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3718fd7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3718fd7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3718fd7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3718fd7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3718fd7b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3718fd7b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3718fd7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3718fd7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3718fd7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3718fd7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680"/>
              <a:t>CI/CD - An improved method of building and shipping products to market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Merits of using CI/CD to automate builds and deployment of the company product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Integration (CI)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r>
              <a:rPr lang="en"/>
              <a:t> Integration is the process of merging different copies of the product’s source code at different stage of development from </a:t>
            </a:r>
            <a:r>
              <a:rPr lang="en"/>
              <a:t>different</a:t>
            </a:r>
            <a:r>
              <a:rPr lang="en"/>
              <a:t>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process occurs multiples times a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quality version of the source code is represented in a form of artifact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CI-related phases might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Analyzing static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</a:t>
            </a:r>
            <a:r>
              <a:rPr lang="en"/>
              <a:t>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Storing of artifacts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Delivery (CD)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r>
              <a:rPr lang="en"/>
              <a:t> delivery is a software engineering approach whereby new features or fixes which adds value to the product are frequently delivered through automated deployments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deploys artifacts saved from the CI stage. Basically it is the process of </a:t>
            </a:r>
            <a:r>
              <a:rPr lang="en"/>
              <a:t>transferring</a:t>
            </a:r>
            <a:r>
              <a:rPr lang="en"/>
              <a:t> the artifacts into the hands of the user with zero human intervention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CD-related phases includes: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Creation and configuration of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Shipping to production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Smoke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ROllbacks in cases of failures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Merits of CI/CD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underlying reason </a:t>
            </a:r>
            <a:r>
              <a:rPr lang="en"/>
              <a:t>behind CI/CD is the popular phrase “a penny saved is a penny earned ”. Below is a quick summary of the advantages of implementing a CI/CD pipeline: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Automate Infrastructure creation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This helps in reducing expenses by reducing errors introduced by humans and also means deployments are faster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Faster and more frequent production deployments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This helps in increasing revenue by adding more value to the product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Automate smoke tests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This helps in reducing expenses by reducing downtime due to errors in the deployment process or major bugs since they would be caught earlier and fixed earlier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Merits of CI/CD contd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Security vulnerabilities detection</a:t>
            </a:r>
            <a:endParaRPr sz="1900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93333"/>
              <a:buChar char="○"/>
            </a:pPr>
            <a:r>
              <a:rPr lang="en"/>
              <a:t>    </a:t>
            </a:r>
            <a:r>
              <a:rPr lang="en" sz="1500"/>
              <a:t>This helps in reducing expenses by reducing and/or preventing security leaks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10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Automating deploys to production</a:t>
            </a:r>
            <a:endParaRPr sz="19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This helps in increasing revenue by reducing the time taken for features to get to market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10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Automate unit testing</a:t>
            </a:r>
            <a:endParaRPr sz="19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This helps in reducing expenses by discovering bugs in the source code early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……… and many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