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986338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>
        <p:scale>
          <a:sx n="110" d="100"/>
          <a:sy n="110" d="100"/>
        </p:scale>
        <p:origin x="3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6052"/>
            <a:ext cx="9144000" cy="1735984"/>
          </a:xfrm>
        </p:spPr>
        <p:txBody>
          <a:bodyPr anchor="b"/>
          <a:lstStyle>
            <a:lvl1pPr algn="ctr">
              <a:defRPr sz="4363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8982"/>
            <a:ext cx="9144000" cy="1203877"/>
          </a:xfrm>
        </p:spPr>
        <p:txBody>
          <a:bodyPr/>
          <a:lstStyle>
            <a:lvl1pPr marL="0" indent="0" algn="ctr">
              <a:buNone/>
              <a:defRPr sz="1745"/>
            </a:lvl1pPr>
            <a:lvl2pPr marL="332430" indent="0" algn="ctr">
              <a:buNone/>
              <a:defRPr sz="1454"/>
            </a:lvl2pPr>
            <a:lvl3pPr marL="664860" indent="0" algn="ctr">
              <a:buNone/>
              <a:defRPr sz="1309"/>
            </a:lvl3pPr>
            <a:lvl4pPr marL="997290" indent="0" algn="ctr">
              <a:buNone/>
              <a:defRPr sz="1163"/>
            </a:lvl4pPr>
            <a:lvl5pPr marL="1329720" indent="0" algn="ctr">
              <a:buNone/>
              <a:defRPr sz="1163"/>
            </a:lvl5pPr>
            <a:lvl6pPr marL="1662151" indent="0" algn="ctr">
              <a:buNone/>
              <a:defRPr sz="1163"/>
            </a:lvl6pPr>
            <a:lvl7pPr marL="1994581" indent="0" algn="ctr">
              <a:buNone/>
              <a:defRPr sz="1163"/>
            </a:lvl7pPr>
            <a:lvl8pPr marL="2327011" indent="0" algn="ctr">
              <a:buNone/>
              <a:defRPr sz="1163"/>
            </a:lvl8pPr>
            <a:lvl9pPr marL="2659441" indent="0" algn="ctr">
              <a:buNone/>
              <a:defRPr sz="1163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5476"/>
            <a:ext cx="2628900" cy="422569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5476"/>
            <a:ext cx="7734300" cy="422569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43122"/>
            <a:ext cx="10515600" cy="2074178"/>
          </a:xfrm>
        </p:spPr>
        <p:txBody>
          <a:bodyPr anchor="b"/>
          <a:lstStyle>
            <a:lvl1pPr>
              <a:defRPr sz="4363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36923"/>
            <a:ext cx="10515600" cy="1090761"/>
          </a:xfrm>
        </p:spPr>
        <p:txBody>
          <a:bodyPr/>
          <a:lstStyle>
            <a:lvl1pPr marL="0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1pPr>
            <a:lvl2pPr marL="332430" indent="0">
              <a:buNone/>
              <a:defRPr sz="1454">
                <a:solidFill>
                  <a:schemeClr val="tx1">
                    <a:tint val="75000"/>
                  </a:schemeClr>
                </a:solidFill>
              </a:defRPr>
            </a:lvl2pPr>
            <a:lvl3pPr marL="664860" indent="0">
              <a:buNone/>
              <a:defRPr sz="1309">
                <a:solidFill>
                  <a:schemeClr val="tx1">
                    <a:tint val="75000"/>
                  </a:schemeClr>
                </a:solidFill>
              </a:defRPr>
            </a:lvl3pPr>
            <a:lvl4pPr marL="997290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4pPr>
            <a:lvl5pPr marL="1329720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5pPr>
            <a:lvl6pPr marL="1662151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6pPr>
            <a:lvl7pPr marL="1994581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7pPr>
            <a:lvl8pPr marL="2327011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8pPr>
            <a:lvl9pPr marL="2659441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7381"/>
            <a:ext cx="5181600" cy="316378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7381"/>
            <a:ext cx="5181600" cy="316378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5477"/>
            <a:ext cx="10515600" cy="96379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22346"/>
            <a:ext cx="5157787" cy="599053"/>
          </a:xfrm>
        </p:spPr>
        <p:txBody>
          <a:bodyPr anchor="b"/>
          <a:lstStyle>
            <a:lvl1pPr marL="0" indent="0">
              <a:buNone/>
              <a:defRPr sz="1745" b="1"/>
            </a:lvl1pPr>
            <a:lvl2pPr marL="332430" indent="0">
              <a:buNone/>
              <a:defRPr sz="1454" b="1"/>
            </a:lvl2pPr>
            <a:lvl3pPr marL="664860" indent="0">
              <a:buNone/>
              <a:defRPr sz="1309" b="1"/>
            </a:lvl3pPr>
            <a:lvl4pPr marL="997290" indent="0">
              <a:buNone/>
              <a:defRPr sz="1163" b="1"/>
            </a:lvl4pPr>
            <a:lvl5pPr marL="1329720" indent="0">
              <a:buNone/>
              <a:defRPr sz="1163" b="1"/>
            </a:lvl5pPr>
            <a:lvl6pPr marL="1662151" indent="0">
              <a:buNone/>
              <a:defRPr sz="1163" b="1"/>
            </a:lvl6pPr>
            <a:lvl7pPr marL="1994581" indent="0">
              <a:buNone/>
              <a:defRPr sz="1163" b="1"/>
            </a:lvl7pPr>
            <a:lvl8pPr marL="2327011" indent="0">
              <a:buNone/>
              <a:defRPr sz="1163" b="1"/>
            </a:lvl8pPr>
            <a:lvl9pPr marL="2659441" indent="0">
              <a:buNone/>
              <a:defRPr sz="1163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21398"/>
            <a:ext cx="5157787" cy="267900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2346"/>
            <a:ext cx="5183188" cy="599053"/>
          </a:xfrm>
        </p:spPr>
        <p:txBody>
          <a:bodyPr anchor="b"/>
          <a:lstStyle>
            <a:lvl1pPr marL="0" indent="0">
              <a:buNone/>
              <a:defRPr sz="1745" b="1"/>
            </a:lvl1pPr>
            <a:lvl2pPr marL="332430" indent="0">
              <a:buNone/>
              <a:defRPr sz="1454" b="1"/>
            </a:lvl2pPr>
            <a:lvl3pPr marL="664860" indent="0">
              <a:buNone/>
              <a:defRPr sz="1309" b="1"/>
            </a:lvl3pPr>
            <a:lvl4pPr marL="997290" indent="0">
              <a:buNone/>
              <a:defRPr sz="1163" b="1"/>
            </a:lvl4pPr>
            <a:lvl5pPr marL="1329720" indent="0">
              <a:buNone/>
              <a:defRPr sz="1163" b="1"/>
            </a:lvl5pPr>
            <a:lvl6pPr marL="1662151" indent="0">
              <a:buNone/>
              <a:defRPr sz="1163" b="1"/>
            </a:lvl6pPr>
            <a:lvl7pPr marL="1994581" indent="0">
              <a:buNone/>
              <a:defRPr sz="1163" b="1"/>
            </a:lvl7pPr>
            <a:lvl8pPr marL="2327011" indent="0">
              <a:buNone/>
              <a:defRPr sz="1163" b="1"/>
            </a:lvl8pPr>
            <a:lvl9pPr marL="2659441" indent="0">
              <a:buNone/>
              <a:defRPr sz="1163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21398"/>
            <a:ext cx="5183188" cy="267900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2422"/>
            <a:ext cx="3932237" cy="1163479"/>
          </a:xfrm>
        </p:spPr>
        <p:txBody>
          <a:bodyPr anchor="b"/>
          <a:lstStyle>
            <a:lvl1pPr>
              <a:defRPr sz="2327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17941"/>
            <a:ext cx="6172200" cy="3543532"/>
          </a:xfrm>
        </p:spPr>
        <p:txBody>
          <a:bodyPr/>
          <a:lstStyle>
            <a:lvl1pPr>
              <a:defRPr sz="2327"/>
            </a:lvl1pPr>
            <a:lvl2pPr>
              <a:defRPr sz="2036"/>
            </a:lvl2pPr>
            <a:lvl3pPr>
              <a:defRPr sz="1745"/>
            </a:lvl3pPr>
            <a:lvl4pPr>
              <a:defRPr sz="1454"/>
            </a:lvl4pPr>
            <a:lvl5pPr>
              <a:defRPr sz="1454"/>
            </a:lvl5pPr>
            <a:lvl6pPr>
              <a:defRPr sz="1454"/>
            </a:lvl6pPr>
            <a:lvl7pPr>
              <a:defRPr sz="1454"/>
            </a:lvl7pPr>
            <a:lvl8pPr>
              <a:defRPr sz="1454"/>
            </a:lvl8pPr>
            <a:lvl9pPr>
              <a:defRPr sz="1454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95902"/>
            <a:ext cx="3932237" cy="2771342"/>
          </a:xfrm>
        </p:spPr>
        <p:txBody>
          <a:bodyPr/>
          <a:lstStyle>
            <a:lvl1pPr marL="0" indent="0">
              <a:buNone/>
              <a:defRPr sz="1163"/>
            </a:lvl1pPr>
            <a:lvl2pPr marL="332430" indent="0">
              <a:buNone/>
              <a:defRPr sz="1018"/>
            </a:lvl2pPr>
            <a:lvl3pPr marL="664860" indent="0">
              <a:buNone/>
              <a:defRPr sz="873"/>
            </a:lvl3pPr>
            <a:lvl4pPr marL="997290" indent="0">
              <a:buNone/>
              <a:defRPr sz="727"/>
            </a:lvl4pPr>
            <a:lvl5pPr marL="1329720" indent="0">
              <a:buNone/>
              <a:defRPr sz="727"/>
            </a:lvl5pPr>
            <a:lvl6pPr marL="1662151" indent="0">
              <a:buNone/>
              <a:defRPr sz="727"/>
            </a:lvl6pPr>
            <a:lvl7pPr marL="1994581" indent="0">
              <a:buNone/>
              <a:defRPr sz="727"/>
            </a:lvl7pPr>
            <a:lvl8pPr marL="2327011" indent="0">
              <a:buNone/>
              <a:defRPr sz="727"/>
            </a:lvl8pPr>
            <a:lvl9pPr marL="2659441" indent="0">
              <a:buNone/>
              <a:defRPr sz="727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2422"/>
            <a:ext cx="3932237" cy="1163479"/>
          </a:xfrm>
        </p:spPr>
        <p:txBody>
          <a:bodyPr anchor="b"/>
          <a:lstStyle>
            <a:lvl1pPr>
              <a:defRPr sz="2327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17941"/>
            <a:ext cx="6172200" cy="3543532"/>
          </a:xfrm>
        </p:spPr>
        <p:txBody>
          <a:bodyPr anchor="t"/>
          <a:lstStyle>
            <a:lvl1pPr marL="0" indent="0">
              <a:buNone/>
              <a:defRPr sz="2327"/>
            </a:lvl1pPr>
            <a:lvl2pPr marL="332430" indent="0">
              <a:buNone/>
              <a:defRPr sz="2036"/>
            </a:lvl2pPr>
            <a:lvl3pPr marL="664860" indent="0">
              <a:buNone/>
              <a:defRPr sz="1745"/>
            </a:lvl3pPr>
            <a:lvl4pPr marL="997290" indent="0">
              <a:buNone/>
              <a:defRPr sz="1454"/>
            </a:lvl4pPr>
            <a:lvl5pPr marL="1329720" indent="0">
              <a:buNone/>
              <a:defRPr sz="1454"/>
            </a:lvl5pPr>
            <a:lvl6pPr marL="1662151" indent="0">
              <a:buNone/>
              <a:defRPr sz="1454"/>
            </a:lvl6pPr>
            <a:lvl7pPr marL="1994581" indent="0">
              <a:buNone/>
              <a:defRPr sz="1454"/>
            </a:lvl7pPr>
            <a:lvl8pPr marL="2327011" indent="0">
              <a:buNone/>
              <a:defRPr sz="1454"/>
            </a:lvl8pPr>
            <a:lvl9pPr marL="2659441" indent="0">
              <a:buNone/>
              <a:defRPr sz="1454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95902"/>
            <a:ext cx="3932237" cy="2771342"/>
          </a:xfrm>
        </p:spPr>
        <p:txBody>
          <a:bodyPr/>
          <a:lstStyle>
            <a:lvl1pPr marL="0" indent="0">
              <a:buNone/>
              <a:defRPr sz="1163"/>
            </a:lvl1pPr>
            <a:lvl2pPr marL="332430" indent="0">
              <a:buNone/>
              <a:defRPr sz="1018"/>
            </a:lvl2pPr>
            <a:lvl3pPr marL="664860" indent="0">
              <a:buNone/>
              <a:defRPr sz="873"/>
            </a:lvl3pPr>
            <a:lvl4pPr marL="997290" indent="0">
              <a:buNone/>
              <a:defRPr sz="727"/>
            </a:lvl4pPr>
            <a:lvl5pPr marL="1329720" indent="0">
              <a:buNone/>
              <a:defRPr sz="727"/>
            </a:lvl5pPr>
            <a:lvl6pPr marL="1662151" indent="0">
              <a:buNone/>
              <a:defRPr sz="727"/>
            </a:lvl6pPr>
            <a:lvl7pPr marL="1994581" indent="0">
              <a:buNone/>
              <a:defRPr sz="727"/>
            </a:lvl7pPr>
            <a:lvl8pPr marL="2327011" indent="0">
              <a:buNone/>
              <a:defRPr sz="727"/>
            </a:lvl8pPr>
            <a:lvl9pPr marL="2659441" indent="0">
              <a:buNone/>
              <a:defRPr sz="727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5477"/>
            <a:ext cx="10515600" cy="963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7381"/>
            <a:ext cx="10515600" cy="316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21597"/>
            <a:ext cx="2743200" cy="265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21597"/>
            <a:ext cx="4114800" cy="265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21597"/>
            <a:ext cx="2743200" cy="265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5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64860" rtl="0" eaLnBrk="1" latinLnBrk="0" hangingPunct="1">
        <a:lnSpc>
          <a:spcPct val="90000"/>
        </a:lnSpc>
        <a:spcBef>
          <a:spcPct val="0"/>
        </a:spcBef>
        <a:buNone/>
        <a:defRPr sz="31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215" indent="-166215" algn="l" defTabSz="664860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036" kern="1200">
          <a:solidFill>
            <a:schemeClr val="tx1"/>
          </a:solidFill>
          <a:latin typeface="+mn-lt"/>
          <a:ea typeface="+mn-ea"/>
          <a:cs typeface="+mn-cs"/>
        </a:defRPr>
      </a:lvl1pPr>
      <a:lvl2pPr marL="498645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2pPr>
      <a:lvl3pPr marL="831075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454" kern="1200">
          <a:solidFill>
            <a:schemeClr val="tx1"/>
          </a:solidFill>
          <a:latin typeface="+mn-lt"/>
          <a:ea typeface="+mn-ea"/>
          <a:cs typeface="+mn-cs"/>
        </a:defRPr>
      </a:lvl3pPr>
      <a:lvl4pPr marL="1163505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4pPr>
      <a:lvl5pPr marL="149593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5pPr>
      <a:lvl6pPr marL="182836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6pPr>
      <a:lvl7pPr marL="216079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7pPr>
      <a:lvl8pPr marL="249322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8pPr>
      <a:lvl9pPr marL="282565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1pPr>
      <a:lvl2pPr marL="33243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2pPr>
      <a:lvl3pPr marL="66486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3pPr>
      <a:lvl4pPr marL="99729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4pPr>
      <a:lvl5pPr marL="132972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5pPr>
      <a:lvl6pPr marL="1662151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6pPr>
      <a:lvl7pPr marL="1994581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7pPr>
      <a:lvl8pPr marL="2327011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8pPr>
      <a:lvl9pPr marL="2659441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Agrupar 116"/>
          <p:cNvGrpSpPr>
            <a:grpSpLocks noChangeAspect="1"/>
          </p:cNvGrpSpPr>
          <p:nvPr/>
        </p:nvGrpSpPr>
        <p:grpSpPr>
          <a:xfrm>
            <a:off x="383531" y="748104"/>
            <a:ext cx="11513923" cy="2916000"/>
            <a:chOff x="360778" y="163822"/>
            <a:chExt cx="11371781" cy="288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/>
                <p:cNvSpPr/>
                <p:nvPr/>
              </p:nvSpPr>
              <p:spPr>
                <a:xfrm>
                  <a:off x="5606085" y="307765"/>
                  <a:ext cx="1965299" cy="6356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𝑥</m:t>
                            </m:r>
                          </m:e>
                        </m:acc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=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𝑨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𝑥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+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𝑩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𝑢</m:t>
                        </m:r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" name="Rectángulo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085" y="307765"/>
                  <a:ext cx="1965299" cy="63567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/>
                <p:cNvSpPr/>
                <p:nvPr/>
              </p:nvSpPr>
              <p:spPr>
                <a:xfrm>
                  <a:off x="9080318" y="307765"/>
                  <a:ext cx="1965299" cy="6356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𝑦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=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𝑪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𝑥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+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𝑫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𝑢</m:t>
                        </m:r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5" name="Rectá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0318" y="307765"/>
                  <a:ext cx="1965299" cy="63567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/>
                <p:cNvSpPr/>
                <p:nvPr/>
              </p:nvSpPr>
              <p:spPr>
                <a:xfrm>
                  <a:off x="6353072" y="2341762"/>
                  <a:ext cx="471324" cy="4661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072" y="2341762"/>
                  <a:ext cx="471324" cy="4661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/>
                <p:cNvSpPr/>
                <p:nvPr/>
              </p:nvSpPr>
              <p:spPr>
                <a:xfrm>
                  <a:off x="6353072" y="1653142"/>
                  <a:ext cx="471324" cy="4661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0" name="Rectá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072" y="1653142"/>
                  <a:ext cx="471324" cy="4661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11"/>
            <p:cNvCxnSpPr/>
            <p:nvPr/>
          </p:nvCxnSpPr>
          <p:spPr>
            <a:xfrm>
              <a:off x="7571383" y="484380"/>
              <a:ext cx="1479007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7571383" y="815483"/>
              <a:ext cx="1479007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11045617" y="625604"/>
              <a:ext cx="686942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11389087" y="287485"/>
                  <a:ext cx="163388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9087" y="287485"/>
                  <a:ext cx="163388" cy="24318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3333" r="-25926" b="-2682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/>
            <p:cNvCxnSpPr/>
            <p:nvPr/>
          </p:nvCxnSpPr>
          <p:spPr>
            <a:xfrm>
              <a:off x="7826248" y="484380"/>
              <a:ext cx="2102" cy="286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>
              <a:off x="7828350" y="860140"/>
              <a:ext cx="679" cy="10304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rma libre 29"/>
            <p:cNvSpPr/>
            <p:nvPr/>
          </p:nvSpPr>
          <p:spPr>
            <a:xfrm>
              <a:off x="7818764" y="753436"/>
              <a:ext cx="62610" cy="125092"/>
            </a:xfrm>
            <a:custGeom>
              <a:avLst/>
              <a:gdLst>
                <a:gd name="connsiteX0" fmla="*/ 0 w 165107"/>
                <a:gd name="connsiteY0" fmla="*/ 0 h 212725"/>
                <a:gd name="connsiteX1" fmla="*/ 165100 w 165107"/>
                <a:gd name="connsiteY1" fmla="*/ 101600 h 212725"/>
                <a:gd name="connsiteX2" fmla="*/ 6350 w 165107"/>
                <a:gd name="connsiteY2" fmla="*/ 212725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7" h="212725">
                  <a:moveTo>
                    <a:pt x="0" y="0"/>
                  </a:moveTo>
                  <a:cubicBezTo>
                    <a:pt x="82021" y="33073"/>
                    <a:pt x="164042" y="66146"/>
                    <a:pt x="165100" y="101600"/>
                  </a:cubicBezTo>
                  <a:cubicBezTo>
                    <a:pt x="166158" y="137054"/>
                    <a:pt x="52917" y="194733"/>
                    <a:pt x="6350" y="2127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309"/>
            </a:p>
          </p:txBody>
        </p:sp>
        <p:cxnSp>
          <p:nvCxnSpPr>
            <p:cNvPr id="32" name="Conector recto 31"/>
            <p:cNvCxnSpPr/>
            <p:nvPr/>
          </p:nvCxnSpPr>
          <p:spPr>
            <a:xfrm flipH="1">
              <a:off x="6824396" y="1886195"/>
              <a:ext cx="1003954" cy="217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8453994" y="815483"/>
              <a:ext cx="0" cy="1759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 flipH="1">
              <a:off x="6832051" y="2574815"/>
              <a:ext cx="1621943" cy="217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>
              <a:endCxn id="4" idx="1"/>
            </p:cNvCxnSpPr>
            <p:nvPr/>
          </p:nvCxnSpPr>
          <p:spPr>
            <a:xfrm flipV="1">
              <a:off x="4813240" y="625605"/>
              <a:ext cx="792845" cy="2675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Agrupar 84"/>
            <p:cNvGrpSpPr/>
            <p:nvPr/>
          </p:nvGrpSpPr>
          <p:grpSpPr>
            <a:xfrm>
              <a:off x="4339767" y="392743"/>
              <a:ext cx="473473" cy="471075"/>
              <a:chOff x="3167568" y="2578240"/>
              <a:chExt cx="345739" cy="343988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3167568" y="2578240"/>
                <a:ext cx="345739" cy="3439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09"/>
              </a:p>
            </p:txBody>
          </p:sp>
          <p:cxnSp>
            <p:nvCxnSpPr>
              <p:cNvPr id="47" name="Conector recto 46"/>
              <p:cNvCxnSpPr>
                <a:stCxn id="42" idx="1"/>
                <a:endCxn id="42" idx="5"/>
              </p:cNvCxnSpPr>
              <p:nvPr/>
            </p:nvCxnSpPr>
            <p:spPr>
              <a:xfrm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>
                <a:stCxn id="42" idx="3"/>
                <a:endCxn id="42" idx="7"/>
              </p:cNvCxnSpPr>
              <p:nvPr/>
            </p:nvCxnSpPr>
            <p:spPr>
              <a:xfrm flipV="1"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Agrupar 57"/>
              <p:cNvGrpSpPr/>
              <p:nvPr/>
            </p:nvGrpSpPr>
            <p:grpSpPr>
              <a:xfrm>
                <a:off x="3199900" y="2716822"/>
                <a:ext cx="72000" cy="72000"/>
                <a:chOff x="2123191" y="2465155"/>
                <a:chExt cx="360000" cy="360000"/>
              </a:xfrm>
            </p:grpSpPr>
            <p:cxnSp>
              <p:nvCxnSpPr>
                <p:cNvPr id="55" name="Conector recto 54"/>
                <p:cNvCxnSpPr/>
                <p:nvPr/>
              </p:nvCxnSpPr>
              <p:spPr>
                <a:xfrm>
                  <a:off x="2303191" y="2465155"/>
                  <a:ext cx="0" cy="360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>
                <a:xfrm>
                  <a:off x="2123191" y="2645155"/>
                  <a:ext cx="360000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Conector recto 59"/>
              <p:cNvCxnSpPr>
                <a:endCxn id="42" idx="5"/>
              </p:cNvCxnSpPr>
              <p:nvPr/>
            </p:nvCxnSpPr>
            <p:spPr>
              <a:xfrm>
                <a:off x="3308350" y="2871852"/>
                <a:ext cx="7200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Conector recto 60"/>
            <p:cNvCxnSpPr/>
            <p:nvPr/>
          </p:nvCxnSpPr>
          <p:spPr>
            <a:xfrm flipH="1">
              <a:off x="5039140" y="1886195"/>
              <a:ext cx="13091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H="1">
              <a:off x="4813240" y="2574815"/>
              <a:ext cx="15350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>
              <a:endCxn id="42" idx="4"/>
            </p:cNvCxnSpPr>
            <p:nvPr/>
          </p:nvCxnSpPr>
          <p:spPr>
            <a:xfrm flipH="1" flipV="1">
              <a:off x="4576504" y="863818"/>
              <a:ext cx="462636" cy="102237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>
              <a:endCxn id="42" idx="4"/>
            </p:cNvCxnSpPr>
            <p:nvPr/>
          </p:nvCxnSpPr>
          <p:spPr>
            <a:xfrm flipH="1" flipV="1">
              <a:off x="4576504" y="863818"/>
              <a:ext cx="240308" cy="171099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730207" y="163822"/>
                  <a:ext cx="240839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600" dirty="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207" y="163822"/>
                  <a:ext cx="240839" cy="24318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332031" y="499791"/>
                  <a:ext cx="245525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sz="16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600" dirty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31" y="499791"/>
                  <a:ext cx="245525" cy="24318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95" r="-7317" b="-15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ángulo 72"/>
                <p:cNvSpPr/>
                <p:nvPr/>
              </p:nvSpPr>
              <p:spPr>
                <a:xfrm>
                  <a:off x="3250267" y="392550"/>
                  <a:ext cx="471324" cy="4661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3" name="Rectángulo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267" y="392550"/>
                  <a:ext cx="471324" cy="4661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ector recto 73"/>
            <p:cNvCxnSpPr>
              <a:stCxn id="73" idx="3"/>
              <a:endCxn id="42" idx="2"/>
            </p:cNvCxnSpPr>
            <p:nvPr/>
          </p:nvCxnSpPr>
          <p:spPr>
            <a:xfrm>
              <a:off x="3721590" y="625604"/>
              <a:ext cx="618177" cy="2677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ángulo 79"/>
                <p:cNvSpPr/>
                <p:nvPr/>
              </p:nvSpPr>
              <p:spPr>
                <a:xfrm>
                  <a:off x="2232137" y="392550"/>
                  <a:ext cx="515027" cy="4661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900" i="1">
                            <a:solidFill>
                              <a:schemeClr val="tx1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 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ES" sz="9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ES_tradnl" sz="9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s-ES" sz="900" dirty="0">
                    <a:solidFill>
                      <a:schemeClr val="tx1"/>
                    </a:solidFill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80" name="Rectángulo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137" y="392550"/>
                  <a:ext cx="515027" cy="4661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7471" t="-113924" r="-96552" b="-1594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80"/>
            <p:cNvCxnSpPr>
              <a:stCxn id="80" idx="3"/>
              <a:endCxn id="73" idx="1"/>
            </p:cNvCxnSpPr>
            <p:nvPr/>
          </p:nvCxnSpPr>
          <p:spPr>
            <a:xfrm>
              <a:off x="2747165" y="625604"/>
              <a:ext cx="503102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892212" y="384827"/>
              <a:ext cx="473473" cy="471075"/>
              <a:chOff x="3167568" y="2578240"/>
              <a:chExt cx="345739" cy="343988"/>
            </a:xfrm>
          </p:grpSpPr>
          <p:sp>
            <p:nvSpPr>
              <p:cNvPr id="87" name="Elipse 86"/>
              <p:cNvSpPr/>
              <p:nvPr/>
            </p:nvSpPr>
            <p:spPr>
              <a:xfrm>
                <a:off x="3167568" y="2578240"/>
                <a:ext cx="345739" cy="3439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09"/>
              </a:p>
            </p:txBody>
          </p:sp>
          <p:cxnSp>
            <p:nvCxnSpPr>
              <p:cNvPr id="88" name="Conector recto 87"/>
              <p:cNvCxnSpPr/>
              <p:nvPr/>
            </p:nvCxnSpPr>
            <p:spPr>
              <a:xfrm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/>
              <p:cNvCxnSpPr/>
              <p:nvPr/>
            </p:nvCxnSpPr>
            <p:spPr>
              <a:xfrm flipV="1"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0" name="Agrupar 89"/>
              <p:cNvGrpSpPr/>
              <p:nvPr/>
            </p:nvGrpSpPr>
            <p:grpSpPr>
              <a:xfrm>
                <a:off x="3199900" y="2716822"/>
                <a:ext cx="72000" cy="72000"/>
                <a:chOff x="2123191" y="2465155"/>
                <a:chExt cx="360000" cy="360000"/>
              </a:xfrm>
            </p:grpSpPr>
            <p:cxnSp>
              <p:nvCxnSpPr>
                <p:cNvPr id="92" name="Conector recto 91"/>
                <p:cNvCxnSpPr/>
                <p:nvPr/>
              </p:nvCxnSpPr>
              <p:spPr>
                <a:xfrm>
                  <a:off x="2303191" y="2465155"/>
                  <a:ext cx="0" cy="360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ector recto 92"/>
                <p:cNvCxnSpPr/>
                <p:nvPr/>
              </p:nvCxnSpPr>
              <p:spPr>
                <a:xfrm>
                  <a:off x="2123191" y="2645155"/>
                  <a:ext cx="360000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ector recto 90"/>
              <p:cNvCxnSpPr/>
              <p:nvPr/>
            </p:nvCxnSpPr>
            <p:spPr>
              <a:xfrm>
                <a:off x="3308350" y="2871852"/>
                <a:ext cx="7200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Conector recto 93"/>
            <p:cNvCxnSpPr>
              <a:stCxn id="87" idx="6"/>
              <a:endCxn id="80" idx="1"/>
            </p:cNvCxnSpPr>
            <p:nvPr/>
          </p:nvCxnSpPr>
          <p:spPr>
            <a:xfrm>
              <a:off x="1365685" y="620364"/>
              <a:ext cx="866453" cy="524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1259225" y="631825"/>
              <a:ext cx="0" cy="2411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H="1">
              <a:off x="1128948" y="3043822"/>
              <a:ext cx="101302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>
              <a:endCxn id="87" idx="4"/>
            </p:cNvCxnSpPr>
            <p:nvPr/>
          </p:nvCxnSpPr>
          <p:spPr>
            <a:xfrm flipV="1">
              <a:off x="1128948" y="855901"/>
              <a:ext cx="1" cy="2187921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>
              <a:endCxn id="87" idx="2"/>
            </p:cNvCxnSpPr>
            <p:nvPr/>
          </p:nvCxnSpPr>
          <p:spPr>
            <a:xfrm>
              <a:off x="360778" y="620364"/>
              <a:ext cx="531434" cy="1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uadroTexto 107"/>
                <p:cNvSpPr txBox="1"/>
                <p:nvPr/>
              </p:nvSpPr>
              <p:spPr>
                <a:xfrm>
                  <a:off x="512806" y="346063"/>
                  <a:ext cx="146923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08" name="Cuadro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06" y="346063"/>
                  <a:ext cx="146923" cy="24318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16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uadroTexto 108"/>
                <p:cNvSpPr txBox="1"/>
                <p:nvPr/>
              </p:nvSpPr>
              <p:spPr>
                <a:xfrm>
                  <a:off x="1724956" y="362789"/>
                  <a:ext cx="147556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_tradnl" sz="1600" i="1">
                                <a:latin typeface="Cambria Math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09" name="CuadroTexto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956" y="362789"/>
                  <a:ext cx="147556" cy="24318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000" t="-12500" r="-104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uadroTexto 109"/>
                <p:cNvSpPr txBox="1"/>
                <p:nvPr/>
              </p:nvSpPr>
              <p:spPr>
                <a:xfrm>
                  <a:off x="2887883" y="346063"/>
                  <a:ext cx="147556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10" name="Cuadro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883" y="346063"/>
                  <a:ext cx="147556" cy="24318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uadroTexto 110"/>
                <p:cNvSpPr txBox="1"/>
                <p:nvPr/>
              </p:nvSpPr>
              <p:spPr>
                <a:xfrm>
                  <a:off x="5117430" y="339343"/>
                  <a:ext cx="166617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𝑢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11" name="Cuadro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430" y="339343"/>
                  <a:ext cx="166617" cy="24318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857" r="-14286" b="-25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10</Words>
  <Application>Microsoft Macintosh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ＭＳ 明朝</vt:lpstr>
      <vt:lpstr>Times New Roman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6</cp:revision>
  <dcterms:created xsi:type="dcterms:W3CDTF">2016-03-21T18:27:55Z</dcterms:created>
  <dcterms:modified xsi:type="dcterms:W3CDTF">2016-03-21T19:25:06Z</dcterms:modified>
</cp:coreProperties>
</file>