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60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31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65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6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7996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626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340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81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10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58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78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58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64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36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35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54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2F1E-DE16-475D-9142-286A6AA8954D}" type="datetimeFigureOut">
              <a:rPr lang="en-GB" smtClean="0"/>
              <a:t>26/05/2019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DB37692-D573-491A-9F5C-0DE7F10EFB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92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My Project Presentation 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Miss Lolia Green-Okoroh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2641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What I have learnt</a:t>
            </a:r>
            <a:endParaRPr lang="en-GB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I have learnt how to build small websites, use UI(User Interface) designs, and how to solve little problems with code.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799138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 can apply what I have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dirty="0" smtClean="0"/>
              <a:t>What I have learnt can be applied in many ways.  Some are to solve problems,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8962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and Packages I have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Thunkable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Github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Figma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Flask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Bootstrap </a:t>
            </a:r>
            <a:r>
              <a:rPr lang="en-GB" dirty="0"/>
              <a:t>etc.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1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Completion Rate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90% out of 100%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8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3" y="2084832"/>
            <a:ext cx="5687555" cy="2214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of wonder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3" y="4537086"/>
            <a:ext cx="5680575" cy="2214036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10" y="4537086"/>
            <a:ext cx="5687555" cy="2214036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09" y="2084832"/>
            <a:ext cx="5687555" cy="221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Transcorp power</a:t>
            </a:r>
            <a:endParaRPr lang="en-GB" dirty="0"/>
          </a:p>
        </p:txBody>
      </p:sp>
      <p:pic>
        <p:nvPicPr>
          <p:cNvPr id="11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" y="1597890"/>
            <a:ext cx="4615165" cy="24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89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My Project Presentation  </vt:lpstr>
      <vt:lpstr>What I have learnt</vt:lpstr>
      <vt:lpstr>How I can apply what I have learnt</vt:lpstr>
      <vt:lpstr>Tools and Packages I have used</vt:lpstr>
      <vt:lpstr>Assignment Completion Rate</vt:lpstr>
      <vt:lpstr>Website of wonder</vt:lpstr>
      <vt:lpstr>Transcorp power</vt:lpstr>
      <vt:lpstr>Github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Presentation</dc:title>
  <dc:creator>User</dc:creator>
  <cp:lastModifiedBy>User</cp:lastModifiedBy>
  <cp:revision>14</cp:revision>
  <dcterms:created xsi:type="dcterms:W3CDTF">2019-05-24T14:19:40Z</dcterms:created>
  <dcterms:modified xsi:type="dcterms:W3CDTF">2019-05-26T19:04:54Z</dcterms:modified>
</cp:coreProperties>
</file>