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3C06C-730C-4676-8B77-EED7B0FCEB1C}" v="1" dt="2019-06-12T17:22:40.195"/>
    <p1510:client id="{473F2FFC-E14B-4558-A065-99ABFE5F1A45}" v="83" dt="2019-06-12T15:32:52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F1579E00-E39A-4CB6-B4DF-33807B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C7D5C6F5-D8A6-4772-8C70-33014BF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A91CCC-2984-45F4-AD05-DCE0FAD1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Positionen unserer Mitarbeiter im Unternehmen</a:t>
            </a:r>
          </a:p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681EBC1-089E-415F-A88A-DC3506C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503" y="2620207"/>
            <a:ext cx="5281093" cy="3590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C3E2EB00-1308-43E3-B79E-4B966F9C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ED338D6-89B0-48A6-974A-315ED282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014F25-5EF1-48DF-A817-9D4EFBA3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Zwei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75090E7-8F75-44FB-A3C4-7E96BF5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90925"/>
              </p:ext>
            </p:extLst>
          </p:nvPr>
        </p:nvGraphicFramePr>
        <p:xfrm>
          <a:off x="77164" y="1089949"/>
          <a:ext cx="8344861" cy="57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67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3371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086747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10028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353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1169197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305605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43059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896385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716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3E63DE-D959-4FC7-BFC1-83151FD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81EB674-49F8-4E9B-802A-83F9DF30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064" y="-569108"/>
            <a:ext cx="2069122" cy="29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1971"/>
              </p:ext>
            </p:extLst>
          </p:nvPr>
        </p:nvGraphicFramePr>
        <p:xfrm>
          <a:off x="331489" y="1658329"/>
          <a:ext cx="9745191" cy="362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38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37328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698624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199549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629871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C0729-FC48-47A0-84E3-EC6741C2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91A0911A-E58C-46CC-99CF-B07C65468A2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52" y="2339033"/>
            <a:ext cx="7660568" cy="41358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492FC2-1CFF-40AF-8C9E-60AF70C5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     </vt:lpstr>
      <vt:lpstr>Inhaltsverzeichnis</vt:lpstr>
      <vt:lpstr>Petac's Kopfhörer, die Sprachen übersetzen </vt:lpstr>
      <vt:lpstr>Positionen im Unternehmen   </vt:lpstr>
      <vt:lpstr>Unser Unternehmen DKS</vt:lpstr>
      <vt:lpstr>Der Markt</vt:lpstr>
      <vt:lpstr>Kostenplan</vt:lpstr>
      <vt:lpstr>Kostenplan</vt:lpstr>
      <vt:lpstr>Breaking-Even-Point</vt:lpstr>
      <vt:lpstr>Worst-Case-Szenario</vt:lpstr>
      <vt:lpstr>Best-Case-Szenario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578</cp:revision>
  <dcterms:created xsi:type="dcterms:W3CDTF">2014-09-12T02:18:09Z</dcterms:created>
  <dcterms:modified xsi:type="dcterms:W3CDTF">2019-06-12T17:28:14Z</dcterms:modified>
</cp:coreProperties>
</file>