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4" r:id="rId3"/>
    <p:sldId id="257" r:id="rId4"/>
    <p:sldId id="269" r:id="rId5"/>
    <p:sldId id="258" r:id="rId6"/>
    <p:sldId id="259" r:id="rId7"/>
    <p:sldId id="268" r:id="rId8"/>
    <p:sldId id="260" r:id="rId9"/>
    <p:sldId id="267" r:id="rId10"/>
    <p:sldId id="265" r:id="rId11"/>
    <p:sldId id="266" r:id="rId12"/>
    <p:sldId id="261" r:id="rId13"/>
    <p:sldId id="262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0FEE0-FB0D-4F40-9A68-6E1E0B145234}" v="1" dt="2019-06-13T14:02:40.094"/>
    <p1510:client id="{9E06B9D7-5EC7-40AF-8A98-EC580EAB6861}" v="1" dt="2019-06-13T19:14:41.517"/>
    <p1510:client id="{C0AD668D-E425-4C11-924B-B78364666813}" v="1" dt="2019-06-13T13:52:00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4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1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37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1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717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6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2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8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01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9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1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5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3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8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F1579E00-E39A-4CB6-B4DF-33807B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61495"/>
              </p:ext>
            </p:extLst>
          </p:nvPr>
        </p:nvGraphicFramePr>
        <p:xfrm>
          <a:off x="-13550" y="1089949"/>
          <a:ext cx="8344861" cy="57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67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3371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086747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10028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353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1169197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305605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43059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896385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716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1163B94D-A896-4604-87E0-C7CA24A2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1971"/>
              </p:ext>
            </p:extLst>
          </p:nvPr>
        </p:nvGraphicFramePr>
        <p:xfrm>
          <a:off x="331489" y="1658329"/>
          <a:ext cx="9745191" cy="362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38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37328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698624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199549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629871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91A0911A-E58C-46CC-99CF-B07C65468A2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38" y="1785677"/>
            <a:ext cx="7878282" cy="49341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492FC2-1CFF-40AF-8C9E-60AF70C5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C7D5C6F5-D8A6-4772-8C70-33014BF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A91CCC-2984-45F4-AD05-DCE0FAD1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3394C7-5777-4F62-AFFE-89C02F81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786" y="-56588"/>
            <a:ext cx="5227196" cy="73880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B546-05E4-4CC1-8E15-86E3B77C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13" y="2615482"/>
            <a:ext cx="5217113" cy="3539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4400">
                <a:solidFill>
                  <a:srgbClr val="FFFFFF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4170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1. 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sz="28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2. Die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3. Positionen unserer Mitarbeiter im Unternehmen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4. 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5. Unser Logo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6. 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7. Unsere Werbung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8-9. 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10. 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11.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12. 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681EBC1-089E-415F-A88A-DC3506C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75" y="1894493"/>
            <a:ext cx="6369663" cy="4316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C3E2EB00-1308-43E3-B79E-4B966F9C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C7A-3BDC-4417-B6AC-770F228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Die Petac's</a:t>
            </a: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42AB-904A-4A52-9091-89A72DB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Kabelloser Echtzeit Dolmetscher</a:t>
            </a:r>
          </a:p>
          <a:p>
            <a:pPr>
              <a:buFont typeface="Wingdings" charset="2"/>
              <a:buChar char="Ø"/>
            </a:pP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sind nach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Apple's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Airpods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Design selbst kann nach Wahl variieren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Besitzt zwei Knöpfe und ein Mikrofon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Auflade Box mit vorhanden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39DBB622-1D0B-4408-B026-299A1E0B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EBF36C5-B5E4-449F-8082-AB34E682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109" y="2935147"/>
            <a:ext cx="3572718" cy="35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7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ED338D6-89B0-48A6-974A-315ED282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Das Unternehmensgebäude ist Fabrik und Büro zusammen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Benötigt kein Mindestkapital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Alle Mitinhaber besitzen Mitspracherecht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014F25-5EF1-48DF-A817-9D4EFBA3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00F-A214-4B03-9D99-C62B0E2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Logo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C61702-9CFF-4537-BC41-2C559120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850" y="-520880"/>
            <a:ext cx="6940132" cy="9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4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Drei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75090E7-8F75-44FB-A3C4-7E96BF5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0F4B04ED-AD04-40AD-B1B9-8DE3445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0" y="536725"/>
            <a:ext cx="8244585" cy="583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29F8-B9E7-4AC0-9017-47C70FF37EBD}"/>
              </a:ext>
            </a:extLst>
          </p:cNvPr>
          <p:cNvSpPr txBox="1"/>
          <p:nvPr/>
        </p:nvSpPr>
        <p:spPr>
          <a:xfrm>
            <a:off x="4174604" y="-11576"/>
            <a:ext cx="3852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 dirty="0"/>
              <a:t>Unsere Werbung</a:t>
            </a:r>
          </a:p>
        </p:txBody>
      </p:sp>
    </p:spTree>
    <p:extLst>
      <p:ext uri="{BB962C8B-B14F-4D97-AF65-F5344CB8AC3E}">
        <p14:creationId xmlns:p14="http://schemas.microsoft.com/office/powerpoint/2010/main" val="311394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     </vt:lpstr>
      <vt:lpstr>Inhaltsverzeichnis</vt:lpstr>
      <vt:lpstr>Petac's Kopfhörer, die Sprachen übersetzen </vt:lpstr>
      <vt:lpstr>Die Petac's</vt:lpstr>
      <vt:lpstr>Positionen im Unternehmen   </vt:lpstr>
      <vt:lpstr>Unser Unternehmen DKS</vt:lpstr>
      <vt:lpstr>Unser Logo</vt:lpstr>
      <vt:lpstr>Der Markt</vt:lpstr>
      <vt:lpstr>PowerPoint Presentation</vt:lpstr>
      <vt:lpstr>Kostenplan</vt:lpstr>
      <vt:lpstr>Kostenplan</vt:lpstr>
      <vt:lpstr>Breaking-Even-Point</vt:lpstr>
      <vt:lpstr>Worst-Case-Szenario</vt:lpstr>
      <vt:lpstr>Best-Case-Szenario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871</cp:revision>
  <dcterms:created xsi:type="dcterms:W3CDTF">2014-09-12T02:18:09Z</dcterms:created>
  <dcterms:modified xsi:type="dcterms:W3CDTF">2019-06-13T19:21:40Z</dcterms:modified>
</cp:coreProperties>
</file>