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29E7-40A0-4EAE-8C1E-971E406B0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3CB53-F4BB-4C9F-9BA2-E4B826DA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F015-3681-40D9-8E3A-7ABB3FB5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9D9D-91D9-4CB0-919C-79613ADE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B4BD6-C995-4A37-88E3-031AD19D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AD75E-3541-430B-993A-822050BA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07715-CF1F-42F5-A6D2-DF1611FBF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5930-240F-4CF6-9B4C-4BCE61AD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9EC6F-4E04-4EEE-B1CA-558EEBAA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0455B-B4E0-4442-9F00-1CAB016A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58235-E27F-4431-BDAD-1BE82416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9FF88-C188-4547-80F8-F2234196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27F37-B4DE-40C0-8FD6-195B11C9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BD8F5-4E04-4446-9F17-085EBF7F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0A69C-BC4B-4AC7-A024-69FAC49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48B0-2720-47CA-B50B-31B0DAD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82258-21E0-4E93-8AA5-CDCE5A13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E5E32-9A8B-4EC2-8250-A8A1B67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9830B-197C-497A-8F9B-432051AF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2A1A3-B71B-48CF-AC5D-C230C79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CD017-2609-49CF-B4C3-3A3F3EC8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4B46D-F485-4034-BFCE-4336646D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856C3-CF01-48D5-A51C-D3B01DF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280E-24FA-4D3E-B4F2-70B74832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5DCE9-E1F8-4BA7-8599-4E137A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4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46AC-D010-4F46-ABBA-C251B8B6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6253B-7AA9-49D3-97BA-93A67B79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21A61-9D8D-4E18-BB55-F7867DC3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0DCAC-7E07-47FA-BBBD-4F7292C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7E8E4-68C7-4B80-BD30-C9229F5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91EE2-62B0-4124-B16E-8558276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F5D2-32E4-49CB-9C64-EE18B1CD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9648D-9A34-487A-BD67-C8683B8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5CD8D-BD5B-41A5-9964-8984E08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53772-FCDD-47FF-AA01-D2AA91BC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EA723-DC29-46E1-96D5-D3500430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8077A-09D9-432C-AE5B-933FD8F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059C35-CCE9-425B-A560-89B7F730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851511-1034-4AAD-BA72-76D7CAEA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58EF-E861-461B-8BFA-EDEDE4EB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BCD03-A1AC-412B-8B03-C8E0EC8F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FF9CA-FFA3-4914-9B32-54C0DB4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B4C34-4BB6-4E12-AD4E-31ABDB9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2C88A-8663-412A-AEAB-DED1453E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ABC16-1213-4211-8F14-11BAC5AA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46C0F-B345-4F9B-935C-B407BE1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3BB0-8EF9-41BB-AF70-5F1ABFF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8021-E53F-4749-8B89-45B664B5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A451B-E96F-4B81-A0B0-3097D499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188B9-43B8-4927-B47B-9B1A0B1D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72D0-724F-44FC-A270-6AC5CCEE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F2FA2-2FD3-4EEE-9F42-991CAAC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9084-2A59-4C61-9232-22EF484B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0D7528-3355-4D61-BC93-BD8C851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24CA0-DC9E-4F5C-A4FB-E5849822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C7408-7D96-45A2-8C3E-41D675DD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92ADB-1486-4CA6-A7FB-C37AC23D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15156-1248-48D6-AA86-2E7699E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B5E86-0BD9-4BB3-8EDC-875B61F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82ADF-DDF2-4FE4-BBAB-04EC5677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C9B7F-EA9E-4185-A116-4EADB1265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F8BE-5DA8-4418-963A-2F3CCB5756F9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B008A-DB05-4543-9623-A814B07B2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A9B6F-29D9-43C2-8203-69AD2FD4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68C3A9-49FD-429F-B8A1-A361C91816F3}"/>
              </a:ext>
            </a:extLst>
          </p:cNvPr>
          <p:cNvSpPr/>
          <p:nvPr/>
        </p:nvSpPr>
        <p:spPr>
          <a:xfrm>
            <a:off x="1265089" y="787648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DDAB33-746B-4F5E-96B9-ADFA5EEB5D27}"/>
              </a:ext>
            </a:extLst>
          </p:cNvPr>
          <p:cNvSpPr/>
          <p:nvPr/>
        </p:nvSpPr>
        <p:spPr>
          <a:xfrm>
            <a:off x="2432829" y="787647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668A05-4464-4F9E-9B4C-F2B12E8F8F87}"/>
              </a:ext>
            </a:extLst>
          </p:cNvPr>
          <p:cNvSpPr/>
          <p:nvPr/>
        </p:nvSpPr>
        <p:spPr>
          <a:xfrm>
            <a:off x="3600569" y="1578887"/>
            <a:ext cx="475012" cy="46457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FAB8BF-6791-40DE-B88D-6F895BA7A806}"/>
              </a:ext>
            </a:extLst>
          </p:cNvPr>
          <p:cNvSpPr/>
          <p:nvPr/>
        </p:nvSpPr>
        <p:spPr>
          <a:xfrm>
            <a:off x="4768309" y="787646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E3DF08-5AFF-4C7E-822F-3393DCA1F21F}"/>
              </a:ext>
            </a:extLst>
          </p:cNvPr>
          <p:cNvSpPr/>
          <p:nvPr/>
        </p:nvSpPr>
        <p:spPr>
          <a:xfrm>
            <a:off x="6995722" y="747274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557E20-DD91-4DA8-94C0-44ADDC9511C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232493" y="447137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C5F9D5-0058-4114-9D8C-824FC3F668CA}"/>
              </a:ext>
            </a:extLst>
          </p:cNvPr>
          <p:cNvCxnSpPr/>
          <p:nvPr/>
        </p:nvCxnSpPr>
        <p:spPr>
          <a:xfrm flipH="1" flipV="1">
            <a:off x="7232493" y="277795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46E6E18-BE02-4643-8222-ED1DEF703260}"/>
              </a:ext>
            </a:extLst>
          </p:cNvPr>
          <p:cNvSpPr/>
          <p:nvPr/>
        </p:nvSpPr>
        <p:spPr>
          <a:xfrm>
            <a:off x="7468467" y="1294374"/>
            <a:ext cx="475012" cy="750660"/>
          </a:xfrm>
          <a:custGeom>
            <a:avLst/>
            <a:gdLst>
              <a:gd name="connsiteX0" fmla="*/ 0 w 531766"/>
              <a:gd name="connsiteY0" fmla="*/ 244144 h 750660"/>
              <a:gd name="connsiteX1" fmla="*/ 132736 w 531766"/>
              <a:gd name="connsiteY1" fmla="*/ 45041 h 750660"/>
              <a:gd name="connsiteX2" fmla="*/ 339213 w 531766"/>
              <a:gd name="connsiteY2" fmla="*/ 8170 h 750660"/>
              <a:gd name="connsiteX3" fmla="*/ 501445 w 531766"/>
              <a:gd name="connsiteY3" fmla="*/ 163028 h 750660"/>
              <a:gd name="connsiteX4" fmla="*/ 523568 w 531766"/>
              <a:gd name="connsiteY4" fmla="*/ 502241 h 750660"/>
              <a:gd name="connsiteX5" fmla="*/ 405581 w 531766"/>
              <a:gd name="connsiteY5" fmla="*/ 723466 h 750660"/>
              <a:gd name="connsiteX6" fmla="*/ 243349 w 531766"/>
              <a:gd name="connsiteY6" fmla="*/ 723466 h 750660"/>
              <a:gd name="connsiteX7" fmla="*/ 73742 w 531766"/>
              <a:gd name="connsiteY7" fmla="*/ 509615 h 75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766" h="750660">
                <a:moveTo>
                  <a:pt x="0" y="244144"/>
                </a:moveTo>
                <a:cubicBezTo>
                  <a:pt x="38100" y="164257"/>
                  <a:pt x="76201" y="84370"/>
                  <a:pt x="132736" y="45041"/>
                </a:cubicBezTo>
                <a:cubicBezTo>
                  <a:pt x="189272" y="5712"/>
                  <a:pt x="277762" y="-11494"/>
                  <a:pt x="339213" y="8170"/>
                </a:cubicBezTo>
                <a:cubicBezTo>
                  <a:pt x="400664" y="27834"/>
                  <a:pt x="470719" y="80683"/>
                  <a:pt x="501445" y="163028"/>
                </a:cubicBezTo>
                <a:cubicBezTo>
                  <a:pt x="532171" y="245373"/>
                  <a:pt x="539545" y="408835"/>
                  <a:pt x="523568" y="502241"/>
                </a:cubicBezTo>
                <a:cubicBezTo>
                  <a:pt x="507591" y="595647"/>
                  <a:pt x="452284" y="686595"/>
                  <a:pt x="405581" y="723466"/>
                </a:cubicBezTo>
                <a:cubicBezTo>
                  <a:pt x="358878" y="760337"/>
                  <a:pt x="298655" y="759108"/>
                  <a:pt x="243349" y="723466"/>
                </a:cubicBezTo>
                <a:cubicBezTo>
                  <a:pt x="188043" y="687824"/>
                  <a:pt x="130892" y="598719"/>
                  <a:pt x="73742" y="50961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D3FED-79A0-49C3-9748-40641B8EAAC7}"/>
              </a:ext>
            </a:extLst>
          </p:cNvPr>
          <p:cNvSpPr/>
          <p:nvPr/>
        </p:nvSpPr>
        <p:spPr>
          <a:xfrm>
            <a:off x="7792932" y="1538516"/>
            <a:ext cx="287594" cy="258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15E5A8-D553-44F9-AAA7-BC8156E3BCD9}"/>
                  </a:ext>
                </a:extLst>
              </p:cNvPr>
              <p:cNvSpPr txBox="1"/>
              <p:nvPr/>
            </p:nvSpPr>
            <p:spPr>
              <a:xfrm>
                <a:off x="6878550" y="3080715"/>
                <a:ext cx="71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15E5A8-D553-44F9-AAA7-BC8156E3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50" y="3080715"/>
                <a:ext cx="7178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0CF673-0CA2-4EE0-A7B2-04FEEA1ED751}"/>
                  </a:ext>
                </a:extLst>
              </p:cNvPr>
              <p:cNvSpPr txBox="1"/>
              <p:nvPr/>
            </p:nvSpPr>
            <p:spPr>
              <a:xfrm>
                <a:off x="6878550" y="120767"/>
                <a:ext cx="722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0CF673-0CA2-4EE0-A7B2-04FEEA1E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50" y="120767"/>
                <a:ext cx="72295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4E5161-3504-4021-9E2F-0A4A2AE39D08}"/>
              </a:ext>
            </a:extLst>
          </p:cNvPr>
          <p:cNvCxnSpPr>
            <a:cxnSpLocks/>
          </p:cNvCxnSpPr>
          <p:nvPr/>
        </p:nvCxnSpPr>
        <p:spPr>
          <a:xfrm flipH="1" flipV="1">
            <a:off x="1505776" y="487508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B9A0BD-A1B9-4B6B-8567-0D5198B06DD8}"/>
              </a:ext>
            </a:extLst>
          </p:cNvPr>
          <p:cNvCxnSpPr/>
          <p:nvPr/>
        </p:nvCxnSpPr>
        <p:spPr>
          <a:xfrm flipH="1" flipV="1">
            <a:off x="1505776" y="2818326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195AA-C3C9-4AC9-8637-D9B2896DA3C2}"/>
                  </a:ext>
                </a:extLst>
              </p:cNvPr>
              <p:cNvSpPr txBox="1"/>
              <p:nvPr/>
            </p:nvSpPr>
            <p:spPr>
              <a:xfrm>
                <a:off x="1151833" y="3121086"/>
                <a:ext cx="737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195AA-C3C9-4AC9-8637-D9B2896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33" y="3121086"/>
                <a:ext cx="7374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BEC79C-8302-482F-97DD-06B933FDE7C5}"/>
                  </a:ext>
                </a:extLst>
              </p:cNvPr>
              <p:cNvSpPr txBox="1"/>
              <p:nvPr/>
            </p:nvSpPr>
            <p:spPr>
              <a:xfrm>
                <a:off x="1151833" y="16113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BEC79C-8302-482F-97DD-06B933FD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33" y="161138"/>
                <a:ext cx="74251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C505FC-8CBA-4B41-803D-108D52B74810}"/>
              </a:ext>
            </a:extLst>
          </p:cNvPr>
          <p:cNvCxnSpPr>
            <a:cxnSpLocks/>
          </p:cNvCxnSpPr>
          <p:nvPr/>
        </p:nvCxnSpPr>
        <p:spPr>
          <a:xfrm flipH="1" flipV="1">
            <a:off x="2672351" y="48488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7DC6B02-CE53-4372-BC8C-3A2824BD8473}"/>
              </a:ext>
            </a:extLst>
          </p:cNvPr>
          <p:cNvCxnSpPr/>
          <p:nvPr/>
        </p:nvCxnSpPr>
        <p:spPr>
          <a:xfrm flipH="1" flipV="1">
            <a:off x="2672351" y="2815703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72D33A6-E22C-4B77-ABCE-4C11A5BA43A7}"/>
                  </a:ext>
                </a:extLst>
              </p:cNvPr>
              <p:cNvSpPr txBox="1"/>
              <p:nvPr/>
            </p:nvSpPr>
            <p:spPr>
              <a:xfrm>
                <a:off x="2318408" y="3118463"/>
                <a:ext cx="737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72D33A6-E22C-4B77-ABCE-4C11A5BA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08" y="3118463"/>
                <a:ext cx="7374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4C7154-27A0-4418-85B1-1189080D4E27}"/>
                  </a:ext>
                </a:extLst>
              </p:cNvPr>
              <p:cNvSpPr txBox="1"/>
              <p:nvPr/>
            </p:nvSpPr>
            <p:spPr>
              <a:xfrm>
                <a:off x="2318408" y="15851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4C7154-27A0-4418-85B1-1189080D4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08" y="158515"/>
                <a:ext cx="74251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ABFFE9-C2EC-4DF2-8674-CB0AC74E020A}"/>
              </a:ext>
            </a:extLst>
          </p:cNvPr>
          <p:cNvCxnSpPr>
            <a:cxnSpLocks/>
          </p:cNvCxnSpPr>
          <p:nvPr/>
        </p:nvCxnSpPr>
        <p:spPr>
          <a:xfrm flipH="1" flipV="1">
            <a:off x="5017001" y="48488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118B8A-832D-4D9C-A72C-450698D48F8D}"/>
              </a:ext>
            </a:extLst>
          </p:cNvPr>
          <p:cNvCxnSpPr/>
          <p:nvPr/>
        </p:nvCxnSpPr>
        <p:spPr>
          <a:xfrm flipH="1" flipV="1">
            <a:off x="5017001" y="2815703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8D6EC73-BEF3-467A-87FE-44E73D9564AF}"/>
                  </a:ext>
                </a:extLst>
              </p:cNvPr>
              <p:cNvSpPr txBox="1"/>
              <p:nvPr/>
            </p:nvSpPr>
            <p:spPr>
              <a:xfrm>
                <a:off x="4663058" y="3118463"/>
                <a:ext cx="81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8D6EC73-BEF3-467A-87FE-44E73D956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58" y="3118463"/>
                <a:ext cx="8152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1171590-E06F-40D6-8292-A370B21FB0F3}"/>
                  </a:ext>
                </a:extLst>
              </p:cNvPr>
              <p:cNvSpPr txBox="1"/>
              <p:nvPr/>
            </p:nvSpPr>
            <p:spPr>
              <a:xfrm>
                <a:off x="4663058" y="158515"/>
                <a:ext cx="82670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1171590-E06F-40D6-8292-A370B21F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58" y="158515"/>
                <a:ext cx="826700" cy="374590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BBF8F8-796F-4522-A3E2-DCDB966EC4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40101" y="1802988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21330E3-9416-4AC9-8BF5-75C42BB5D724}"/>
              </a:ext>
            </a:extLst>
          </p:cNvPr>
          <p:cNvCxnSpPr>
            <a:cxnSpLocks/>
          </p:cNvCxnSpPr>
          <p:nvPr/>
        </p:nvCxnSpPr>
        <p:spPr>
          <a:xfrm flipV="1">
            <a:off x="2923329" y="1802984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24E3F-56D9-474D-8F39-AF3067E09515}"/>
              </a:ext>
            </a:extLst>
          </p:cNvPr>
          <p:cNvCxnSpPr>
            <a:cxnSpLocks/>
          </p:cNvCxnSpPr>
          <p:nvPr/>
        </p:nvCxnSpPr>
        <p:spPr>
          <a:xfrm flipV="1">
            <a:off x="4075581" y="1802983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EED202E-435B-46EC-82A9-AAB14D989EFD}"/>
              </a:ext>
            </a:extLst>
          </p:cNvPr>
          <p:cNvCxnSpPr>
            <a:cxnSpLocks/>
          </p:cNvCxnSpPr>
          <p:nvPr/>
        </p:nvCxnSpPr>
        <p:spPr>
          <a:xfrm flipV="1">
            <a:off x="525594" y="1811174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371F6E-6D49-40D9-8CC9-E10A5ED53AC3}"/>
                  </a:ext>
                </a:extLst>
              </p:cNvPr>
              <p:cNvSpPr txBox="1"/>
              <p:nvPr/>
            </p:nvSpPr>
            <p:spPr>
              <a:xfrm>
                <a:off x="531437" y="1441842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371F6E-6D49-40D9-8CC9-E10A5ED5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7" y="1441842"/>
                <a:ext cx="735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BAACC6-3BD5-47F8-86B3-C9F1DD84AC30}"/>
                  </a:ext>
                </a:extLst>
              </p:cNvPr>
              <p:cNvSpPr txBox="1"/>
              <p:nvPr/>
            </p:nvSpPr>
            <p:spPr>
              <a:xfrm>
                <a:off x="1709416" y="1446028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BAACC6-3BD5-47F8-86B3-C9F1DD84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16" y="1446028"/>
                <a:ext cx="735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69B093-A148-4E36-AEFD-A3AD2ADE84BC}"/>
                  </a:ext>
                </a:extLst>
              </p:cNvPr>
              <p:cNvSpPr txBox="1"/>
              <p:nvPr/>
            </p:nvSpPr>
            <p:spPr>
              <a:xfrm>
                <a:off x="2886572" y="1442652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69B093-A148-4E36-AEFD-A3AD2ADE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72" y="1442652"/>
                <a:ext cx="7352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4AC9C6B-6184-4A40-811E-536EEFFA1006}"/>
                  </a:ext>
                </a:extLst>
              </p:cNvPr>
              <p:cNvSpPr txBox="1"/>
              <p:nvPr/>
            </p:nvSpPr>
            <p:spPr>
              <a:xfrm>
                <a:off x="3833116" y="1439213"/>
                <a:ext cx="1039067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4AC9C6B-6184-4A40-811E-536EEFFA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116" y="1439213"/>
                <a:ext cx="1039067" cy="3745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B309252-FAB5-406D-A57B-53F5E15BA8FD}"/>
              </a:ext>
            </a:extLst>
          </p:cNvPr>
          <p:cNvCxnSpPr>
            <a:cxnSpLocks/>
          </p:cNvCxnSpPr>
          <p:nvPr/>
        </p:nvCxnSpPr>
        <p:spPr>
          <a:xfrm>
            <a:off x="6061588" y="120767"/>
            <a:ext cx="34412" cy="33082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A2B8F36-209D-46B8-B754-AFCB8DAD79F3}"/>
                  </a:ext>
                </a:extLst>
              </p:cNvPr>
              <p:cNvSpPr txBox="1"/>
              <p:nvPr/>
            </p:nvSpPr>
            <p:spPr>
              <a:xfrm>
                <a:off x="605959" y="1834360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A2B8F36-209D-46B8-B754-AFCB8DAD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9" y="1834360"/>
                <a:ext cx="6276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55E7A4-98A1-453F-8349-8B3ECCD7F899}"/>
                  </a:ext>
                </a:extLst>
              </p:cNvPr>
              <p:cNvSpPr txBox="1"/>
              <p:nvPr/>
            </p:nvSpPr>
            <p:spPr>
              <a:xfrm>
                <a:off x="1780373" y="1811174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55E7A4-98A1-453F-8349-8B3ECCD7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73" y="1811174"/>
                <a:ext cx="6276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42EB77C-EE92-4515-806D-63AC321D008D}"/>
                  </a:ext>
                </a:extLst>
              </p:cNvPr>
              <p:cNvSpPr txBox="1"/>
              <p:nvPr/>
            </p:nvSpPr>
            <p:spPr>
              <a:xfrm>
                <a:off x="2936683" y="1792111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42EB77C-EE92-4515-806D-63AC321D0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83" y="1792111"/>
                <a:ext cx="6276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66CDD0-8956-4AFE-AFAF-2869BD6F6C2F}"/>
                  </a:ext>
                </a:extLst>
              </p:cNvPr>
              <p:cNvSpPr txBox="1"/>
              <p:nvPr/>
            </p:nvSpPr>
            <p:spPr>
              <a:xfrm>
                <a:off x="5011708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66CDD0-8956-4AFE-AFAF-2869BD6F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708" y="2781105"/>
                <a:ext cx="6216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4472433-215A-4EC8-B37D-496FC578B8D7}"/>
                  </a:ext>
                </a:extLst>
              </p:cNvPr>
              <p:cNvSpPr txBox="1"/>
              <p:nvPr/>
            </p:nvSpPr>
            <p:spPr>
              <a:xfrm>
                <a:off x="4250457" y="1945943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4472433-215A-4EC8-B37D-496FC578B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57" y="1945943"/>
                <a:ext cx="6276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85E2C6-4CC0-4159-9CA9-9DEA30BC6271}"/>
                  </a:ext>
                </a:extLst>
              </p:cNvPr>
              <p:cNvSpPr txBox="1"/>
              <p:nvPr/>
            </p:nvSpPr>
            <p:spPr>
              <a:xfrm>
                <a:off x="4986866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85E2C6-4CC0-4159-9CA9-9DEA30BC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66" y="416158"/>
                <a:ext cx="629275" cy="391261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8909515-4A39-4FDD-87EE-69404C0C9A78}"/>
                  </a:ext>
                </a:extLst>
              </p:cNvPr>
              <p:cNvSpPr txBox="1"/>
              <p:nvPr/>
            </p:nvSpPr>
            <p:spPr>
              <a:xfrm>
                <a:off x="2656417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8909515-4A39-4FDD-87EE-69404C0C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17" y="2781105"/>
                <a:ext cx="62164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1B543D7-6A57-4859-8B66-F1559835B96C}"/>
                  </a:ext>
                </a:extLst>
              </p:cNvPr>
              <p:cNvSpPr txBox="1"/>
              <p:nvPr/>
            </p:nvSpPr>
            <p:spPr>
              <a:xfrm>
                <a:off x="2631575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1B543D7-6A57-4859-8B66-F1559835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75" y="416158"/>
                <a:ext cx="629275" cy="391261"/>
              </a:xfrm>
              <a:prstGeom prst="rect">
                <a:avLst/>
              </a:prstGeom>
              <a:blipFill>
                <a:blip r:embed="rId2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0D3248D-82DD-41E4-845D-97D8A87073C6}"/>
                  </a:ext>
                </a:extLst>
              </p:cNvPr>
              <p:cNvSpPr txBox="1"/>
              <p:nvPr/>
            </p:nvSpPr>
            <p:spPr>
              <a:xfrm>
                <a:off x="1503943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0D3248D-82DD-41E4-845D-97D8A870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43" y="2781105"/>
                <a:ext cx="62164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F5BE68-9B27-4F75-92D0-0A62157C0793}"/>
                  </a:ext>
                </a:extLst>
              </p:cNvPr>
              <p:cNvSpPr txBox="1"/>
              <p:nvPr/>
            </p:nvSpPr>
            <p:spPr>
              <a:xfrm>
                <a:off x="1479101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F5BE68-9B27-4F75-92D0-0A62157C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01" y="416158"/>
                <a:ext cx="629275" cy="391261"/>
              </a:xfrm>
              <a:prstGeom prst="rect">
                <a:avLst/>
              </a:prstGeom>
              <a:blipFill>
                <a:blip r:embed="rId2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2BD9AE-3657-4505-892F-BF55FE2BD773}"/>
                  </a:ext>
                </a:extLst>
              </p:cNvPr>
              <p:cNvSpPr txBox="1"/>
              <p:nvPr/>
            </p:nvSpPr>
            <p:spPr>
              <a:xfrm>
                <a:off x="7777195" y="1090006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2BD9AE-3657-4505-892F-BF55FE2B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195" y="1090006"/>
                <a:ext cx="62767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98E7931-E3FA-4E1B-877D-975749DB744B}"/>
                  </a:ext>
                </a:extLst>
              </p:cNvPr>
              <p:cNvSpPr txBox="1"/>
              <p:nvPr/>
            </p:nvSpPr>
            <p:spPr>
              <a:xfrm>
                <a:off x="7198830" y="2701258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98E7931-E3FA-4E1B-877D-975749DB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30" y="2701258"/>
                <a:ext cx="62164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7505C98-0F9F-4C78-82CC-D17EBCABC06D}"/>
                  </a:ext>
                </a:extLst>
              </p:cNvPr>
              <p:cNvSpPr txBox="1"/>
              <p:nvPr/>
            </p:nvSpPr>
            <p:spPr>
              <a:xfrm>
                <a:off x="7173988" y="336311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7505C98-0F9F-4C78-82CC-D17EBCAB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8" y="336311"/>
                <a:ext cx="629275" cy="391261"/>
              </a:xfrm>
              <a:prstGeom prst="rect">
                <a:avLst/>
              </a:prstGeom>
              <a:blipFill>
                <a:blip r:embed="rId2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图片 105">
            <a:extLst>
              <a:ext uri="{FF2B5EF4-FFF2-40B4-BE49-F238E27FC236}">
                <a16:creationId xmlns:a16="http://schemas.microsoft.com/office/drawing/2014/main" id="{5110C6D0-CD3B-4365-B3DC-E8D84465884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28579" y="3365427"/>
            <a:ext cx="7906632" cy="34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Sian</dc:creator>
  <cp:lastModifiedBy>Lau Sian</cp:lastModifiedBy>
  <cp:revision>1</cp:revision>
  <dcterms:created xsi:type="dcterms:W3CDTF">2022-01-19T11:37:46Z</dcterms:created>
  <dcterms:modified xsi:type="dcterms:W3CDTF">2022-01-19T15:09:43Z</dcterms:modified>
</cp:coreProperties>
</file>