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EBE9"/>
    <a:srgbClr val="2F0000"/>
    <a:srgbClr val="EFCAC3"/>
    <a:srgbClr val="CDA398"/>
    <a:srgbClr val="3906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1D4226-1D08-4AB6-B9A0-83A7BEB3795D}" type="datetimeFigureOut">
              <a:rPr lang="zh-CN" altLang="en-US" smtClean="0"/>
              <a:t>2020/9/16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69F1F6-9534-4CC6-82EB-49178C7604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7025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69F1F6-9534-4CC6-82EB-49178C7604E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629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8C670B-1E2C-4579-8182-5B06B67975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0D7A835-85C6-4D3E-988B-F40320254F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3657D8-11E9-41B1-91AB-360B9E1DE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87EDF-0DB4-449C-B77F-F665B7FCA930}" type="datetimeFigureOut">
              <a:rPr lang="zh-CN" altLang="en-US" smtClean="0"/>
              <a:t>2020/9/16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A7364C-8A0E-46F3-B1EA-59BE59436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4B492F-0277-4788-88D0-B6CAEC634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DAFCB-FE09-409E-97D4-D269587CC3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3184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DCA075-E343-4B2C-957D-6A4BDC759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132A9A0-AE15-4A9D-81F4-488FA71D4E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F8FE61-5FD7-4E96-B1B7-5F2525A45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87EDF-0DB4-449C-B77F-F665B7FCA930}" type="datetimeFigureOut">
              <a:rPr lang="zh-CN" altLang="en-US" smtClean="0"/>
              <a:t>2020/9/16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2EE11C-67F4-450F-AFB1-D0EE4FD6F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DE0BD1-2298-427E-97DD-39AACC1DF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DAFCB-FE09-409E-97D4-D269587CC3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7053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3E82EE3-0161-4508-AA4D-256A5B6B60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2869A34-1042-4063-9CED-1CB6A4CBBA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822F71-3470-4561-AF25-A5AC4D243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87EDF-0DB4-449C-B77F-F665B7FCA930}" type="datetimeFigureOut">
              <a:rPr lang="zh-CN" altLang="en-US" smtClean="0"/>
              <a:t>2020/9/16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6439A2-DDD7-445C-B00F-4DEBDE82D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4AFC7C-96F4-44A8-AD91-E1DBA9334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DAFCB-FE09-409E-97D4-D269587CC3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8892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E9EB96-4DCB-4D3F-8039-95476D58A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1B08F4-0ABD-4269-8EDA-FD2F75AB5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EAD158-0154-4D57-AABB-A16C058FD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87EDF-0DB4-449C-B77F-F665B7FCA930}" type="datetimeFigureOut">
              <a:rPr lang="zh-CN" altLang="en-US" smtClean="0"/>
              <a:t>2020/9/16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4461D6-7104-4C50-AFBE-2139F56D2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218F96-ADC0-4D74-84B0-AA90103F5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DAFCB-FE09-409E-97D4-D269587CC3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9860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EC48BD-5384-46EC-8D2E-65B4EDE91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50C6925-9E21-4EB1-B1C0-8359CDD104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FE07E7-3DA9-4882-AFBE-B668832DE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87EDF-0DB4-449C-B77F-F665B7FCA930}" type="datetimeFigureOut">
              <a:rPr lang="zh-CN" altLang="en-US" smtClean="0"/>
              <a:t>2020/9/16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E04A38-95BC-42A7-B661-3D7FFBB8C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693D07-45E7-4689-84A4-F1EF70D0F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DAFCB-FE09-409E-97D4-D269587CC3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5202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0E5AFB-E64A-4881-B0E5-D8F9CE64C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FC8F12-7162-4D03-8808-CE7641978D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570374B-5426-4E92-9917-4098119B80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43ACA49-5DE6-4B6A-A34E-0686001BA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87EDF-0DB4-449C-B77F-F665B7FCA930}" type="datetimeFigureOut">
              <a:rPr lang="zh-CN" altLang="en-US" smtClean="0"/>
              <a:t>2020/9/16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4F2396-630E-455E-AD78-DE7251951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CA84C5C-E39C-4CEA-BD30-CEBB1F320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DAFCB-FE09-409E-97D4-D269587CC3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7068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D90679-B607-406F-88D1-12E1F2A84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F8EB48-D931-4B17-84DE-8451DBF9D4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37587C0-11E2-4388-B87E-243C09DC98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6E743A8-14C7-4DBD-A252-78379F9361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D84742C-0CE0-4C3A-AD7D-D3CD77A5CA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7A697C4-FB0D-45BF-9B02-E85427216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87EDF-0DB4-449C-B77F-F665B7FCA930}" type="datetimeFigureOut">
              <a:rPr lang="zh-CN" altLang="en-US" smtClean="0"/>
              <a:t>2020/9/16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AE127C8-AEE7-492D-A5F8-9CE49CABD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F3CCB60-B56F-48EE-9487-62298FE52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DAFCB-FE09-409E-97D4-D269587CC3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1082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2A33FC-B72E-4EF2-8A19-A60CFCF20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7E1AFE9-6EF5-4259-85A7-A0FCDE8D9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87EDF-0DB4-449C-B77F-F665B7FCA930}" type="datetimeFigureOut">
              <a:rPr lang="zh-CN" altLang="en-US" smtClean="0"/>
              <a:t>2020/9/16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A8DE7B4-61E7-4DD8-846B-73CB1689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AAF137E-83E6-4CAF-BBE0-C34E8B80F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DAFCB-FE09-409E-97D4-D269587CC3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8419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CB661ED-CD5B-4D26-9C48-48B4E2DF9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87EDF-0DB4-449C-B77F-F665B7FCA930}" type="datetimeFigureOut">
              <a:rPr lang="zh-CN" altLang="en-US" smtClean="0"/>
              <a:t>2020/9/16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CA1581C-09CD-4159-83B9-4EA4197E5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E0FF6E6-F06C-4EB5-B20F-94174B7F2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DAFCB-FE09-409E-97D4-D269587CC3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5796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98F45D-7F8C-48F0-A98A-0C24D8DB6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ABDC49-3C4E-4E49-9883-A8D5CAF041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6EE025D-C093-4B6D-BF2F-10540A03E4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013F2AD-2CCA-4225-95F2-2B23567C6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87EDF-0DB4-449C-B77F-F665B7FCA930}" type="datetimeFigureOut">
              <a:rPr lang="zh-CN" altLang="en-US" smtClean="0"/>
              <a:t>2020/9/16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38DD0EF-8369-4A6B-B4E2-AFF16BAF3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69B79E6-9327-4A8C-AC3A-03094978F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DAFCB-FE09-409E-97D4-D269587CC3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5699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A13720-EEAC-405E-813A-B39D08307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612A78D-4B3E-4487-8DC9-BB18EA92AA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A297ECB-D7C1-44E3-85AD-3FCF992061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0AC2A1F-4697-4C0A-854C-4BD28327B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87EDF-0DB4-449C-B77F-F665B7FCA930}" type="datetimeFigureOut">
              <a:rPr lang="zh-CN" altLang="en-US" smtClean="0"/>
              <a:t>2020/9/16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E0418B-0B50-4CDA-8054-884EDC266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32D0E94-9CA5-4A61-B048-8C2B53921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DAFCB-FE09-409E-97D4-D269587CC3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1160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BC4DEC7-D5E8-4CB9-9E6C-EEA2CDED0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1364E95-6FA1-4D5D-950D-86E01809BE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2AE3AE-22DE-4EBE-A37D-6CDF381F9F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87EDF-0DB4-449C-B77F-F665B7FCA930}" type="datetimeFigureOut">
              <a:rPr lang="zh-CN" altLang="en-US" smtClean="0"/>
              <a:t>2020/9/16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5F0213-CF0C-4816-9CCD-3AD0E1272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499241-2D80-40E2-91D4-7EAA8128D0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6DAFCB-FE09-409E-97D4-D269587CC3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2359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BA776B0-8550-4053-999E-1E0D0F0A3A1B}"/>
              </a:ext>
            </a:extLst>
          </p:cNvPr>
          <p:cNvSpPr/>
          <p:nvPr/>
        </p:nvSpPr>
        <p:spPr>
          <a:xfrm>
            <a:off x="8809740" y="1343805"/>
            <a:ext cx="2743371" cy="2743371"/>
          </a:xfrm>
          <a:prstGeom prst="rect">
            <a:avLst/>
          </a:prstGeom>
          <a:solidFill>
            <a:srgbClr val="F9EBE9"/>
          </a:solidFill>
          <a:ln w="38100">
            <a:solidFill>
              <a:srgbClr val="3906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EFCAC3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52CD9CA-096F-4B8E-A6D1-196B38FFF87D}"/>
              </a:ext>
            </a:extLst>
          </p:cNvPr>
          <p:cNvSpPr txBox="1"/>
          <p:nvPr/>
        </p:nvSpPr>
        <p:spPr>
          <a:xfrm>
            <a:off x="8477231" y="1136073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2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b="1" dirty="0">
              <a:solidFill>
                <a:srgbClr val="2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2B8E867-B070-478D-AC51-1C455A3775D8}"/>
              </a:ext>
            </a:extLst>
          </p:cNvPr>
          <p:cNvSpPr txBox="1"/>
          <p:nvPr/>
        </p:nvSpPr>
        <p:spPr>
          <a:xfrm>
            <a:off x="11553111" y="1136073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2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b="1" dirty="0">
              <a:solidFill>
                <a:srgbClr val="2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966734E-1B1F-44AB-9237-DABA5012F0AF}"/>
              </a:ext>
            </a:extLst>
          </p:cNvPr>
          <p:cNvSpPr txBox="1"/>
          <p:nvPr/>
        </p:nvSpPr>
        <p:spPr>
          <a:xfrm>
            <a:off x="8477231" y="396239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2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b="1" dirty="0">
              <a:solidFill>
                <a:srgbClr val="2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6B50757-6F7C-465F-B0D8-01EAE49B7BE7}"/>
              </a:ext>
            </a:extLst>
          </p:cNvPr>
          <p:cNvSpPr txBox="1"/>
          <p:nvPr/>
        </p:nvSpPr>
        <p:spPr>
          <a:xfrm>
            <a:off x="11553111" y="3962399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2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b="1" dirty="0">
              <a:solidFill>
                <a:srgbClr val="2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B673A5D-D02A-4573-A1A1-E909E950A4A9}"/>
              </a:ext>
            </a:extLst>
          </p:cNvPr>
          <p:cNvSpPr/>
          <p:nvPr/>
        </p:nvSpPr>
        <p:spPr>
          <a:xfrm>
            <a:off x="4987253" y="1343805"/>
            <a:ext cx="2743371" cy="2743371"/>
          </a:xfrm>
          <a:prstGeom prst="rect">
            <a:avLst/>
          </a:prstGeom>
          <a:solidFill>
            <a:srgbClr val="F9EBE9"/>
          </a:solidFill>
          <a:ln w="38100">
            <a:solidFill>
              <a:srgbClr val="3906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EFCAC3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DE2E0DE-D7FF-4CA3-B10F-FEFED02D2461}"/>
              </a:ext>
            </a:extLst>
          </p:cNvPr>
          <p:cNvSpPr txBox="1"/>
          <p:nvPr/>
        </p:nvSpPr>
        <p:spPr>
          <a:xfrm>
            <a:off x="4654744" y="1136073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2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b="1" dirty="0">
              <a:solidFill>
                <a:srgbClr val="2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6D3C4F5-FFA2-447B-BD77-9292BBC2F297}"/>
              </a:ext>
            </a:extLst>
          </p:cNvPr>
          <p:cNvSpPr txBox="1"/>
          <p:nvPr/>
        </p:nvSpPr>
        <p:spPr>
          <a:xfrm>
            <a:off x="4654744" y="396239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2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b="1" dirty="0">
              <a:solidFill>
                <a:srgbClr val="2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3222290-C149-4123-A01C-473196EEF0A0}"/>
              </a:ext>
            </a:extLst>
          </p:cNvPr>
          <p:cNvSpPr txBox="1"/>
          <p:nvPr/>
        </p:nvSpPr>
        <p:spPr>
          <a:xfrm>
            <a:off x="7730624" y="3962399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2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b="1" dirty="0">
              <a:solidFill>
                <a:srgbClr val="2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A2F57EC8-F031-486B-97D5-F055290C9D45}"/>
              </a:ext>
            </a:extLst>
          </p:cNvPr>
          <p:cNvCxnSpPr>
            <a:cxnSpLocks/>
          </p:cNvCxnSpPr>
          <p:nvPr/>
        </p:nvCxnSpPr>
        <p:spPr>
          <a:xfrm>
            <a:off x="5012534" y="1343805"/>
            <a:ext cx="2166934" cy="1127130"/>
          </a:xfrm>
          <a:prstGeom prst="line">
            <a:avLst/>
          </a:prstGeom>
          <a:ln w="38100">
            <a:solidFill>
              <a:srgbClr val="3906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157721FD-614B-4663-9275-A74E7D5E9D99}"/>
              </a:ext>
            </a:extLst>
          </p:cNvPr>
          <p:cNvCxnSpPr>
            <a:cxnSpLocks/>
          </p:cNvCxnSpPr>
          <p:nvPr/>
        </p:nvCxnSpPr>
        <p:spPr>
          <a:xfrm>
            <a:off x="5517877" y="2994259"/>
            <a:ext cx="2212747" cy="1092917"/>
          </a:xfrm>
          <a:prstGeom prst="line">
            <a:avLst/>
          </a:prstGeom>
          <a:ln w="38100">
            <a:solidFill>
              <a:srgbClr val="3906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D032310C-E128-45AD-ADCB-3852E75D0166}"/>
              </a:ext>
            </a:extLst>
          </p:cNvPr>
          <p:cNvCxnSpPr>
            <a:cxnSpLocks/>
          </p:cNvCxnSpPr>
          <p:nvPr/>
        </p:nvCxnSpPr>
        <p:spPr>
          <a:xfrm flipV="1">
            <a:off x="6624250" y="1343806"/>
            <a:ext cx="1087138" cy="2196911"/>
          </a:xfrm>
          <a:prstGeom prst="line">
            <a:avLst/>
          </a:prstGeom>
          <a:ln w="38100">
            <a:solidFill>
              <a:srgbClr val="3906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8137A825-DFCB-43F1-883C-3BCF67D28F0C}"/>
              </a:ext>
            </a:extLst>
          </p:cNvPr>
          <p:cNvCxnSpPr>
            <a:cxnSpLocks/>
          </p:cNvCxnSpPr>
          <p:nvPr/>
        </p:nvCxnSpPr>
        <p:spPr>
          <a:xfrm flipV="1">
            <a:off x="5000625" y="1907370"/>
            <a:ext cx="1077711" cy="2178855"/>
          </a:xfrm>
          <a:prstGeom prst="line">
            <a:avLst/>
          </a:prstGeom>
          <a:ln w="38100">
            <a:solidFill>
              <a:srgbClr val="3906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F8519D80-18E1-4BFF-8288-9EC84C04FF12}"/>
              </a:ext>
            </a:extLst>
          </p:cNvPr>
          <p:cNvSpPr txBox="1"/>
          <p:nvPr/>
        </p:nvSpPr>
        <p:spPr>
          <a:xfrm>
            <a:off x="5577236" y="1794448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2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endParaRPr lang="zh-CN" altLang="en-US" b="1" dirty="0">
              <a:solidFill>
                <a:srgbClr val="2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A1B18F21-D78E-4D6C-87BE-64CCC667026D}"/>
              </a:ext>
            </a:extLst>
          </p:cNvPr>
          <p:cNvSpPr txBox="1"/>
          <p:nvPr/>
        </p:nvSpPr>
        <p:spPr>
          <a:xfrm>
            <a:off x="6955850" y="206516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2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endParaRPr lang="zh-CN" altLang="en-US" b="1" dirty="0">
              <a:solidFill>
                <a:srgbClr val="2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70334EA0-B1CB-4BE5-9A4E-10007C78BD7F}"/>
              </a:ext>
            </a:extLst>
          </p:cNvPr>
          <p:cNvSpPr txBox="1"/>
          <p:nvPr/>
        </p:nvSpPr>
        <p:spPr>
          <a:xfrm>
            <a:off x="6701787" y="3293663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2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endParaRPr lang="zh-CN" altLang="en-US" b="1" dirty="0">
              <a:solidFill>
                <a:srgbClr val="2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B0A5B4B9-E279-4F86-8A80-E58DB886854D}"/>
              </a:ext>
            </a:extLst>
          </p:cNvPr>
          <p:cNvSpPr txBox="1"/>
          <p:nvPr/>
        </p:nvSpPr>
        <p:spPr>
          <a:xfrm>
            <a:off x="5166647" y="2809593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2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endParaRPr lang="zh-CN" altLang="en-US" b="1" dirty="0">
              <a:solidFill>
                <a:srgbClr val="2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769AC172-3C1E-49AE-B854-EC60C3C27067}"/>
              </a:ext>
            </a:extLst>
          </p:cNvPr>
          <p:cNvSpPr txBox="1"/>
          <p:nvPr/>
        </p:nvSpPr>
        <p:spPr>
          <a:xfrm>
            <a:off x="7730624" y="1136073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2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b="1" dirty="0">
              <a:solidFill>
                <a:srgbClr val="2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2BCAF194-6DB6-409D-BA51-9A069C0DAFA8}"/>
              </a:ext>
            </a:extLst>
          </p:cNvPr>
          <p:cNvSpPr txBox="1"/>
          <p:nvPr/>
        </p:nvSpPr>
        <p:spPr>
          <a:xfrm>
            <a:off x="6141448" y="1495263"/>
            <a:ext cx="3935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b="1" dirty="0">
                <a:solidFill>
                  <a:srgbClr val="2F0000"/>
                </a:solidFill>
                <a:latin typeface="Pristina" panose="03060402040406080204" pitchFamily="66" charset="0"/>
                <a:ea typeface="楷体" panose="02010609060101010101" pitchFamily="49" charset="-122"/>
              </a:rPr>
              <a:t>x</a:t>
            </a:r>
            <a:endParaRPr lang="zh-CN" altLang="en-US" sz="3000" b="1" dirty="0">
              <a:solidFill>
                <a:srgbClr val="2F0000"/>
              </a:solidFill>
              <a:latin typeface="Pristina" panose="03060402040406080204" pitchFamily="66" charset="0"/>
              <a:ea typeface="楷体" panose="02010609060101010101" pitchFamily="49" charset="-122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710B91C7-0340-402F-B1DB-6FABBE2DE3A7}"/>
              </a:ext>
            </a:extLst>
          </p:cNvPr>
          <p:cNvSpPr txBox="1"/>
          <p:nvPr/>
        </p:nvSpPr>
        <p:spPr>
          <a:xfrm>
            <a:off x="7174716" y="1495263"/>
            <a:ext cx="27071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b="1" dirty="0">
                <a:solidFill>
                  <a:srgbClr val="2F0000"/>
                </a:solidFill>
                <a:latin typeface="Pristina" panose="03060402040406080204" pitchFamily="66" charset="0"/>
                <a:ea typeface="楷体" panose="02010609060101010101" pitchFamily="49" charset="-122"/>
              </a:rPr>
              <a:t>y</a:t>
            </a:r>
            <a:endParaRPr lang="zh-CN" altLang="en-US" sz="3000" b="1" dirty="0">
              <a:solidFill>
                <a:srgbClr val="2F0000"/>
              </a:solidFill>
              <a:latin typeface="Pristina" panose="03060402040406080204" pitchFamily="66" charset="0"/>
              <a:ea typeface="楷体" panose="02010609060101010101" pitchFamily="49" charset="-122"/>
            </a:endParaRPr>
          </a:p>
        </p:txBody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D8147E01-0B82-4C58-906A-BE1F1FF22B8D}"/>
              </a:ext>
            </a:extLst>
          </p:cNvPr>
          <p:cNvCxnSpPr>
            <a:cxnSpLocks/>
          </p:cNvCxnSpPr>
          <p:nvPr/>
        </p:nvCxnSpPr>
        <p:spPr>
          <a:xfrm>
            <a:off x="8795190" y="1343805"/>
            <a:ext cx="2738685" cy="2742420"/>
          </a:xfrm>
          <a:prstGeom prst="line">
            <a:avLst/>
          </a:prstGeom>
          <a:ln w="38100">
            <a:solidFill>
              <a:srgbClr val="3906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6DAF8B1C-C9CD-4FD5-80AB-A2BC16A20A71}"/>
              </a:ext>
            </a:extLst>
          </p:cNvPr>
          <p:cNvCxnSpPr>
            <a:cxnSpLocks/>
          </p:cNvCxnSpPr>
          <p:nvPr/>
        </p:nvCxnSpPr>
        <p:spPr>
          <a:xfrm flipH="1">
            <a:off x="8834105" y="1351159"/>
            <a:ext cx="2697296" cy="2735066"/>
          </a:xfrm>
          <a:prstGeom prst="line">
            <a:avLst/>
          </a:prstGeom>
          <a:ln w="38100">
            <a:solidFill>
              <a:srgbClr val="3906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614900B8-978C-43A6-ADD9-9322AA13CE04}"/>
              </a:ext>
            </a:extLst>
          </p:cNvPr>
          <p:cNvSpPr txBox="1"/>
          <p:nvPr/>
        </p:nvSpPr>
        <p:spPr>
          <a:xfrm>
            <a:off x="9480808" y="1609782"/>
            <a:ext cx="3935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b="1" dirty="0">
                <a:solidFill>
                  <a:srgbClr val="2F0000"/>
                </a:solidFill>
                <a:latin typeface="Pristina" panose="03060402040406080204" pitchFamily="66" charset="0"/>
                <a:ea typeface="楷体" panose="02010609060101010101" pitchFamily="49" charset="-122"/>
              </a:rPr>
              <a:t>x</a:t>
            </a:r>
            <a:endParaRPr lang="zh-CN" altLang="en-US" sz="3000" b="1" dirty="0">
              <a:solidFill>
                <a:srgbClr val="2F0000"/>
              </a:solidFill>
              <a:latin typeface="Pristina" panose="03060402040406080204" pitchFamily="66" charset="0"/>
              <a:ea typeface="楷体" panose="02010609060101010101" pitchFamily="49" charset="-122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87EB318B-ADA2-4A5E-AC63-E89410B258EF}"/>
              </a:ext>
            </a:extLst>
          </p:cNvPr>
          <p:cNvSpPr txBox="1"/>
          <p:nvPr/>
        </p:nvSpPr>
        <p:spPr>
          <a:xfrm>
            <a:off x="10654226" y="1562214"/>
            <a:ext cx="27071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b="1" dirty="0">
                <a:solidFill>
                  <a:srgbClr val="2F0000"/>
                </a:solidFill>
                <a:latin typeface="Pristina" panose="03060402040406080204" pitchFamily="66" charset="0"/>
                <a:ea typeface="楷体" panose="02010609060101010101" pitchFamily="49" charset="-122"/>
              </a:rPr>
              <a:t>y</a:t>
            </a:r>
            <a:endParaRPr lang="zh-CN" altLang="en-US" sz="3000" b="1" dirty="0">
              <a:solidFill>
                <a:srgbClr val="2F0000"/>
              </a:solidFill>
              <a:latin typeface="Pristina" panose="03060402040406080204" pitchFamily="66" charset="0"/>
              <a:ea typeface="楷体" panose="02010609060101010101" pitchFamily="49" charset="-122"/>
            </a:endParaRPr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8BCB1E8A-6307-4AB1-BD84-969F12ECAFAF}"/>
              </a:ext>
            </a:extLst>
          </p:cNvPr>
          <p:cNvCxnSpPr>
            <a:cxnSpLocks/>
          </p:cNvCxnSpPr>
          <p:nvPr/>
        </p:nvCxnSpPr>
        <p:spPr>
          <a:xfrm>
            <a:off x="5166647" y="5575079"/>
            <a:ext cx="4448721" cy="0"/>
          </a:xfrm>
          <a:prstGeom prst="straightConnector1">
            <a:avLst/>
          </a:prstGeom>
          <a:ln w="76200">
            <a:solidFill>
              <a:srgbClr val="39060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椭圆 52">
            <a:extLst>
              <a:ext uri="{FF2B5EF4-FFF2-40B4-BE49-F238E27FC236}">
                <a16:creationId xmlns:a16="http://schemas.microsoft.com/office/drawing/2014/main" id="{98478359-122B-4DD4-84FE-5141882A8390}"/>
              </a:ext>
            </a:extLst>
          </p:cNvPr>
          <p:cNvSpPr/>
          <p:nvPr/>
        </p:nvSpPr>
        <p:spPr>
          <a:xfrm>
            <a:off x="8338672" y="5514129"/>
            <a:ext cx="124681" cy="124681"/>
          </a:xfrm>
          <a:prstGeom prst="ellipse">
            <a:avLst/>
          </a:prstGeom>
          <a:solidFill>
            <a:srgbClr val="EFCAC3"/>
          </a:solidFill>
          <a:ln>
            <a:solidFill>
              <a:srgbClr val="3906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egoe Print" panose="02000600000000000000" pitchFamily="2" charset="0"/>
            </a:endParaRPr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C033587F-9419-43B6-B334-23A9E23DAD38}"/>
              </a:ext>
            </a:extLst>
          </p:cNvPr>
          <p:cNvSpPr/>
          <p:nvPr/>
        </p:nvSpPr>
        <p:spPr>
          <a:xfrm>
            <a:off x="9072972" y="5514129"/>
            <a:ext cx="124681" cy="124681"/>
          </a:xfrm>
          <a:prstGeom prst="ellipse">
            <a:avLst/>
          </a:prstGeom>
          <a:solidFill>
            <a:srgbClr val="EFCAC3"/>
          </a:solidFill>
          <a:ln>
            <a:solidFill>
              <a:srgbClr val="3906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31EF736C-AE64-4949-9355-0FE4BD7CE7ED}"/>
              </a:ext>
            </a:extLst>
          </p:cNvPr>
          <p:cNvSpPr/>
          <p:nvPr/>
        </p:nvSpPr>
        <p:spPr>
          <a:xfrm>
            <a:off x="6870072" y="5514130"/>
            <a:ext cx="124681" cy="124681"/>
          </a:xfrm>
          <a:prstGeom prst="ellipse">
            <a:avLst/>
          </a:prstGeom>
          <a:solidFill>
            <a:srgbClr val="EFCAC3"/>
          </a:solidFill>
          <a:ln>
            <a:solidFill>
              <a:srgbClr val="3906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egoe Print" panose="02000600000000000000" pitchFamily="2" charset="0"/>
            </a:endParaRPr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E713BDCE-4BE3-4DB7-85B3-160A1DB1615E}"/>
              </a:ext>
            </a:extLst>
          </p:cNvPr>
          <p:cNvSpPr/>
          <p:nvPr/>
        </p:nvSpPr>
        <p:spPr>
          <a:xfrm>
            <a:off x="7604372" y="5514130"/>
            <a:ext cx="124681" cy="124681"/>
          </a:xfrm>
          <a:prstGeom prst="ellipse">
            <a:avLst/>
          </a:prstGeom>
          <a:solidFill>
            <a:srgbClr val="EFCAC3"/>
          </a:solidFill>
          <a:ln>
            <a:solidFill>
              <a:srgbClr val="3906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egoe Print" panose="02000600000000000000" pitchFamily="2" charset="0"/>
            </a:endParaRPr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05388259-87E0-419F-815D-773B506EE48E}"/>
              </a:ext>
            </a:extLst>
          </p:cNvPr>
          <p:cNvSpPr/>
          <p:nvPr/>
        </p:nvSpPr>
        <p:spPr>
          <a:xfrm>
            <a:off x="5401472" y="5514129"/>
            <a:ext cx="124681" cy="124681"/>
          </a:xfrm>
          <a:prstGeom prst="ellipse">
            <a:avLst/>
          </a:prstGeom>
          <a:solidFill>
            <a:srgbClr val="EFCAC3"/>
          </a:solidFill>
          <a:ln>
            <a:solidFill>
              <a:srgbClr val="3906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AEFA3283-16C0-41A7-8C1B-A3E8C50497CE}"/>
              </a:ext>
            </a:extLst>
          </p:cNvPr>
          <p:cNvSpPr/>
          <p:nvPr/>
        </p:nvSpPr>
        <p:spPr>
          <a:xfrm>
            <a:off x="6135772" y="5514129"/>
            <a:ext cx="124681" cy="124681"/>
          </a:xfrm>
          <a:prstGeom prst="ellipse">
            <a:avLst/>
          </a:prstGeom>
          <a:solidFill>
            <a:srgbClr val="EFCAC3"/>
          </a:solidFill>
          <a:ln>
            <a:solidFill>
              <a:srgbClr val="3906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egoe Print" panose="02000600000000000000" pitchFamily="2" charset="0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5E6EBA70-8FB6-4676-B029-58CAF23577AD}"/>
              </a:ext>
            </a:extLst>
          </p:cNvPr>
          <p:cNvSpPr txBox="1"/>
          <p:nvPr/>
        </p:nvSpPr>
        <p:spPr>
          <a:xfrm>
            <a:off x="6744791" y="5636028"/>
            <a:ext cx="4418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dirty="0">
                <a:solidFill>
                  <a:srgbClr val="2F0000"/>
                </a:solidFill>
                <a:latin typeface="Segoe Print" panose="02000600000000000000" pitchFamily="2" charset="0"/>
                <a:ea typeface="楷体" panose="02010609060101010101" pitchFamily="49" charset="-122"/>
              </a:rPr>
              <a:t>0</a:t>
            </a: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9BAD1D0E-3536-4957-8BC3-BB5D2B800F3F}"/>
              </a:ext>
            </a:extLst>
          </p:cNvPr>
          <p:cNvSpPr txBox="1"/>
          <p:nvPr/>
        </p:nvSpPr>
        <p:spPr>
          <a:xfrm>
            <a:off x="8213391" y="5636028"/>
            <a:ext cx="4418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dirty="0">
                <a:solidFill>
                  <a:srgbClr val="2F0000"/>
                </a:solidFill>
                <a:latin typeface="Segoe Print" panose="02000600000000000000" pitchFamily="2" charset="0"/>
                <a:ea typeface="楷体" panose="02010609060101010101" pitchFamily="49" charset="-122"/>
              </a:rPr>
              <a:t>A</a:t>
            </a:r>
          </a:p>
        </p:txBody>
      </p:sp>
      <p:sp>
        <p:nvSpPr>
          <p:cNvPr id="61" name="左大括号 60">
            <a:extLst>
              <a:ext uri="{FF2B5EF4-FFF2-40B4-BE49-F238E27FC236}">
                <a16:creationId xmlns:a16="http://schemas.microsoft.com/office/drawing/2014/main" id="{36C1E51A-9873-4D0A-AC63-1B1E39816ADA}"/>
              </a:ext>
            </a:extLst>
          </p:cNvPr>
          <p:cNvSpPr/>
          <p:nvPr/>
        </p:nvSpPr>
        <p:spPr>
          <a:xfrm rot="5400000">
            <a:off x="7537151" y="4561473"/>
            <a:ext cx="383804" cy="1338248"/>
          </a:xfrm>
          <a:prstGeom prst="leftBrace">
            <a:avLst/>
          </a:prstGeom>
          <a:ln w="28575">
            <a:solidFill>
              <a:srgbClr val="3906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Segoe Print" panose="02000600000000000000" pitchFamily="2" charset="0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7258C90C-2CEC-4C0D-BCD7-8CF72C0BCBB9}"/>
              </a:ext>
            </a:extLst>
          </p:cNvPr>
          <p:cNvSpPr txBox="1"/>
          <p:nvPr/>
        </p:nvSpPr>
        <p:spPr>
          <a:xfrm>
            <a:off x="7534522" y="4578589"/>
            <a:ext cx="775865" cy="51552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3000" dirty="0">
                <a:solidFill>
                  <a:srgbClr val="2F0000"/>
                </a:solidFill>
                <a:latin typeface="Segoe Print" panose="02000600000000000000" pitchFamily="2" charset="0"/>
                <a:ea typeface="楷体" panose="02010609060101010101" pitchFamily="49" charset="-122"/>
              </a:rPr>
              <a:t>a</a:t>
            </a:r>
          </a:p>
        </p:txBody>
      </p:sp>
      <p:sp>
        <p:nvSpPr>
          <p:cNvPr id="63" name="左大括号 62">
            <a:extLst>
              <a:ext uri="{FF2B5EF4-FFF2-40B4-BE49-F238E27FC236}">
                <a16:creationId xmlns:a16="http://schemas.microsoft.com/office/drawing/2014/main" id="{C6F33032-B798-4D17-A1CB-1508795BEF6C}"/>
              </a:ext>
            </a:extLst>
          </p:cNvPr>
          <p:cNvSpPr/>
          <p:nvPr/>
        </p:nvSpPr>
        <p:spPr>
          <a:xfrm rot="5400000">
            <a:off x="6373360" y="4933136"/>
            <a:ext cx="383804" cy="609619"/>
          </a:xfrm>
          <a:prstGeom prst="leftBrace">
            <a:avLst/>
          </a:prstGeom>
          <a:ln w="28575">
            <a:solidFill>
              <a:srgbClr val="3906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Segoe Print" panose="02000600000000000000" pitchFamily="2" charset="0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A34180B8-BA0A-4FE1-A9DC-545E69DAF255}"/>
              </a:ext>
            </a:extLst>
          </p:cNvPr>
          <p:cNvSpPr txBox="1"/>
          <p:nvPr/>
        </p:nvSpPr>
        <p:spPr>
          <a:xfrm>
            <a:off x="6370286" y="4588207"/>
            <a:ext cx="609620" cy="49629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3000" dirty="0">
                <a:solidFill>
                  <a:srgbClr val="2F0000"/>
                </a:solidFill>
                <a:latin typeface="Segoe Print" panose="02000600000000000000" pitchFamily="2" charset="0"/>
                <a:ea typeface="楷体" panose="02010609060101010101" pitchFamily="49" charset="-122"/>
              </a:rPr>
              <a:t>b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38B46577-B6BE-4151-835F-056DF10DA38F}"/>
              </a:ext>
            </a:extLst>
          </p:cNvPr>
          <p:cNvSpPr txBox="1"/>
          <p:nvPr/>
        </p:nvSpPr>
        <p:spPr>
          <a:xfrm>
            <a:off x="5977180" y="5618250"/>
            <a:ext cx="4418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dirty="0">
                <a:solidFill>
                  <a:srgbClr val="2F0000"/>
                </a:solidFill>
                <a:latin typeface="Segoe Print" panose="02000600000000000000" pitchFamily="2" charset="0"/>
                <a:ea typeface="楷体" panose="02010609060101010101" pitchFamily="49" charset="-122"/>
              </a:rPr>
              <a:t>B</a:t>
            </a:r>
          </a:p>
        </p:txBody>
      </p:sp>
      <p:pic>
        <p:nvPicPr>
          <p:cNvPr id="70" name="图片 69">
            <a:extLst>
              <a:ext uri="{FF2B5EF4-FFF2-40B4-BE49-F238E27FC236}">
                <a16:creationId xmlns:a16="http://schemas.microsoft.com/office/drawing/2014/main" id="{3D8BF4AE-68C0-4E83-A8F7-7555994886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399" y="4504602"/>
            <a:ext cx="2926334" cy="121320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E09C9A37-92AD-4112-A6FB-22BCCB5D80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66" y="1562214"/>
            <a:ext cx="4554107" cy="205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135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36A71384-C7C1-4A32-A241-C9F3985482C7}"/>
              </a:ext>
            </a:extLst>
          </p:cNvPr>
          <p:cNvCxnSpPr>
            <a:cxnSpLocks/>
          </p:cNvCxnSpPr>
          <p:nvPr/>
        </p:nvCxnSpPr>
        <p:spPr>
          <a:xfrm>
            <a:off x="1162269" y="1760934"/>
            <a:ext cx="4448721" cy="0"/>
          </a:xfrm>
          <a:prstGeom prst="straightConnector1">
            <a:avLst/>
          </a:prstGeom>
          <a:ln w="76200">
            <a:solidFill>
              <a:srgbClr val="39060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28">
            <a:extLst>
              <a:ext uri="{FF2B5EF4-FFF2-40B4-BE49-F238E27FC236}">
                <a16:creationId xmlns:a16="http://schemas.microsoft.com/office/drawing/2014/main" id="{CCF0B816-B5AF-4F40-8C67-B895CFE76C0F}"/>
              </a:ext>
            </a:extLst>
          </p:cNvPr>
          <p:cNvSpPr/>
          <p:nvPr/>
        </p:nvSpPr>
        <p:spPr>
          <a:xfrm>
            <a:off x="4334294" y="1699984"/>
            <a:ext cx="124681" cy="124681"/>
          </a:xfrm>
          <a:prstGeom prst="ellipse">
            <a:avLst/>
          </a:prstGeom>
          <a:solidFill>
            <a:srgbClr val="EFCAC3"/>
          </a:solidFill>
          <a:ln>
            <a:solidFill>
              <a:srgbClr val="3906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egoe Print" panose="02000600000000000000" pitchFamily="2" charset="0"/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F588C51B-5792-4809-9B72-73C7E4915F4D}"/>
              </a:ext>
            </a:extLst>
          </p:cNvPr>
          <p:cNvSpPr/>
          <p:nvPr/>
        </p:nvSpPr>
        <p:spPr>
          <a:xfrm>
            <a:off x="5068594" y="1699984"/>
            <a:ext cx="124681" cy="124681"/>
          </a:xfrm>
          <a:prstGeom prst="ellipse">
            <a:avLst/>
          </a:prstGeom>
          <a:solidFill>
            <a:srgbClr val="EFCAC3"/>
          </a:solidFill>
          <a:ln>
            <a:solidFill>
              <a:srgbClr val="3906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4968D30C-A787-4BC1-813C-9CBCE962D16D}"/>
              </a:ext>
            </a:extLst>
          </p:cNvPr>
          <p:cNvSpPr/>
          <p:nvPr/>
        </p:nvSpPr>
        <p:spPr>
          <a:xfrm>
            <a:off x="2865694" y="1699985"/>
            <a:ext cx="124681" cy="124681"/>
          </a:xfrm>
          <a:prstGeom prst="ellipse">
            <a:avLst/>
          </a:prstGeom>
          <a:solidFill>
            <a:srgbClr val="EFCAC3"/>
          </a:solidFill>
          <a:ln>
            <a:solidFill>
              <a:srgbClr val="3906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egoe Print" panose="02000600000000000000" pitchFamily="2" charset="0"/>
            </a:endParaRP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F779D4C0-32A3-4129-8862-07456CB70B2A}"/>
              </a:ext>
            </a:extLst>
          </p:cNvPr>
          <p:cNvSpPr/>
          <p:nvPr/>
        </p:nvSpPr>
        <p:spPr>
          <a:xfrm>
            <a:off x="3599994" y="1699985"/>
            <a:ext cx="124681" cy="124681"/>
          </a:xfrm>
          <a:prstGeom prst="ellipse">
            <a:avLst/>
          </a:prstGeom>
          <a:solidFill>
            <a:srgbClr val="EFCAC3"/>
          </a:solidFill>
          <a:ln>
            <a:solidFill>
              <a:srgbClr val="3906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egoe Print" panose="02000600000000000000" pitchFamily="2" charset="0"/>
            </a:endParaRPr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494E61AB-CA53-4FF1-B9E8-6E9FBCAAD9EE}"/>
              </a:ext>
            </a:extLst>
          </p:cNvPr>
          <p:cNvSpPr/>
          <p:nvPr/>
        </p:nvSpPr>
        <p:spPr>
          <a:xfrm>
            <a:off x="1397094" y="1699984"/>
            <a:ext cx="124681" cy="124681"/>
          </a:xfrm>
          <a:prstGeom prst="ellipse">
            <a:avLst/>
          </a:prstGeom>
          <a:solidFill>
            <a:srgbClr val="EFCAC3"/>
          </a:solidFill>
          <a:ln>
            <a:solidFill>
              <a:srgbClr val="3906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EFC29C20-96EA-44B2-9411-F62A02945539}"/>
              </a:ext>
            </a:extLst>
          </p:cNvPr>
          <p:cNvSpPr/>
          <p:nvPr/>
        </p:nvSpPr>
        <p:spPr>
          <a:xfrm>
            <a:off x="2131394" y="1699984"/>
            <a:ext cx="124681" cy="124681"/>
          </a:xfrm>
          <a:prstGeom prst="ellipse">
            <a:avLst/>
          </a:prstGeom>
          <a:solidFill>
            <a:srgbClr val="EFCAC3"/>
          </a:solidFill>
          <a:ln>
            <a:solidFill>
              <a:srgbClr val="3906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egoe Print" panose="02000600000000000000" pitchFamily="2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087C4F64-561D-4290-AB90-B932747EE857}"/>
              </a:ext>
            </a:extLst>
          </p:cNvPr>
          <p:cNvSpPr txBox="1"/>
          <p:nvPr/>
        </p:nvSpPr>
        <p:spPr>
          <a:xfrm>
            <a:off x="2721272" y="1869480"/>
            <a:ext cx="441866" cy="553998"/>
          </a:xfrm>
          <a:prstGeom prst="rect">
            <a:avLst/>
          </a:prstGeom>
          <a:solidFill>
            <a:srgbClr val="F9EBE9"/>
          </a:solidFill>
        </p:spPr>
        <p:txBody>
          <a:bodyPr wrap="square" rtlCol="0">
            <a:spAutoFit/>
          </a:bodyPr>
          <a:lstStyle/>
          <a:p>
            <a:r>
              <a:rPr lang="en-US" altLang="zh-CN" sz="3000" dirty="0">
                <a:solidFill>
                  <a:srgbClr val="2F0000"/>
                </a:solidFill>
                <a:latin typeface="Segoe Print" panose="02000600000000000000" pitchFamily="2" charset="0"/>
                <a:ea typeface="楷体" panose="02010609060101010101" pitchFamily="49" charset="-122"/>
              </a:rPr>
              <a:t>0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6BB55507-C349-4C59-8BEB-BE6FB967A230}"/>
              </a:ext>
            </a:extLst>
          </p:cNvPr>
          <p:cNvSpPr txBox="1"/>
          <p:nvPr/>
        </p:nvSpPr>
        <p:spPr>
          <a:xfrm>
            <a:off x="4209013" y="1821883"/>
            <a:ext cx="4418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dirty="0">
                <a:solidFill>
                  <a:srgbClr val="2F0000"/>
                </a:solidFill>
                <a:latin typeface="Segoe Print" panose="02000600000000000000" pitchFamily="2" charset="0"/>
                <a:ea typeface="楷体" panose="02010609060101010101" pitchFamily="49" charset="-122"/>
              </a:rPr>
              <a:t>A</a:t>
            </a:r>
          </a:p>
        </p:txBody>
      </p:sp>
      <p:sp>
        <p:nvSpPr>
          <p:cNvPr id="37" name="左大括号 36">
            <a:extLst>
              <a:ext uri="{FF2B5EF4-FFF2-40B4-BE49-F238E27FC236}">
                <a16:creationId xmlns:a16="http://schemas.microsoft.com/office/drawing/2014/main" id="{3F8C68DE-2D32-452B-8042-B9F8EBFEF351}"/>
              </a:ext>
            </a:extLst>
          </p:cNvPr>
          <p:cNvSpPr/>
          <p:nvPr/>
        </p:nvSpPr>
        <p:spPr>
          <a:xfrm rot="5400000">
            <a:off x="3570474" y="834514"/>
            <a:ext cx="175873" cy="1470777"/>
          </a:xfrm>
          <a:prstGeom prst="leftBrac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Segoe Print" panose="02000600000000000000" pitchFamily="2" charset="0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61D0D365-E16C-4811-A146-0D922F8FEE1C}"/>
              </a:ext>
            </a:extLst>
          </p:cNvPr>
          <p:cNvSpPr txBox="1"/>
          <p:nvPr/>
        </p:nvSpPr>
        <p:spPr>
          <a:xfrm>
            <a:off x="3472616" y="1035801"/>
            <a:ext cx="775865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3000" dirty="0">
                <a:solidFill>
                  <a:srgbClr val="2F0000"/>
                </a:solidFill>
                <a:latin typeface="Segoe Print" panose="02000600000000000000" pitchFamily="2" charset="0"/>
                <a:ea typeface="楷体" panose="02010609060101010101" pitchFamily="49" charset="-122"/>
              </a:rPr>
              <a:t>a</a:t>
            </a:r>
          </a:p>
        </p:txBody>
      </p:sp>
      <p:sp>
        <p:nvSpPr>
          <p:cNvPr id="39" name="左大括号 38">
            <a:extLst>
              <a:ext uri="{FF2B5EF4-FFF2-40B4-BE49-F238E27FC236}">
                <a16:creationId xmlns:a16="http://schemas.microsoft.com/office/drawing/2014/main" id="{BA6F0306-15BA-43A4-B741-469CD23B27AB}"/>
              </a:ext>
            </a:extLst>
          </p:cNvPr>
          <p:cNvSpPr/>
          <p:nvPr/>
        </p:nvSpPr>
        <p:spPr>
          <a:xfrm rot="5400000">
            <a:off x="2486578" y="1259261"/>
            <a:ext cx="202434" cy="609619"/>
          </a:xfrm>
          <a:prstGeom prst="leftBrac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Segoe Print" panose="02000600000000000000" pitchFamily="2" charset="0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826BC4EA-9F72-4A33-ABE3-615C5B0EBBA8}"/>
              </a:ext>
            </a:extLst>
          </p:cNvPr>
          <p:cNvSpPr txBox="1"/>
          <p:nvPr/>
        </p:nvSpPr>
        <p:spPr>
          <a:xfrm>
            <a:off x="2404434" y="1015427"/>
            <a:ext cx="775865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3000" dirty="0">
                <a:solidFill>
                  <a:srgbClr val="2F0000"/>
                </a:solidFill>
                <a:latin typeface="Segoe Print" panose="02000600000000000000" pitchFamily="2" charset="0"/>
                <a:ea typeface="楷体" panose="02010609060101010101" pitchFamily="49" charset="-122"/>
              </a:rPr>
              <a:t>b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1987BA58-8B34-4A79-AE39-77DD6FEF3A45}"/>
              </a:ext>
            </a:extLst>
          </p:cNvPr>
          <p:cNvSpPr txBox="1"/>
          <p:nvPr/>
        </p:nvSpPr>
        <p:spPr>
          <a:xfrm>
            <a:off x="1962568" y="1853262"/>
            <a:ext cx="4418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dirty="0">
                <a:solidFill>
                  <a:srgbClr val="2F0000"/>
                </a:solidFill>
                <a:latin typeface="Segoe Print" panose="02000600000000000000" pitchFamily="2" charset="0"/>
                <a:ea typeface="楷体" panose="02010609060101010101" pitchFamily="49" charset="-122"/>
              </a:rPr>
              <a:t>B</a:t>
            </a:r>
          </a:p>
        </p:txBody>
      </p: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253AEA72-21EC-41F7-80F9-876CE988D17A}"/>
              </a:ext>
            </a:extLst>
          </p:cNvPr>
          <p:cNvCxnSpPr>
            <a:cxnSpLocks/>
          </p:cNvCxnSpPr>
          <p:nvPr/>
        </p:nvCxnSpPr>
        <p:spPr>
          <a:xfrm>
            <a:off x="6684197" y="1760934"/>
            <a:ext cx="4448721" cy="0"/>
          </a:xfrm>
          <a:prstGeom prst="straightConnector1">
            <a:avLst/>
          </a:prstGeom>
          <a:ln w="76200">
            <a:solidFill>
              <a:srgbClr val="39060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椭圆 83">
            <a:extLst>
              <a:ext uri="{FF2B5EF4-FFF2-40B4-BE49-F238E27FC236}">
                <a16:creationId xmlns:a16="http://schemas.microsoft.com/office/drawing/2014/main" id="{18A6C8BB-3AEE-412C-902B-0BFAD2F433DD}"/>
              </a:ext>
            </a:extLst>
          </p:cNvPr>
          <p:cNvSpPr/>
          <p:nvPr/>
        </p:nvSpPr>
        <p:spPr>
          <a:xfrm>
            <a:off x="9856222" y="1699984"/>
            <a:ext cx="124681" cy="124681"/>
          </a:xfrm>
          <a:prstGeom prst="ellipse">
            <a:avLst/>
          </a:prstGeom>
          <a:solidFill>
            <a:srgbClr val="EFCAC3"/>
          </a:solidFill>
          <a:ln>
            <a:solidFill>
              <a:srgbClr val="3906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egoe Print" panose="02000600000000000000" pitchFamily="2" charset="0"/>
            </a:endParaRPr>
          </a:p>
        </p:txBody>
      </p:sp>
      <p:sp>
        <p:nvSpPr>
          <p:cNvPr id="85" name="椭圆 84">
            <a:extLst>
              <a:ext uri="{FF2B5EF4-FFF2-40B4-BE49-F238E27FC236}">
                <a16:creationId xmlns:a16="http://schemas.microsoft.com/office/drawing/2014/main" id="{953629FD-7538-45C9-9216-3C622F9B05FD}"/>
              </a:ext>
            </a:extLst>
          </p:cNvPr>
          <p:cNvSpPr/>
          <p:nvPr/>
        </p:nvSpPr>
        <p:spPr>
          <a:xfrm>
            <a:off x="10590522" y="1699984"/>
            <a:ext cx="124681" cy="124681"/>
          </a:xfrm>
          <a:prstGeom prst="ellipse">
            <a:avLst/>
          </a:prstGeom>
          <a:solidFill>
            <a:srgbClr val="EFCAC3"/>
          </a:solidFill>
          <a:ln>
            <a:solidFill>
              <a:srgbClr val="3906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椭圆 85">
            <a:extLst>
              <a:ext uri="{FF2B5EF4-FFF2-40B4-BE49-F238E27FC236}">
                <a16:creationId xmlns:a16="http://schemas.microsoft.com/office/drawing/2014/main" id="{BA1C4653-7ABB-4866-B424-51925F3207C3}"/>
              </a:ext>
            </a:extLst>
          </p:cNvPr>
          <p:cNvSpPr/>
          <p:nvPr/>
        </p:nvSpPr>
        <p:spPr>
          <a:xfrm>
            <a:off x="8387622" y="1699985"/>
            <a:ext cx="124681" cy="124681"/>
          </a:xfrm>
          <a:prstGeom prst="ellipse">
            <a:avLst/>
          </a:prstGeom>
          <a:solidFill>
            <a:srgbClr val="EFCAC3"/>
          </a:solidFill>
          <a:ln>
            <a:solidFill>
              <a:srgbClr val="3906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egoe Print" panose="02000600000000000000" pitchFamily="2" charset="0"/>
            </a:endParaRPr>
          </a:p>
        </p:txBody>
      </p:sp>
      <p:sp>
        <p:nvSpPr>
          <p:cNvPr id="87" name="椭圆 86">
            <a:extLst>
              <a:ext uri="{FF2B5EF4-FFF2-40B4-BE49-F238E27FC236}">
                <a16:creationId xmlns:a16="http://schemas.microsoft.com/office/drawing/2014/main" id="{5D49C5AD-76FB-4FE8-8E90-9347494E5BE3}"/>
              </a:ext>
            </a:extLst>
          </p:cNvPr>
          <p:cNvSpPr/>
          <p:nvPr/>
        </p:nvSpPr>
        <p:spPr>
          <a:xfrm>
            <a:off x="9121922" y="1699985"/>
            <a:ext cx="124681" cy="124681"/>
          </a:xfrm>
          <a:prstGeom prst="ellipse">
            <a:avLst/>
          </a:prstGeom>
          <a:solidFill>
            <a:srgbClr val="EFCAC3"/>
          </a:solidFill>
          <a:ln>
            <a:solidFill>
              <a:srgbClr val="3906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egoe Print" panose="02000600000000000000" pitchFamily="2" charset="0"/>
            </a:endParaRPr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F3C4EF09-9EFA-440C-A694-FDEC20C487E8}"/>
              </a:ext>
            </a:extLst>
          </p:cNvPr>
          <p:cNvSpPr/>
          <p:nvPr/>
        </p:nvSpPr>
        <p:spPr>
          <a:xfrm>
            <a:off x="6919022" y="1699984"/>
            <a:ext cx="124681" cy="124681"/>
          </a:xfrm>
          <a:prstGeom prst="ellipse">
            <a:avLst/>
          </a:prstGeom>
          <a:solidFill>
            <a:srgbClr val="EFCAC3"/>
          </a:solidFill>
          <a:ln>
            <a:solidFill>
              <a:srgbClr val="3906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椭圆 88">
            <a:extLst>
              <a:ext uri="{FF2B5EF4-FFF2-40B4-BE49-F238E27FC236}">
                <a16:creationId xmlns:a16="http://schemas.microsoft.com/office/drawing/2014/main" id="{25C76009-C120-45F6-B1DC-EA9EEEB68E41}"/>
              </a:ext>
            </a:extLst>
          </p:cNvPr>
          <p:cNvSpPr/>
          <p:nvPr/>
        </p:nvSpPr>
        <p:spPr>
          <a:xfrm>
            <a:off x="7653322" y="1699984"/>
            <a:ext cx="124681" cy="124681"/>
          </a:xfrm>
          <a:prstGeom prst="ellipse">
            <a:avLst/>
          </a:prstGeom>
          <a:solidFill>
            <a:srgbClr val="EFCAC3"/>
          </a:solidFill>
          <a:ln>
            <a:solidFill>
              <a:srgbClr val="3906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egoe Print" panose="02000600000000000000" pitchFamily="2" charset="0"/>
            </a:endParaRP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52B0545F-0422-4E68-8180-60FFC438954F}"/>
              </a:ext>
            </a:extLst>
          </p:cNvPr>
          <p:cNvSpPr txBox="1"/>
          <p:nvPr/>
        </p:nvSpPr>
        <p:spPr>
          <a:xfrm>
            <a:off x="9024357" y="1821883"/>
            <a:ext cx="4418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dirty="0">
                <a:solidFill>
                  <a:srgbClr val="2F0000"/>
                </a:solidFill>
                <a:latin typeface="Segoe Print" panose="02000600000000000000" pitchFamily="2" charset="0"/>
                <a:ea typeface="楷体" panose="02010609060101010101" pitchFamily="49" charset="-122"/>
              </a:rPr>
              <a:t>A</a:t>
            </a:r>
          </a:p>
        </p:txBody>
      </p:sp>
      <p:sp>
        <p:nvSpPr>
          <p:cNvPr id="92" name="左大括号 91">
            <a:extLst>
              <a:ext uri="{FF2B5EF4-FFF2-40B4-BE49-F238E27FC236}">
                <a16:creationId xmlns:a16="http://schemas.microsoft.com/office/drawing/2014/main" id="{4FE556C9-9AE4-4D16-8A4E-7F8489F88211}"/>
              </a:ext>
            </a:extLst>
          </p:cNvPr>
          <p:cNvSpPr/>
          <p:nvPr/>
        </p:nvSpPr>
        <p:spPr>
          <a:xfrm rot="5400000">
            <a:off x="8681948" y="1202681"/>
            <a:ext cx="163728" cy="746590"/>
          </a:xfrm>
          <a:prstGeom prst="leftBrac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Segoe Print" panose="02000600000000000000" pitchFamily="2" charset="0"/>
            </a:endParaRP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51BE42B0-9B8C-4C63-B828-B4CA9C3F4D82}"/>
              </a:ext>
            </a:extLst>
          </p:cNvPr>
          <p:cNvSpPr txBox="1"/>
          <p:nvPr/>
        </p:nvSpPr>
        <p:spPr>
          <a:xfrm>
            <a:off x="8586736" y="1028653"/>
            <a:ext cx="775865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3000" dirty="0">
                <a:solidFill>
                  <a:srgbClr val="2F0000"/>
                </a:solidFill>
                <a:latin typeface="Segoe Print" panose="02000600000000000000" pitchFamily="2" charset="0"/>
                <a:ea typeface="楷体" panose="02010609060101010101" pitchFamily="49" charset="-122"/>
              </a:rPr>
              <a:t>a</a:t>
            </a:r>
          </a:p>
        </p:txBody>
      </p:sp>
      <p:sp>
        <p:nvSpPr>
          <p:cNvPr id="94" name="左大括号 93">
            <a:extLst>
              <a:ext uri="{FF2B5EF4-FFF2-40B4-BE49-F238E27FC236}">
                <a16:creationId xmlns:a16="http://schemas.microsoft.com/office/drawing/2014/main" id="{CA3F9E7F-4F50-419F-8DC7-918D73BFF759}"/>
              </a:ext>
            </a:extLst>
          </p:cNvPr>
          <p:cNvSpPr/>
          <p:nvPr/>
        </p:nvSpPr>
        <p:spPr>
          <a:xfrm rot="5400000">
            <a:off x="7602934" y="924921"/>
            <a:ext cx="163727" cy="1317008"/>
          </a:xfrm>
          <a:prstGeom prst="leftBrac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Segoe Print" panose="02000600000000000000" pitchFamily="2" charset="0"/>
            </a:endParaRP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8819DBF3-A4FD-41F6-99C0-408D806E7AB9}"/>
              </a:ext>
            </a:extLst>
          </p:cNvPr>
          <p:cNvSpPr txBox="1"/>
          <p:nvPr/>
        </p:nvSpPr>
        <p:spPr>
          <a:xfrm>
            <a:off x="7488369" y="1054068"/>
            <a:ext cx="775865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3000" dirty="0">
                <a:solidFill>
                  <a:srgbClr val="2F0000"/>
                </a:solidFill>
                <a:latin typeface="Segoe Print" panose="02000600000000000000" pitchFamily="2" charset="0"/>
                <a:ea typeface="楷体" panose="02010609060101010101" pitchFamily="49" charset="-122"/>
              </a:rPr>
              <a:t>b</a:t>
            </a: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210DC04C-8614-4B0C-A776-DF280BF025DD}"/>
              </a:ext>
            </a:extLst>
          </p:cNvPr>
          <p:cNvSpPr txBox="1"/>
          <p:nvPr/>
        </p:nvSpPr>
        <p:spPr>
          <a:xfrm>
            <a:off x="6777912" y="1853262"/>
            <a:ext cx="4418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dirty="0">
                <a:solidFill>
                  <a:srgbClr val="2F0000"/>
                </a:solidFill>
                <a:latin typeface="Segoe Print" panose="02000600000000000000" pitchFamily="2" charset="0"/>
                <a:ea typeface="楷体" panose="02010609060101010101" pitchFamily="49" charset="-122"/>
              </a:rPr>
              <a:t>B</a:t>
            </a: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D7FC2920-15A1-4DBC-BFA1-980305D2EB69}"/>
              </a:ext>
            </a:extLst>
          </p:cNvPr>
          <p:cNvSpPr txBox="1"/>
          <p:nvPr/>
        </p:nvSpPr>
        <p:spPr>
          <a:xfrm>
            <a:off x="8252821" y="1909753"/>
            <a:ext cx="441866" cy="553998"/>
          </a:xfrm>
          <a:prstGeom prst="rect">
            <a:avLst/>
          </a:prstGeom>
          <a:solidFill>
            <a:srgbClr val="F9EBE9"/>
          </a:solidFill>
        </p:spPr>
        <p:txBody>
          <a:bodyPr wrap="square" rtlCol="0">
            <a:spAutoFit/>
          </a:bodyPr>
          <a:lstStyle/>
          <a:p>
            <a:r>
              <a:rPr lang="en-US" altLang="zh-CN" sz="3000" dirty="0">
                <a:solidFill>
                  <a:srgbClr val="2F0000"/>
                </a:solidFill>
                <a:latin typeface="Segoe Print" panose="02000600000000000000" pitchFamily="2" charset="0"/>
                <a:ea typeface="楷体" panose="02010609060101010101" pitchFamily="49" charset="-122"/>
              </a:rPr>
              <a:t>0</a:t>
            </a:r>
          </a:p>
        </p:txBody>
      </p: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4095E98A-E445-4DC2-9A74-E728DC5CF183}"/>
              </a:ext>
            </a:extLst>
          </p:cNvPr>
          <p:cNvCxnSpPr>
            <a:cxnSpLocks/>
          </p:cNvCxnSpPr>
          <p:nvPr/>
        </p:nvCxnSpPr>
        <p:spPr>
          <a:xfrm>
            <a:off x="944277" y="4822509"/>
            <a:ext cx="4448721" cy="0"/>
          </a:xfrm>
          <a:prstGeom prst="straightConnector1">
            <a:avLst/>
          </a:prstGeom>
          <a:ln w="76200">
            <a:solidFill>
              <a:srgbClr val="39060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椭圆 100">
            <a:extLst>
              <a:ext uri="{FF2B5EF4-FFF2-40B4-BE49-F238E27FC236}">
                <a16:creationId xmlns:a16="http://schemas.microsoft.com/office/drawing/2014/main" id="{91B2E552-8FE3-4C5B-B952-4036C22620AF}"/>
              </a:ext>
            </a:extLst>
          </p:cNvPr>
          <p:cNvSpPr/>
          <p:nvPr/>
        </p:nvSpPr>
        <p:spPr>
          <a:xfrm>
            <a:off x="4116302" y="4761559"/>
            <a:ext cx="124681" cy="124681"/>
          </a:xfrm>
          <a:prstGeom prst="ellipse">
            <a:avLst/>
          </a:prstGeom>
          <a:solidFill>
            <a:srgbClr val="EFCAC3"/>
          </a:solidFill>
          <a:ln>
            <a:solidFill>
              <a:srgbClr val="3906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egoe Print" panose="02000600000000000000" pitchFamily="2" charset="0"/>
            </a:endParaRPr>
          </a:p>
        </p:txBody>
      </p:sp>
      <p:sp>
        <p:nvSpPr>
          <p:cNvPr id="102" name="椭圆 101">
            <a:extLst>
              <a:ext uri="{FF2B5EF4-FFF2-40B4-BE49-F238E27FC236}">
                <a16:creationId xmlns:a16="http://schemas.microsoft.com/office/drawing/2014/main" id="{2326D0E7-3C4D-46BD-85B5-C69212B948B6}"/>
              </a:ext>
            </a:extLst>
          </p:cNvPr>
          <p:cNvSpPr/>
          <p:nvPr/>
        </p:nvSpPr>
        <p:spPr>
          <a:xfrm>
            <a:off x="4850602" y="4761559"/>
            <a:ext cx="124681" cy="124681"/>
          </a:xfrm>
          <a:prstGeom prst="ellipse">
            <a:avLst/>
          </a:prstGeom>
          <a:solidFill>
            <a:srgbClr val="EFCAC3"/>
          </a:solidFill>
          <a:ln>
            <a:solidFill>
              <a:srgbClr val="3906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椭圆 102">
            <a:extLst>
              <a:ext uri="{FF2B5EF4-FFF2-40B4-BE49-F238E27FC236}">
                <a16:creationId xmlns:a16="http://schemas.microsoft.com/office/drawing/2014/main" id="{7F54295A-69C7-4193-AA99-0B29B0136508}"/>
              </a:ext>
            </a:extLst>
          </p:cNvPr>
          <p:cNvSpPr/>
          <p:nvPr/>
        </p:nvSpPr>
        <p:spPr>
          <a:xfrm>
            <a:off x="2647702" y="4761560"/>
            <a:ext cx="124681" cy="124681"/>
          </a:xfrm>
          <a:prstGeom prst="ellipse">
            <a:avLst/>
          </a:prstGeom>
          <a:solidFill>
            <a:srgbClr val="EFCAC3"/>
          </a:solidFill>
          <a:ln>
            <a:solidFill>
              <a:srgbClr val="3906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egoe Print" panose="02000600000000000000" pitchFamily="2" charset="0"/>
            </a:endParaRPr>
          </a:p>
        </p:txBody>
      </p:sp>
      <p:sp>
        <p:nvSpPr>
          <p:cNvPr id="104" name="椭圆 103">
            <a:extLst>
              <a:ext uri="{FF2B5EF4-FFF2-40B4-BE49-F238E27FC236}">
                <a16:creationId xmlns:a16="http://schemas.microsoft.com/office/drawing/2014/main" id="{0913220C-533D-4A84-9163-E8C42A41BCD2}"/>
              </a:ext>
            </a:extLst>
          </p:cNvPr>
          <p:cNvSpPr/>
          <p:nvPr/>
        </p:nvSpPr>
        <p:spPr>
          <a:xfrm>
            <a:off x="3382002" y="4761560"/>
            <a:ext cx="124681" cy="124681"/>
          </a:xfrm>
          <a:prstGeom prst="ellipse">
            <a:avLst/>
          </a:prstGeom>
          <a:solidFill>
            <a:srgbClr val="EFCAC3"/>
          </a:solidFill>
          <a:ln>
            <a:solidFill>
              <a:srgbClr val="3906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egoe Print" panose="02000600000000000000" pitchFamily="2" charset="0"/>
            </a:endParaRPr>
          </a:p>
        </p:txBody>
      </p:sp>
      <p:sp>
        <p:nvSpPr>
          <p:cNvPr id="105" name="椭圆 104">
            <a:extLst>
              <a:ext uri="{FF2B5EF4-FFF2-40B4-BE49-F238E27FC236}">
                <a16:creationId xmlns:a16="http://schemas.microsoft.com/office/drawing/2014/main" id="{932CA3E6-7738-4C1D-A98A-B9D05415A006}"/>
              </a:ext>
            </a:extLst>
          </p:cNvPr>
          <p:cNvSpPr/>
          <p:nvPr/>
        </p:nvSpPr>
        <p:spPr>
          <a:xfrm>
            <a:off x="1179102" y="4761559"/>
            <a:ext cx="124681" cy="124681"/>
          </a:xfrm>
          <a:prstGeom prst="ellipse">
            <a:avLst/>
          </a:prstGeom>
          <a:solidFill>
            <a:srgbClr val="EFCAC3"/>
          </a:solidFill>
          <a:ln>
            <a:solidFill>
              <a:srgbClr val="3906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椭圆 105">
            <a:extLst>
              <a:ext uri="{FF2B5EF4-FFF2-40B4-BE49-F238E27FC236}">
                <a16:creationId xmlns:a16="http://schemas.microsoft.com/office/drawing/2014/main" id="{3FE45E6A-616B-408F-9690-36A9533980A0}"/>
              </a:ext>
            </a:extLst>
          </p:cNvPr>
          <p:cNvSpPr/>
          <p:nvPr/>
        </p:nvSpPr>
        <p:spPr>
          <a:xfrm>
            <a:off x="1913402" y="4761559"/>
            <a:ext cx="124681" cy="124681"/>
          </a:xfrm>
          <a:prstGeom prst="ellipse">
            <a:avLst/>
          </a:prstGeom>
          <a:solidFill>
            <a:srgbClr val="EFCAC3"/>
          </a:solidFill>
          <a:ln>
            <a:solidFill>
              <a:srgbClr val="3906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egoe Print" panose="02000600000000000000" pitchFamily="2" charset="0"/>
            </a:endParaRPr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2E111551-694D-454C-B608-FE6C127224BE}"/>
              </a:ext>
            </a:extLst>
          </p:cNvPr>
          <p:cNvSpPr txBox="1"/>
          <p:nvPr/>
        </p:nvSpPr>
        <p:spPr>
          <a:xfrm>
            <a:off x="1754809" y="4939495"/>
            <a:ext cx="441866" cy="553998"/>
          </a:xfrm>
          <a:prstGeom prst="rect">
            <a:avLst/>
          </a:prstGeom>
          <a:solidFill>
            <a:srgbClr val="F9EBE9"/>
          </a:solidFill>
        </p:spPr>
        <p:txBody>
          <a:bodyPr wrap="square" rtlCol="0">
            <a:spAutoFit/>
          </a:bodyPr>
          <a:lstStyle/>
          <a:p>
            <a:r>
              <a:rPr lang="en-US" altLang="zh-CN" sz="3000" dirty="0">
                <a:solidFill>
                  <a:srgbClr val="2F0000"/>
                </a:solidFill>
                <a:latin typeface="Segoe Print" panose="02000600000000000000" pitchFamily="2" charset="0"/>
                <a:ea typeface="楷体" panose="02010609060101010101" pitchFamily="49" charset="-122"/>
              </a:rPr>
              <a:t>0</a:t>
            </a:r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9467128E-94D5-42F1-BA70-28151B01364F}"/>
              </a:ext>
            </a:extLst>
          </p:cNvPr>
          <p:cNvSpPr txBox="1"/>
          <p:nvPr/>
        </p:nvSpPr>
        <p:spPr>
          <a:xfrm>
            <a:off x="3991021" y="4883458"/>
            <a:ext cx="4418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dirty="0">
                <a:solidFill>
                  <a:srgbClr val="2F0000"/>
                </a:solidFill>
                <a:latin typeface="Segoe Print" panose="02000600000000000000" pitchFamily="2" charset="0"/>
                <a:ea typeface="楷体" panose="02010609060101010101" pitchFamily="49" charset="-122"/>
              </a:rPr>
              <a:t>A</a:t>
            </a:r>
          </a:p>
        </p:txBody>
      </p:sp>
      <p:sp>
        <p:nvSpPr>
          <p:cNvPr id="109" name="左大括号 108">
            <a:extLst>
              <a:ext uri="{FF2B5EF4-FFF2-40B4-BE49-F238E27FC236}">
                <a16:creationId xmlns:a16="http://schemas.microsoft.com/office/drawing/2014/main" id="{78D463E9-EE0C-47CC-B395-4EFFC20CE62B}"/>
              </a:ext>
            </a:extLst>
          </p:cNvPr>
          <p:cNvSpPr/>
          <p:nvPr/>
        </p:nvSpPr>
        <p:spPr>
          <a:xfrm rot="5400000">
            <a:off x="2967762" y="3511370"/>
            <a:ext cx="311971" cy="2104118"/>
          </a:xfrm>
          <a:prstGeom prst="leftBrac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Segoe Print" panose="02000600000000000000" pitchFamily="2" charset="0"/>
            </a:endParaRPr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27AC2C6C-8DCF-4728-B5F4-DE8EE36430B5}"/>
              </a:ext>
            </a:extLst>
          </p:cNvPr>
          <p:cNvSpPr txBox="1"/>
          <p:nvPr/>
        </p:nvSpPr>
        <p:spPr>
          <a:xfrm>
            <a:off x="2800456" y="3990289"/>
            <a:ext cx="775865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3000" dirty="0">
                <a:solidFill>
                  <a:srgbClr val="2F0000"/>
                </a:solidFill>
                <a:latin typeface="Segoe Print" panose="02000600000000000000" pitchFamily="2" charset="0"/>
                <a:ea typeface="楷体" panose="02010609060101010101" pitchFamily="49" charset="-122"/>
              </a:rPr>
              <a:t> a</a:t>
            </a:r>
          </a:p>
        </p:txBody>
      </p:sp>
      <p:sp>
        <p:nvSpPr>
          <p:cNvPr id="111" name="左大括号 110">
            <a:extLst>
              <a:ext uri="{FF2B5EF4-FFF2-40B4-BE49-F238E27FC236}">
                <a16:creationId xmlns:a16="http://schemas.microsoft.com/office/drawing/2014/main" id="{ACBBC828-9219-49E2-B92B-F3CBAE64DE7C}"/>
              </a:ext>
            </a:extLst>
          </p:cNvPr>
          <p:cNvSpPr/>
          <p:nvPr/>
        </p:nvSpPr>
        <p:spPr>
          <a:xfrm rot="5400000">
            <a:off x="2268586" y="4320836"/>
            <a:ext cx="202434" cy="609619"/>
          </a:xfrm>
          <a:prstGeom prst="leftBrac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Segoe Print" panose="02000600000000000000" pitchFamily="2" charset="0"/>
            </a:endParaRPr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3C5F3512-B47F-479D-AA65-61E89771D1FE}"/>
              </a:ext>
            </a:extLst>
          </p:cNvPr>
          <p:cNvSpPr txBox="1"/>
          <p:nvPr/>
        </p:nvSpPr>
        <p:spPr>
          <a:xfrm>
            <a:off x="2051937" y="4013820"/>
            <a:ext cx="775865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3000" dirty="0">
                <a:solidFill>
                  <a:srgbClr val="2F0000"/>
                </a:solidFill>
                <a:latin typeface="Segoe Print" panose="02000600000000000000" pitchFamily="2" charset="0"/>
                <a:ea typeface="楷体" panose="02010609060101010101" pitchFamily="49" charset="-122"/>
              </a:rPr>
              <a:t> b</a:t>
            </a: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A6A886FE-310F-4CCC-83FE-3574A600A902}"/>
              </a:ext>
            </a:extLst>
          </p:cNvPr>
          <p:cNvSpPr txBox="1"/>
          <p:nvPr/>
        </p:nvSpPr>
        <p:spPr>
          <a:xfrm>
            <a:off x="2452989" y="4955713"/>
            <a:ext cx="4418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dirty="0">
                <a:solidFill>
                  <a:srgbClr val="2F0000"/>
                </a:solidFill>
                <a:latin typeface="Segoe Print" panose="02000600000000000000" pitchFamily="2" charset="0"/>
                <a:ea typeface="楷体" panose="02010609060101010101" pitchFamily="49" charset="-122"/>
              </a:rPr>
              <a:t>B</a:t>
            </a:r>
          </a:p>
        </p:txBody>
      </p: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A794338C-0683-444C-92A9-BF145BB41239}"/>
              </a:ext>
            </a:extLst>
          </p:cNvPr>
          <p:cNvCxnSpPr>
            <a:cxnSpLocks/>
          </p:cNvCxnSpPr>
          <p:nvPr/>
        </p:nvCxnSpPr>
        <p:spPr>
          <a:xfrm>
            <a:off x="6466205" y="4822509"/>
            <a:ext cx="4448721" cy="0"/>
          </a:xfrm>
          <a:prstGeom prst="straightConnector1">
            <a:avLst/>
          </a:prstGeom>
          <a:ln w="76200">
            <a:solidFill>
              <a:srgbClr val="39060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椭圆 116">
            <a:extLst>
              <a:ext uri="{FF2B5EF4-FFF2-40B4-BE49-F238E27FC236}">
                <a16:creationId xmlns:a16="http://schemas.microsoft.com/office/drawing/2014/main" id="{483F671B-99FB-4CCA-92F1-E2819DE33F5D}"/>
              </a:ext>
            </a:extLst>
          </p:cNvPr>
          <p:cNvSpPr/>
          <p:nvPr/>
        </p:nvSpPr>
        <p:spPr>
          <a:xfrm>
            <a:off x="9638230" y="4761559"/>
            <a:ext cx="124681" cy="124681"/>
          </a:xfrm>
          <a:prstGeom prst="ellipse">
            <a:avLst/>
          </a:prstGeom>
          <a:solidFill>
            <a:srgbClr val="EFCAC3"/>
          </a:solidFill>
          <a:ln>
            <a:solidFill>
              <a:srgbClr val="3906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egoe Print" panose="02000600000000000000" pitchFamily="2" charset="0"/>
            </a:endParaRPr>
          </a:p>
        </p:txBody>
      </p:sp>
      <p:sp>
        <p:nvSpPr>
          <p:cNvPr id="118" name="椭圆 117">
            <a:extLst>
              <a:ext uri="{FF2B5EF4-FFF2-40B4-BE49-F238E27FC236}">
                <a16:creationId xmlns:a16="http://schemas.microsoft.com/office/drawing/2014/main" id="{ACC5A5EB-30DD-4E48-AC70-9B374F4973C1}"/>
              </a:ext>
            </a:extLst>
          </p:cNvPr>
          <p:cNvSpPr/>
          <p:nvPr/>
        </p:nvSpPr>
        <p:spPr>
          <a:xfrm>
            <a:off x="10372530" y="4761559"/>
            <a:ext cx="124681" cy="124681"/>
          </a:xfrm>
          <a:prstGeom prst="ellipse">
            <a:avLst/>
          </a:prstGeom>
          <a:solidFill>
            <a:srgbClr val="EFCAC3"/>
          </a:solidFill>
          <a:ln>
            <a:solidFill>
              <a:srgbClr val="3906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椭圆 118">
            <a:extLst>
              <a:ext uri="{FF2B5EF4-FFF2-40B4-BE49-F238E27FC236}">
                <a16:creationId xmlns:a16="http://schemas.microsoft.com/office/drawing/2014/main" id="{938ABD4B-C506-4510-91F9-001A180FBF3A}"/>
              </a:ext>
            </a:extLst>
          </p:cNvPr>
          <p:cNvSpPr/>
          <p:nvPr/>
        </p:nvSpPr>
        <p:spPr>
          <a:xfrm>
            <a:off x="8169630" y="4761560"/>
            <a:ext cx="124681" cy="124681"/>
          </a:xfrm>
          <a:prstGeom prst="ellipse">
            <a:avLst/>
          </a:prstGeom>
          <a:solidFill>
            <a:srgbClr val="EFCAC3"/>
          </a:solidFill>
          <a:ln>
            <a:solidFill>
              <a:srgbClr val="3906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egoe Print" panose="02000600000000000000" pitchFamily="2" charset="0"/>
            </a:endParaRPr>
          </a:p>
        </p:txBody>
      </p:sp>
      <p:sp>
        <p:nvSpPr>
          <p:cNvPr id="120" name="椭圆 119">
            <a:extLst>
              <a:ext uri="{FF2B5EF4-FFF2-40B4-BE49-F238E27FC236}">
                <a16:creationId xmlns:a16="http://schemas.microsoft.com/office/drawing/2014/main" id="{C2510693-4DD4-4D02-8AE0-0A922D41FEE3}"/>
              </a:ext>
            </a:extLst>
          </p:cNvPr>
          <p:cNvSpPr/>
          <p:nvPr/>
        </p:nvSpPr>
        <p:spPr>
          <a:xfrm>
            <a:off x="8903930" y="4761560"/>
            <a:ext cx="124681" cy="124681"/>
          </a:xfrm>
          <a:prstGeom prst="ellipse">
            <a:avLst/>
          </a:prstGeom>
          <a:solidFill>
            <a:srgbClr val="EFCAC3"/>
          </a:solidFill>
          <a:ln>
            <a:solidFill>
              <a:srgbClr val="3906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egoe Print" panose="02000600000000000000" pitchFamily="2" charset="0"/>
            </a:endParaRPr>
          </a:p>
        </p:txBody>
      </p:sp>
      <p:sp>
        <p:nvSpPr>
          <p:cNvPr id="121" name="椭圆 120">
            <a:extLst>
              <a:ext uri="{FF2B5EF4-FFF2-40B4-BE49-F238E27FC236}">
                <a16:creationId xmlns:a16="http://schemas.microsoft.com/office/drawing/2014/main" id="{309BABD1-A5C5-4F52-AE57-D0C5C710EF81}"/>
              </a:ext>
            </a:extLst>
          </p:cNvPr>
          <p:cNvSpPr/>
          <p:nvPr/>
        </p:nvSpPr>
        <p:spPr>
          <a:xfrm>
            <a:off x="6701030" y="4761559"/>
            <a:ext cx="124681" cy="124681"/>
          </a:xfrm>
          <a:prstGeom prst="ellipse">
            <a:avLst/>
          </a:prstGeom>
          <a:solidFill>
            <a:srgbClr val="EFCAC3"/>
          </a:solidFill>
          <a:ln>
            <a:solidFill>
              <a:srgbClr val="3906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2" name="椭圆 121">
            <a:extLst>
              <a:ext uri="{FF2B5EF4-FFF2-40B4-BE49-F238E27FC236}">
                <a16:creationId xmlns:a16="http://schemas.microsoft.com/office/drawing/2014/main" id="{B3613E23-65CE-4781-AE23-C07EFDA3CCBF}"/>
              </a:ext>
            </a:extLst>
          </p:cNvPr>
          <p:cNvSpPr/>
          <p:nvPr/>
        </p:nvSpPr>
        <p:spPr>
          <a:xfrm>
            <a:off x="7435330" y="4761559"/>
            <a:ext cx="124681" cy="124681"/>
          </a:xfrm>
          <a:prstGeom prst="ellipse">
            <a:avLst/>
          </a:prstGeom>
          <a:solidFill>
            <a:srgbClr val="EFCAC3"/>
          </a:solidFill>
          <a:ln>
            <a:solidFill>
              <a:srgbClr val="3906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egoe Print" panose="02000600000000000000" pitchFamily="2" charset="0"/>
            </a:endParaRPr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23E7EC87-562C-44E0-9C6D-145227B4937C}"/>
              </a:ext>
            </a:extLst>
          </p:cNvPr>
          <p:cNvSpPr txBox="1"/>
          <p:nvPr/>
        </p:nvSpPr>
        <p:spPr>
          <a:xfrm>
            <a:off x="8681266" y="4970106"/>
            <a:ext cx="4418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dirty="0">
                <a:solidFill>
                  <a:srgbClr val="2F0000"/>
                </a:solidFill>
                <a:latin typeface="Segoe Print" panose="02000600000000000000" pitchFamily="2" charset="0"/>
                <a:ea typeface="楷体" panose="02010609060101010101" pitchFamily="49" charset="-122"/>
              </a:rPr>
              <a:t>A</a:t>
            </a:r>
          </a:p>
        </p:txBody>
      </p:sp>
      <p:sp>
        <p:nvSpPr>
          <p:cNvPr id="124" name="左大括号 123">
            <a:extLst>
              <a:ext uri="{FF2B5EF4-FFF2-40B4-BE49-F238E27FC236}">
                <a16:creationId xmlns:a16="http://schemas.microsoft.com/office/drawing/2014/main" id="{49AA31CC-4619-420B-A04C-D214CFD60E9B}"/>
              </a:ext>
            </a:extLst>
          </p:cNvPr>
          <p:cNvSpPr/>
          <p:nvPr/>
        </p:nvSpPr>
        <p:spPr>
          <a:xfrm rot="5400000">
            <a:off x="9200556" y="4264256"/>
            <a:ext cx="163728" cy="746590"/>
          </a:xfrm>
          <a:prstGeom prst="leftBrac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Segoe Print" panose="02000600000000000000" pitchFamily="2" charset="0"/>
            </a:endParaRPr>
          </a:p>
        </p:txBody>
      </p:sp>
      <p:sp>
        <p:nvSpPr>
          <p:cNvPr id="125" name="文本框 124">
            <a:extLst>
              <a:ext uri="{FF2B5EF4-FFF2-40B4-BE49-F238E27FC236}">
                <a16:creationId xmlns:a16="http://schemas.microsoft.com/office/drawing/2014/main" id="{AEC667FC-2AD0-42AB-9415-C902F5B51237}"/>
              </a:ext>
            </a:extLst>
          </p:cNvPr>
          <p:cNvSpPr txBox="1"/>
          <p:nvPr/>
        </p:nvSpPr>
        <p:spPr>
          <a:xfrm>
            <a:off x="8938867" y="4038326"/>
            <a:ext cx="775865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3000" dirty="0">
                <a:solidFill>
                  <a:srgbClr val="2F0000"/>
                </a:solidFill>
                <a:latin typeface="Segoe Print" panose="02000600000000000000" pitchFamily="2" charset="0"/>
                <a:ea typeface="楷体" panose="02010609060101010101" pitchFamily="49" charset="-122"/>
              </a:rPr>
              <a:t> a</a:t>
            </a:r>
          </a:p>
        </p:txBody>
      </p:sp>
      <p:sp>
        <p:nvSpPr>
          <p:cNvPr id="126" name="左大括号 125">
            <a:extLst>
              <a:ext uri="{FF2B5EF4-FFF2-40B4-BE49-F238E27FC236}">
                <a16:creationId xmlns:a16="http://schemas.microsoft.com/office/drawing/2014/main" id="{1379093D-11F4-4084-A846-71F1746CE6D7}"/>
              </a:ext>
            </a:extLst>
          </p:cNvPr>
          <p:cNvSpPr/>
          <p:nvPr/>
        </p:nvSpPr>
        <p:spPr>
          <a:xfrm rot="5400000">
            <a:off x="8474516" y="3484845"/>
            <a:ext cx="227794" cy="2174107"/>
          </a:xfrm>
          <a:prstGeom prst="leftBrac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Segoe Print" panose="02000600000000000000" pitchFamily="2" charset="0"/>
            </a:endParaRPr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6F2DB646-FF01-4934-985E-AA45DB2020A5}"/>
              </a:ext>
            </a:extLst>
          </p:cNvPr>
          <p:cNvSpPr txBox="1"/>
          <p:nvPr/>
        </p:nvSpPr>
        <p:spPr>
          <a:xfrm>
            <a:off x="8401474" y="3996182"/>
            <a:ext cx="775865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3000" dirty="0">
                <a:solidFill>
                  <a:srgbClr val="2F0000"/>
                </a:solidFill>
                <a:latin typeface="Segoe Print" panose="02000600000000000000" pitchFamily="2" charset="0"/>
                <a:ea typeface="楷体" panose="02010609060101010101" pitchFamily="49" charset="-122"/>
              </a:rPr>
              <a:t>b</a:t>
            </a:r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FECDD6AB-44F9-475C-9F48-9DAF7BA3E3F0}"/>
              </a:ext>
            </a:extLst>
          </p:cNvPr>
          <p:cNvSpPr txBox="1"/>
          <p:nvPr/>
        </p:nvSpPr>
        <p:spPr>
          <a:xfrm>
            <a:off x="7336809" y="4976598"/>
            <a:ext cx="4418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dirty="0">
                <a:solidFill>
                  <a:srgbClr val="2F0000"/>
                </a:solidFill>
                <a:latin typeface="Segoe Print" panose="02000600000000000000" pitchFamily="2" charset="0"/>
                <a:ea typeface="楷体" panose="02010609060101010101" pitchFamily="49" charset="-122"/>
              </a:rPr>
              <a:t>B</a:t>
            </a:r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BA41037C-9445-4FF5-924A-03238D50DD8C}"/>
              </a:ext>
            </a:extLst>
          </p:cNvPr>
          <p:cNvSpPr txBox="1"/>
          <p:nvPr/>
        </p:nvSpPr>
        <p:spPr>
          <a:xfrm>
            <a:off x="9584571" y="4989334"/>
            <a:ext cx="356679" cy="553998"/>
          </a:xfrm>
          <a:prstGeom prst="rect">
            <a:avLst/>
          </a:prstGeom>
          <a:solidFill>
            <a:srgbClr val="F9EBE9"/>
          </a:solidFill>
        </p:spPr>
        <p:txBody>
          <a:bodyPr wrap="square" rtlCol="0">
            <a:spAutoFit/>
          </a:bodyPr>
          <a:lstStyle/>
          <a:p>
            <a:r>
              <a:rPr lang="en-US" altLang="zh-CN" sz="3000" dirty="0">
                <a:solidFill>
                  <a:srgbClr val="2F0000"/>
                </a:solidFill>
                <a:latin typeface="Segoe Print" panose="02000600000000000000" pitchFamily="2" charset="0"/>
                <a:ea typeface="楷体" panose="02010609060101010101" pitchFamily="49" charset="-122"/>
              </a:rPr>
              <a:t>0</a:t>
            </a:r>
          </a:p>
        </p:txBody>
      </p:sp>
      <p:sp>
        <p:nvSpPr>
          <p:cNvPr id="134" name="文本框 133">
            <a:extLst>
              <a:ext uri="{FF2B5EF4-FFF2-40B4-BE49-F238E27FC236}">
                <a16:creationId xmlns:a16="http://schemas.microsoft.com/office/drawing/2014/main" id="{214564A6-4652-4C49-8B88-BB947B312B00}"/>
              </a:ext>
            </a:extLst>
          </p:cNvPr>
          <p:cNvSpPr txBox="1"/>
          <p:nvPr/>
        </p:nvSpPr>
        <p:spPr>
          <a:xfrm>
            <a:off x="4742724" y="2339355"/>
            <a:ext cx="1176485" cy="496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3000" dirty="0">
                <a:solidFill>
                  <a:srgbClr val="2F0000"/>
                </a:solidFill>
                <a:latin typeface="Segoe Print" panose="02000600000000000000" pitchFamily="2" charset="0"/>
                <a:ea typeface="楷体" panose="02010609060101010101" pitchFamily="49" charset="-122"/>
              </a:rPr>
              <a:t>a-b</a:t>
            </a:r>
          </a:p>
        </p:txBody>
      </p:sp>
      <p:cxnSp>
        <p:nvCxnSpPr>
          <p:cNvPr id="135" name="直接连接符 134">
            <a:extLst>
              <a:ext uri="{FF2B5EF4-FFF2-40B4-BE49-F238E27FC236}">
                <a16:creationId xmlns:a16="http://schemas.microsoft.com/office/drawing/2014/main" id="{F114AF4C-6818-4575-BE7A-E16F5934382B}"/>
              </a:ext>
            </a:extLst>
          </p:cNvPr>
          <p:cNvCxnSpPr>
            <a:cxnSpLocks/>
          </p:cNvCxnSpPr>
          <p:nvPr/>
        </p:nvCxnSpPr>
        <p:spPr>
          <a:xfrm>
            <a:off x="5145312" y="1720841"/>
            <a:ext cx="8089" cy="694441"/>
          </a:xfrm>
          <a:prstGeom prst="line">
            <a:avLst/>
          </a:prstGeom>
          <a:ln w="28575">
            <a:solidFill>
              <a:srgbClr val="3906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文本框 135">
            <a:extLst>
              <a:ext uri="{FF2B5EF4-FFF2-40B4-BE49-F238E27FC236}">
                <a16:creationId xmlns:a16="http://schemas.microsoft.com/office/drawing/2014/main" id="{83E51F9F-AB5F-47A0-A3DC-7C516545B940}"/>
              </a:ext>
            </a:extLst>
          </p:cNvPr>
          <p:cNvSpPr txBox="1"/>
          <p:nvPr/>
        </p:nvSpPr>
        <p:spPr>
          <a:xfrm>
            <a:off x="10261242" y="2351906"/>
            <a:ext cx="1176485" cy="496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3000" dirty="0">
                <a:solidFill>
                  <a:srgbClr val="2F0000"/>
                </a:solidFill>
                <a:latin typeface="Segoe Print" panose="02000600000000000000" pitchFamily="2" charset="0"/>
                <a:ea typeface="楷体" panose="02010609060101010101" pitchFamily="49" charset="-122"/>
              </a:rPr>
              <a:t>a-b</a:t>
            </a:r>
          </a:p>
        </p:txBody>
      </p:sp>
      <p:cxnSp>
        <p:nvCxnSpPr>
          <p:cNvPr id="137" name="直接连接符 136">
            <a:extLst>
              <a:ext uri="{FF2B5EF4-FFF2-40B4-BE49-F238E27FC236}">
                <a16:creationId xmlns:a16="http://schemas.microsoft.com/office/drawing/2014/main" id="{E2B1DFE0-BBAD-4E5E-AD21-0596AA21DC69}"/>
              </a:ext>
            </a:extLst>
          </p:cNvPr>
          <p:cNvCxnSpPr>
            <a:cxnSpLocks/>
          </p:cNvCxnSpPr>
          <p:nvPr/>
        </p:nvCxnSpPr>
        <p:spPr>
          <a:xfrm>
            <a:off x="10674021" y="1708986"/>
            <a:ext cx="8089" cy="694441"/>
          </a:xfrm>
          <a:prstGeom prst="line">
            <a:avLst/>
          </a:prstGeom>
          <a:ln w="28575">
            <a:solidFill>
              <a:srgbClr val="3906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连接符 139">
            <a:extLst>
              <a:ext uri="{FF2B5EF4-FFF2-40B4-BE49-F238E27FC236}">
                <a16:creationId xmlns:a16="http://schemas.microsoft.com/office/drawing/2014/main" id="{2FA09EC5-721A-453D-B4D5-EB667CDE5761}"/>
              </a:ext>
            </a:extLst>
          </p:cNvPr>
          <p:cNvCxnSpPr>
            <a:cxnSpLocks/>
          </p:cNvCxnSpPr>
          <p:nvPr/>
        </p:nvCxnSpPr>
        <p:spPr>
          <a:xfrm>
            <a:off x="4417774" y="492861"/>
            <a:ext cx="1" cy="1212037"/>
          </a:xfrm>
          <a:prstGeom prst="line">
            <a:avLst/>
          </a:prstGeom>
          <a:ln w="28575">
            <a:solidFill>
              <a:srgbClr val="3906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连接符 141">
            <a:extLst>
              <a:ext uri="{FF2B5EF4-FFF2-40B4-BE49-F238E27FC236}">
                <a16:creationId xmlns:a16="http://schemas.microsoft.com/office/drawing/2014/main" id="{41E237D3-3988-43F7-99C0-939F36440C32}"/>
              </a:ext>
            </a:extLst>
          </p:cNvPr>
          <p:cNvCxnSpPr>
            <a:cxnSpLocks/>
          </p:cNvCxnSpPr>
          <p:nvPr/>
        </p:nvCxnSpPr>
        <p:spPr>
          <a:xfrm>
            <a:off x="2193734" y="506904"/>
            <a:ext cx="1" cy="1227031"/>
          </a:xfrm>
          <a:prstGeom prst="line">
            <a:avLst/>
          </a:prstGeom>
          <a:ln w="28575">
            <a:solidFill>
              <a:srgbClr val="3906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连接符 144">
            <a:extLst>
              <a:ext uri="{FF2B5EF4-FFF2-40B4-BE49-F238E27FC236}">
                <a16:creationId xmlns:a16="http://schemas.microsoft.com/office/drawing/2014/main" id="{FC5EE798-AB25-4E7E-952B-844233F1C542}"/>
              </a:ext>
            </a:extLst>
          </p:cNvPr>
          <p:cNvCxnSpPr>
            <a:cxnSpLocks/>
          </p:cNvCxnSpPr>
          <p:nvPr/>
        </p:nvCxnSpPr>
        <p:spPr>
          <a:xfrm>
            <a:off x="9190804" y="505763"/>
            <a:ext cx="1" cy="1212037"/>
          </a:xfrm>
          <a:prstGeom prst="line">
            <a:avLst/>
          </a:prstGeom>
          <a:ln w="28575">
            <a:solidFill>
              <a:srgbClr val="3906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连接符 145">
            <a:extLst>
              <a:ext uri="{FF2B5EF4-FFF2-40B4-BE49-F238E27FC236}">
                <a16:creationId xmlns:a16="http://schemas.microsoft.com/office/drawing/2014/main" id="{1F5BF6AE-6D44-4E3A-8B32-87025EC69496}"/>
              </a:ext>
            </a:extLst>
          </p:cNvPr>
          <p:cNvCxnSpPr>
            <a:cxnSpLocks/>
          </p:cNvCxnSpPr>
          <p:nvPr/>
        </p:nvCxnSpPr>
        <p:spPr>
          <a:xfrm>
            <a:off x="6966764" y="519806"/>
            <a:ext cx="1" cy="1227031"/>
          </a:xfrm>
          <a:prstGeom prst="line">
            <a:avLst/>
          </a:prstGeom>
          <a:ln w="28575">
            <a:solidFill>
              <a:srgbClr val="3906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文本框 146">
            <a:extLst>
              <a:ext uri="{FF2B5EF4-FFF2-40B4-BE49-F238E27FC236}">
                <a16:creationId xmlns:a16="http://schemas.microsoft.com/office/drawing/2014/main" id="{ED84A670-F460-41EB-81E5-5E1D21B4CADD}"/>
              </a:ext>
            </a:extLst>
          </p:cNvPr>
          <p:cNvSpPr txBox="1"/>
          <p:nvPr/>
        </p:nvSpPr>
        <p:spPr>
          <a:xfrm>
            <a:off x="2691356" y="379893"/>
            <a:ext cx="1553747" cy="496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3000" dirty="0">
                <a:solidFill>
                  <a:srgbClr val="2F0000"/>
                </a:solidFill>
                <a:latin typeface="Segoe Print" panose="02000600000000000000" pitchFamily="2" charset="0"/>
                <a:ea typeface="楷体" panose="02010609060101010101" pitchFamily="49" charset="-122"/>
              </a:rPr>
              <a:t>|a|+|b|</a:t>
            </a:r>
          </a:p>
        </p:txBody>
      </p:sp>
      <p:sp>
        <p:nvSpPr>
          <p:cNvPr id="148" name="文本框 147">
            <a:extLst>
              <a:ext uri="{FF2B5EF4-FFF2-40B4-BE49-F238E27FC236}">
                <a16:creationId xmlns:a16="http://schemas.microsoft.com/office/drawing/2014/main" id="{4FA1B21A-8A32-4B5F-89C1-124F68965E04}"/>
              </a:ext>
            </a:extLst>
          </p:cNvPr>
          <p:cNvSpPr txBox="1"/>
          <p:nvPr/>
        </p:nvSpPr>
        <p:spPr>
          <a:xfrm>
            <a:off x="7456084" y="331711"/>
            <a:ext cx="1553747" cy="496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3000" dirty="0">
                <a:solidFill>
                  <a:srgbClr val="2F0000"/>
                </a:solidFill>
                <a:latin typeface="Segoe Print" panose="02000600000000000000" pitchFamily="2" charset="0"/>
                <a:ea typeface="楷体" panose="02010609060101010101" pitchFamily="49" charset="-122"/>
              </a:rPr>
              <a:t>|a|+|b|</a:t>
            </a:r>
          </a:p>
        </p:txBody>
      </p:sp>
      <p:cxnSp>
        <p:nvCxnSpPr>
          <p:cNvPr id="150" name="直接连接符 149">
            <a:extLst>
              <a:ext uri="{FF2B5EF4-FFF2-40B4-BE49-F238E27FC236}">
                <a16:creationId xmlns:a16="http://schemas.microsoft.com/office/drawing/2014/main" id="{CA0C3B3B-D36E-4AEC-AF93-91999719F0B7}"/>
              </a:ext>
            </a:extLst>
          </p:cNvPr>
          <p:cNvCxnSpPr/>
          <p:nvPr/>
        </p:nvCxnSpPr>
        <p:spPr>
          <a:xfrm>
            <a:off x="3925723" y="579856"/>
            <a:ext cx="448324" cy="0"/>
          </a:xfrm>
          <a:prstGeom prst="line">
            <a:avLst/>
          </a:prstGeom>
          <a:ln w="28575">
            <a:solidFill>
              <a:srgbClr val="39060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连接符 151">
            <a:extLst>
              <a:ext uri="{FF2B5EF4-FFF2-40B4-BE49-F238E27FC236}">
                <a16:creationId xmlns:a16="http://schemas.microsoft.com/office/drawing/2014/main" id="{1D9C5D31-FADE-447E-9F41-91E1BF4F4BD6}"/>
              </a:ext>
            </a:extLst>
          </p:cNvPr>
          <p:cNvCxnSpPr/>
          <p:nvPr/>
        </p:nvCxnSpPr>
        <p:spPr>
          <a:xfrm>
            <a:off x="2295301" y="586928"/>
            <a:ext cx="448324" cy="0"/>
          </a:xfrm>
          <a:prstGeom prst="line">
            <a:avLst/>
          </a:prstGeom>
          <a:ln w="28575">
            <a:solidFill>
              <a:srgbClr val="39060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连接符 152">
            <a:extLst>
              <a:ext uri="{FF2B5EF4-FFF2-40B4-BE49-F238E27FC236}">
                <a16:creationId xmlns:a16="http://schemas.microsoft.com/office/drawing/2014/main" id="{79ECA2FA-594A-4BA1-A0B7-39222B619430}"/>
              </a:ext>
            </a:extLst>
          </p:cNvPr>
          <p:cNvCxnSpPr/>
          <p:nvPr/>
        </p:nvCxnSpPr>
        <p:spPr>
          <a:xfrm>
            <a:off x="7040045" y="628038"/>
            <a:ext cx="448324" cy="0"/>
          </a:xfrm>
          <a:prstGeom prst="line">
            <a:avLst/>
          </a:prstGeom>
          <a:ln w="28575">
            <a:solidFill>
              <a:srgbClr val="39060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连接符 153">
            <a:extLst>
              <a:ext uri="{FF2B5EF4-FFF2-40B4-BE49-F238E27FC236}">
                <a16:creationId xmlns:a16="http://schemas.microsoft.com/office/drawing/2014/main" id="{F569C148-1F9B-4F24-872A-E17437A0115B}"/>
              </a:ext>
            </a:extLst>
          </p:cNvPr>
          <p:cNvCxnSpPr/>
          <p:nvPr/>
        </p:nvCxnSpPr>
        <p:spPr>
          <a:xfrm>
            <a:off x="8716186" y="628038"/>
            <a:ext cx="448324" cy="0"/>
          </a:xfrm>
          <a:prstGeom prst="line">
            <a:avLst/>
          </a:prstGeom>
          <a:ln w="28575">
            <a:solidFill>
              <a:srgbClr val="39060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连接符 155">
            <a:extLst>
              <a:ext uri="{FF2B5EF4-FFF2-40B4-BE49-F238E27FC236}">
                <a16:creationId xmlns:a16="http://schemas.microsoft.com/office/drawing/2014/main" id="{AFBB8F5D-6761-4466-BD11-F5AF7E90BA5C}"/>
              </a:ext>
            </a:extLst>
          </p:cNvPr>
          <p:cNvCxnSpPr>
            <a:cxnSpLocks/>
          </p:cNvCxnSpPr>
          <p:nvPr/>
        </p:nvCxnSpPr>
        <p:spPr>
          <a:xfrm>
            <a:off x="4931908" y="3553688"/>
            <a:ext cx="1" cy="1212037"/>
          </a:xfrm>
          <a:prstGeom prst="line">
            <a:avLst/>
          </a:prstGeom>
          <a:ln w="28575">
            <a:solidFill>
              <a:srgbClr val="3906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连接符 156">
            <a:extLst>
              <a:ext uri="{FF2B5EF4-FFF2-40B4-BE49-F238E27FC236}">
                <a16:creationId xmlns:a16="http://schemas.microsoft.com/office/drawing/2014/main" id="{BA862629-EAD2-4E09-B25B-367A72605D4A}"/>
              </a:ext>
            </a:extLst>
          </p:cNvPr>
          <p:cNvCxnSpPr>
            <a:cxnSpLocks/>
          </p:cNvCxnSpPr>
          <p:nvPr/>
        </p:nvCxnSpPr>
        <p:spPr>
          <a:xfrm>
            <a:off x="1996347" y="3564483"/>
            <a:ext cx="1" cy="1227031"/>
          </a:xfrm>
          <a:prstGeom prst="line">
            <a:avLst/>
          </a:prstGeom>
          <a:ln w="28575">
            <a:solidFill>
              <a:srgbClr val="3906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文本框 157">
            <a:extLst>
              <a:ext uri="{FF2B5EF4-FFF2-40B4-BE49-F238E27FC236}">
                <a16:creationId xmlns:a16="http://schemas.microsoft.com/office/drawing/2014/main" id="{D935F10E-4D99-4F9D-B7C6-97E4713A8B2C}"/>
              </a:ext>
            </a:extLst>
          </p:cNvPr>
          <p:cNvSpPr txBox="1"/>
          <p:nvPr/>
        </p:nvSpPr>
        <p:spPr>
          <a:xfrm>
            <a:off x="2875290" y="3440720"/>
            <a:ext cx="1553747" cy="496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3000" dirty="0">
                <a:solidFill>
                  <a:srgbClr val="2F0000"/>
                </a:solidFill>
                <a:latin typeface="Segoe Print" panose="02000600000000000000" pitchFamily="2" charset="0"/>
                <a:ea typeface="楷体" panose="02010609060101010101" pitchFamily="49" charset="-122"/>
              </a:rPr>
              <a:t>|a|+|b|</a:t>
            </a:r>
          </a:p>
        </p:txBody>
      </p:sp>
      <p:cxnSp>
        <p:nvCxnSpPr>
          <p:cNvPr id="159" name="直接连接符 158">
            <a:extLst>
              <a:ext uri="{FF2B5EF4-FFF2-40B4-BE49-F238E27FC236}">
                <a16:creationId xmlns:a16="http://schemas.microsoft.com/office/drawing/2014/main" id="{9637720D-5E2C-4F5E-874C-4BAB7A82C4F0}"/>
              </a:ext>
            </a:extLst>
          </p:cNvPr>
          <p:cNvCxnSpPr>
            <a:cxnSpLocks/>
          </p:cNvCxnSpPr>
          <p:nvPr/>
        </p:nvCxnSpPr>
        <p:spPr>
          <a:xfrm>
            <a:off x="4116302" y="3640683"/>
            <a:ext cx="771879" cy="0"/>
          </a:xfrm>
          <a:prstGeom prst="line">
            <a:avLst/>
          </a:prstGeom>
          <a:ln w="28575">
            <a:solidFill>
              <a:srgbClr val="39060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连接符 159">
            <a:extLst>
              <a:ext uri="{FF2B5EF4-FFF2-40B4-BE49-F238E27FC236}">
                <a16:creationId xmlns:a16="http://schemas.microsoft.com/office/drawing/2014/main" id="{1A947708-9784-4996-ABD0-97810CB64DA2}"/>
              </a:ext>
            </a:extLst>
          </p:cNvPr>
          <p:cNvCxnSpPr>
            <a:cxnSpLocks/>
          </p:cNvCxnSpPr>
          <p:nvPr/>
        </p:nvCxnSpPr>
        <p:spPr>
          <a:xfrm>
            <a:off x="2064993" y="3640683"/>
            <a:ext cx="962804" cy="5268"/>
          </a:xfrm>
          <a:prstGeom prst="line">
            <a:avLst/>
          </a:prstGeom>
          <a:ln w="28575">
            <a:solidFill>
              <a:srgbClr val="39060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连接符 163">
            <a:extLst>
              <a:ext uri="{FF2B5EF4-FFF2-40B4-BE49-F238E27FC236}">
                <a16:creationId xmlns:a16="http://schemas.microsoft.com/office/drawing/2014/main" id="{7E9E1233-C0F2-49E9-97DB-5B102E4D320F}"/>
              </a:ext>
            </a:extLst>
          </p:cNvPr>
          <p:cNvCxnSpPr>
            <a:cxnSpLocks/>
          </p:cNvCxnSpPr>
          <p:nvPr/>
        </p:nvCxnSpPr>
        <p:spPr>
          <a:xfrm>
            <a:off x="9697328" y="3601051"/>
            <a:ext cx="1" cy="1212037"/>
          </a:xfrm>
          <a:prstGeom prst="line">
            <a:avLst/>
          </a:prstGeom>
          <a:ln w="28575">
            <a:solidFill>
              <a:srgbClr val="3906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接连接符 164">
            <a:extLst>
              <a:ext uri="{FF2B5EF4-FFF2-40B4-BE49-F238E27FC236}">
                <a16:creationId xmlns:a16="http://schemas.microsoft.com/office/drawing/2014/main" id="{D8C0441B-47DA-4F43-BD79-2EFFAA98D7A5}"/>
              </a:ext>
            </a:extLst>
          </p:cNvPr>
          <p:cNvCxnSpPr>
            <a:cxnSpLocks/>
          </p:cNvCxnSpPr>
          <p:nvPr/>
        </p:nvCxnSpPr>
        <p:spPr>
          <a:xfrm>
            <a:off x="6761767" y="3611846"/>
            <a:ext cx="1" cy="1227031"/>
          </a:xfrm>
          <a:prstGeom prst="line">
            <a:avLst/>
          </a:prstGeom>
          <a:ln w="28575">
            <a:solidFill>
              <a:srgbClr val="3906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文本框 165">
            <a:extLst>
              <a:ext uri="{FF2B5EF4-FFF2-40B4-BE49-F238E27FC236}">
                <a16:creationId xmlns:a16="http://schemas.microsoft.com/office/drawing/2014/main" id="{95E90749-36E6-44B6-93BB-F85118B640E8}"/>
              </a:ext>
            </a:extLst>
          </p:cNvPr>
          <p:cNvSpPr txBox="1"/>
          <p:nvPr/>
        </p:nvSpPr>
        <p:spPr>
          <a:xfrm>
            <a:off x="7640710" y="3488083"/>
            <a:ext cx="1553747" cy="496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3000" dirty="0">
                <a:solidFill>
                  <a:srgbClr val="2F0000"/>
                </a:solidFill>
                <a:latin typeface="Segoe Print" panose="02000600000000000000" pitchFamily="2" charset="0"/>
                <a:ea typeface="楷体" panose="02010609060101010101" pitchFamily="49" charset="-122"/>
              </a:rPr>
              <a:t>|a|+|b|</a:t>
            </a:r>
          </a:p>
        </p:txBody>
      </p:sp>
      <p:cxnSp>
        <p:nvCxnSpPr>
          <p:cNvPr id="167" name="直接连接符 166">
            <a:extLst>
              <a:ext uri="{FF2B5EF4-FFF2-40B4-BE49-F238E27FC236}">
                <a16:creationId xmlns:a16="http://schemas.microsoft.com/office/drawing/2014/main" id="{D84D5D95-A28A-40FC-9DBE-1A4971575DFB}"/>
              </a:ext>
            </a:extLst>
          </p:cNvPr>
          <p:cNvCxnSpPr>
            <a:cxnSpLocks/>
          </p:cNvCxnSpPr>
          <p:nvPr/>
        </p:nvCxnSpPr>
        <p:spPr>
          <a:xfrm>
            <a:off x="8881722" y="3688046"/>
            <a:ext cx="771879" cy="0"/>
          </a:xfrm>
          <a:prstGeom prst="line">
            <a:avLst/>
          </a:prstGeom>
          <a:ln w="28575">
            <a:solidFill>
              <a:srgbClr val="39060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连接符 167">
            <a:extLst>
              <a:ext uri="{FF2B5EF4-FFF2-40B4-BE49-F238E27FC236}">
                <a16:creationId xmlns:a16="http://schemas.microsoft.com/office/drawing/2014/main" id="{058233D2-2F95-4BEC-AA60-6B57D4C75A01}"/>
              </a:ext>
            </a:extLst>
          </p:cNvPr>
          <p:cNvCxnSpPr>
            <a:cxnSpLocks/>
          </p:cNvCxnSpPr>
          <p:nvPr/>
        </p:nvCxnSpPr>
        <p:spPr>
          <a:xfrm>
            <a:off x="6830413" y="3688046"/>
            <a:ext cx="962804" cy="5268"/>
          </a:xfrm>
          <a:prstGeom prst="line">
            <a:avLst/>
          </a:prstGeom>
          <a:ln w="28575">
            <a:solidFill>
              <a:srgbClr val="39060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文本框 168">
            <a:extLst>
              <a:ext uri="{FF2B5EF4-FFF2-40B4-BE49-F238E27FC236}">
                <a16:creationId xmlns:a16="http://schemas.microsoft.com/office/drawing/2014/main" id="{45778E90-46B8-4E10-97BC-E6FF6B62B6CF}"/>
              </a:ext>
            </a:extLst>
          </p:cNvPr>
          <p:cNvSpPr txBox="1"/>
          <p:nvPr/>
        </p:nvSpPr>
        <p:spPr>
          <a:xfrm>
            <a:off x="3041353" y="5403302"/>
            <a:ext cx="1176485" cy="496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3000" dirty="0">
                <a:solidFill>
                  <a:srgbClr val="2F0000"/>
                </a:solidFill>
                <a:latin typeface="Segoe Print" panose="02000600000000000000" pitchFamily="2" charset="0"/>
                <a:ea typeface="楷体" panose="02010609060101010101" pitchFamily="49" charset="-122"/>
              </a:rPr>
              <a:t>a-b</a:t>
            </a:r>
          </a:p>
        </p:txBody>
      </p:sp>
      <p:cxnSp>
        <p:nvCxnSpPr>
          <p:cNvPr id="170" name="直接连接符 169">
            <a:extLst>
              <a:ext uri="{FF2B5EF4-FFF2-40B4-BE49-F238E27FC236}">
                <a16:creationId xmlns:a16="http://schemas.microsoft.com/office/drawing/2014/main" id="{87F070C4-B86E-4C1F-A171-D82C1B74E3DA}"/>
              </a:ext>
            </a:extLst>
          </p:cNvPr>
          <p:cNvCxnSpPr>
            <a:cxnSpLocks/>
          </p:cNvCxnSpPr>
          <p:nvPr/>
        </p:nvCxnSpPr>
        <p:spPr>
          <a:xfrm>
            <a:off x="3443941" y="4784788"/>
            <a:ext cx="8089" cy="694441"/>
          </a:xfrm>
          <a:prstGeom prst="line">
            <a:avLst/>
          </a:prstGeom>
          <a:ln w="28575">
            <a:solidFill>
              <a:srgbClr val="3906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文本框 170">
            <a:extLst>
              <a:ext uri="{FF2B5EF4-FFF2-40B4-BE49-F238E27FC236}">
                <a16:creationId xmlns:a16="http://schemas.microsoft.com/office/drawing/2014/main" id="{A1D69D52-6795-4185-9F3B-8F43DDB229A0}"/>
              </a:ext>
            </a:extLst>
          </p:cNvPr>
          <p:cNvSpPr txBox="1"/>
          <p:nvPr/>
        </p:nvSpPr>
        <p:spPr>
          <a:xfrm>
            <a:off x="7824757" y="5393080"/>
            <a:ext cx="1176485" cy="496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3000" dirty="0">
                <a:solidFill>
                  <a:srgbClr val="2F0000"/>
                </a:solidFill>
                <a:latin typeface="Segoe Print" panose="02000600000000000000" pitchFamily="2" charset="0"/>
                <a:ea typeface="楷体" panose="02010609060101010101" pitchFamily="49" charset="-122"/>
              </a:rPr>
              <a:t>a-b</a:t>
            </a:r>
          </a:p>
        </p:txBody>
      </p:sp>
      <p:cxnSp>
        <p:nvCxnSpPr>
          <p:cNvPr id="172" name="直接连接符 171">
            <a:extLst>
              <a:ext uri="{FF2B5EF4-FFF2-40B4-BE49-F238E27FC236}">
                <a16:creationId xmlns:a16="http://schemas.microsoft.com/office/drawing/2014/main" id="{30618172-4731-413D-9EED-C4D5F2A65023}"/>
              </a:ext>
            </a:extLst>
          </p:cNvPr>
          <p:cNvCxnSpPr>
            <a:cxnSpLocks/>
          </p:cNvCxnSpPr>
          <p:nvPr/>
        </p:nvCxnSpPr>
        <p:spPr>
          <a:xfrm>
            <a:off x="8227345" y="4774566"/>
            <a:ext cx="8089" cy="694441"/>
          </a:xfrm>
          <a:prstGeom prst="line">
            <a:avLst/>
          </a:prstGeom>
          <a:ln w="28575">
            <a:solidFill>
              <a:srgbClr val="3906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8080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图片 64">
            <a:extLst>
              <a:ext uri="{FF2B5EF4-FFF2-40B4-BE49-F238E27FC236}">
                <a16:creationId xmlns:a16="http://schemas.microsoft.com/office/drawing/2014/main" id="{C27B1DB9-F936-4DAD-9D41-1EE314CC4C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1741" y="1069643"/>
            <a:ext cx="8748518" cy="4718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259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表格 2">
            <a:extLst>
              <a:ext uri="{FF2B5EF4-FFF2-40B4-BE49-F238E27FC236}">
                <a16:creationId xmlns:a16="http://schemas.microsoft.com/office/drawing/2014/main" id="{2096ECD1-644F-48A5-86F3-B0291F922D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6741047"/>
              </p:ext>
            </p:extLst>
          </p:nvPr>
        </p:nvGraphicFramePr>
        <p:xfrm>
          <a:off x="840510" y="1390583"/>
          <a:ext cx="2429161" cy="2297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707">
                  <a:extLst>
                    <a:ext uri="{9D8B030D-6E8A-4147-A177-3AD203B41FA5}">
                      <a16:colId xmlns:a16="http://schemas.microsoft.com/office/drawing/2014/main" val="1704540544"/>
                    </a:ext>
                  </a:extLst>
                </a:gridCol>
                <a:gridCol w="1001019">
                  <a:extLst>
                    <a:ext uri="{9D8B030D-6E8A-4147-A177-3AD203B41FA5}">
                      <a16:colId xmlns:a16="http://schemas.microsoft.com/office/drawing/2014/main" val="925380282"/>
                    </a:ext>
                  </a:extLst>
                </a:gridCol>
                <a:gridCol w="720435">
                  <a:extLst>
                    <a:ext uri="{9D8B030D-6E8A-4147-A177-3AD203B41FA5}">
                      <a16:colId xmlns:a16="http://schemas.microsoft.com/office/drawing/2014/main" val="4196844881"/>
                    </a:ext>
                  </a:extLst>
                </a:gridCol>
              </a:tblGrid>
              <a:tr h="891675">
                <a:tc gridSpan="2">
                  <a:txBody>
                    <a:bodyPr/>
                    <a:lstStyle/>
                    <a:p>
                      <a:pPr algn="r"/>
                      <a:r>
                        <a:rPr lang="en-US" altLang="zh-CN" sz="2400" b="1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a</a:t>
                      </a:r>
                    </a:p>
                    <a:p>
                      <a:pPr algn="l"/>
                      <a:r>
                        <a:rPr lang="en-US" altLang="zh-CN" sz="2400" b="1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b</a:t>
                      </a:r>
                      <a:endParaRPr lang="zh-CN" altLang="en-US" sz="2400" b="1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-1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1231693"/>
                  </a:ext>
                </a:extLst>
              </a:tr>
              <a:tr h="28588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-3</a:t>
                      </a:r>
                      <a:endParaRPr lang="zh-CN" altLang="en-US" sz="2400" b="1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|a|-|b|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-2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551165"/>
                  </a:ext>
                </a:extLst>
              </a:tr>
              <a:tr h="2858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</a:t>
                      </a:r>
                      <a:r>
                        <a:rPr lang="en-US" altLang="zh-CN" sz="16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|a|-|b|</a:t>
                      </a: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2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8660029"/>
                  </a:ext>
                </a:extLst>
              </a:tr>
              <a:tr h="2858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|a-b|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2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1841847"/>
                  </a:ext>
                </a:extLst>
              </a:tr>
            </a:tbl>
          </a:graphicData>
        </a:graphic>
      </p:graphicFrame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14CFAB54-AF61-4752-B547-A2D882AF9704}"/>
              </a:ext>
            </a:extLst>
          </p:cNvPr>
          <p:cNvCxnSpPr>
            <a:cxnSpLocks/>
          </p:cNvCxnSpPr>
          <p:nvPr/>
        </p:nvCxnSpPr>
        <p:spPr>
          <a:xfrm>
            <a:off x="840511" y="1390583"/>
            <a:ext cx="1667161" cy="853854"/>
          </a:xfrm>
          <a:prstGeom prst="line">
            <a:avLst/>
          </a:prstGeom>
          <a:ln w="28575">
            <a:solidFill>
              <a:srgbClr val="3906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表格 2">
            <a:extLst>
              <a:ext uri="{FF2B5EF4-FFF2-40B4-BE49-F238E27FC236}">
                <a16:creationId xmlns:a16="http://schemas.microsoft.com/office/drawing/2014/main" id="{BE3E0DA3-B585-44A3-9998-F0B90185A4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0335518"/>
              </p:ext>
            </p:extLst>
          </p:nvPr>
        </p:nvGraphicFramePr>
        <p:xfrm>
          <a:off x="6255333" y="1390583"/>
          <a:ext cx="2429161" cy="2297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707">
                  <a:extLst>
                    <a:ext uri="{9D8B030D-6E8A-4147-A177-3AD203B41FA5}">
                      <a16:colId xmlns:a16="http://schemas.microsoft.com/office/drawing/2014/main" val="1704540544"/>
                    </a:ext>
                  </a:extLst>
                </a:gridCol>
                <a:gridCol w="1001019">
                  <a:extLst>
                    <a:ext uri="{9D8B030D-6E8A-4147-A177-3AD203B41FA5}">
                      <a16:colId xmlns:a16="http://schemas.microsoft.com/office/drawing/2014/main" val="925380282"/>
                    </a:ext>
                  </a:extLst>
                </a:gridCol>
                <a:gridCol w="720435">
                  <a:extLst>
                    <a:ext uri="{9D8B030D-6E8A-4147-A177-3AD203B41FA5}">
                      <a16:colId xmlns:a16="http://schemas.microsoft.com/office/drawing/2014/main" val="4196844881"/>
                    </a:ext>
                  </a:extLst>
                </a:gridCol>
              </a:tblGrid>
              <a:tr h="891675">
                <a:tc gridSpan="2">
                  <a:txBody>
                    <a:bodyPr/>
                    <a:lstStyle/>
                    <a:p>
                      <a:pPr algn="r"/>
                      <a:r>
                        <a:rPr lang="en-US" altLang="zh-CN" sz="2400" b="1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a</a:t>
                      </a:r>
                    </a:p>
                    <a:p>
                      <a:pPr algn="l"/>
                      <a:r>
                        <a:rPr lang="en-US" altLang="zh-CN" sz="2400" b="1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b</a:t>
                      </a:r>
                      <a:endParaRPr lang="zh-CN" altLang="en-US" sz="2400" b="1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-3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1231693"/>
                  </a:ext>
                </a:extLst>
              </a:tr>
              <a:tr h="28588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-1</a:t>
                      </a:r>
                      <a:endParaRPr lang="zh-CN" altLang="en-US" sz="2400" b="1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|a|-|b|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2</a:t>
                      </a:r>
                      <a:endParaRPr lang="zh-CN" altLang="en-US" sz="2400" b="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551165"/>
                  </a:ext>
                </a:extLst>
              </a:tr>
              <a:tr h="2858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</a:t>
                      </a:r>
                      <a:r>
                        <a:rPr lang="en-US" altLang="zh-CN" sz="16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|a|-|b|</a:t>
                      </a: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2</a:t>
                      </a:r>
                      <a:endParaRPr lang="zh-CN" altLang="en-US" sz="2400" b="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8660029"/>
                  </a:ext>
                </a:extLst>
              </a:tr>
              <a:tr h="2858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|a-b|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2</a:t>
                      </a:r>
                      <a:endParaRPr lang="zh-CN" altLang="en-US" sz="2400" b="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1841847"/>
                  </a:ext>
                </a:extLst>
              </a:tr>
            </a:tbl>
          </a:graphicData>
        </a:graphic>
      </p:graphicFrame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4C5A5DDD-F0AD-469C-831F-A4C793F20957}"/>
              </a:ext>
            </a:extLst>
          </p:cNvPr>
          <p:cNvCxnSpPr>
            <a:cxnSpLocks/>
          </p:cNvCxnSpPr>
          <p:nvPr/>
        </p:nvCxnSpPr>
        <p:spPr>
          <a:xfrm>
            <a:off x="6255334" y="1390583"/>
            <a:ext cx="1667161" cy="853854"/>
          </a:xfrm>
          <a:prstGeom prst="line">
            <a:avLst/>
          </a:prstGeom>
          <a:ln w="28575">
            <a:solidFill>
              <a:srgbClr val="3906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表格 2">
            <a:extLst>
              <a:ext uri="{FF2B5EF4-FFF2-40B4-BE49-F238E27FC236}">
                <a16:creationId xmlns:a16="http://schemas.microsoft.com/office/drawing/2014/main" id="{A0FE9BE5-271F-4F12-ABE5-B4F9E8261C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2832576"/>
              </p:ext>
            </p:extLst>
          </p:nvPr>
        </p:nvGraphicFramePr>
        <p:xfrm>
          <a:off x="840510" y="3884401"/>
          <a:ext cx="2429161" cy="2297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707">
                  <a:extLst>
                    <a:ext uri="{9D8B030D-6E8A-4147-A177-3AD203B41FA5}">
                      <a16:colId xmlns:a16="http://schemas.microsoft.com/office/drawing/2014/main" val="1704540544"/>
                    </a:ext>
                  </a:extLst>
                </a:gridCol>
                <a:gridCol w="1001019">
                  <a:extLst>
                    <a:ext uri="{9D8B030D-6E8A-4147-A177-3AD203B41FA5}">
                      <a16:colId xmlns:a16="http://schemas.microsoft.com/office/drawing/2014/main" val="925380282"/>
                    </a:ext>
                  </a:extLst>
                </a:gridCol>
                <a:gridCol w="720435">
                  <a:extLst>
                    <a:ext uri="{9D8B030D-6E8A-4147-A177-3AD203B41FA5}">
                      <a16:colId xmlns:a16="http://schemas.microsoft.com/office/drawing/2014/main" val="4196844881"/>
                    </a:ext>
                  </a:extLst>
                </a:gridCol>
              </a:tblGrid>
              <a:tr h="891675">
                <a:tc gridSpan="2">
                  <a:txBody>
                    <a:bodyPr/>
                    <a:lstStyle/>
                    <a:p>
                      <a:pPr algn="r"/>
                      <a:r>
                        <a:rPr lang="en-US" altLang="zh-CN" sz="2400" b="1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a</a:t>
                      </a:r>
                    </a:p>
                    <a:p>
                      <a:pPr algn="l"/>
                      <a:r>
                        <a:rPr lang="en-US" altLang="zh-CN" sz="2400" b="1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b</a:t>
                      </a:r>
                      <a:endParaRPr lang="zh-CN" altLang="en-US" sz="2400" b="1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1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1231693"/>
                  </a:ext>
                </a:extLst>
              </a:tr>
              <a:tr h="28588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3</a:t>
                      </a:r>
                      <a:endParaRPr lang="zh-CN" altLang="en-US" sz="2400" b="1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|a|-|b|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-2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551165"/>
                  </a:ext>
                </a:extLst>
              </a:tr>
              <a:tr h="2858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</a:t>
                      </a:r>
                      <a:r>
                        <a:rPr lang="en-US" altLang="zh-CN" sz="16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|a|-|b|</a:t>
                      </a: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2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8660029"/>
                  </a:ext>
                </a:extLst>
              </a:tr>
              <a:tr h="2858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|a-b|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2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1841847"/>
                  </a:ext>
                </a:extLst>
              </a:tr>
            </a:tbl>
          </a:graphicData>
        </a:graphic>
      </p:graphicFrame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E4E5B38E-7B90-4652-9964-0425FF8A255A}"/>
              </a:ext>
            </a:extLst>
          </p:cNvPr>
          <p:cNvCxnSpPr>
            <a:cxnSpLocks/>
          </p:cNvCxnSpPr>
          <p:nvPr/>
        </p:nvCxnSpPr>
        <p:spPr>
          <a:xfrm>
            <a:off x="840511" y="3884401"/>
            <a:ext cx="1667161" cy="853854"/>
          </a:xfrm>
          <a:prstGeom prst="line">
            <a:avLst/>
          </a:prstGeom>
          <a:ln w="28575">
            <a:solidFill>
              <a:srgbClr val="3906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表格 2">
            <a:extLst>
              <a:ext uri="{FF2B5EF4-FFF2-40B4-BE49-F238E27FC236}">
                <a16:creationId xmlns:a16="http://schemas.microsoft.com/office/drawing/2014/main" id="{209C3A67-2353-4116-A63E-80683914CD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999301"/>
              </p:ext>
            </p:extLst>
          </p:nvPr>
        </p:nvGraphicFramePr>
        <p:xfrm>
          <a:off x="6255333" y="3884401"/>
          <a:ext cx="2429161" cy="2297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707">
                  <a:extLst>
                    <a:ext uri="{9D8B030D-6E8A-4147-A177-3AD203B41FA5}">
                      <a16:colId xmlns:a16="http://schemas.microsoft.com/office/drawing/2014/main" val="1704540544"/>
                    </a:ext>
                  </a:extLst>
                </a:gridCol>
                <a:gridCol w="1001019">
                  <a:extLst>
                    <a:ext uri="{9D8B030D-6E8A-4147-A177-3AD203B41FA5}">
                      <a16:colId xmlns:a16="http://schemas.microsoft.com/office/drawing/2014/main" val="925380282"/>
                    </a:ext>
                  </a:extLst>
                </a:gridCol>
                <a:gridCol w="720435">
                  <a:extLst>
                    <a:ext uri="{9D8B030D-6E8A-4147-A177-3AD203B41FA5}">
                      <a16:colId xmlns:a16="http://schemas.microsoft.com/office/drawing/2014/main" val="4196844881"/>
                    </a:ext>
                  </a:extLst>
                </a:gridCol>
              </a:tblGrid>
              <a:tr h="891675">
                <a:tc gridSpan="2">
                  <a:txBody>
                    <a:bodyPr/>
                    <a:lstStyle/>
                    <a:p>
                      <a:pPr algn="r"/>
                      <a:r>
                        <a:rPr lang="en-US" altLang="zh-CN" sz="2400" b="1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a</a:t>
                      </a:r>
                    </a:p>
                    <a:p>
                      <a:pPr algn="l"/>
                      <a:r>
                        <a:rPr lang="en-US" altLang="zh-CN" sz="2400" b="1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b</a:t>
                      </a:r>
                      <a:endParaRPr lang="zh-CN" altLang="en-US" sz="2400" b="1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3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1231693"/>
                  </a:ext>
                </a:extLst>
              </a:tr>
              <a:tr h="28588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1</a:t>
                      </a:r>
                      <a:endParaRPr lang="zh-CN" altLang="en-US" sz="2400" b="1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|a|-|b|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2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551165"/>
                  </a:ext>
                </a:extLst>
              </a:tr>
              <a:tr h="2858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|a-b|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2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8660029"/>
                  </a:ext>
                </a:extLst>
              </a:tr>
              <a:tr h="2858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|a|+|b|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2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1841847"/>
                  </a:ext>
                </a:extLst>
              </a:tr>
            </a:tbl>
          </a:graphicData>
        </a:graphic>
      </p:graphicFrame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EBA29111-3C55-41F4-84F4-554F10BC1A99}"/>
              </a:ext>
            </a:extLst>
          </p:cNvPr>
          <p:cNvCxnSpPr>
            <a:cxnSpLocks/>
          </p:cNvCxnSpPr>
          <p:nvPr/>
        </p:nvCxnSpPr>
        <p:spPr>
          <a:xfrm>
            <a:off x="6255334" y="3884401"/>
            <a:ext cx="1667161" cy="853854"/>
          </a:xfrm>
          <a:prstGeom prst="line">
            <a:avLst/>
          </a:prstGeom>
          <a:ln w="28575">
            <a:solidFill>
              <a:srgbClr val="3906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表格 2">
            <a:extLst>
              <a:ext uri="{FF2B5EF4-FFF2-40B4-BE49-F238E27FC236}">
                <a16:creationId xmlns:a16="http://schemas.microsoft.com/office/drawing/2014/main" id="{62F6C9D9-744A-4A3C-A59A-0495EA0FCE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7985296"/>
              </p:ext>
            </p:extLst>
          </p:nvPr>
        </p:nvGraphicFramePr>
        <p:xfrm>
          <a:off x="3551388" y="1390583"/>
          <a:ext cx="2429161" cy="2297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707">
                  <a:extLst>
                    <a:ext uri="{9D8B030D-6E8A-4147-A177-3AD203B41FA5}">
                      <a16:colId xmlns:a16="http://schemas.microsoft.com/office/drawing/2014/main" val="1704540544"/>
                    </a:ext>
                  </a:extLst>
                </a:gridCol>
                <a:gridCol w="1001019">
                  <a:extLst>
                    <a:ext uri="{9D8B030D-6E8A-4147-A177-3AD203B41FA5}">
                      <a16:colId xmlns:a16="http://schemas.microsoft.com/office/drawing/2014/main" val="925380282"/>
                    </a:ext>
                  </a:extLst>
                </a:gridCol>
                <a:gridCol w="720435">
                  <a:extLst>
                    <a:ext uri="{9D8B030D-6E8A-4147-A177-3AD203B41FA5}">
                      <a16:colId xmlns:a16="http://schemas.microsoft.com/office/drawing/2014/main" val="4196844881"/>
                    </a:ext>
                  </a:extLst>
                </a:gridCol>
              </a:tblGrid>
              <a:tr h="891675">
                <a:tc gridSpan="2">
                  <a:txBody>
                    <a:bodyPr/>
                    <a:lstStyle/>
                    <a:p>
                      <a:pPr algn="r"/>
                      <a:r>
                        <a:rPr lang="en-US" altLang="zh-CN" sz="2400" b="1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a</a:t>
                      </a:r>
                    </a:p>
                    <a:p>
                      <a:pPr algn="l"/>
                      <a:r>
                        <a:rPr lang="en-US" altLang="zh-CN" sz="2400" b="1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b</a:t>
                      </a:r>
                      <a:endParaRPr lang="zh-CN" altLang="en-US" sz="2400" b="1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1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1231693"/>
                  </a:ext>
                </a:extLst>
              </a:tr>
              <a:tr h="28588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-3</a:t>
                      </a:r>
                      <a:endParaRPr lang="zh-CN" altLang="en-US" sz="2400" b="1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|a|-|b|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-2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551165"/>
                  </a:ext>
                </a:extLst>
              </a:tr>
              <a:tr h="2858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</a:t>
                      </a:r>
                      <a:r>
                        <a:rPr lang="en-US" altLang="zh-CN" sz="16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|a|-|b|</a:t>
                      </a: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2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8660029"/>
                  </a:ext>
                </a:extLst>
              </a:tr>
              <a:tr h="2858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|a-b|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4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1841847"/>
                  </a:ext>
                </a:extLst>
              </a:tr>
            </a:tbl>
          </a:graphicData>
        </a:graphic>
      </p:graphicFrame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D9A665C7-1038-4DA9-AA61-508DC2942D52}"/>
              </a:ext>
            </a:extLst>
          </p:cNvPr>
          <p:cNvCxnSpPr>
            <a:cxnSpLocks/>
          </p:cNvCxnSpPr>
          <p:nvPr/>
        </p:nvCxnSpPr>
        <p:spPr>
          <a:xfrm>
            <a:off x="3551389" y="1390583"/>
            <a:ext cx="1667161" cy="853854"/>
          </a:xfrm>
          <a:prstGeom prst="line">
            <a:avLst/>
          </a:prstGeom>
          <a:ln w="28575">
            <a:solidFill>
              <a:srgbClr val="3906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表格 2">
            <a:extLst>
              <a:ext uri="{FF2B5EF4-FFF2-40B4-BE49-F238E27FC236}">
                <a16:creationId xmlns:a16="http://schemas.microsoft.com/office/drawing/2014/main" id="{00D21AA9-4E72-43D5-A4C6-7E0BE1215D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8653347"/>
              </p:ext>
            </p:extLst>
          </p:nvPr>
        </p:nvGraphicFramePr>
        <p:xfrm>
          <a:off x="8890002" y="1390583"/>
          <a:ext cx="2429161" cy="2297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707">
                  <a:extLst>
                    <a:ext uri="{9D8B030D-6E8A-4147-A177-3AD203B41FA5}">
                      <a16:colId xmlns:a16="http://schemas.microsoft.com/office/drawing/2014/main" val="1704540544"/>
                    </a:ext>
                  </a:extLst>
                </a:gridCol>
                <a:gridCol w="1001019">
                  <a:extLst>
                    <a:ext uri="{9D8B030D-6E8A-4147-A177-3AD203B41FA5}">
                      <a16:colId xmlns:a16="http://schemas.microsoft.com/office/drawing/2014/main" val="925380282"/>
                    </a:ext>
                  </a:extLst>
                </a:gridCol>
                <a:gridCol w="720435">
                  <a:extLst>
                    <a:ext uri="{9D8B030D-6E8A-4147-A177-3AD203B41FA5}">
                      <a16:colId xmlns:a16="http://schemas.microsoft.com/office/drawing/2014/main" val="4196844881"/>
                    </a:ext>
                  </a:extLst>
                </a:gridCol>
              </a:tblGrid>
              <a:tr h="891675">
                <a:tc gridSpan="2">
                  <a:txBody>
                    <a:bodyPr/>
                    <a:lstStyle/>
                    <a:p>
                      <a:pPr algn="r"/>
                      <a:r>
                        <a:rPr lang="en-US" altLang="zh-CN" sz="2400" b="1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a</a:t>
                      </a:r>
                    </a:p>
                    <a:p>
                      <a:pPr algn="l"/>
                      <a:r>
                        <a:rPr lang="en-US" altLang="zh-CN" sz="2400" b="1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b</a:t>
                      </a:r>
                      <a:endParaRPr lang="zh-CN" altLang="en-US" sz="2400" b="1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3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1231693"/>
                  </a:ext>
                </a:extLst>
              </a:tr>
              <a:tr h="28588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-1</a:t>
                      </a:r>
                      <a:endParaRPr lang="zh-CN" altLang="en-US" sz="2400" b="1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|a|-|b|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2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551165"/>
                  </a:ext>
                </a:extLst>
              </a:tr>
              <a:tr h="2858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</a:t>
                      </a:r>
                      <a:r>
                        <a:rPr lang="en-US" altLang="zh-CN" sz="16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|a|-|b|</a:t>
                      </a: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2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8660029"/>
                  </a:ext>
                </a:extLst>
              </a:tr>
              <a:tr h="2858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|a-b|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4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1841847"/>
                  </a:ext>
                </a:extLst>
              </a:tr>
            </a:tbl>
          </a:graphicData>
        </a:graphic>
      </p:graphicFrame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179888DC-9A47-4C5F-B78E-81736313F1A0}"/>
              </a:ext>
            </a:extLst>
          </p:cNvPr>
          <p:cNvCxnSpPr>
            <a:cxnSpLocks/>
          </p:cNvCxnSpPr>
          <p:nvPr/>
        </p:nvCxnSpPr>
        <p:spPr>
          <a:xfrm>
            <a:off x="8890003" y="1390583"/>
            <a:ext cx="1667161" cy="853854"/>
          </a:xfrm>
          <a:prstGeom prst="line">
            <a:avLst/>
          </a:prstGeom>
          <a:ln w="28575">
            <a:solidFill>
              <a:srgbClr val="3906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表格 2">
            <a:extLst>
              <a:ext uri="{FF2B5EF4-FFF2-40B4-BE49-F238E27FC236}">
                <a16:creationId xmlns:a16="http://schemas.microsoft.com/office/drawing/2014/main" id="{8C3DF994-4DDC-4AB1-A4FD-CE3201751D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0952647"/>
              </p:ext>
            </p:extLst>
          </p:nvPr>
        </p:nvGraphicFramePr>
        <p:xfrm>
          <a:off x="3551388" y="3884401"/>
          <a:ext cx="2429161" cy="2297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707">
                  <a:extLst>
                    <a:ext uri="{9D8B030D-6E8A-4147-A177-3AD203B41FA5}">
                      <a16:colId xmlns:a16="http://schemas.microsoft.com/office/drawing/2014/main" val="1704540544"/>
                    </a:ext>
                  </a:extLst>
                </a:gridCol>
                <a:gridCol w="1001019">
                  <a:extLst>
                    <a:ext uri="{9D8B030D-6E8A-4147-A177-3AD203B41FA5}">
                      <a16:colId xmlns:a16="http://schemas.microsoft.com/office/drawing/2014/main" val="925380282"/>
                    </a:ext>
                  </a:extLst>
                </a:gridCol>
                <a:gridCol w="720435">
                  <a:extLst>
                    <a:ext uri="{9D8B030D-6E8A-4147-A177-3AD203B41FA5}">
                      <a16:colId xmlns:a16="http://schemas.microsoft.com/office/drawing/2014/main" val="4196844881"/>
                    </a:ext>
                  </a:extLst>
                </a:gridCol>
              </a:tblGrid>
              <a:tr h="891675">
                <a:tc gridSpan="2">
                  <a:txBody>
                    <a:bodyPr/>
                    <a:lstStyle/>
                    <a:p>
                      <a:pPr algn="r"/>
                      <a:r>
                        <a:rPr lang="en-US" altLang="zh-CN" sz="2400" b="1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a</a:t>
                      </a:r>
                    </a:p>
                    <a:p>
                      <a:pPr algn="l"/>
                      <a:r>
                        <a:rPr lang="en-US" altLang="zh-CN" sz="2400" b="1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b</a:t>
                      </a:r>
                      <a:endParaRPr lang="zh-CN" altLang="en-US" sz="2400" b="1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-1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1231693"/>
                  </a:ext>
                </a:extLst>
              </a:tr>
              <a:tr h="28588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3</a:t>
                      </a:r>
                      <a:endParaRPr lang="zh-CN" altLang="en-US" sz="2400" b="1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|a|-|b|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-2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551165"/>
                  </a:ext>
                </a:extLst>
              </a:tr>
              <a:tr h="2858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</a:t>
                      </a:r>
                      <a:r>
                        <a:rPr lang="en-US" altLang="zh-CN" sz="16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|a|-|b|</a:t>
                      </a: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2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8660029"/>
                  </a:ext>
                </a:extLst>
              </a:tr>
              <a:tr h="2858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|a-b|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4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1841847"/>
                  </a:ext>
                </a:extLst>
              </a:tr>
            </a:tbl>
          </a:graphicData>
        </a:graphic>
      </p:graphicFrame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B5F4A5E2-F952-4D1C-AC16-D0676BCE5E8E}"/>
              </a:ext>
            </a:extLst>
          </p:cNvPr>
          <p:cNvCxnSpPr>
            <a:cxnSpLocks/>
          </p:cNvCxnSpPr>
          <p:nvPr/>
        </p:nvCxnSpPr>
        <p:spPr>
          <a:xfrm>
            <a:off x="3551389" y="3884401"/>
            <a:ext cx="1667161" cy="853854"/>
          </a:xfrm>
          <a:prstGeom prst="line">
            <a:avLst/>
          </a:prstGeom>
          <a:ln w="28575">
            <a:solidFill>
              <a:srgbClr val="3906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表格 2">
            <a:extLst>
              <a:ext uri="{FF2B5EF4-FFF2-40B4-BE49-F238E27FC236}">
                <a16:creationId xmlns:a16="http://schemas.microsoft.com/office/drawing/2014/main" id="{B75CB5AE-25BB-4F8E-B25E-1700B84832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3239886"/>
              </p:ext>
            </p:extLst>
          </p:nvPr>
        </p:nvGraphicFramePr>
        <p:xfrm>
          <a:off x="8890002" y="3884401"/>
          <a:ext cx="2429161" cy="2297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707">
                  <a:extLst>
                    <a:ext uri="{9D8B030D-6E8A-4147-A177-3AD203B41FA5}">
                      <a16:colId xmlns:a16="http://schemas.microsoft.com/office/drawing/2014/main" val="1704540544"/>
                    </a:ext>
                  </a:extLst>
                </a:gridCol>
                <a:gridCol w="1001019">
                  <a:extLst>
                    <a:ext uri="{9D8B030D-6E8A-4147-A177-3AD203B41FA5}">
                      <a16:colId xmlns:a16="http://schemas.microsoft.com/office/drawing/2014/main" val="925380282"/>
                    </a:ext>
                  </a:extLst>
                </a:gridCol>
                <a:gridCol w="720435">
                  <a:extLst>
                    <a:ext uri="{9D8B030D-6E8A-4147-A177-3AD203B41FA5}">
                      <a16:colId xmlns:a16="http://schemas.microsoft.com/office/drawing/2014/main" val="4196844881"/>
                    </a:ext>
                  </a:extLst>
                </a:gridCol>
              </a:tblGrid>
              <a:tr h="891675">
                <a:tc gridSpan="2">
                  <a:txBody>
                    <a:bodyPr/>
                    <a:lstStyle/>
                    <a:p>
                      <a:pPr algn="r"/>
                      <a:r>
                        <a:rPr lang="en-US" altLang="zh-CN" sz="2400" b="1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a</a:t>
                      </a:r>
                    </a:p>
                    <a:p>
                      <a:pPr algn="l"/>
                      <a:r>
                        <a:rPr lang="en-US" altLang="zh-CN" sz="2400" b="1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b</a:t>
                      </a:r>
                      <a:endParaRPr lang="zh-CN" altLang="en-US" sz="2400" b="1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-3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1231693"/>
                  </a:ext>
                </a:extLst>
              </a:tr>
              <a:tr h="28588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1</a:t>
                      </a:r>
                      <a:endParaRPr lang="zh-CN" altLang="en-US" sz="2400" b="1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|a|-|b|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2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551165"/>
                  </a:ext>
                </a:extLst>
              </a:tr>
              <a:tr h="2858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</a:t>
                      </a:r>
                      <a:r>
                        <a:rPr lang="en-US" altLang="zh-CN" sz="16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|a|-|b|</a:t>
                      </a: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2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8660029"/>
                  </a:ext>
                </a:extLst>
              </a:tr>
              <a:tr h="2858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|a-b|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4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1841847"/>
                  </a:ext>
                </a:extLst>
              </a:tr>
            </a:tbl>
          </a:graphicData>
        </a:graphic>
      </p:graphicFrame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3985A7B3-9B22-44B4-AA01-F6AA07F12758}"/>
              </a:ext>
            </a:extLst>
          </p:cNvPr>
          <p:cNvCxnSpPr>
            <a:cxnSpLocks/>
          </p:cNvCxnSpPr>
          <p:nvPr/>
        </p:nvCxnSpPr>
        <p:spPr>
          <a:xfrm>
            <a:off x="8890003" y="3884401"/>
            <a:ext cx="1667161" cy="853854"/>
          </a:xfrm>
          <a:prstGeom prst="line">
            <a:avLst/>
          </a:prstGeom>
          <a:ln w="28575">
            <a:solidFill>
              <a:srgbClr val="3906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>
            <a:extLst>
              <a:ext uri="{FF2B5EF4-FFF2-40B4-BE49-F238E27FC236}">
                <a16:creationId xmlns:a16="http://schemas.microsoft.com/office/drawing/2014/main" id="{5829D773-DB33-4234-A7FB-A1093F9DE6E5}"/>
              </a:ext>
            </a:extLst>
          </p:cNvPr>
          <p:cNvSpPr/>
          <p:nvPr/>
        </p:nvSpPr>
        <p:spPr>
          <a:xfrm>
            <a:off x="3551388" y="635700"/>
            <a:ext cx="2429161" cy="515457"/>
          </a:xfrm>
          <a:prstGeom prst="rect">
            <a:avLst/>
          </a:prstGeom>
          <a:solidFill>
            <a:srgbClr val="F9EBE9"/>
          </a:solidFill>
          <a:ln w="28575">
            <a:solidFill>
              <a:srgbClr val="3906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Segoe Print" panose="02000600000000000000" pitchFamily="2" charset="0"/>
              </a:rPr>
              <a:t>|a|&lt;|b|</a:t>
            </a:r>
            <a:endParaRPr lang="zh-CN" altLang="en-US" dirty="0">
              <a:latin typeface="Segoe Print" panose="02000600000000000000" pitchFamily="2" charset="0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82928F12-081F-4DA7-AA1C-4D23202B2906}"/>
              </a:ext>
            </a:extLst>
          </p:cNvPr>
          <p:cNvSpPr/>
          <p:nvPr/>
        </p:nvSpPr>
        <p:spPr>
          <a:xfrm>
            <a:off x="8917715" y="631526"/>
            <a:ext cx="2429161" cy="515457"/>
          </a:xfrm>
          <a:prstGeom prst="rect">
            <a:avLst/>
          </a:prstGeom>
          <a:solidFill>
            <a:srgbClr val="F9EBE9"/>
          </a:solidFill>
          <a:ln w="28575">
            <a:solidFill>
              <a:srgbClr val="3906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Segoe Print" panose="02000600000000000000" pitchFamily="2" charset="0"/>
              </a:rPr>
              <a:t>|a|&gt;|b|</a:t>
            </a:r>
            <a:endParaRPr lang="zh-CN" altLang="en-US" dirty="0">
              <a:latin typeface="Segoe Print" panose="02000600000000000000" pitchFamily="2" charset="0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E2B44688-A643-4908-84CD-EA5143657460}"/>
              </a:ext>
            </a:extLst>
          </p:cNvPr>
          <p:cNvSpPr/>
          <p:nvPr/>
        </p:nvSpPr>
        <p:spPr>
          <a:xfrm>
            <a:off x="812797" y="635700"/>
            <a:ext cx="5167752" cy="515457"/>
          </a:xfrm>
          <a:prstGeom prst="rect">
            <a:avLst/>
          </a:prstGeom>
          <a:solidFill>
            <a:srgbClr val="F9EBE9"/>
          </a:solidFill>
          <a:ln w="28575">
            <a:solidFill>
              <a:srgbClr val="3906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Segoe Print" panose="02000600000000000000" pitchFamily="2" charset="0"/>
              </a:rPr>
              <a:t>|a|&lt;|b|</a:t>
            </a:r>
            <a:endParaRPr lang="zh-CN" altLang="en-US" dirty="0">
              <a:latin typeface="Segoe Print" panose="02000600000000000000" pitchFamily="2" charset="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9B2CBE84-C6CD-4CA4-AA7A-A82E26D14934}"/>
              </a:ext>
            </a:extLst>
          </p:cNvPr>
          <p:cNvSpPr/>
          <p:nvPr/>
        </p:nvSpPr>
        <p:spPr>
          <a:xfrm>
            <a:off x="6255332" y="631526"/>
            <a:ext cx="5091543" cy="515457"/>
          </a:xfrm>
          <a:prstGeom prst="rect">
            <a:avLst/>
          </a:prstGeom>
          <a:solidFill>
            <a:srgbClr val="F9EBE9"/>
          </a:solidFill>
          <a:ln w="28575">
            <a:solidFill>
              <a:srgbClr val="3906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Segoe Print" panose="02000600000000000000" pitchFamily="2" charset="0"/>
              </a:rPr>
              <a:t>|a|&gt;|b|</a:t>
            </a:r>
            <a:endParaRPr lang="zh-CN" altLang="en-US" dirty="0"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4272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2">
            <a:extLst>
              <a:ext uri="{FF2B5EF4-FFF2-40B4-BE49-F238E27FC236}">
                <a16:creationId xmlns:a16="http://schemas.microsoft.com/office/drawing/2014/main" id="{D736751E-4C76-4A9C-A98C-58AEBDFF28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6491417"/>
              </p:ext>
            </p:extLst>
          </p:nvPr>
        </p:nvGraphicFramePr>
        <p:xfrm>
          <a:off x="6255333" y="1695383"/>
          <a:ext cx="2429161" cy="2297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707">
                  <a:extLst>
                    <a:ext uri="{9D8B030D-6E8A-4147-A177-3AD203B41FA5}">
                      <a16:colId xmlns:a16="http://schemas.microsoft.com/office/drawing/2014/main" val="1704540544"/>
                    </a:ext>
                  </a:extLst>
                </a:gridCol>
                <a:gridCol w="1001019">
                  <a:extLst>
                    <a:ext uri="{9D8B030D-6E8A-4147-A177-3AD203B41FA5}">
                      <a16:colId xmlns:a16="http://schemas.microsoft.com/office/drawing/2014/main" val="925380282"/>
                    </a:ext>
                  </a:extLst>
                </a:gridCol>
                <a:gridCol w="720435">
                  <a:extLst>
                    <a:ext uri="{9D8B030D-6E8A-4147-A177-3AD203B41FA5}">
                      <a16:colId xmlns:a16="http://schemas.microsoft.com/office/drawing/2014/main" val="4196844881"/>
                    </a:ext>
                  </a:extLst>
                </a:gridCol>
              </a:tblGrid>
              <a:tr h="891675">
                <a:tc gridSpan="2">
                  <a:txBody>
                    <a:bodyPr/>
                    <a:lstStyle/>
                    <a:p>
                      <a:pPr algn="r"/>
                      <a:r>
                        <a:rPr lang="en-US" altLang="zh-CN" sz="2400" b="1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a</a:t>
                      </a:r>
                    </a:p>
                    <a:p>
                      <a:pPr algn="l"/>
                      <a:r>
                        <a:rPr lang="en-US" altLang="zh-CN" sz="2400" b="1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b</a:t>
                      </a:r>
                      <a:endParaRPr lang="zh-CN" altLang="en-US" sz="2400" b="1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-3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1231693"/>
                  </a:ext>
                </a:extLst>
              </a:tr>
              <a:tr h="28588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-1</a:t>
                      </a:r>
                      <a:endParaRPr lang="zh-CN" altLang="en-US" sz="2400" b="1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|a|-|b|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2</a:t>
                      </a:r>
                      <a:endParaRPr lang="zh-CN" altLang="en-US" sz="2400" b="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551165"/>
                  </a:ext>
                </a:extLst>
              </a:tr>
              <a:tr h="2858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|a-b|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2</a:t>
                      </a:r>
                      <a:endParaRPr lang="zh-CN" altLang="en-US" sz="2400" b="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8660029"/>
                  </a:ext>
                </a:extLst>
              </a:tr>
              <a:tr h="2858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|a|+|b|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4</a:t>
                      </a:r>
                      <a:endParaRPr lang="zh-CN" altLang="en-US" sz="2400" b="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1841847"/>
                  </a:ext>
                </a:extLst>
              </a:tr>
            </a:tbl>
          </a:graphicData>
        </a:graphic>
      </p:graphicFrame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D8CD4595-27B0-4221-924C-73D7ED9F381A}"/>
              </a:ext>
            </a:extLst>
          </p:cNvPr>
          <p:cNvCxnSpPr>
            <a:cxnSpLocks/>
          </p:cNvCxnSpPr>
          <p:nvPr/>
        </p:nvCxnSpPr>
        <p:spPr>
          <a:xfrm>
            <a:off x="6255334" y="1695383"/>
            <a:ext cx="1667161" cy="853854"/>
          </a:xfrm>
          <a:prstGeom prst="line">
            <a:avLst/>
          </a:prstGeom>
          <a:ln w="28575">
            <a:solidFill>
              <a:srgbClr val="3906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表格 2">
            <a:extLst>
              <a:ext uri="{FF2B5EF4-FFF2-40B4-BE49-F238E27FC236}">
                <a16:creationId xmlns:a16="http://schemas.microsoft.com/office/drawing/2014/main" id="{9D5C846C-A232-408C-88FB-CFB7BF9BA4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448187"/>
              </p:ext>
            </p:extLst>
          </p:nvPr>
        </p:nvGraphicFramePr>
        <p:xfrm>
          <a:off x="6255333" y="4189201"/>
          <a:ext cx="2429161" cy="2297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707">
                  <a:extLst>
                    <a:ext uri="{9D8B030D-6E8A-4147-A177-3AD203B41FA5}">
                      <a16:colId xmlns:a16="http://schemas.microsoft.com/office/drawing/2014/main" val="1704540544"/>
                    </a:ext>
                  </a:extLst>
                </a:gridCol>
                <a:gridCol w="1001019">
                  <a:extLst>
                    <a:ext uri="{9D8B030D-6E8A-4147-A177-3AD203B41FA5}">
                      <a16:colId xmlns:a16="http://schemas.microsoft.com/office/drawing/2014/main" val="925380282"/>
                    </a:ext>
                  </a:extLst>
                </a:gridCol>
                <a:gridCol w="720435">
                  <a:extLst>
                    <a:ext uri="{9D8B030D-6E8A-4147-A177-3AD203B41FA5}">
                      <a16:colId xmlns:a16="http://schemas.microsoft.com/office/drawing/2014/main" val="4196844881"/>
                    </a:ext>
                  </a:extLst>
                </a:gridCol>
              </a:tblGrid>
              <a:tr h="891675">
                <a:tc gridSpan="2">
                  <a:txBody>
                    <a:bodyPr/>
                    <a:lstStyle/>
                    <a:p>
                      <a:pPr algn="r"/>
                      <a:r>
                        <a:rPr lang="en-US" altLang="zh-CN" sz="2400" b="1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a</a:t>
                      </a:r>
                    </a:p>
                    <a:p>
                      <a:pPr algn="l"/>
                      <a:r>
                        <a:rPr lang="en-US" altLang="zh-CN" sz="2400" b="1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b</a:t>
                      </a:r>
                      <a:endParaRPr lang="zh-CN" altLang="en-US" sz="2400" b="1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3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1231693"/>
                  </a:ext>
                </a:extLst>
              </a:tr>
              <a:tr h="28588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1</a:t>
                      </a:r>
                      <a:endParaRPr lang="zh-CN" altLang="en-US" sz="2400" b="1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|a|-|b|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2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551165"/>
                  </a:ext>
                </a:extLst>
              </a:tr>
              <a:tr h="2858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|a-b|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2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8660029"/>
                  </a:ext>
                </a:extLst>
              </a:tr>
              <a:tr h="2858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|a|+|b|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4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1841847"/>
                  </a:ext>
                </a:extLst>
              </a:tr>
            </a:tbl>
          </a:graphicData>
        </a:graphic>
      </p:graphicFrame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1E8BF9A3-64C8-462B-9038-3A8ECAFCD5A4}"/>
              </a:ext>
            </a:extLst>
          </p:cNvPr>
          <p:cNvCxnSpPr>
            <a:cxnSpLocks/>
          </p:cNvCxnSpPr>
          <p:nvPr/>
        </p:nvCxnSpPr>
        <p:spPr>
          <a:xfrm>
            <a:off x="6255334" y="4189201"/>
            <a:ext cx="1667161" cy="853854"/>
          </a:xfrm>
          <a:prstGeom prst="line">
            <a:avLst/>
          </a:prstGeom>
          <a:ln w="28575">
            <a:solidFill>
              <a:srgbClr val="3906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表格 2">
            <a:extLst>
              <a:ext uri="{FF2B5EF4-FFF2-40B4-BE49-F238E27FC236}">
                <a16:creationId xmlns:a16="http://schemas.microsoft.com/office/drawing/2014/main" id="{58AF42AC-B9DA-4190-8F02-1934DB501F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9323639"/>
              </p:ext>
            </p:extLst>
          </p:nvPr>
        </p:nvGraphicFramePr>
        <p:xfrm>
          <a:off x="8890002" y="1695383"/>
          <a:ext cx="2429161" cy="2297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707">
                  <a:extLst>
                    <a:ext uri="{9D8B030D-6E8A-4147-A177-3AD203B41FA5}">
                      <a16:colId xmlns:a16="http://schemas.microsoft.com/office/drawing/2014/main" val="1704540544"/>
                    </a:ext>
                  </a:extLst>
                </a:gridCol>
                <a:gridCol w="1001019">
                  <a:extLst>
                    <a:ext uri="{9D8B030D-6E8A-4147-A177-3AD203B41FA5}">
                      <a16:colId xmlns:a16="http://schemas.microsoft.com/office/drawing/2014/main" val="925380282"/>
                    </a:ext>
                  </a:extLst>
                </a:gridCol>
                <a:gridCol w="720435">
                  <a:extLst>
                    <a:ext uri="{9D8B030D-6E8A-4147-A177-3AD203B41FA5}">
                      <a16:colId xmlns:a16="http://schemas.microsoft.com/office/drawing/2014/main" val="4196844881"/>
                    </a:ext>
                  </a:extLst>
                </a:gridCol>
              </a:tblGrid>
              <a:tr h="891675">
                <a:tc gridSpan="2">
                  <a:txBody>
                    <a:bodyPr/>
                    <a:lstStyle/>
                    <a:p>
                      <a:pPr algn="r"/>
                      <a:r>
                        <a:rPr lang="en-US" altLang="zh-CN" sz="2400" b="1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a</a:t>
                      </a:r>
                    </a:p>
                    <a:p>
                      <a:pPr algn="l"/>
                      <a:r>
                        <a:rPr lang="en-US" altLang="zh-CN" sz="2400" b="1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b</a:t>
                      </a:r>
                      <a:endParaRPr lang="zh-CN" altLang="en-US" sz="2400" b="1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3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1231693"/>
                  </a:ext>
                </a:extLst>
              </a:tr>
              <a:tr h="28588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-1</a:t>
                      </a:r>
                      <a:endParaRPr lang="zh-CN" altLang="en-US" sz="2400" b="1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|a|-|b|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2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551165"/>
                  </a:ext>
                </a:extLst>
              </a:tr>
              <a:tr h="2858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|a-b|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4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8660029"/>
                  </a:ext>
                </a:extLst>
              </a:tr>
              <a:tr h="2858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|a|+|b|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4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1841847"/>
                  </a:ext>
                </a:extLst>
              </a:tr>
            </a:tbl>
          </a:graphicData>
        </a:graphic>
      </p:graphicFrame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2790252A-B311-49BE-A406-2D316CF51936}"/>
              </a:ext>
            </a:extLst>
          </p:cNvPr>
          <p:cNvCxnSpPr>
            <a:cxnSpLocks/>
          </p:cNvCxnSpPr>
          <p:nvPr/>
        </p:nvCxnSpPr>
        <p:spPr>
          <a:xfrm>
            <a:off x="8890003" y="1695383"/>
            <a:ext cx="1667161" cy="853854"/>
          </a:xfrm>
          <a:prstGeom prst="line">
            <a:avLst/>
          </a:prstGeom>
          <a:ln w="28575">
            <a:solidFill>
              <a:srgbClr val="3906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表格 2">
            <a:extLst>
              <a:ext uri="{FF2B5EF4-FFF2-40B4-BE49-F238E27FC236}">
                <a16:creationId xmlns:a16="http://schemas.microsoft.com/office/drawing/2014/main" id="{B137334D-8C53-4263-AA95-6D3CFCF8D9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7801186"/>
              </p:ext>
            </p:extLst>
          </p:nvPr>
        </p:nvGraphicFramePr>
        <p:xfrm>
          <a:off x="8890002" y="4189201"/>
          <a:ext cx="2429161" cy="2297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707">
                  <a:extLst>
                    <a:ext uri="{9D8B030D-6E8A-4147-A177-3AD203B41FA5}">
                      <a16:colId xmlns:a16="http://schemas.microsoft.com/office/drawing/2014/main" val="1704540544"/>
                    </a:ext>
                  </a:extLst>
                </a:gridCol>
                <a:gridCol w="1001019">
                  <a:extLst>
                    <a:ext uri="{9D8B030D-6E8A-4147-A177-3AD203B41FA5}">
                      <a16:colId xmlns:a16="http://schemas.microsoft.com/office/drawing/2014/main" val="925380282"/>
                    </a:ext>
                  </a:extLst>
                </a:gridCol>
                <a:gridCol w="720435">
                  <a:extLst>
                    <a:ext uri="{9D8B030D-6E8A-4147-A177-3AD203B41FA5}">
                      <a16:colId xmlns:a16="http://schemas.microsoft.com/office/drawing/2014/main" val="4196844881"/>
                    </a:ext>
                  </a:extLst>
                </a:gridCol>
              </a:tblGrid>
              <a:tr h="891675">
                <a:tc gridSpan="2">
                  <a:txBody>
                    <a:bodyPr/>
                    <a:lstStyle/>
                    <a:p>
                      <a:pPr algn="r"/>
                      <a:r>
                        <a:rPr lang="en-US" altLang="zh-CN" sz="2400" b="1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a</a:t>
                      </a:r>
                    </a:p>
                    <a:p>
                      <a:pPr algn="l"/>
                      <a:r>
                        <a:rPr lang="en-US" altLang="zh-CN" sz="2400" b="1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b</a:t>
                      </a:r>
                      <a:endParaRPr lang="zh-CN" altLang="en-US" sz="2400" b="1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-3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1231693"/>
                  </a:ext>
                </a:extLst>
              </a:tr>
              <a:tr h="28588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1</a:t>
                      </a:r>
                      <a:endParaRPr lang="zh-CN" altLang="en-US" sz="2400" b="1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|a|-|b|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2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551165"/>
                  </a:ext>
                </a:extLst>
              </a:tr>
              <a:tr h="2858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|a-b|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4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8660029"/>
                  </a:ext>
                </a:extLst>
              </a:tr>
              <a:tr h="2858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|a|+|b|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4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1841847"/>
                  </a:ext>
                </a:extLst>
              </a:tr>
            </a:tbl>
          </a:graphicData>
        </a:graphic>
      </p:graphicFrame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7C6E0E6E-6D99-451A-8524-971CBB409CEA}"/>
              </a:ext>
            </a:extLst>
          </p:cNvPr>
          <p:cNvCxnSpPr>
            <a:cxnSpLocks/>
          </p:cNvCxnSpPr>
          <p:nvPr/>
        </p:nvCxnSpPr>
        <p:spPr>
          <a:xfrm>
            <a:off x="8890003" y="4189201"/>
            <a:ext cx="1667161" cy="853854"/>
          </a:xfrm>
          <a:prstGeom prst="line">
            <a:avLst/>
          </a:prstGeom>
          <a:ln w="28575">
            <a:solidFill>
              <a:srgbClr val="3906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CC0F9B7A-B492-47D6-943F-55C186B11608}"/>
              </a:ext>
            </a:extLst>
          </p:cNvPr>
          <p:cNvSpPr/>
          <p:nvPr/>
        </p:nvSpPr>
        <p:spPr>
          <a:xfrm>
            <a:off x="8917715" y="936326"/>
            <a:ext cx="2429161" cy="515457"/>
          </a:xfrm>
          <a:prstGeom prst="rect">
            <a:avLst/>
          </a:prstGeom>
          <a:solidFill>
            <a:srgbClr val="EFCAC3"/>
          </a:solidFill>
          <a:ln w="28575">
            <a:solidFill>
              <a:srgbClr val="3906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Segoe Print" panose="02000600000000000000" pitchFamily="2" charset="0"/>
              </a:rPr>
              <a:t>AB</a:t>
            </a:r>
            <a:r>
              <a:rPr lang="zh-CN" altLang="en-US" dirty="0">
                <a:latin typeface="Segoe Print" panose="02000600000000000000" pitchFamily="2" charset="0"/>
              </a:rPr>
              <a:t>异侧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3E1A39A-B82F-4BBC-AF5A-B0548C371132}"/>
              </a:ext>
            </a:extLst>
          </p:cNvPr>
          <p:cNvSpPr/>
          <p:nvPr/>
        </p:nvSpPr>
        <p:spPr>
          <a:xfrm>
            <a:off x="6255333" y="224616"/>
            <a:ext cx="5091543" cy="515457"/>
          </a:xfrm>
          <a:prstGeom prst="rect">
            <a:avLst/>
          </a:prstGeom>
          <a:solidFill>
            <a:srgbClr val="EFCAC3"/>
          </a:solidFill>
          <a:ln w="28575">
            <a:solidFill>
              <a:srgbClr val="3906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Segoe Print" panose="02000600000000000000" pitchFamily="2" charset="0"/>
              </a:rPr>
              <a:t>|a|&gt;|b|</a:t>
            </a:r>
            <a:endParaRPr lang="zh-CN" altLang="en-US" dirty="0">
              <a:latin typeface="Segoe Print" panose="02000600000000000000" pitchFamily="2" charset="0"/>
            </a:endParaRPr>
          </a:p>
        </p:txBody>
      </p:sp>
      <p:graphicFrame>
        <p:nvGraphicFramePr>
          <p:cNvPr id="24" name="表格 2">
            <a:extLst>
              <a:ext uri="{FF2B5EF4-FFF2-40B4-BE49-F238E27FC236}">
                <a16:creationId xmlns:a16="http://schemas.microsoft.com/office/drawing/2014/main" id="{4B8E1840-03A4-4B37-B6BD-28F43E85EB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5329320"/>
              </p:ext>
            </p:extLst>
          </p:nvPr>
        </p:nvGraphicFramePr>
        <p:xfrm>
          <a:off x="958281" y="1695383"/>
          <a:ext cx="2429161" cy="2297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707">
                  <a:extLst>
                    <a:ext uri="{9D8B030D-6E8A-4147-A177-3AD203B41FA5}">
                      <a16:colId xmlns:a16="http://schemas.microsoft.com/office/drawing/2014/main" val="1704540544"/>
                    </a:ext>
                  </a:extLst>
                </a:gridCol>
                <a:gridCol w="1001019">
                  <a:extLst>
                    <a:ext uri="{9D8B030D-6E8A-4147-A177-3AD203B41FA5}">
                      <a16:colId xmlns:a16="http://schemas.microsoft.com/office/drawing/2014/main" val="925380282"/>
                    </a:ext>
                  </a:extLst>
                </a:gridCol>
                <a:gridCol w="720435">
                  <a:extLst>
                    <a:ext uri="{9D8B030D-6E8A-4147-A177-3AD203B41FA5}">
                      <a16:colId xmlns:a16="http://schemas.microsoft.com/office/drawing/2014/main" val="4196844881"/>
                    </a:ext>
                  </a:extLst>
                </a:gridCol>
              </a:tblGrid>
              <a:tr h="891675">
                <a:tc gridSpan="2">
                  <a:txBody>
                    <a:bodyPr/>
                    <a:lstStyle/>
                    <a:p>
                      <a:pPr algn="r"/>
                      <a:r>
                        <a:rPr lang="en-US" altLang="zh-CN" sz="2400" b="1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a</a:t>
                      </a:r>
                    </a:p>
                    <a:p>
                      <a:pPr algn="l"/>
                      <a:r>
                        <a:rPr lang="en-US" altLang="zh-CN" sz="2400" b="1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b</a:t>
                      </a:r>
                      <a:endParaRPr lang="zh-CN" altLang="en-US" sz="2400" b="1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-1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1231693"/>
                  </a:ext>
                </a:extLst>
              </a:tr>
              <a:tr h="28588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-3</a:t>
                      </a:r>
                      <a:endParaRPr lang="zh-CN" altLang="en-US" sz="2400" b="1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|a|-|b|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-2</a:t>
                      </a:r>
                      <a:endParaRPr lang="zh-CN" altLang="en-US" sz="2400" b="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551165"/>
                  </a:ext>
                </a:extLst>
              </a:tr>
              <a:tr h="2858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|a-b|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2</a:t>
                      </a:r>
                      <a:endParaRPr lang="zh-CN" altLang="en-US" sz="2400" b="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8660029"/>
                  </a:ext>
                </a:extLst>
              </a:tr>
              <a:tr h="2858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|a|+|b|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4</a:t>
                      </a:r>
                      <a:endParaRPr lang="zh-CN" altLang="en-US" sz="2400" b="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1841847"/>
                  </a:ext>
                </a:extLst>
              </a:tr>
            </a:tbl>
          </a:graphicData>
        </a:graphic>
      </p:graphicFrame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1C148A70-5598-48C8-B397-5CB5B5A775C4}"/>
              </a:ext>
            </a:extLst>
          </p:cNvPr>
          <p:cNvCxnSpPr>
            <a:cxnSpLocks/>
          </p:cNvCxnSpPr>
          <p:nvPr/>
        </p:nvCxnSpPr>
        <p:spPr>
          <a:xfrm>
            <a:off x="958282" y="1695383"/>
            <a:ext cx="1667161" cy="853854"/>
          </a:xfrm>
          <a:prstGeom prst="line">
            <a:avLst/>
          </a:prstGeom>
          <a:ln w="28575">
            <a:solidFill>
              <a:srgbClr val="3906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表格 2">
            <a:extLst>
              <a:ext uri="{FF2B5EF4-FFF2-40B4-BE49-F238E27FC236}">
                <a16:creationId xmlns:a16="http://schemas.microsoft.com/office/drawing/2014/main" id="{90FF847D-2F63-411A-8529-2579314202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6523240"/>
              </p:ext>
            </p:extLst>
          </p:nvPr>
        </p:nvGraphicFramePr>
        <p:xfrm>
          <a:off x="958281" y="4189201"/>
          <a:ext cx="2429161" cy="2297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707">
                  <a:extLst>
                    <a:ext uri="{9D8B030D-6E8A-4147-A177-3AD203B41FA5}">
                      <a16:colId xmlns:a16="http://schemas.microsoft.com/office/drawing/2014/main" val="1704540544"/>
                    </a:ext>
                  </a:extLst>
                </a:gridCol>
                <a:gridCol w="1001019">
                  <a:extLst>
                    <a:ext uri="{9D8B030D-6E8A-4147-A177-3AD203B41FA5}">
                      <a16:colId xmlns:a16="http://schemas.microsoft.com/office/drawing/2014/main" val="925380282"/>
                    </a:ext>
                  </a:extLst>
                </a:gridCol>
                <a:gridCol w="720435">
                  <a:extLst>
                    <a:ext uri="{9D8B030D-6E8A-4147-A177-3AD203B41FA5}">
                      <a16:colId xmlns:a16="http://schemas.microsoft.com/office/drawing/2014/main" val="4196844881"/>
                    </a:ext>
                  </a:extLst>
                </a:gridCol>
              </a:tblGrid>
              <a:tr h="891675">
                <a:tc gridSpan="2">
                  <a:txBody>
                    <a:bodyPr/>
                    <a:lstStyle/>
                    <a:p>
                      <a:pPr algn="r"/>
                      <a:r>
                        <a:rPr lang="en-US" altLang="zh-CN" sz="2400" b="1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a</a:t>
                      </a:r>
                    </a:p>
                    <a:p>
                      <a:pPr algn="l"/>
                      <a:r>
                        <a:rPr lang="en-US" altLang="zh-CN" sz="2400" b="1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b</a:t>
                      </a:r>
                      <a:endParaRPr lang="zh-CN" altLang="en-US" sz="2400" b="1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-1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1231693"/>
                  </a:ext>
                </a:extLst>
              </a:tr>
              <a:tr h="28588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3</a:t>
                      </a:r>
                      <a:endParaRPr lang="zh-CN" altLang="en-US" sz="2400" b="1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|a|-|b|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-2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551165"/>
                  </a:ext>
                </a:extLst>
              </a:tr>
              <a:tr h="2858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|a-b|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4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8660029"/>
                  </a:ext>
                </a:extLst>
              </a:tr>
              <a:tr h="2858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|a|+|b|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4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1841847"/>
                  </a:ext>
                </a:extLst>
              </a:tr>
            </a:tbl>
          </a:graphicData>
        </a:graphic>
      </p:graphicFrame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D877C43E-C23B-4036-BF35-D85D4C073456}"/>
              </a:ext>
            </a:extLst>
          </p:cNvPr>
          <p:cNvCxnSpPr>
            <a:cxnSpLocks/>
          </p:cNvCxnSpPr>
          <p:nvPr/>
        </p:nvCxnSpPr>
        <p:spPr>
          <a:xfrm>
            <a:off x="958282" y="4189201"/>
            <a:ext cx="1667161" cy="853854"/>
          </a:xfrm>
          <a:prstGeom prst="line">
            <a:avLst/>
          </a:prstGeom>
          <a:ln w="28575">
            <a:solidFill>
              <a:srgbClr val="3906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表格 2">
            <a:extLst>
              <a:ext uri="{FF2B5EF4-FFF2-40B4-BE49-F238E27FC236}">
                <a16:creationId xmlns:a16="http://schemas.microsoft.com/office/drawing/2014/main" id="{4A65CBA4-0B05-4564-A93B-6B83D4A490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3465299"/>
              </p:ext>
            </p:extLst>
          </p:nvPr>
        </p:nvGraphicFramePr>
        <p:xfrm>
          <a:off x="3592950" y="1695383"/>
          <a:ext cx="2429161" cy="2297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707">
                  <a:extLst>
                    <a:ext uri="{9D8B030D-6E8A-4147-A177-3AD203B41FA5}">
                      <a16:colId xmlns:a16="http://schemas.microsoft.com/office/drawing/2014/main" val="1704540544"/>
                    </a:ext>
                  </a:extLst>
                </a:gridCol>
                <a:gridCol w="1001019">
                  <a:extLst>
                    <a:ext uri="{9D8B030D-6E8A-4147-A177-3AD203B41FA5}">
                      <a16:colId xmlns:a16="http://schemas.microsoft.com/office/drawing/2014/main" val="925380282"/>
                    </a:ext>
                  </a:extLst>
                </a:gridCol>
                <a:gridCol w="720435">
                  <a:extLst>
                    <a:ext uri="{9D8B030D-6E8A-4147-A177-3AD203B41FA5}">
                      <a16:colId xmlns:a16="http://schemas.microsoft.com/office/drawing/2014/main" val="4196844881"/>
                    </a:ext>
                  </a:extLst>
                </a:gridCol>
              </a:tblGrid>
              <a:tr h="891675">
                <a:tc gridSpan="2">
                  <a:txBody>
                    <a:bodyPr/>
                    <a:lstStyle/>
                    <a:p>
                      <a:pPr algn="r"/>
                      <a:r>
                        <a:rPr lang="en-US" altLang="zh-CN" sz="2400" b="1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a</a:t>
                      </a:r>
                    </a:p>
                    <a:p>
                      <a:pPr algn="l"/>
                      <a:r>
                        <a:rPr lang="en-US" altLang="zh-CN" sz="2400" b="1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b</a:t>
                      </a:r>
                      <a:endParaRPr lang="zh-CN" altLang="en-US" sz="2400" b="1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1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1231693"/>
                  </a:ext>
                </a:extLst>
              </a:tr>
              <a:tr h="28588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-3</a:t>
                      </a:r>
                      <a:endParaRPr lang="zh-CN" altLang="en-US" sz="2400" b="1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|a|-|b|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-2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551165"/>
                  </a:ext>
                </a:extLst>
              </a:tr>
              <a:tr h="2858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|a-b|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4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8660029"/>
                  </a:ext>
                </a:extLst>
              </a:tr>
              <a:tr h="2858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|a|+|b|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4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1841847"/>
                  </a:ext>
                </a:extLst>
              </a:tr>
            </a:tbl>
          </a:graphicData>
        </a:graphic>
      </p:graphicFrame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ABA303A0-59B7-40E2-8E32-4734613BFBD4}"/>
              </a:ext>
            </a:extLst>
          </p:cNvPr>
          <p:cNvCxnSpPr>
            <a:cxnSpLocks/>
          </p:cNvCxnSpPr>
          <p:nvPr/>
        </p:nvCxnSpPr>
        <p:spPr>
          <a:xfrm>
            <a:off x="3592951" y="1695383"/>
            <a:ext cx="1667161" cy="853854"/>
          </a:xfrm>
          <a:prstGeom prst="line">
            <a:avLst/>
          </a:prstGeom>
          <a:ln w="28575">
            <a:solidFill>
              <a:srgbClr val="3906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表格 2">
            <a:extLst>
              <a:ext uri="{FF2B5EF4-FFF2-40B4-BE49-F238E27FC236}">
                <a16:creationId xmlns:a16="http://schemas.microsoft.com/office/drawing/2014/main" id="{95F75803-C00A-447D-8391-D441B43E0A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5732113"/>
              </p:ext>
            </p:extLst>
          </p:nvPr>
        </p:nvGraphicFramePr>
        <p:xfrm>
          <a:off x="3592950" y="4189201"/>
          <a:ext cx="2429161" cy="2297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707">
                  <a:extLst>
                    <a:ext uri="{9D8B030D-6E8A-4147-A177-3AD203B41FA5}">
                      <a16:colId xmlns:a16="http://schemas.microsoft.com/office/drawing/2014/main" val="1704540544"/>
                    </a:ext>
                  </a:extLst>
                </a:gridCol>
                <a:gridCol w="1001019">
                  <a:extLst>
                    <a:ext uri="{9D8B030D-6E8A-4147-A177-3AD203B41FA5}">
                      <a16:colId xmlns:a16="http://schemas.microsoft.com/office/drawing/2014/main" val="925380282"/>
                    </a:ext>
                  </a:extLst>
                </a:gridCol>
                <a:gridCol w="720435">
                  <a:extLst>
                    <a:ext uri="{9D8B030D-6E8A-4147-A177-3AD203B41FA5}">
                      <a16:colId xmlns:a16="http://schemas.microsoft.com/office/drawing/2014/main" val="4196844881"/>
                    </a:ext>
                  </a:extLst>
                </a:gridCol>
              </a:tblGrid>
              <a:tr h="891675">
                <a:tc gridSpan="2">
                  <a:txBody>
                    <a:bodyPr/>
                    <a:lstStyle/>
                    <a:p>
                      <a:pPr algn="r"/>
                      <a:r>
                        <a:rPr lang="en-US" altLang="zh-CN" sz="2400" b="1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a</a:t>
                      </a:r>
                    </a:p>
                    <a:p>
                      <a:pPr algn="l"/>
                      <a:r>
                        <a:rPr lang="en-US" altLang="zh-CN" sz="2400" b="1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b</a:t>
                      </a:r>
                      <a:endParaRPr lang="zh-CN" altLang="en-US" sz="2400" b="1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1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1231693"/>
                  </a:ext>
                </a:extLst>
              </a:tr>
              <a:tr h="28588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3</a:t>
                      </a:r>
                      <a:endParaRPr lang="zh-CN" altLang="en-US" sz="2400" b="1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|a|-|b|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-2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551165"/>
                  </a:ext>
                </a:extLst>
              </a:tr>
              <a:tr h="2858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|a-b|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2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8660029"/>
                  </a:ext>
                </a:extLst>
              </a:tr>
              <a:tr h="2858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|a|+|b|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4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1841847"/>
                  </a:ext>
                </a:extLst>
              </a:tr>
            </a:tbl>
          </a:graphicData>
        </a:graphic>
      </p:graphicFrame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0C4E9745-E9D6-481B-8E25-B1D54EEB2CE4}"/>
              </a:ext>
            </a:extLst>
          </p:cNvPr>
          <p:cNvCxnSpPr>
            <a:cxnSpLocks/>
          </p:cNvCxnSpPr>
          <p:nvPr/>
        </p:nvCxnSpPr>
        <p:spPr>
          <a:xfrm>
            <a:off x="3592951" y="4189201"/>
            <a:ext cx="1667161" cy="853854"/>
          </a:xfrm>
          <a:prstGeom prst="line">
            <a:avLst/>
          </a:prstGeom>
          <a:ln w="28575">
            <a:solidFill>
              <a:srgbClr val="3906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0B61661C-B67E-4250-838D-F8F1F46FD804}"/>
              </a:ext>
            </a:extLst>
          </p:cNvPr>
          <p:cNvSpPr/>
          <p:nvPr/>
        </p:nvSpPr>
        <p:spPr>
          <a:xfrm>
            <a:off x="3620663" y="936326"/>
            <a:ext cx="2429161" cy="515457"/>
          </a:xfrm>
          <a:prstGeom prst="rect">
            <a:avLst/>
          </a:prstGeom>
          <a:solidFill>
            <a:srgbClr val="F9EBE9"/>
          </a:solidFill>
          <a:ln w="28575">
            <a:solidFill>
              <a:srgbClr val="3906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Segoe Print" panose="02000600000000000000" pitchFamily="2" charset="0"/>
              </a:rPr>
              <a:t>|a|&gt;|b|</a:t>
            </a:r>
            <a:endParaRPr lang="zh-CN" altLang="en-US" dirty="0">
              <a:latin typeface="Segoe Print" panose="02000600000000000000" pitchFamily="2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399AF9BF-7485-41C3-B623-55385278FC31}"/>
              </a:ext>
            </a:extLst>
          </p:cNvPr>
          <p:cNvSpPr/>
          <p:nvPr/>
        </p:nvSpPr>
        <p:spPr>
          <a:xfrm>
            <a:off x="958280" y="936326"/>
            <a:ext cx="5091543" cy="515457"/>
          </a:xfrm>
          <a:prstGeom prst="rect">
            <a:avLst/>
          </a:prstGeom>
          <a:solidFill>
            <a:srgbClr val="F9EBE9"/>
          </a:solidFill>
          <a:ln w="28575">
            <a:solidFill>
              <a:srgbClr val="3906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Segoe Print" panose="02000600000000000000" pitchFamily="2" charset="0"/>
              </a:rPr>
              <a:t>|a|&lt;|b|</a:t>
            </a:r>
            <a:endParaRPr lang="zh-CN" altLang="en-US" dirty="0">
              <a:latin typeface="Segoe Print" panose="02000600000000000000" pitchFamily="2" charset="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56D3B697-4926-4333-A7C2-717DA956D6FF}"/>
              </a:ext>
            </a:extLst>
          </p:cNvPr>
          <p:cNvSpPr/>
          <p:nvPr/>
        </p:nvSpPr>
        <p:spPr>
          <a:xfrm>
            <a:off x="6255332" y="936326"/>
            <a:ext cx="2429161" cy="515457"/>
          </a:xfrm>
          <a:prstGeom prst="rect">
            <a:avLst/>
          </a:prstGeom>
          <a:solidFill>
            <a:srgbClr val="EFCAC3"/>
          </a:solidFill>
          <a:ln w="28575">
            <a:solidFill>
              <a:srgbClr val="3906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Segoe Print" panose="02000600000000000000" pitchFamily="2" charset="0"/>
              </a:rPr>
              <a:t>AB</a:t>
            </a:r>
            <a:r>
              <a:rPr lang="zh-CN" altLang="en-US" dirty="0">
                <a:latin typeface="Segoe Print" panose="02000600000000000000" pitchFamily="2" charset="0"/>
              </a:rPr>
              <a:t>同侧</a:t>
            </a:r>
          </a:p>
        </p:txBody>
      </p:sp>
    </p:spTree>
    <p:extLst>
      <p:ext uri="{BB962C8B-B14F-4D97-AF65-F5344CB8AC3E}">
        <p14:creationId xmlns:p14="http://schemas.microsoft.com/office/powerpoint/2010/main" val="1012167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椭圆 36">
            <a:extLst>
              <a:ext uri="{FF2B5EF4-FFF2-40B4-BE49-F238E27FC236}">
                <a16:creationId xmlns:a16="http://schemas.microsoft.com/office/drawing/2014/main" id="{DD49F40B-9EA5-4E13-BE1B-ADE8A70DEB36}"/>
              </a:ext>
            </a:extLst>
          </p:cNvPr>
          <p:cNvSpPr/>
          <p:nvPr/>
        </p:nvSpPr>
        <p:spPr>
          <a:xfrm>
            <a:off x="5837431" y="1560659"/>
            <a:ext cx="928254" cy="526474"/>
          </a:xfrm>
          <a:prstGeom prst="ellipse">
            <a:avLst/>
          </a:prstGeom>
          <a:solidFill>
            <a:srgbClr val="EFCAC3"/>
          </a:solidFill>
          <a:ln w="28575">
            <a:solidFill>
              <a:srgbClr val="EFCA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F2485E97-833C-4F00-9AB6-24F687187C2C}"/>
              </a:ext>
            </a:extLst>
          </p:cNvPr>
          <p:cNvSpPr/>
          <p:nvPr/>
        </p:nvSpPr>
        <p:spPr>
          <a:xfrm>
            <a:off x="4405744" y="1560659"/>
            <a:ext cx="928254" cy="526474"/>
          </a:xfrm>
          <a:prstGeom prst="ellipse">
            <a:avLst/>
          </a:prstGeom>
          <a:solidFill>
            <a:srgbClr val="F9EBE9"/>
          </a:solidFill>
          <a:ln w="28575">
            <a:solidFill>
              <a:srgbClr val="F9EB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7C67A41C-B82F-458F-AC5B-016873CD0593}"/>
              </a:ext>
            </a:extLst>
          </p:cNvPr>
          <p:cNvSpPr/>
          <p:nvPr/>
        </p:nvSpPr>
        <p:spPr>
          <a:xfrm>
            <a:off x="4378034" y="2224323"/>
            <a:ext cx="928254" cy="526474"/>
          </a:xfrm>
          <a:prstGeom prst="ellipse">
            <a:avLst/>
          </a:prstGeom>
          <a:solidFill>
            <a:srgbClr val="CDA398"/>
          </a:solidFill>
          <a:ln w="28575">
            <a:solidFill>
              <a:srgbClr val="CDA3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6CEC29E-51D3-4695-9564-739FC21776A9}"/>
              </a:ext>
            </a:extLst>
          </p:cNvPr>
          <p:cNvSpPr txBox="1"/>
          <p:nvPr/>
        </p:nvSpPr>
        <p:spPr>
          <a:xfrm>
            <a:off x="4405744" y="1343890"/>
            <a:ext cx="2359941" cy="1409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 -  </a:t>
            </a:r>
            <a:r>
              <a:rPr lang="zh-CN" altLang="en-US" sz="3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3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× ÷</a:t>
            </a:r>
          </a:p>
          <a:p>
            <a:pPr>
              <a:lnSpc>
                <a:spcPct val="150000"/>
              </a:lnSpc>
            </a:pPr>
            <a:r>
              <a:rPr lang="zh-CN" altLang="en-US" sz="2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复合</a:t>
            </a:r>
          </a:p>
        </p:txBody>
      </p:sp>
      <p:sp>
        <p:nvSpPr>
          <p:cNvPr id="5" name="左大括号 4">
            <a:extLst>
              <a:ext uri="{FF2B5EF4-FFF2-40B4-BE49-F238E27FC236}">
                <a16:creationId xmlns:a16="http://schemas.microsoft.com/office/drawing/2014/main" id="{40DC236D-69CA-46DA-AE53-30210DD2AD06}"/>
              </a:ext>
            </a:extLst>
          </p:cNvPr>
          <p:cNvSpPr/>
          <p:nvPr/>
        </p:nvSpPr>
        <p:spPr>
          <a:xfrm>
            <a:off x="4128653" y="1399310"/>
            <a:ext cx="207819" cy="1409360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A2C1B366-0B82-4591-8CA6-6609EBE47893}"/>
              </a:ext>
            </a:extLst>
          </p:cNvPr>
          <p:cNvSpPr txBox="1"/>
          <p:nvPr/>
        </p:nvSpPr>
        <p:spPr>
          <a:xfrm>
            <a:off x="3233514" y="1865463"/>
            <a:ext cx="82586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求导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411E9E5-A410-4F1C-8883-087589148DB9}"/>
              </a:ext>
            </a:extLst>
          </p:cNvPr>
          <p:cNvSpPr txBox="1"/>
          <p:nvPr/>
        </p:nvSpPr>
        <p:spPr>
          <a:xfrm>
            <a:off x="4336472" y="1238803"/>
            <a:ext cx="2582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拆项积分        分部积分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A4FC4CDB-9AC6-4250-BE86-B4567EF51B29}"/>
              </a:ext>
            </a:extLst>
          </p:cNvPr>
          <p:cNvSpPr txBox="1"/>
          <p:nvPr/>
        </p:nvSpPr>
        <p:spPr>
          <a:xfrm>
            <a:off x="4315873" y="272909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换元积分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5C6C611F-DE15-4874-B8BA-3C53AD2C57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378" y="3740381"/>
            <a:ext cx="3828620" cy="1987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403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4" name="矩形: 圆角 63">
                <a:extLst>
                  <a:ext uri="{FF2B5EF4-FFF2-40B4-BE49-F238E27FC236}">
                    <a16:creationId xmlns:a16="http://schemas.microsoft.com/office/drawing/2014/main" id="{A2780761-1FAB-4CBF-8F1A-28CB477AAB5A}"/>
                  </a:ext>
                </a:extLst>
              </p:cNvPr>
              <p:cNvSpPr/>
              <p:nvPr/>
            </p:nvSpPr>
            <p:spPr>
              <a:xfrm>
                <a:off x="0" y="3004455"/>
                <a:ext cx="1773382" cy="533401"/>
              </a:xfrm>
              <a:prstGeom prst="roundRect">
                <a:avLst/>
              </a:prstGeom>
              <a:solidFill>
                <a:srgbClr val="CDA398"/>
              </a:solidFill>
              <a:ln w="28575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zh-CN" altLang="en-US" b="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可微</a:t>
                </a:r>
              </a:p>
            </p:txBody>
          </p:sp>
        </mc:Choice>
        <mc:Fallback xmlns="">
          <p:sp>
            <p:nvSpPr>
              <p:cNvPr id="64" name="矩形: 圆角 63">
                <a:extLst>
                  <a:ext uri="{FF2B5EF4-FFF2-40B4-BE49-F238E27FC236}">
                    <a16:creationId xmlns:a16="http://schemas.microsoft.com/office/drawing/2014/main" id="{A2780761-1FAB-4CBF-8F1A-28CB477AAB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004455"/>
                <a:ext cx="1773382" cy="533401"/>
              </a:xfrm>
              <a:prstGeom prst="roundRect">
                <a:avLst/>
              </a:prstGeom>
              <a:blipFill>
                <a:blip r:embed="rId2"/>
                <a:stretch>
                  <a:fillRect b="-3448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矩形: 圆角 64">
                <a:extLst>
                  <a:ext uri="{FF2B5EF4-FFF2-40B4-BE49-F238E27FC236}">
                    <a16:creationId xmlns:a16="http://schemas.microsoft.com/office/drawing/2014/main" id="{F5901634-A7F0-4DD7-8D54-1198E1915692}"/>
                  </a:ext>
                </a:extLst>
              </p:cNvPr>
              <p:cNvSpPr/>
              <p:nvPr/>
            </p:nvSpPr>
            <p:spPr>
              <a:xfrm>
                <a:off x="2500745" y="3012246"/>
                <a:ext cx="2097793" cy="798074"/>
              </a:xfrm>
              <a:prstGeom prst="roundRect">
                <a:avLst/>
              </a:prstGeom>
              <a:solidFill>
                <a:srgbClr val="CDA398"/>
              </a:solidFill>
              <a:ln w="28575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可导</a:t>
                </a:r>
              </a:p>
            </p:txBody>
          </p:sp>
        </mc:Choice>
        <mc:Fallback xmlns="">
          <p:sp>
            <p:nvSpPr>
              <p:cNvPr id="65" name="矩形: 圆角 64">
                <a:extLst>
                  <a:ext uri="{FF2B5EF4-FFF2-40B4-BE49-F238E27FC236}">
                    <a16:creationId xmlns:a16="http://schemas.microsoft.com/office/drawing/2014/main" id="{F5901634-A7F0-4DD7-8D54-1198E19156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0745" y="3012246"/>
                <a:ext cx="2097793" cy="798074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AE5C996B-1047-4989-8BDE-F1B910A94F07}"/>
              </a:ext>
            </a:extLst>
          </p:cNvPr>
          <p:cNvCxnSpPr>
            <a:cxnSpLocks/>
          </p:cNvCxnSpPr>
          <p:nvPr/>
        </p:nvCxnSpPr>
        <p:spPr>
          <a:xfrm flipV="1">
            <a:off x="1133994" y="2213305"/>
            <a:ext cx="1366752" cy="798074"/>
          </a:xfrm>
          <a:prstGeom prst="straightConnector1">
            <a:avLst/>
          </a:prstGeom>
          <a:ln w="28575">
            <a:solidFill>
              <a:srgbClr val="39060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9C216447-E63C-4CF5-A55D-6C0975717DED}"/>
              </a:ext>
            </a:extLst>
          </p:cNvPr>
          <p:cNvCxnSpPr>
            <a:cxnSpLocks/>
          </p:cNvCxnSpPr>
          <p:nvPr/>
        </p:nvCxnSpPr>
        <p:spPr>
          <a:xfrm flipH="1">
            <a:off x="725054" y="1841831"/>
            <a:ext cx="1946796" cy="1161759"/>
          </a:xfrm>
          <a:prstGeom prst="straightConnector1">
            <a:avLst/>
          </a:prstGeom>
          <a:ln w="28575">
            <a:solidFill>
              <a:srgbClr val="39060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矩形: 圆角 67">
                <a:extLst>
                  <a:ext uri="{FF2B5EF4-FFF2-40B4-BE49-F238E27FC236}">
                    <a16:creationId xmlns:a16="http://schemas.microsoft.com/office/drawing/2014/main" id="{5D7D8FF2-52A2-41EC-B1B0-9C24F9F25663}"/>
                  </a:ext>
                </a:extLst>
              </p:cNvPr>
              <p:cNvSpPr/>
              <p:nvPr/>
            </p:nvSpPr>
            <p:spPr>
              <a:xfrm>
                <a:off x="2500745" y="1575131"/>
                <a:ext cx="2097793" cy="798074"/>
              </a:xfrm>
              <a:prstGeom prst="roundRect">
                <a:avLst/>
              </a:prstGeom>
              <a:solidFill>
                <a:srgbClr val="CDA398"/>
              </a:solidFill>
              <a:ln w="28575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zh-CN" altLang="en-US" b="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连续</a:t>
                </a:r>
              </a:p>
            </p:txBody>
          </p:sp>
        </mc:Choice>
        <mc:Fallback xmlns="">
          <p:sp>
            <p:nvSpPr>
              <p:cNvPr id="68" name="矩形: 圆角 67">
                <a:extLst>
                  <a:ext uri="{FF2B5EF4-FFF2-40B4-BE49-F238E27FC236}">
                    <a16:creationId xmlns:a16="http://schemas.microsoft.com/office/drawing/2014/main" id="{5D7D8FF2-52A2-41EC-B1B0-9C24F9F256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0745" y="1575131"/>
                <a:ext cx="2097793" cy="798074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E8C31115-BBA5-4A9C-8E7D-4C5AE345F7C7}"/>
              </a:ext>
            </a:extLst>
          </p:cNvPr>
          <p:cNvCxnSpPr>
            <a:cxnSpLocks/>
          </p:cNvCxnSpPr>
          <p:nvPr/>
        </p:nvCxnSpPr>
        <p:spPr>
          <a:xfrm>
            <a:off x="3493654" y="2387932"/>
            <a:ext cx="0" cy="629225"/>
          </a:xfrm>
          <a:prstGeom prst="straightConnector1">
            <a:avLst/>
          </a:prstGeom>
          <a:ln w="28575">
            <a:solidFill>
              <a:srgbClr val="39060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B4A0CD07-4FF0-4407-A84D-D1F1690565EC}"/>
              </a:ext>
            </a:extLst>
          </p:cNvPr>
          <p:cNvCxnSpPr>
            <a:cxnSpLocks/>
          </p:cNvCxnSpPr>
          <p:nvPr/>
        </p:nvCxnSpPr>
        <p:spPr>
          <a:xfrm flipV="1">
            <a:off x="3696854" y="2387933"/>
            <a:ext cx="0" cy="629224"/>
          </a:xfrm>
          <a:prstGeom prst="straightConnector1">
            <a:avLst/>
          </a:prstGeom>
          <a:ln w="28575">
            <a:solidFill>
              <a:srgbClr val="39060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矩形: 圆角 70">
                <a:extLst>
                  <a:ext uri="{FF2B5EF4-FFF2-40B4-BE49-F238E27FC236}">
                    <a16:creationId xmlns:a16="http://schemas.microsoft.com/office/drawing/2014/main" id="{C639D3DD-B691-4D00-8621-B72D9060FF47}"/>
                  </a:ext>
                </a:extLst>
              </p:cNvPr>
              <p:cNvSpPr/>
              <p:nvPr/>
            </p:nvSpPr>
            <p:spPr>
              <a:xfrm>
                <a:off x="4598536" y="1575131"/>
                <a:ext cx="3709703" cy="798074"/>
              </a:xfrm>
              <a:prstGeom prst="roundRect">
                <a:avLst/>
              </a:prstGeom>
              <a:solidFill>
                <a:srgbClr val="EFCAC3"/>
              </a:solidFill>
              <a:ln w="28575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limLowPr>
                            <m:e>
                              <m:r>
                                <a:rPr lang="en-US" altLang="zh-CN" b="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𝑙𝑖𝑚</m:t>
                              </m:r>
                            </m:e>
                            <m:lim>
                              <m:r>
                                <a:rPr lang="en-US" altLang="zh-CN" b="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𝑥</m:t>
                              </m:r>
                              <m:r>
                                <a:rPr lang="zh-CN" altLang="en-US" b="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→</m:t>
                              </m:r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0" i="1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altLang="zh-CN" b="0" i="1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+</m:t>
                                  </m:r>
                                </m:sup>
                              </m:sSubSup>
                            </m:lim>
                          </m:limLow>
                        </m:fName>
                        <m:e>
                          <m:r>
                            <a:rPr lang="en-US" altLang="zh-CN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b="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=</m:t>
                          </m:r>
                        </m:e>
                      </m:func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limLowPr>
                            <m:e>
                              <m:r>
                                <a:rPr lang="en-US" altLang="zh-CN" b="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𝑙𝑖𝑚</m:t>
                              </m:r>
                            </m:e>
                            <m:lim>
                              <m:r>
                                <a:rPr lang="en-US" altLang="zh-CN" b="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𝑥</m:t>
                              </m:r>
                              <m:r>
                                <a:rPr lang="zh-CN" altLang="en-US" b="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→</m:t>
                              </m:r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0" i="1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−</m:t>
                                  </m:r>
                                </m:sup>
                              </m:sSubSup>
                            </m:lim>
                          </m:limLow>
                        </m:fName>
                        <m:e>
                          <m:r>
                            <a:rPr lang="en-US" altLang="zh-CN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b="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=</m:t>
                          </m:r>
                          <m:r>
                            <a:rPr lang="en-US" altLang="zh-CN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𝑓</m:t>
                          </m:r>
                          <m:r>
                            <a:rPr lang="en-US" altLang="zh-CN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71" name="矩形: 圆角 70">
                <a:extLst>
                  <a:ext uri="{FF2B5EF4-FFF2-40B4-BE49-F238E27FC236}">
                    <a16:creationId xmlns:a16="http://schemas.microsoft.com/office/drawing/2014/main" id="{C639D3DD-B691-4D00-8621-B72D9060FF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8536" y="1575131"/>
                <a:ext cx="3709703" cy="79807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矩形: 圆角 71">
                <a:extLst>
                  <a:ext uri="{FF2B5EF4-FFF2-40B4-BE49-F238E27FC236}">
                    <a16:creationId xmlns:a16="http://schemas.microsoft.com/office/drawing/2014/main" id="{472606DC-8BBF-4CEE-875C-9DB3FE2DFF41}"/>
                  </a:ext>
                </a:extLst>
              </p:cNvPr>
              <p:cNvSpPr/>
              <p:nvPr/>
            </p:nvSpPr>
            <p:spPr>
              <a:xfrm>
                <a:off x="4598538" y="3012246"/>
                <a:ext cx="3696622" cy="798074"/>
              </a:xfrm>
              <a:prstGeom prst="roundRect">
                <a:avLst/>
              </a:prstGeom>
              <a:solidFill>
                <a:srgbClr val="EFCAC3"/>
              </a:solidFill>
              <a:ln w="28575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limLowPr>
                          <m:e>
                            <m:r>
                              <a:rPr lang="en-US" altLang="zh-CN" b="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𝑙𝑖𝑚</m:t>
                            </m:r>
                          </m:e>
                          <m:lim>
                            <m:r>
                              <a:rPr lang="en-US" altLang="zh-CN" b="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𝑥</m:t>
                            </m:r>
                            <m:r>
                              <a:rPr lang="zh-CN" altLang="en-US" b="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→</m:t>
                            </m:r>
                            <m:sSubSup>
                              <m:sSub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b="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altLang="zh-CN" b="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+</m:t>
                                </m:r>
                              </m:sup>
                            </m:sSubSup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𝑓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</m:e>
                    </m:func>
                  </m:oMath>
                </a14:m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=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limLowPr>
                          <m:e>
                            <m:r>
                              <a:rPr lang="en-US" altLang="zh-CN" b="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𝑙𝑖𝑚</m:t>
                            </m:r>
                          </m:e>
                          <m:lim>
                            <m:r>
                              <a:rPr lang="en-US" altLang="zh-CN" b="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𝑥</m:t>
                            </m:r>
                            <m:r>
                              <a:rPr lang="zh-CN" altLang="en-US" b="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→</m:t>
                            </m:r>
                            <m:sSubSup>
                              <m:sSub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b="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−</m:t>
                                </m:r>
                              </m:sup>
                            </m:sSubSup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𝑓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</m:e>
                    </m:func>
                  </m:oMath>
                </a14:m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72" name="矩形: 圆角 71">
                <a:extLst>
                  <a:ext uri="{FF2B5EF4-FFF2-40B4-BE49-F238E27FC236}">
                    <a16:creationId xmlns:a16="http://schemas.microsoft.com/office/drawing/2014/main" id="{472606DC-8BBF-4CEE-875C-9DB3FE2DFF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8538" y="3012246"/>
                <a:ext cx="3696622" cy="798074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0FBCFFC0-C050-4655-BA8B-054840A3BBFC}"/>
              </a:ext>
            </a:extLst>
          </p:cNvPr>
          <p:cNvCxnSpPr>
            <a:cxnSpLocks/>
          </p:cNvCxnSpPr>
          <p:nvPr/>
        </p:nvCxnSpPr>
        <p:spPr>
          <a:xfrm>
            <a:off x="1773382" y="3169556"/>
            <a:ext cx="727364" cy="7791"/>
          </a:xfrm>
          <a:prstGeom prst="straightConnector1">
            <a:avLst/>
          </a:prstGeom>
          <a:ln w="28575">
            <a:solidFill>
              <a:srgbClr val="39060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9602A8D0-E631-45C2-B307-96E28E625C12}"/>
              </a:ext>
            </a:extLst>
          </p:cNvPr>
          <p:cNvCxnSpPr>
            <a:cxnSpLocks/>
          </p:cNvCxnSpPr>
          <p:nvPr/>
        </p:nvCxnSpPr>
        <p:spPr>
          <a:xfrm flipH="1" flipV="1">
            <a:off x="1773382" y="3347356"/>
            <a:ext cx="727364" cy="7791"/>
          </a:xfrm>
          <a:prstGeom prst="straightConnector1">
            <a:avLst/>
          </a:prstGeom>
          <a:ln w="28575">
            <a:solidFill>
              <a:srgbClr val="39060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CF3CDE88-6C3F-4DFD-9E4F-487E21FEE6AF}"/>
              </a:ext>
            </a:extLst>
          </p:cNvPr>
          <p:cNvCxnSpPr>
            <a:cxnSpLocks/>
          </p:cNvCxnSpPr>
          <p:nvPr/>
        </p:nvCxnSpPr>
        <p:spPr>
          <a:xfrm>
            <a:off x="3493654" y="3817255"/>
            <a:ext cx="0" cy="629225"/>
          </a:xfrm>
          <a:prstGeom prst="straightConnector1">
            <a:avLst/>
          </a:prstGeom>
          <a:ln w="28575">
            <a:solidFill>
              <a:srgbClr val="39060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10019D3E-BABE-4D14-8839-71CE6793571C}"/>
              </a:ext>
            </a:extLst>
          </p:cNvPr>
          <p:cNvCxnSpPr>
            <a:cxnSpLocks/>
          </p:cNvCxnSpPr>
          <p:nvPr/>
        </p:nvCxnSpPr>
        <p:spPr>
          <a:xfrm flipV="1">
            <a:off x="3696854" y="3817256"/>
            <a:ext cx="0" cy="629224"/>
          </a:xfrm>
          <a:prstGeom prst="straightConnector1">
            <a:avLst/>
          </a:prstGeom>
          <a:ln w="28575">
            <a:solidFill>
              <a:srgbClr val="39060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矩形: 圆角 76">
                <a:extLst>
                  <a:ext uri="{FF2B5EF4-FFF2-40B4-BE49-F238E27FC236}">
                    <a16:creationId xmlns:a16="http://schemas.microsoft.com/office/drawing/2014/main" id="{181DE301-2974-407C-BB75-7028CABE77B8}"/>
                  </a:ext>
                </a:extLst>
              </p:cNvPr>
              <p:cNvSpPr/>
              <p:nvPr/>
            </p:nvSpPr>
            <p:spPr>
              <a:xfrm>
                <a:off x="2500745" y="4449361"/>
                <a:ext cx="2097807" cy="798074"/>
              </a:xfrm>
              <a:prstGeom prst="roundRect">
                <a:avLst/>
              </a:prstGeom>
              <a:solidFill>
                <a:srgbClr val="CDA398"/>
              </a:solidFill>
              <a:ln w="28575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有极限</a:t>
                </a:r>
              </a:p>
            </p:txBody>
          </p:sp>
        </mc:Choice>
        <mc:Fallback xmlns="">
          <p:sp>
            <p:nvSpPr>
              <p:cNvPr id="77" name="矩形: 圆角 76">
                <a:extLst>
                  <a:ext uri="{FF2B5EF4-FFF2-40B4-BE49-F238E27FC236}">
                    <a16:creationId xmlns:a16="http://schemas.microsoft.com/office/drawing/2014/main" id="{181DE301-2974-407C-BB75-7028CABE77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0745" y="4449361"/>
                <a:ext cx="2097807" cy="79807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矩形: 圆角 77">
                <a:extLst>
                  <a:ext uri="{FF2B5EF4-FFF2-40B4-BE49-F238E27FC236}">
                    <a16:creationId xmlns:a16="http://schemas.microsoft.com/office/drawing/2014/main" id="{E72E5050-E899-4210-A6D3-E060B5A015AB}"/>
                  </a:ext>
                </a:extLst>
              </p:cNvPr>
              <p:cNvSpPr/>
              <p:nvPr/>
            </p:nvSpPr>
            <p:spPr>
              <a:xfrm>
                <a:off x="4598552" y="4449361"/>
                <a:ext cx="3696621" cy="798074"/>
              </a:xfrm>
              <a:prstGeom prst="roundRect">
                <a:avLst/>
              </a:prstGeom>
              <a:solidFill>
                <a:srgbClr val="EFCAC3"/>
              </a:solidFill>
              <a:ln w="28575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limLowPr>
                          <m:e>
                            <m:r>
                              <a:rPr lang="en-US" altLang="zh-CN" b="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𝑙𝑖𝑚</m:t>
                            </m:r>
                          </m:e>
                          <m:lim>
                            <m:r>
                              <a:rPr lang="en-US" altLang="zh-CN" b="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𝑥</m:t>
                            </m:r>
                            <m:r>
                              <a:rPr lang="zh-CN" altLang="en-US" b="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→</m:t>
                            </m:r>
                            <m:sSubSup>
                              <m:sSub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b="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altLang="zh-CN" b="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+</m:t>
                                </m:r>
                              </m:sup>
                            </m:sSubSup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zh-CN" b="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</m:oMath>
                </a14:m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=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limLowPr>
                          <m:e>
                            <m:r>
                              <a:rPr lang="en-US" altLang="zh-CN" b="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𝑙𝑖𝑚</m:t>
                            </m:r>
                          </m:e>
                          <m:lim>
                            <m:r>
                              <a:rPr lang="en-US" altLang="zh-CN" b="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𝑥</m:t>
                            </m:r>
                            <m:r>
                              <a:rPr lang="zh-CN" altLang="en-US" b="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→</m:t>
                            </m:r>
                            <m:sSubSup>
                              <m:sSub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b="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−</m:t>
                                </m:r>
                              </m:sup>
                            </m:sSubSup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zh-CN" b="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</m:oMath>
                </a14:m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78" name="矩形: 圆角 77">
                <a:extLst>
                  <a:ext uri="{FF2B5EF4-FFF2-40B4-BE49-F238E27FC236}">
                    <a16:creationId xmlns:a16="http://schemas.microsoft.com/office/drawing/2014/main" id="{E72E5050-E899-4210-A6D3-E060B5A015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8552" y="4449361"/>
                <a:ext cx="3696621" cy="79807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矩形: 圆角 78">
                <a:extLst>
                  <a:ext uri="{FF2B5EF4-FFF2-40B4-BE49-F238E27FC236}">
                    <a16:creationId xmlns:a16="http://schemas.microsoft.com/office/drawing/2014/main" id="{2B3ABD24-A7B2-4A92-94E0-53D13DAACAEA}"/>
                  </a:ext>
                </a:extLst>
              </p:cNvPr>
              <p:cNvSpPr/>
              <p:nvPr/>
            </p:nvSpPr>
            <p:spPr>
              <a:xfrm>
                <a:off x="2512521" y="128197"/>
                <a:ext cx="2097793" cy="798074"/>
              </a:xfrm>
              <a:prstGeom prst="roundRect">
                <a:avLst/>
              </a:prstGeom>
              <a:solidFill>
                <a:srgbClr val="CDA398"/>
              </a:solidFill>
              <a:ln w="28575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有极限</a:t>
                </a:r>
              </a:p>
            </p:txBody>
          </p:sp>
        </mc:Choice>
        <mc:Fallback xmlns="">
          <p:sp>
            <p:nvSpPr>
              <p:cNvPr id="79" name="矩形: 圆角 78">
                <a:extLst>
                  <a:ext uri="{FF2B5EF4-FFF2-40B4-BE49-F238E27FC236}">
                    <a16:creationId xmlns:a16="http://schemas.microsoft.com/office/drawing/2014/main" id="{2B3ABD24-A7B2-4A92-94E0-53D13DAACA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2521" y="128197"/>
                <a:ext cx="2097793" cy="79807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D9632F14-A52D-460A-81B0-516B3BB29CA8}"/>
              </a:ext>
            </a:extLst>
          </p:cNvPr>
          <p:cNvCxnSpPr>
            <a:cxnSpLocks/>
          </p:cNvCxnSpPr>
          <p:nvPr/>
        </p:nvCxnSpPr>
        <p:spPr>
          <a:xfrm>
            <a:off x="3505430" y="940998"/>
            <a:ext cx="0" cy="629225"/>
          </a:xfrm>
          <a:prstGeom prst="straightConnector1">
            <a:avLst/>
          </a:prstGeom>
          <a:ln w="28575">
            <a:solidFill>
              <a:srgbClr val="39060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BBF1CC3C-9C68-45E6-ADA6-E4ED4C07676F}"/>
              </a:ext>
            </a:extLst>
          </p:cNvPr>
          <p:cNvCxnSpPr>
            <a:cxnSpLocks/>
          </p:cNvCxnSpPr>
          <p:nvPr/>
        </p:nvCxnSpPr>
        <p:spPr>
          <a:xfrm flipV="1">
            <a:off x="3708630" y="940999"/>
            <a:ext cx="0" cy="629224"/>
          </a:xfrm>
          <a:prstGeom prst="straightConnector1">
            <a:avLst/>
          </a:prstGeom>
          <a:ln w="28575">
            <a:solidFill>
              <a:srgbClr val="39060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矩形: 圆角 81">
                <a:extLst>
                  <a:ext uri="{FF2B5EF4-FFF2-40B4-BE49-F238E27FC236}">
                    <a16:creationId xmlns:a16="http://schemas.microsoft.com/office/drawing/2014/main" id="{FEAE8831-24EC-423C-99FB-2C6C87B5F48D}"/>
                  </a:ext>
                </a:extLst>
              </p:cNvPr>
              <p:cNvSpPr/>
              <p:nvPr/>
            </p:nvSpPr>
            <p:spPr>
              <a:xfrm>
                <a:off x="4610314" y="121261"/>
                <a:ext cx="3696622" cy="798074"/>
              </a:xfrm>
              <a:prstGeom prst="roundRect">
                <a:avLst/>
              </a:prstGeom>
              <a:solidFill>
                <a:srgbClr val="EFCAC3"/>
              </a:solidFill>
              <a:ln w="28575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limLowPr>
                            <m:e>
                              <m:r>
                                <a:rPr lang="en-US" altLang="zh-CN" b="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𝑙𝑖𝑚</m:t>
                              </m:r>
                            </m:e>
                            <m:lim>
                              <m:r>
                                <a:rPr lang="en-US" altLang="zh-CN" b="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𝑥</m:t>
                              </m:r>
                              <m:r>
                                <a:rPr lang="zh-CN" altLang="en-US" b="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→</m:t>
                              </m:r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0" i="1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altLang="zh-CN" b="0" i="1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+</m:t>
                                  </m:r>
                                </m:sup>
                              </m:sSubSup>
                            </m:lim>
                          </m:limLow>
                        </m:fName>
                        <m:e>
                          <m:r>
                            <a:rPr lang="en-US" altLang="zh-CN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b="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=</m:t>
                          </m:r>
                        </m:e>
                      </m:func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limLowPr>
                            <m:e>
                              <m:r>
                                <a:rPr lang="en-US" altLang="zh-CN" b="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𝑙𝑖𝑚</m:t>
                              </m:r>
                            </m:e>
                            <m:lim>
                              <m:r>
                                <a:rPr lang="en-US" altLang="zh-CN" b="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𝑥</m:t>
                              </m:r>
                              <m:r>
                                <a:rPr lang="zh-CN" altLang="en-US" b="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→</m:t>
                              </m:r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0" i="1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−</m:t>
                                  </m:r>
                                </m:sup>
                              </m:sSubSup>
                            </m:lim>
                          </m:limLow>
                        </m:fName>
                        <m:e>
                          <m:r>
                            <a:rPr lang="en-US" altLang="zh-CN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𝑓</m:t>
                          </m:r>
                          <m:r>
                            <a:rPr lang="en-US" altLang="zh-CN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(</m:t>
                          </m:r>
                          <m:r>
                            <a:rPr lang="en-US" altLang="zh-CN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𝑥</m:t>
                          </m:r>
                          <m:r>
                            <a:rPr lang="en-US" altLang="zh-CN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82" name="矩形: 圆角 81">
                <a:extLst>
                  <a:ext uri="{FF2B5EF4-FFF2-40B4-BE49-F238E27FC236}">
                    <a16:creationId xmlns:a16="http://schemas.microsoft.com/office/drawing/2014/main" id="{FEAE8831-24EC-423C-99FB-2C6C87B5F4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0314" y="121261"/>
                <a:ext cx="3696622" cy="79807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41E10794-EF1C-478F-9AD7-2CF25D519867}"/>
              </a:ext>
            </a:extLst>
          </p:cNvPr>
          <p:cNvCxnSpPr>
            <a:cxnSpLocks/>
          </p:cNvCxnSpPr>
          <p:nvPr/>
        </p:nvCxnSpPr>
        <p:spPr>
          <a:xfrm>
            <a:off x="3505430" y="5254370"/>
            <a:ext cx="0" cy="629225"/>
          </a:xfrm>
          <a:prstGeom prst="straightConnector1">
            <a:avLst/>
          </a:prstGeom>
          <a:ln w="28575">
            <a:solidFill>
              <a:srgbClr val="39060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FF721837-A9CA-46B2-926A-1E844D0E1948}"/>
              </a:ext>
            </a:extLst>
          </p:cNvPr>
          <p:cNvCxnSpPr>
            <a:cxnSpLocks/>
          </p:cNvCxnSpPr>
          <p:nvPr/>
        </p:nvCxnSpPr>
        <p:spPr>
          <a:xfrm flipV="1">
            <a:off x="3708630" y="5254371"/>
            <a:ext cx="0" cy="629224"/>
          </a:xfrm>
          <a:prstGeom prst="straightConnector1">
            <a:avLst/>
          </a:prstGeom>
          <a:ln w="28575">
            <a:solidFill>
              <a:srgbClr val="39060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矩形: 圆角 84">
                <a:extLst>
                  <a:ext uri="{FF2B5EF4-FFF2-40B4-BE49-F238E27FC236}">
                    <a16:creationId xmlns:a16="http://schemas.microsoft.com/office/drawing/2014/main" id="{1DD94433-EC1A-4AEE-8D01-CD56636F11C4}"/>
                  </a:ext>
                </a:extLst>
              </p:cNvPr>
              <p:cNvSpPr/>
              <p:nvPr/>
            </p:nvSpPr>
            <p:spPr>
              <a:xfrm>
                <a:off x="2512521" y="5886476"/>
                <a:ext cx="2097807" cy="798074"/>
              </a:xfrm>
              <a:prstGeom prst="roundRect">
                <a:avLst/>
              </a:prstGeom>
              <a:solidFill>
                <a:srgbClr val="CDA398"/>
              </a:solidFill>
              <a:ln w="28575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连续</a:t>
                </a:r>
              </a:p>
            </p:txBody>
          </p:sp>
        </mc:Choice>
        <mc:Fallback xmlns="">
          <p:sp>
            <p:nvSpPr>
              <p:cNvPr id="85" name="矩形: 圆角 84">
                <a:extLst>
                  <a:ext uri="{FF2B5EF4-FFF2-40B4-BE49-F238E27FC236}">
                    <a16:creationId xmlns:a16="http://schemas.microsoft.com/office/drawing/2014/main" id="{1DD94433-EC1A-4AEE-8D01-CD56636F11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2521" y="5886476"/>
                <a:ext cx="2097807" cy="79807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矩形: 圆角 85">
                <a:extLst>
                  <a:ext uri="{FF2B5EF4-FFF2-40B4-BE49-F238E27FC236}">
                    <a16:creationId xmlns:a16="http://schemas.microsoft.com/office/drawing/2014/main" id="{4EF20A95-2B3B-4F19-9736-BC9FAFF65C83}"/>
                  </a:ext>
                </a:extLst>
              </p:cNvPr>
              <p:cNvSpPr/>
              <p:nvPr/>
            </p:nvSpPr>
            <p:spPr>
              <a:xfrm>
                <a:off x="4610328" y="5886476"/>
                <a:ext cx="3696623" cy="798074"/>
              </a:xfrm>
              <a:prstGeom prst="roundRect">
                <a:avLst/>
              </a:prstGeom>
              <a:solidFill>
                <a:srgbClr val="EFCAC3"/>
              </a:solidFill>
              <a:ln w="28575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limLowPr>
                          <m:e>
                            <m:r>
                              <a:rPr lang="en-US" altLang="zh-CN" b="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𝑙𝑖𝑚</m:t>
                            </m:r>
                          </m:e>
                          <m:lim>
                            <m:r>
                              <a:rPr lang="en-US" altLang="zh-CN" b="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𝑥</m:t>
                            </m:r>
                            <m:r>
                              <a:rPr lang="zh-CN" altLang="en-US" b="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→</m:t>
                            </m:r>
                            <m:sSubSup>
                              <m:sSub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b="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altLang="zh-CN" b="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+</m:t>
                                </m:r>
                              </m:sup>
                            </m:sSubSup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zh-CN" b="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limLowPr>
                          <m:e>
                            <m:r>
                              <a:rPr lang="en-US" altLang="zh-CN" b="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𝑙𝑖𝑚</m:t>
                            </m:r>
                          </m:e>
                          <m:lim>
                            <m:r>
                              <a:rPr lang="en-US" altLang="zh-CN" b="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𝑥</m:t>
                            </m:r>
                            <m:r>
                              <a:rPr lang="zh-CN" altLang="en-US" b="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→</m:t>
                            </m:r>
                            <m:sSubSup>
                              <m:sSub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b="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−</m:t>
                                </m:r>
                              </m:sup>
                            </m:sSubSup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zh-CN" b="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func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86" name="矩形: 圆角 85">
                <a:extLst>
                  <a:ext uri="{FF2B5EF4-FFF2-40B4-BE49-F238E27FC236}">
                    <a16:creationId xmlns:a16="http://schemas.microsoft.com/office/drawing/2014/main" id="{4EF20A95-2B3B-4F19-9736-BC9FAFF65C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0328" y="5886476"/>
                <a:ext cx="3696623" cy="79807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文本框 86">
            <a:extLst>
              <a:ext uri="{FF2B5EF4-FFF2-40B4-BE49-F238E27FC236}">
                <a16:creationId xmlns:a16="http://schemas.microsoft.com/office/drawing/2014/main" id="{A5FB56C1-D25A-4A3F-969C-B70D9840D3F9}"/>
              </a:ext>
            </a:extLst>
          </p:cNvPr>
          <p:cNvSpPr txBox="1"/>
          <p:nvPr/>
        </p:nvSpPr>
        <p:spPr>
          <a:xfrm>
            <a:off x="3395540" y="776763"/>
            <a:ext cx="63030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000" b="1" dirty="0">
                <a:solidFill>
                  <a:srgbClr val="FF0000"/>
                </a:solidFill>
                <a:latin typeface="Arial Black" panose="020B0A04020102020204" pitchFamily="34" charset="0"/>
              </a:rPr>
              <a:t>×</a:t>
            </a: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C433E4F6-8A1D-4B3B-9E82-7450FBCE61DF}"/>
              </a:ext>
            </a:extLst>
          </p:cNvPr>
          <p:cNvSpPr txBox="1"/>
          <p:nvPr/>
        </p:nvSpPr>
        <p:spPr>
          <a:xfrm>
            <a:off x="3384745" y="2210414"/>
            <a:ext cx="63030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000" b="1" dirty="0">
                <a:solidFill>
                  <a:srgbClr val="FF0000"/>
                </a:solidFill>
                <a:latin typeface="Arial Black" panose="020B0A04020102020204" pitchFamily="34" charset="0"/>
              </a:rPr>
              <a:t>×</a:t>
            </a: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126D55EA-DB68-4FDE-8A56-72AFB97FDA8F}"/>
              </a:ext>
            </a:extLst>
          </p:cNvPr>
          <p:cNvSpPr txBox="1"/>
          <p:nvPr/>
        </p:nvSpPr>
        <p:spPr>
          <a:xfrm>
            <a:off x="1447299" y="1942318"/>
            <a:ext cx="63030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000" b="1" dirty="0">
                <a:solidFill>
                  <a:srgbClr val="FF0000"/>
                </a:solidFill>
                <a:latin typeface="Arial Black" panose="020B0A04020102020204" pitchFamily="34" charset="0"/>
              </a:rPr>
              <a:t>×</a:t>
            </a: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F45A74DE-387C-42D9-9994-648EE440FBE3}"/>
              </a:ext>
            </a:extLst>
          </p:cNvPr>
          <p:cNvSpPr txBox="1"/>
          <p:nvPr/>
        </p:nvSpPr>
        <p:spPr>
          <a:xfrm>
            <a:off x="3386741" y="3644065"/>
            <a:ext cx="63030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000" b="1" dirty="0">
                <a:solidFill>
                  <a:srgbClr val="FF0000"/>
                </a:solidFill>
                <a:latin typeface="Arial Black" panose="020B0A04020102020204" pitchFamily="34" charset="0"/>
              </a:rPr>
              <a:t>×</a:t>
            </a: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954BEF15-306A-4ABB-BA1E-4EEFC4815E4B}"/>
              </a:ext>
            </a:extLst>
          </p:cNvPr>
          <p:cNvSpPr txBox="1"/>
          <p:nvPr/>
        </p:nvSpPr>
        <p:spPr>
          <a:xfrm>
            <a:off x="3395540" y="5075164"/>
            <a:ext cx="63030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000" b="1" dirty="0">
                <a:solidFill>
                  <a:srgbClr val="FF0000"/>
                </a:solidFill>
                <a:latin typeface="Arial Black" panose="020B0A04020102020204" pitchFamily="34" charset="0"/>
              </a:rPr>
              <a:t>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矩形: 圆角 91">
                <a:extLst>
                  <a:ext uri="{FF2B5EF4-FFF2-40B4-BE49-F238E27FC236}">
                    <a16:creationId xmlns:a16="http://schemas.microsoft.com/office/drawing/2014/main" id="{DF7EDC20-B230-4E97-B543-8BAF9F332E7C}"/>
                  </a:ext>
                </a:extLst>
              </p:cNvPr>
              <p:cNvSpPr/>
              <p:nvPr/>
            </p:nvSpPr>
            <p:spPr>
              <a:xfrm>
                <a:off x="8297236" y="1571095"/>
                <a:ext cx="3709701" cy="798074"/>
              </a:xfrm>
              <a:prstGeom prst="roundRect">
                <a:avLst/>
              </a:prstGeom>
              <a:solidFill>
                <a:srgbClr val="F9EBE9"/>
              </a:solidFill>
              <a:ln w="28575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𝑥</m:t>
                        </m:r>
                      </m:e>
                    </m:d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在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0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左连续</m:t>
                    </m:r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且右连续</a:t>
                </a:r>
              </a:p>
            </p:txBody>
          </p:sp>
        </mc:Choice>
        <mc:Fallback xmlns="">
          <p:sp>
            <p:nvSpPr>
              <p:cNvPr id="92" name="矩形: 圆角 91">
                <a:extLst>
                  <a:ext uri="{FF2B5EF4-FFF2-40B4-BE49-F238E27FC236}">
                    <a16:creationId xmlns:a16="http://schemas.microsoft.com/office/drawing/2014/main" id="{DF7EDC20-B230-4E97-B543-8BAF9F332E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7236" y="1571095"/>
                <a:ext cx="3709701" cy="79807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矩形: 圆角 92">
                <a:extLst>
                  <a:ext uri="{FF2B5EF4-FFF2-40B4-BE49-F238E27FC236}">
                    <a16:creationId xmlns:a16="http://schemas.microsoft.com/office/drawing/2014/main" id="{9CCFD362-A041-4456-A41A-76FB502405CD}"/>
                  </a:ext>
                </a:extLst>
              </p:cNvPr>
              <p:cNvSpPr/>
              <p:nvPr/>
            </p:nvSpPr>
            <p:spPr>
              <a:xfrm>
                <a:off x="8283383" y="3008210"/>
                <a:ext cx="3696620" cy="798074"/>
              </a:xfrm>
              <a:prstGeom prst="roundRect">
                <a:avLst/>
              </a:prstGeom>
              <a:solidFill>
                <a:srgbClr val="F9EBE9"/>
              </a:solidFill>
              <a:ln w="28575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𝑥</m:t>
                          </m:r>
                        </m:e>
                      </m:d>
                      <m:r>
                        <a:rPr lang="zh-CN" altLang="en-US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一阶可导</m:t>
                      </m:r>
                    </m:oMath>
                  </m:oMathPara>
                </a14:m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93" name="矩形: 圆角 92">
                <a:extLst>
                  <a:ext uri="{FF2B5EF4-FFF2-40B4-BE49-F238E27FC236}">
                    <a16:creationId xmlns:a16="http://schemas.microsoft.com/office/drawing/2014/main" id="{9CCFD362-A041-4456-A41A-76FB502405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3383" y="3008210"/>
                <a:ext cx="3696620" cy="798074"/>
              </a:xfrm>
              <a:prstGeom prst="roundRect">
                <a:avLst/>
              </a:prstGeom>
              <a:blipFill>
                <a:blip r:embed="rId14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矩形: 圆角 93">
                <a:extLst>
                  <a:ext uri="{FF2B5EF4-FFF2-40B4-BE49-F238E27FC236}">
                    <a16:creationId xmlns:a16="http://schemas.microsoft.com/office/drawing/2014/main" id="{A1A2805F-FBC1-4DD0-820A-6018B1085AB3}"/>
                  </a:ext>
                </a:extLst>
              </p:cNvPr>
              <p:cNvSpPr/>
              <p:nvPr/>
            </p:nvSpPr>
            <p:spPr>
              <a:xfrm>
                <a:off x="8283397" y="4445325"/>
                <a:ext cx="3696619" cy="798074"/>
              </a:xfrm>
              <a:prstGeom prst="roundRect">
                <a:avLst/>
              </a:prstGeom>
              <a:solidFill>
                <a:srgbClr val="F9EBE9"/>
              </a:solidFill>
              <a:ln w="28575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左右极限存在且相等</a:t>
                </a:r>
              </a:p>
            </p:txBody>
          </p:sp>
        </mc:Choice>
        <mc:Fallback xmlns="">
          <p:sp>
            <p:nvSpPr>
              <p:cNvPr id="94" name="矩形: 圆角 93">
                <a:extLst>
                  <a:ext uri="{FF2B5EF4-FFF2-40B4-BE49-F238E27FC236}">
                    <a16:creationId xmlns:a16="http://schemas.microsoft.com/office/drawing/2014/main" id="{A1A2805F-FBC1-4DD0-820A-6018B1085A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3397" y="4445325"/>
                <a:ext cx="3696619" cy="798074"/>
              </a:xfrm>
              <a:prstGeom prst="roundRect">
                <a:avLst/>
              </a:prstGeom>
              <a:blipFill>
                <a:blip r:embed="rId15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矩形: 圆角 94">
                <a:extLst>
                  <a:ext uri="{FF2B5EF4-FFF2-40B4-BE49-F238E27FC236}">
                    <a16:creationId xmlns:a16="http://schemas.microsoft.com/office/drawing/2014/main" id="{EE7D2609-10E1-4096-A873-F8CEB541E53A}"/>
                  </a:ext>
                </a:extLst>
              </p:cNvPr>
              <p:cNvSpPr/>
              <p:nvPr/>
            </p:nvSpPr>
            <p:spPr>
              <a:xfrm>
                <a:off x="8309015" y="114342"/>
                <a:ext cx="3696620" cy="798074"/>
              </a:xfrm>
              <a:prstGeom prst="roundRect">
                <a:avLst/>
              </a:prstGeom>
              <a:solidFill>
                <a:srgbClr val="F9EBE9"/>
              </a:solidFill>
              <a:ln w="28575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在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左右极限存在且相等</a:t>
                </a:r>
              </a:p>
            </p:txBody>
          </p:sp>
        </mc:Choice>
        <mc:Fallback xmlns="">
          <p:sp>
            <p:nvSpPr>
              <p:cNvPr id="95" name="矩形: 圆角 94">
                <a:extLst>
                  <a:ext uri="{FF2B5EF4-FFF2-40B4-BE49-F238E27FC236}">
                    <a16:creationId xmlns:a16="http://schemas.microsoft.com/office/drawing/2014/main" id="{EE7D2609-10E1-4096-A873-F8CEB541E5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9015" y="114342"/>
                <a:ext cx="3696620" cy="798074"/>
              </a:xfrm>
              <a:prstGeom prst="roundRect">
                <a:avLst/>
              </a:prstGeom>
              <a:blipFill>
                <a:blip r:embed="rId16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矩形: 圆角 95">
                <a:extLst>
                  <a:ext uri="{FF2B5EF4-FFF2-40B4-BE49-F238E27FC236}">
                    <a16:creationId xmlns:a16="http://schemas.microsoft.com/office/drawing/2014/main" id="{769DCEE8-FDB0-4205-B375-14475C26480F}"/>
                  </a:ext>
                </a:extLst>
              </p:cNvPr>
              <p:cNvSpPr/>
              <p:nvPr/>
            </p:nvSpPr>
            <p:spPr>
              <a:xfrm>
                <a:off x="8309028" y="5882440"/>
                <a:ext cx="3696621" cy="798074"/>
              </a:xfrm>
              <a:prstGeom prst="roundRect">
                <a:avLst/>
              </a:prstGeom>
              <a:solidFill>
                <a:srgbClr val="F9EBE9"/>
              </a:solidFill>
              <a:ln w="28575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0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左连续</m:t>
                    </m:r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且右连续</a:t>
                </a:r>
              </a:p>
            </p:txBody>
          </p:sp>
        </mc:Choice>
        <mc:Fallback xmlns="">
          <p:sp>
            <p:nvSpPr>
              <p:cNvPr id="96" name="矩形: 圆角 95">
                <a:extLst>
                  <a:ext uri="{FF2B5EF4-FFF2-40B4-BE49-F238E27FC236}">
                    <a16:creationId xmlns:a16="http://schemas.microsoft.com/office/drawing/2014/main" id="{769DCEE8-FDB0-4205-B375-14475C2648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9028" y="5882440"/>
                <a:ext cx="3696621" cy="798074"/>
              </a:xfrm>
              <a:prstGeom prst="roundRect">
                <a:avLst/>
              </a:prstGeom>
              <a:blipFill>
                <a:blip r:embed="rId17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2933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C8CFFBE7-64F7-4359-8192-584353C85749}"/>
              </a:ext>
            </a:extLst>
          </p:cNvPr>
          <p:cNvCxnSpPr>
            <a:cxnSpLocks/>
          </p:cNvCxnSpPr>
          <p:nvPr/>
        </p:nvCxnSpPr>
        <p:spPr>
          <a:xfrm>
            <a:off x="471055" y="2563091"/>
            <a:ext cx="1939636" cy="0"/>
          </a:xfrm>
          <a:prstGeom prst="line">
            <a:avLst/>
          </a:prstGeom>
          <a:ln w="76200">
            <a:solidFill>
              <a:srgbClr val="F9EBE9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371872B6-07A2-4044-88E4-C96222FAA073}"/>
              </a:ext>
            </a:extLst>
          </p:cNvPr>
          <p:cNvCxnSpPr>
            <a:cxnSpLocks/>
          </p:cNvCxnSpPr>
          <p:nvPr/>
        </p:nvCxnSpPr>
        <p:spPr>
          <a:xfrm>
            <a:off x="2410691" y="2563091"/>
            <a:ext cx="1939636" cy="0"/>
          </a:xfrm>
          <a:prstGeom prst="line">
            <a:avLst/>
          </a:prstGeom>
          <a:ln w="76200">
            <a:solidFill>
              <a:srgbClr val="CDA398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A75412EE-9EE5-433A-919C-3531505FE5F7}"/>
              </a:ext>
            </a:extLst>
          </p:cNvPr>
          <p:cNvCxnSpPr>
            <a:cxnSpLocks/>
          </p:cNvCxnSpPr>
          <p:nvPr/>
        </p:nvCxnSpPr>
        <p:spPr>
          <a:xfrm>
            <a:off x="4350327" y="2563091"/>
            <a:ext cx="1939636" cy="0"/>
          </a:xfrm>
          <a:prstGeom prst="line">
            <a:avLst/>
          </a:prstGeom>
          <a:ln w="76200">
            <a:solidFill>
              <a:srgbClr val="EFCAC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3B6676FE-968F-4CA7-B83A-27A3636A0740}"/>
              </a:ext>
            </a:extLst>
          </p:cNvPr>
          <p:cNvSpPr txBox="1"/>
          <p:nvPr/>
        </p:nvSpPr>
        <p:spPr>
          <a:xfrm>
            <a:off x="2082854" y="2378425"/>
            <a:ext cx="655674" cy="369332"/>
          </a:xfrm>
          <a:prstGeom prst="rect">
            <a:avLst/>
          </a:prstGeom>
          <a:noFill/>
          <a:ln>
            <a:solidFill>
              <a:srgbClr val="2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过去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D805D14-551B-4C46-821B-5CFC9D8738AF}"/>
              </a:ext>
            </a:extLst>
          </p:cNvPr>
          <p:cNvSpPr txBox="1"/>
          <p:nvPr/>
        </p:nvSpPr>
        <p:spPr>
          <a:xfrm>
            <a:off x="4022490" y="2378425"/>
            <a:ext cx="655674" cy="369332"/>
          </a:xfrm>
          <a:prstGeom prst="rect">
            <a:avLst/>
          </a:prstGeom>
          <a:noFill/>
          <a:ln>
            <a:solidFill>
              <a:srgbClr val="2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现在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5586768-1416-40D0-82A8-65C4B3541412}"/>
              </a:ext>
            </a:extLst>
          </p:cNvPr>
          <p:cNvSpPr txBox="1"/>
          <p:nvPr/>
        </p:nvSpPr>
        <p:spPr>
          <a:xfrm>
            <a:off x="5962126" y="2378425"/>
            <a:ext cx="655674" cy="369332"/>
          </a:xfrm>
          <a:prstGeom prst="rect">
            <a:avLst/>
          </a:prstGeom>
          <a:noFill/>
          <a:ln>
            <a:solidFill>
              <a:srgbClr val="2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将来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EA7DA2A-D5B8-4232-BE08-A4623DE158D9}"/>
              </a:ext>
            </a:extLst>
          </p:cNvPr>
          <p:cNvSpPr txBox="1"/>
          <p:nvPr/>
        </p:nvSpPr>
        <p:spPr>
          <a:xfrm>
            <a:off x="744026" y="210142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过去完成时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1925DC0-002B-43F2-83D1-3EC7F9233225}"/>
              </a:ext>
            </a:extLst>
          </p:cNvPr>
          <p:cNvSpPr txBox="1"/>
          <p:nvPr/>
        </p:nvSpPr>
        <p:spPr>
          <a:xfrm>
            <a:off x="2738528" y="1824427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现在完成时</a:t>
            </a:r>
            <a:endParaRPr lang="en-US" altLang="zh-CN" dirty="0"/>
          </a:p>
          <a:p>
            <a:r>
              <a:rPr lang="zh-CN" altLang="en-US" dirty="0"/>
              <a:t>一般过去时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9B858700-8A67-4009-8F1D-7C904BDEDA17}"/>
              </a:ext>
            </a:extLst>
          </p:cNvPr>
          <p:cNvSpPr txBox="1"/>
          <p:nvPr/>
        </p:nvSpPr>
        <p:spPr>
          <a:xfrm>
            <a:off x="4699417" y="210142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将来完成时</a:t>
            </a: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873173EE-E26C-429C-BE0A-C8A222152E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8963" y="2904698"/>
            <a:ext cx="6194073" cy="1048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915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28575">
          <a:solidFill>
            <a:srgbClr val="390606"/>
          </a:solidFill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28575">
          <a:solidFill>
            <a:srgbClr val="390606"/>
          </a:solidFill>
          <a:headEnd type="none" w="med" len="med"/>
          <a:tailEnd type="arrow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</TotalTime>
  <Words>573</Words>
  <Application>Microsoft Office PowerPoint</Application>
  <PresentationFormat>宽屏</PresentationFormat>
  <Paragraphs>252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等线</vt:lpstr>
      <vt:lpstr>等线 Light</vt:lpstr>
      <vt:lpstr>微软雅黑</vt:lpstr>
      <vt:lpstr>Arial</vt:lpstr>
      <vt:lpstr>Arial Black</vt:lpstr>
      <vt:lpstr>Cambria Math</vt:lpstr>
      <vt:lpstr>Pristina</vt:lpstr>
      <vt:lpstr>Segoe Print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Sian</dc:creator>
  <cp:lastModifiedBy>Sian</cp:lastModifiedBy>
  <cp:revision>40</cp:revision>
  <dcterms:created xsi:type="dcterms:W3CDTF">2020-05-28T05:13:15Z</dcterms:created>
  <dcterms:modified xsi:type="dcterms:W3CDTF">2020-09-16T13:51:46Z</dcterms:modified>
</cp:coreProperties>
</file>