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AC3"/>
    <a:srgbClr val="F9EBE9"/>
    <a:srgbClr val="CDA398"/>
    <a:srgbClr val="2F0000"/>
    <a:srgbClr val="39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4226-1D08-4AB6-B9A0-83A7BEB3795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9F1F6-9534-4CC6-82EB-49178C76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F1F6-9534-4CC6-82EB-49178C760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670B-1E2C-4579-8182-5B06B679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7A835-85C6-4D3E-988B-F4032025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57D8-11E9-41B1-91AB-360B9E1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7364C-8A0E-46F3-B1EA-59BE5943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492F-0277-4788-88D0-B6CAEC63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A075-E343-4B2C-957D-6A4BDC75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2A9A0-AE15-4A9D-81F4-488FA71D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FE61-5FD7-4E96-B1B7-5F2525A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E11C-67F4-450F-AFB1-D0EE4FD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0BD1-2298-427E-97DD-39AACC1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82EE3-0161-4508-AA4D-256A5B6B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9A34-1042-4063-9CED-1CB6A4CB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2F71-3470-4561-AF25-A5AC4D2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439A2-DDD7-445C-B00F-4DEBDE82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AFC7C-96F4-44A8-AD91-E1DBA933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EB96-4DCB-4D3F-8039-95476D5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B08F4-0ABD-4269-8EDA-FD2F75AB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D158-0154-4D57-AABB-A16C058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461D6-7104-4C50-AFBE-2139F56D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8F96-ADC0-4D74-84B0-AA90103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48BD-5384-46EC-8D2E-65B4EDE9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C6925-9E21-4EB1-B1C0-8359CDD1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07E7-3DA9-4882-AFBE-B668832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04A38-95BC-42A7-B661-3D7FFBB8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3D07-45E7-4689-84A4-F1EF70D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5AFB-E64A-4881-B0E5-D8F9CE6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C8F12-7162-4D03-8808-CE764197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0374B-5426-4E92-9917-4098119B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ACA49-5DE6-4B6A-A34E-0686001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F2396-630E-455E-AD78-DE725195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84C5C-E39C-4CEA-BD30-CEBB1F32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0679-B607-406F-88D1-12E1F2A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8EB48-D931-4B17-84DE-8451DBF9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7C0-11E2-4388-B87E-243C09DC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743A8-14C7-4DBD-A252-78379F93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4742C-0CE0-4C3A-AD7D-D3CD77A5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697C4-FB0D-45BF-9B02-E85427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127C8-AEE7-492D-A5F8-9CE49CAB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CCB60-B56F-48EE-9487-62298FE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A33FC-B72E-4EF2-8A19-A60CFCF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1AFE9-6EF5-4259-85A7-A0FCDE8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DE7B4-61E7-4DD8-846B-73CB168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137E-83E6-4CAF-BBE0-C34E8B80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661ED-CD5B-4D26-9C48-48B4E2D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1581C-09CD-4159-83B9-4EA4197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FF6E6-F06C-4EB5-B20F-94174B7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F45D-7F8C-48F0-A98A-0C24D8DB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DC49-3C4E-4E49-9883-A8D5CAF0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E025D-C093-4B6D-BF2F-10540A0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3F2AD-2CCA-4225-95F2-2B23567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DD0EF-8369-4A6B-B4E2-AFF16BA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79E6-9327-4A8C-AC3A-0309497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720-EEAC-405E-813A-B39D083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2A78D-4B3E-4487-8DC9-BB18EA92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7ECB-D7C1-44E3-85AD-3FCF9920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C2A1F-4697-4C0A-854C-4BD2832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0418B-0B50-4CDA-8054-884EDC2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D0E94-9CA5-4A61-B048-8C2B539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4DEC7-D5E8-4CB9-9E6C-EEA2CDE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64E95-6FA1-4D5D-950D-86E01809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E3AE-22DE-4EBE-A37D-6CDF381F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EDF-0DB4-449C-B77F-F665B7FCA93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0213-CF0C-4816-9CCD-3AD0E127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99241-2D80-40E2-91D4-7EAA8128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776B0-8550-4053-999E-1E0D0F0A3A1B}"/>
              </a:ext>
            </a:extLst>
          </p:cNvPr>
          <p:cNvSpPr/>
          <p:nvPr/>
        </p:nvSpPr>
        <p:spPr>
          <a:xfrm>
            <a:off x="8809740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C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CD9CA-096F-4B8E-A6D1-196B38FFF87D}"/>
              </a:ext>
            </a:extLst>
          </p:cNvPr>
          <p:cNvSpPr txBox="1"/>
          <p:nvPr/>
        </p:nvSpPr>
        <p:spPr>
          <a:xfrm>
            <a:off x="8477231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B8E867-B070-478D-AC51-1C455A3775D8}"/>
              </a:ext>
            </a:extLst>
          </p:cNvPr>
          <p:cNvSpPr txBox="1"/>
          <p:nvPr/>
        </p:nvSpPr>
        <p:spPr>
          <a:xfrm>
            <a:off x="11553111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66734E-1B1F-44AB-9237-DABA5012F0AF}"/>
              </a:ext>
            </a:extLst>
          </p:cNvPr>
          <p:cNvSpPr txBox="1"/>
          <p:nvPr/>
        </p:nvSpPr>
        <p:spPr>
          <a:xfrm>
            <a:off x="8477231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B50757-6F7C-465F-B0D8-01EAE49B7BE7}"/>
              </a:ext>
            </a:extLst>
          </p:cNvPr>
          <p:cNvSpPr txBox="1"/>
          <p:nvPr/>
        </p:nvSpPr>
        <p:spPr>
          <a:xfrm>
            <a:off x="11553111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73A5D-D02A-4573-A1A1-E909E950A4A9}"/>
              </a:ext>
            </a:extLst>
          </p:cNvPr>
          <p:cNvSpPr/>
          <p:nvPr/>
        </p:nvSpPr>
        <p:spPr>
          <a:xfrm>
            <a:off x="4987253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FCAC3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2E0DE-D7FF-4CA3-B10F-FEFED02D2461}"/>
              </a:ext>
            </a:extLst>
          </p:cNvPr>
          <p:cNvSpPr txBox="1"/>
          <p:nvPr/>
        </p:nvSpPr>
        <p:spPr>
          <a:xfrm>
            <a:off x="4654744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3C4F5-FFA2-447B-BD77-9292BBC2F297}"/>
              </a:ext>
            </a:extLst>
          </p:cNvPr>
          <p:cNvSpPr txBox="1"/>
          <p:nvPr/>
        </p:nvSpPr>
        <p:spPr>
          <a:xfrm>
            <a:off x="4654744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22290-C149-4123-A01C-473196EEF0A0}"/>
              </a:ext>
            </a:extLst>
          </p:cNvPr>
          <p:cNvSpPr txBox="1"/>
          <p:nvPr/>
        </p:nvSpPr>
        <p:spPr>
          <a:xfrm>
            <a:off x="7730624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F57EC8-F031-486B-97D5-F055290C9D45}"/>
              </a:ext>
            </a:extLst>
          </p:cNvPr>
          <p:cNvCxnSpPr>
            <a:cxnSpLocks/>
          </p:cNvCxnSpPr>
          <p:nvPr/>
        </p:nvCxnSpPr>
        <p:spPr>
          <a:xfrm>
            <a:off x="5012534" y="1343805"/>
            <a:ext cx="2166934" cy="112713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7721FD-614B-4663-9275-A74E7D5E9D99}"/>
              </a:ext>
            </a:extLst>
          </p:cNvPr>
          <p:cNvCxnSpPr>
            <a:cxnSpLocks/>
          </p:cNvCxnSpPr>
          <p:nvPr/>
        </p:nvCxnSpPr>
        <p:spPr>
          <a:xfrm>
            <a:off x="5517877" y="2994259"/>
            <a:ext cx="2212747" cy="1092917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32310C-E128-45AD-ADCB-3852E75D0166}"/>
              </a:ext>
            </a:extLst>
          </p:cNvPr>
          <p:cNvCxnSpPr>
            <a:cxnSpLocks/>
          </p:cNvCxnSpPr>
          <p:nvPr/>
        </p:nvCxnSpPr>
        <p:spPr>
          <a:xfrm flipV="1">
            <a:off x="6624250" y="1343806"/>
            <a:ext cx="1087138" cy="2196911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37A825-DFCB-43F1-883C-3BCF67D28F0C}"/>
              </a:ext>
            </a:extLst>
          </p:cNvPr>
          <p:cNvCxnSpPr>
            <a:cxnSpLocks/>
          </p:cNvCxnSpPr>
          <p:nvPr/>
        </p:nvCxnSpPr>
        <p:spPr>
          <a:xfrm flipV="1">
            <a:off x="5000625" y="1907370"/>
            <a:ext cx="1077711" cy="2178855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19D80-18E1-4BFF-8288-9EC84C04FF12}"/>
              </a:ext>
            </a:extLst>
          </p:cNvPr>
          <p:cNvSpPr txBox="1"/>
          <p:nvPr/>
        </p:nvSpPr>
        <p:spPr>
          <a:xfrm>
            <a:off x="5577236" y="17944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18F21-D78E-4D6C-87BE-64CCC667026D}"/>
              </a:ext>
            </a:extLst>
          </p:cNvPr>
          <p:cNvSpPr txBox="1"/>
          <p:nvPr/>
        </p:nvSpPr>
        <p:spPr>
          <a:xfrm>
            <a:off x="6955850" y="2065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334EA0-B1CB-4BE5-9A4E-10007C78BD7F}"/>
              </a:ext>
            </a:extLst>
          </p:cNvPr>
          <p:cNvSpPr txBox="1"/>
          <p:nvPr/>
        </p:nvSpPr>
        <p:spPr>
          <a:xfrm>
            <a:off x="6701787" y="32936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A5B4B9-E279-4F86-8A80-E58DB886854D}"/>
              </a:ext>
            </a:extLst>
          </p:cNvPr>
          <p:cNvSpPr txBox="1"/>
          <p:nvPr/>
        </p:nvSpPr>
        <p:spPr>
          <a:xfrm>
            <a:off x="5166647" y="28095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9AC172-3C1E-49AE-B854-EC60C3C27067}"/>
              </a:ext>
            </a:extLst>
          </p:cNvPr>
          <p:cNvSpPr txBox="1"/>
          <p:nvPr/>
        </p:nvSpPr>
        <p:spPr>
          <a:xfrm>
            <a:off x="7730624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AF194-6DB6-409D-BA51-9A069C0DAFA8}"/>
              </a:ext>
            </a:extLst>
          </p:cNvPr>
          <p:cNvSpPr txBox="1"/>
          <p:nvPr/>
        </p:nvSpPr>
        <p:spPr>
          <a:xfrm>
            <a:off x="6141448" y="1495263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0B91C7-0340-402F-B1DB-6FABBE2DE3A7}"/>
              </a:ext>
            </a:extLst>
          </p:cNvPr>
          <p:cNvSpPr txBox="1"/>
          <p:nvPr/>
        </p:nvSpPr>
        <p:spPr>
          <a:xfrm>
            <a:off x="7174716" y="1495263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147E01-0B82-4C58-906A-BE1F1FF22B8D}"/>
              </a:ext>
            </a:extLst>
          </p:cNvPr>
          <p:cNvCxnSpPr>
            <a:cxnSpLocks/>
          </p:cNvCxnSpPr>
          <p:nvPr/>
        </p:nvCxnSpPr>
        <p:spPr>
          <a:xfrm>
            <a:off x="8795190" y="1343805"/>
            <a:ext cx="2738685" cy="274242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DAF8B1C-C9CD-4FD5-80AB-A2BC16A20A71}"/>
              </a:ext>
            </a:extLst>
          </p:cNvPr>
          <p:cNvCxnSpPr>
            <a:cxnSpLocks/>
          </p:cNvCxnSpPr>
          <p:nvPr/>
        </p:nvCxnSpPr>
        <p:spPr>
          <a:xfrm flipH="1">
            <a:off x="8834105" y="1351159"/>
            <a:ext cx="2697296" cy="2735066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14900B8-978C-43A6-ADD9-9322AA13CE04}"/>
              </a:ext>
            </a:extLst>
          </p:cNvPr>
          <p:cNvSpPr txBox="1"/>
          <p:nvPr/>
        </p:nvSpPr>
        <p:spPr>
          <a:xfrm>
            <a:off x="9480808" y="1609782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EB318B-ADA2-4A5E-AC63-E89410B258EF}"/>
              </a:ext>
            </a:extLst>
          </p:cNvPr>
          <p:cNvSpPr txBox="1"/>
          <p:nvPr/>
        </p:nvSpPr>
        <p:spPr>
          <a:xfrm>
            <a:off x="10654226" y="1562214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CB1E8A-6307-4AB1-BD84-969F12ECAFAF}"/>
              </a:ext>
            </a:extLst>
          </p:cNvPr>
          <p:cNvCxnSpPr>
            <a:cxnSpLocks/>
          </p:cNvCxnSpPr>
          <p:nvPr/>
        </p:nvCxnSpPr>
        <p:spPr>
          <a:xfrm>
            <a:off x="5166647" y="557507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8478359-122B-4DD4-84FE-5141882A8390}"/>
              </a:ext>
            </a:extLst>
          </p:cNvPr>
          <p:cNvSpPr/>
          <p:nvPr/>
        </p:nvSpPr>
        <p:spPr>
          <a:xfrm>
            <a:off x="83386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33587F-9419-43B6-B334-23A9E23DAD38}"/>
              </a:ext>
            </a:extLst>
          </p:cNvPr>
          <p:cNvSpPr/>
          <p:nvPr/>
        </p:nvSpPr>
        <p:spPr>
          <a:xfrm>
            <a:off x="90729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1EF736C-AE64-4949-9355-0FE4BD7CE7ED}"/>
              </a:ext>
            </a:extLst>
          </p:cNvPr>
          <p:cNvSpPr/>
          <p:nvPr/>
        </p:nvSpPr>
        <p:spPr>
          <a:xfrm>
            <a:off x="68700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13BDCE-4BE3-4DB7-85B3-160A1DB1615E}"/>
              </a:ext>
            </a:extLst>
          </p:cNvPr>
          <p:cNvSpPr/>
          <p:nvPr/>
        </p:nvSpPr>
        <p:spPr>
          <a:xfrm>
            <a:off x="76043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5388259-87E0-419F-815D-773B506EE48E}"/>
              </a:ext>
            </a:extLst>
          </p:cNvPr>
          <p:cNvSpPr/>
          <p:nvPr/>
        </p:nvSpPr>
        <p:spPr>
          <a:xfrm>
            <a:off x="54014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EFA3283-16C0-41A7-8C1B-A3E8C50497CE}"/>
              </a:ext>
            </a:extLst>
          </p:cNvPr>
          <p:cNvSpPr/>
          <p:nvPr/>
        </p:nvSpPr>
        <p:spPr>
          <a:xfrm>
            <a:off x="61357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E6EBA70-8FB6-4676-B029-58CAF23577AD}"/>
              </a:ext>
            </a:extLst>
          </p:cNvPr>
          <p:cNvSpPr txBox="1"/>
          <p:nvPr/>
        </p:nvSpPr>
        <p:spPr>
          <a:xfrm>
            <a:off x="67447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AD1D0E-3536-4957-8BC3-BB5D2B800F3F}"/>
              </a:ext>
            </a:extLst>
          </p:cNvPr>
          <p:cNvSpPr txBox="1"/>
          <p:nvPr/>
        </p:nvSpPr>
        <p:spPr>
          <a:xfrm>
            <a:off x="82133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6C1E51A-9873-4D0A-AC63-1B1E39816ADA}"/>
              </a:ext>
            </a:extLst>
          </p:cNvPr>
          <p:cNvSpPr/>
          <p:nvPr/>
        </p:nvSpPr>
        <p:spPr>
          <a:xfrm rot="5400000">
            <a:off x="7537151" y="4561473"/>
            <a:ext cx="383804" cy="1338248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58C90C-2CEC-4C0D-BCD7-8CF72C0BCBB9}"/>
              </a:ext>
            </a:extLst>
          </p:cNvPr>
          <p:cNvSpPr txBox="1"/>
          <p:nvPr/>
        </p:nvSpPr>
        <p:spPr>
          <a:xfrm>
            <a:off x="7534522" y="4578589"/>
            <a:ext cx="775865" cy="51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C6F33032-B798-4D17-A1CB-1508795BEF6C}"/>
              </a:ext>
            </a:extLst>
          </p:cNvPr>
          <p:cNvSpPr/>
          <p:nvPr/>
        </p:nvSpPr>
        <p:spPr>
          <a:xfrm rot="5400000">
            <a:off x="6373360" y="4933136"/>
            <a:ext cx="383804" cy="609619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34180B8-BA0A-4FE1-A9DC-545E69DAF255}"/>
              </a:ext>
            </a:extLst>
          </p:cNvPr>
          <p:cNvSpPr txBox="1"/>
          <p:nvPr/>
        </p:nvSpPr>
        <p:spPr>
          <a:xfrm>
            <a:off x="6370286" y="4588207"/>
            <a:ext cx="609620" cy="4962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B46577-B6BE-4151-835F-056DF10DA38F}"/>
              </a:ext>
            </a:extLst>
          </p:cNvPr>
          <p:cNvSpPr txBox="1"/>
          <p:nvPr/>
        </p:nvSpPr>
        <p:spPr>
          <a:xfrm>
            <a:off x="5977180" y="5618250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3D8BF4AE-68C0-4E83-A8F7-75559948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9" y="4504602"/>
            <a:ext cx="2926334" cy="1213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C9A37-92AD-4112-A6FB-22BCCB5D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" y="1562214"/>
            <a:ext cx="4554107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A71384-C7C1-4A32-A241-C9F3985482C7}"/>
              </a:ext>
            </a:extLst>
          </p:cNvPr>
          <p:cNvCxnSpPr>
            <a:cxnSpLocks/>
          </p:cNvCxnSpPr>
          <p:nvPr/>
        </p:nvCxnSpPr>
        <p:spPr>
          <a:xfrm>
            <a:off x="1162269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CF0B816-B5AF-4F40-8C67-B895CFE76C0F}"/>
              </a:ext>
            </a:extLst>
          </p:cNvPr>
          <p:cNvSpPr/>
          <p:nvPr/>
        </p:nvSpPr>
        <p:spPr>
          <a:xfrm>
            <a:off x="43342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88C51B-5792-4809-9B72-73C7E4915F4D}"/>
              </a:ext>
            </a:extLst>
          </p:cNvPr>
          <p:cNvSpPr/>
          <p:nvPr/>
        </p:nvSpPr>
        <p:spPr>
          <a:xfrm>
            <a:off x="50685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968D30C-A787-4BC1-813C-9CBCE962D16D}"/>
              </a:ext>
            </a:extLst>
          </p:cNvPr>
          <p:cNvSpPr/>
          <p:nvPr/>
        </p:nvSpPr>
        <p:spPr>
          <a:xfrm>
            <a:off x="28656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779D4C0-32A3-4129-8862-07456CB70B2A}"/>
              </a:ext>
            </a:extLst>
          </p:cNvPr>
          <p:cNvSpPr/>
          <p:nvPr/>
        </p:nvSpPr>
        <p:spPr>
          <a:xfrm>
            <a:off x="35999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4E61AB-CA53-4FF1-B9E8-6E9FBCAAD9EE}"/>
              </a:ext>
            </a:extLst>
          </p:cNvPr>
          <p:cNvSpPr/>
          <p:nvPr/>
        </p:nvSpPr>
        <p:spPr>
          <a:xfrm>
            <a:off x="13970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FC29C20-96EA-44B2-9411-F62A02945539}"/>
              </a:ext>
            </a:extLst>
          </p:cNvPr>
          <p:cNvSpPr/>
          <p:nvPr/>
        </p:nvSpPr>
        <p:spPr>
          <a:xfrm>
            <a:off x="21313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7C4F64-561D-4290-AB90-B932747EE857}"/>
              </a:ext>
            </a:extLst>
          </p:cNvPr>
          <p:cNvSpPr txBox="1"/>
          <p:nvPr/>
        </p:nvSpPr>
        <p:spPr>
          <a:xfrm>
            <a:off x="2721272" y="1869480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B55507-C349-4C59-8BEB-BE6FB967A230}"/>
              </a:ext>
            </a:extLst>
          </p:cNvPr>
          <p:cNvSpPr txBox="1"/>
          <p:nvPr/>
        </p:nvSpPr>
        <p:spPr>
          <a:xfrm>
            <a:off x="4209013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3F8C68DE-2D32-452B-8042-B9F8EBFEF351}"/>
              </a:ext>
            </a:extLst>
          </p:cNvPr>
          <p:cNvSpPr/>
          <p:nvPr/>
        </p:nvSpPr>
        <p:spPr>
          <a:xfrm rot="5400000">
            <a:off x="3570474" y="834514"/>
            <a:ext cx="175873" cy="1470777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D0D365-E16C-4811-A146-0D922F8FEE1C}"/>
              </a:ext>
            </a:extLst>
          </p:cNvPr>
          <p:cNvSpPr txBox="1"/>
          <p:nvPr/>
        </p:nvSpPr>
        <p:spPr>
          <a:xfrm>
            <a:off x="3472616" y="1035801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A6F0306-15BA-43A4-B741-469CD23B27AB}"/>
              </a:ext>
            </a:extLst>
          </p:cNvPr>
          <p:cNvSpPr/>
          <p:nvPr/>
        </p:nvSpPr>
        <p:spPr>
          <a:xfrm rot="5400000">
            <a:off x="2486578" y="1259261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6BC4EA-9F72-4A33-ABE3-615C5B0EBBA8}"/>
              </a:ext>
            </a:extLst>
          </p:cNvPr>
          <p:cNvSpPr txBox="1"/>
          <p:nvPr/>
        </p:nvSpPr>
        <p:spPr>
          <a:xfrm>
            <a:off x="2404434" y="1015427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87BA58-8B34-4A79-AE39-77DD6FEF3A45}"/>
              </a:ext>
            </a:extLst>
          </p:cNvPr>
          <p:cNvSpPr txBox="1"/>
          <p:nvPr/>
        </p:nvSpPr>
        <p:spPr>
          <a:xfrm>
            <a:off x="1962568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53AEA72-21EC-41F7-80F9-876CE988D17A}"/>
              </a:ext>
            </a:extLst>
          </p:cNvPr>
          <p:cNvCxnSpPr>
            <a:cxnSpLocks/>
          </p:cNvCxnSpPr>
          <p:nvPr/>
        </p:nvCxnSpPr>
        <p:spPr>
          <a:xfrm>
            <a:off x="6684197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8A6C8BB-3AEE-412C-902B-0BFAD2F433DD}"/>
              </a:ext>
            </a:extLst>
          </p:cNvPr>
          <p:cNvSpPr/>
          <p:nvPr/>
        </p:nvSpPr>
        <p:spPr>
          <a:xfrm>
            <a:off x="98562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3629FD-7538-45C9-9216-3C622F9B05FD}"/>
              </a:ext>
            </a:extLst>
          </p:cNvPr>
          <p:cNvSpPr/>
          <p:nvPr/>
        </p:nvSpPr>
        <p:spPr>
          <a:xfrm>
            <a:off x="105905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A1C4653-7ABB-4866-B424-51925F3207C3}"/>
              </a:ext>
            </a:extLst>
          </p:cNvPr>
          <p:cNvSpPr/>
          <p:nvPr/>
        </p:nvSpPr>
        <p:spPr>
          <a:xfrm>
            <a:off x="83876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49C5AD-76FB-4FE8-8E90-9347494E5BE3}"/>
              </a:ext>
            </a:extLst>
          </p:cNvPr>
          <p:cNvSpPr/>
          <p:nvPr/>
        </p:nvSpPr>
        <p:spPr>
          <a:xfrm>
            <a:off x="91219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3C4EF09-9EFA-440C-A694-FDEC20C487E8}"/>
              </a:ext>
            </a:extLst>
          </p:cNvPr>
          <p:cNvSpPr/>
          <p:nvPr/>
        </p:nvSpPr>
        <p:spPr>
          <a:xfrm>
            <a:off x="69190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5C76009-C120-45F6-B1DC-EA9EEEB68E41}"/>
              </a:ext>
            </a:extLst>
          </p:cNvPr>
          <p:cNvSpPr/>
          <p:nvPr/>
        </p:nvSpPr>
        <p:spPr>
          <a:xfrm>
            <a:off x="76533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2B0545F-0422-4E68-8180-60FFC438954F}"/>
              </a:ext>
            </a:extLst>
          </p:cNvPr>
          <p:cNvSpPr txBox="1"/>
          <p:nvPr/>
        </p:nvSpPr>
        <p:spPr>
          <a:xfrm>
            <a:off x="9024357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FE556C9-9AE4-4D16-8A4E-7F8489F88211}"/>
              </a:ext>
            </a:extLst>
          </p:cNvPr>
          <p:cNvSpPr/>
          <p:nvPr/>
        </p:nvSpPr>
        <p:spPr>
          <a:xfrm rot="5400000">
            <a:off x="8681948" y="1202681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1BE42B0-9B8C-4C63-B828-B4CA9C3F4D82}"/>
              </a:ext>
            </a:extLst>
          </p:cNvPr>
          <p:cNvSpPr txBox="1"/>
          <p:nvPr/>
        </p:nvSpPr>
        <p:spPr>
          <a:xfrm>
            <a:off x="8586736" y="1028653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CA3F9E7F-4F50-419F-8DC7-918D73BFF759}"/>
              </a:ext>
            </a:extLst>
          </p:cNvPr>
          <p:cNvSpPr/>
          <p:nvPr/>
        </p:nvSpPr>
        <p:spPr>
          <a:xfrm rot="5400000">
            <a:off x="7602934" y="924921"/>
            <a:ext cx="163727" cy="1317008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19DBF3-A4FD-41F6-99C0-408D806E7AB9}"/>
              </a:ext>
            </a:extLst>
          </p:cNvPr>
          <p:cNvSpPr txBox="1"/>
          <p:nvPr/>
        </p:nvSpPr>
        <p:spPr>
          <a:xfrm>
            <a:off x="7488369" y="1054068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10DC04C-8614-4B0C-A776-DF280BF025DD}"/>
              </a:ext>
            </a:extLst>
          </p:cNvPr>
          <p:cNvSpPr txBox="1"/>
          <p:nvPr/>
        </p:nvSpPr>
        <p:spPr>
          <a:xfrm>
            <a:off x="6777912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7FC2920-15A1-4DBC-BFA1-980305D2EB69}"/>
              </a:ext>
            </a:extLst>
          </p:cNvPr>
          <p:cNvSpPr txBox="1"/>
          <p:nvPr/>
        </p:nvSpPr>
        <p:spPr>
          <a:xfrm>
            <a:off x="8252821" y="1909753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095E98A-E445-4DC2-9A74-E728DC5CF183}"/>
              </a:ext>
            </a:extLst>
          </p:cNvPr>
          <p:cNvCxnSpPr>
            <a:cxnSpLocks/>
          </p:cNvCxnSpPr>
          <p:nvPr/>
        </p:nvCxnSpPr>
        <p:spPr>
          <a:xfrm>
            <a:off x="944277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91B2E552-8FE3-4C5B-B952-4036C22620AF}"/>
              </a:ext>
            </a:extLst>
          </p:cNvPr>
          <p:cNvSpPr/>
          <p:nvPr/>
        </p:nvSpPr>
        <p:spPr>
          <a:xfrm>
            <a:off x="41163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326D0E7-3C4D-46BD-85B5-C69212B948B6}"/>
              </a:ext>
            </a:extLst>
          </p:cNvPr>
          <p:cNvSpPr/>
          <p:nvPr/>
        </p:nvSpPr>
        <p:spPr>
          <a:xfrm>
            <a:off x="48506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F54295A-69C7-4193-AA99-0B29B0136508}"/>
              </a:ext>
            </a:extLst>
          </p:cNvPr>
          <p:cNvSpPr/>
          <p:nvPr/>
        </p:nvSpPr>
        <p:spPr>
          <a:xfrm>
            <a:off x="26477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913220C-533D-4A84-9163-E8C42A41BCD2}"/>
              </a:ext>
            </a:extLst>
          </p:cNvPr>
          <p:cNvSpPr/>
          <p:nvPr/>
        </p:nvSpPr>
        <p:spPr>
          <a:xfrm>
            <a:off x="33820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932CA3E6-7738-4C1D-A98A-B9D05415A006}"/>
              </a:ext>
            </a:extLst>
          </p:cNvPr>
          <p:cNvSpPr/>
          <p:nvPr/>
        </p:nvSpPr>
        <p:spPr>
          <a:xfrm>
            <a:off x="11791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FE45E6A-616B-408F-9690-36A9533980A0}"/>
              </a:ext>
            </a:extLst>
          </p:cNvPr>
          <p:cNvSpPr/>
          <p:nvPr/>
        </p:nvSpPr>
        <p:spPr>
          <a:xfrm>
            <a:off x="19134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111551-694D-454C-B608-FE6C127224BE}"/>
              </a:ext>
            </a:extLst>
          </p:cNvPr>
          <p:cNvSpPr txBox="1"/>
          <p:nvPr/>
        </p:nvSpPr>
        <p:spPr>
          <a:xfrm>
            <a:off x="1754809" y="4939495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67128E-94D5-42F1-BA70-28151B01364F}"/>
              </a:ext>
            </a:extLst>
          </p:cNvPr>
          <p:cNvSpPr txBox="1"/>
          <p:nvPr/>
        </p:nvSpPr>
        <p:spPr>
          <a:xfrm>
            <a:off x="3991021" y="488345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78D463E9-EE0C-47CC-B395-4EFFC20CE62B}"/>
              </a:ext>
            </a:extLst>
          </p:cNvPr>
          <p:cNvSpPr/>
          <p:nvPr/>
        </p:nvSpPr>
        <p:spPr>
          <a:xfrm rot="5400000">
            <a:off x="2967762" y="3511370"/>
            <a:ext cx="311971" cy="2104118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AC2C6C-8DCF-4728-B5F4-DE8EE36430B5}"/>
              </a:ext>
            </a:extLst>
          </p:cNvPr>
          <p:cNvSpPr txBox="1"/>
          <p:nvPr/>
        </p:nvSpPr>
        <p:spPr>
          <a:xfrm>
            <a:off x="2800456" y="3990289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ACBBC828-9219-49E2-B92B-F3CBAE64DE7C}"/>
              </a:ext>
            </a:extLst>
          </p:cNvPr>
          <p:cNvSpPr/>
          <p:nvPr/>
        </p:nvSpPr>
        <p:spPr>
          <a:xfrm rot="5400000">
            <a:off x="2268586" y="4320836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5F3512-B47F-479D-AA65-61E89771D1FE}"/>
              </a:ext>
            </a:extLst>
          </p:cNvPr>
          <p:cNvSpPr txBox="1"/>
          <p:nvPr/>
        </p:nvSpPr>
        <p:spPr>
          <a:xfrm>
            <a:off x="2051937" y="4013820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b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6A886FE-310F-4CCC-83FE-3574A600A902}"/>
              </a:ext>
            </a:extLst>
          </p:cNvPr>
          <p:cNvSpPr txBox="1"/>
          <p:nvPr/>
        </p:nvSpPr>
        <p:spPr>
          <a:xfrm>
            <a:off x="2452989" y="495571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794338C-0683-444C-92A9-BF145BB41239}"/>
              </a:ext>
            </a:extLst>
          </p:cNvPr>
          <p:cNvCxnSpPr>
            <a:cxnSpLocks/>
          </p:cNvCxnSpPr>
          <p:nvPr/>
        </p:nvCxnSpPr>
        <p:spPr>
          <a:xfrm>
            <a:off x="6466205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483F671B-99FB-4CCA-92F1-E2819DE33F5D}"/>
              </a:ext>
            </a:extLst>
          </p:cNvPr>
          <p:cNvSpPr/>
          <p:nvPr/>
        </p:nvSpPr>
        <p:spPr>
          <a:xfrm>
            <a:off x="96382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CC5A5EB-30DD-4E48-AC70-9B374F4973C1}"/>
              </a:ext>
            </a:extLst>
          </p:cNvPr>
          <p:cNvSpPr/>
          <p:nvPr/>
        </p:nvSpPr>
        <p:spPr>
          <a:xfrm>
            <a:off x="103725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38ABD4B-C506-4510-91F9-001A180FBF3A}"/>
              </a:ext>
            </a:extLst>
          </p:cNvPr>
          <p:cNvSpPr/>
          <p:nvPr/>
        </p:nvSpPr>
        <p:spPr>
          <a:xfrm>
            <a:off x="81696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2510693-4DD4-4D02-8AE0-0A922D41FEE3}"/>
              </a:ext>
            </a:extLst>
          </p:cNvPr>
          <p:cNvSpPr/>
          <p:nvPr/>
        </p:nvSpPr>
        <p:spPr>
          <a:xfrm>
            <a:off x="89039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09BABD1-A5C5-4F52-AE57-D0C5C710EF81}"/>
              </a:ext>
            </a:extLst>
          </p:cNvPr>
          <p:cNvSpPr/>
          <p:nvPr/>
        </p:nvSpPr>
        <p:spPr>
          <a:xfrm>
            <a:off x="67010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B3613E23-65CE-4781-AE23-C07EFDA3CCBF}"/>
              </a:ext>
            </a:extLst>
          </p:cNvPr>
          <p:cNvSpPr/>
          <p:nvPr/>
        </p:nvSpPr>
        <p:spPr>
          <a:xfrm>
            <a:off x="74353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3E7EC87-562C-44E0-9C6D-145227B4937C}"/>
              </a:ext>
            </a:extLst>
          </p:cNvPr>
          <p:cNvSpPr txBox="1"/>
          <p:nvPr/>
        </p:nvSpPr>
        <p:spPr>
          <a:xfrm>
            <a:off x="8681266" y="4970106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24" name="左大括号 123">
            <a:extLst>
              <a:ext uri="{FF2B5EF4-FFF2-40B4-BE49-F238E27FC236}">
                <a16:creationId xmlns:a16="http://schemas.microsoft.com/office/drawing/2014/main" id="{49AA31CC-4619-420B-A04C-D214CFD60E9B}"/>
              </a:ext>
            </a:extLst>
          </p:cNvPr>
          <p:cNvSpPr/>
          <p:nvPr/>
        </p:nvSpPr>
        <p:spPr>
          <a:xfrm rot="5400000">
            <a:off x="9200556" y="4264256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C667FC-2AD0-42AB-9415-C902F5B51237}"/>
              </a:ext>
            </a:extLst>
          </p:cNvPr>
          <p:cNvSpPr txBox="1"/>
          <p:nvPr/>
        </p:nvSpPr>
        <p:spPr>
          <a:xfrm>
            <a:off x="8938867" y="4038326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26" name="左大括号 125">
            <a:extLst>
              <a:ext uri="{FF2B5EF4-FFF2-40B4-BE49-F238E27FC236}">
                <a16:creationId xmlns:a16="http://schemas.microsoft.com/office/drawing/2014/main" id="{1379093D-11F4-4084-A846-71F1746CE6D7}"/>
              </a:ext>
            </a:extLst>
          </p:cNvPr>
          <p:cNvSpPr/>
          <p:nvPr/>
        </p:nvSpPr>
        <p:spPr>
          <a:xfrm rot="5400000">
            <a:off x="8474516" y="3484845"/>
            <a:ext cx="227794" cy="2174107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2DB646-FF01-4934-985E-AA45DB2020A5}"/>
              </a:ext>
            </a:extLst>
          </p:cNvPr>
          <p:cNvSpPr txBox="1"/>
          <p:nvPr/>
        </p:nvSpPr>
        <p:spPr>
          <a:xfrm>
            <a:off x="8401474" y="3996182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ECDD6AB-44F9-475C-9F48-9DAF7BA3E3F0}"/>
              </a:ext>
            </a:extLst>
          </p:cNvPr>
          <p:cNvSpPr txBox="1"/>
          <p:nvPr/>
        </p:nvSpPr>
        <p:spPr>
          <a:xfrm>
            <a:off x="7336809" y="497659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41037C-9445-4FF5-924A-03238D50DD8C}"/>
              </a:ext>
            </a:extLst>
          </p:cNvPr>
          <p:cNvSpPr txBox="1"/>
          <p:nvPr/>
        </p:nvSpPr>
        <p:spPr>
          <a:xfrm>
            <a:off x="9584571" y="4989334"/>
            <a:ext cx="356679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4564A6-4652-4C49-8B88-BB947B312B00}"/>
              </a:ext>
            </a:extLst>
          </p:cNvPr>
          <p:cNvSpPr txBox="1"/>
          <p:nvPr/>
        </p:nvSpPr>
        <p:spPr>
          <a:xfrm>
            <a:off x="4742724" y="2339355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114AF4C-6818-4575-BE7A-E16F5934382B}"/>
              </a:ext>
            </a:extLst>
          </p:cNvPr>
          <p:cNvCxnSpPr>
            <a:cxnSpLocks/>
          </p:cNvCxnSpPr>
          <p:nvPr/>
        </p:nvCxnSpPr>
        <p:spPr>
          <a:xfrm>
            <a:off x="5145312" y="1720841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3E51F9F-AB5F-47A0-A3DC-7C516545B940}"/>
              </a:ext>
            </a:extLst>
          </p:cNvPr>
          <p:cNvSpPr txBox="1"/>
          <p:nvPr/>
        </p:nvSpPr>
        <p:spPr>
          <a:xfrm>
            <a:off x="10261242" y="2351906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2B1DFE0-BBAD-4E5E-AD21-0596AA21DC69}"/>
              </a:ext>
            </a:extLst>
          </p:cNvPr>
          <p:cNvCxnSpPr>
            <a:cxnSpLocks/>
          </p:cNvCxnSpPr>
          <p:nvPr/>
        </p:nvCxnSpPr>
        <p:spPr>
          <a:xfrm>
            <a:off x="10674021" y="170898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FA09EC5-721A-453D-B4D5-EB667CDE5761}"/>
              </a:ext>
            </a:extLst>
          </p:cNvPr>
          <p:cNvCxnSpPr>
            <a:cxnSpLocks/>
          </p:cNvCxnSpPr>
          <p:nvPr/>
        </p:nvCxnSpPr>
        <p:spPr>
          <a:xfrm>
            <a:off x="4417774" y="49286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1E237D3-3988-43F7-99C0-939F36440C32}"/>
              </a:ext>
            </a:extLst>
          </p:cNvPr>
          <p:cNvCxnSpPr>
            <a:cxnSpLocks/>
          </p:cNvCxnSpPr>
          <p:nvPr/>
        </p:nvCxnSpPr>
        <p:spPr>
          <a:xfrm>
            <a:off x="2193734" y="506904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C5EE798-AB25-4E7E-952B-844233F1C542}"/>
              </a:ext>
            </a:extLst>
          </p:cNvPr>
          <p:cNvCxnSpPr>
            <a:cxnSpLocks/>
          </p:cNvCxnSpPr>
          <p:nvPr/>
        </p:nvCxnSpPr>
        <p:spPr>
          <a:xfrm>
            <a:off x="9190804" y="505763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F5BF6AE-6D44-4E3A-8B32-87025EC69496}"/>
              </a:ext>
            </a:extLst>
          </p:cNvPr>
          <p:cNvCxnSpPr>
            <a:cxnSpLocks/>
          </p:cNvCxnSpPr>
          <p:nvPr/>
        </p:nvCxnSpPr>
        <p:spPr>
          <a:xfrm>
            <a:off x="6966764" y="51980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D84A670-F460-41EB-81E5-5E1D21B4CADD}"/>
              </a:ext>
            </a:extLst>
          </p:cNvPr>
          <p:cNvSpPr txBox="1"/>
          <p:nvPr/>
        </p:nvSpPr>
        <p:spPr>
          <a:xfrm>
            <a:off x="2691356" y="37989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A1B21A-8A32-4B5F-89C1-124F68965E04}"/>
              </a:ext>
            </a:extLst>
          </p:cNvPr>
          <p:cNvSpPr txBox="1"/>
          <p:nvPr/>
        </p:nvSpPr>
        <p:spPr>
          <a:xfrm>
            <a:off x="7456084" y="331711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CA0C3B3B-D36E-4AEC-AF93-91999719F0B7}"/>
              </a:ext>
            </a:extLst>
          </p:cNvPr>
          <p:cNvCxnSpPr/>
          <p:nvPr/>
        </p:nvCxnSpPr>
        <p:spPr>
          <a:xfrm>
            <a:off x="3925723" y="579856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D9C5D31-FADE-447E-9F41-91E1BF4F4BD6}"/>
              </a:ext>
            </a:extLst>
          </p:cNvPr>
          <p:cNvCxnSpPr/>
          <p:nvPr/>
        </p:nvCxnSpPr>
        <p:spPr>
          <a:xfrm>
            <a:off x="2295301" y="58692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9ECA2FA-594A-4BA1-A0B7-39222B619430}"/>
              </a:ext>
            </a:extLst>
          </p:cNvPr>
          <p:cNvCxnSpPr/>
          <p:nvPr/>
        </p:nvCxnSpPr>
        <p:spPr>
          <a:xfrm>
            <a:off x="7040045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69C148-1F9B-4F24-872A-E17437A0115B}"/>
              </a:ext>
            </a:extLst>
          </p:cNvPr>
          <p:cNvCxnSpPr/>
          <p:nvPr/>
        </p:nvCxnSpPr>
        <p:spPr>
          <a:xfrm>
            <a:off x="8716186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FBB8F5D-6761-4466-BD11-F5AF7E90BA5C}"/>
              </a:ext>
            </a:extLst>
          </p:cNvPr>
          <p:cNvCxnSpPr>
            <a:cxnSpLocks/>
          </p:cNvCxnSpPr>
          <p:nvPr/>
        </p:nvCxnSpPr>
        <p:spPr>
          <a:xfrm>
            <a:off x="4931908" y="3553688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BA862629-EAD2-4E09-B25B-367A72605D4A}"/>
              </a:ext>
            </a:extLst>
          </p:cNvPr>
          <p:cNvCxnSpPr>
            <a:cxnSpLocks/>
          </p:cNvCxnSpPr>
          <p:nvPr/>
        </p:nvCxnSpPr>
        <p:spPr>
          <a:xfrm>
            <a:off x="1996347" y="3564483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935F10E-4D99-4F9D-B7C6-97E4713A8B2C}"/>
              </a:ext>
            </a:extLst>
          </p:cNvPr>
          <p:cNvSpPr txBox="1"/>
          <p:nvPr/>
        </p:nvSpPr>
        <p:spPr>
          <a:xfrm>
            <a:off x="2875290" y="3440720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637720D-5E2C-4F5E-874C-4BAB7A82C4F0}"/>
              </a:ext>
            </a:extLst>
          </p:cNvPr>
          <p:cNvCxnSpPr>
            <a:cxnSpLocks/>
          </p:cNvCxnSpPr>
          <p:nvPr/>
        </p:nvCxnSpPr>
        <p:spPr>
          <a:xfrm>
            <a:off x="4116302" y="3640683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A947708-9784-4996-ABD0-97810CB64DA2}"/>
              </a:ext>
            </a:extLst>
          </p:cNvPr>
          <p:cNvCxnSpPr>
            <a:cxnSpLocks/>
          </p:cNvCxnSpPr>
          <p:nvPr/>
        </p:nvCxnSpPr>
        <p:spPr>
          <a:xfrm>
            <a:off x="2064993" y="3640683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E9E1233-C0F2-49E9-97DB-5B102E4D320F}"/>
              </a:ext>
            </a:extLst>
          </p:cNvPr>
          <p:cNvCxnSpPr>
            <a:cxnSpLocks/>
          </p:cNvCxnSpPr>
          <p:nvPr/>
        </p:nvCxnSpPr>
        <p:spPr>
          <a:xfrm>
            <a:off x="9697328" y="360105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8C0441B-47DA-4F43-BD79-2EFFAA98D7A5}"/>
              </a:ext>
            </a:extLst>
          </p:cNvPr>
          <p:cNvCxnSpPr>
            <a:cxnSpLocks/>
          </p:cNvCxnSpPr>
          <p:nvPr/>
        </p:nvCxnSpPr>
        <p:spPr>
          <a:xfrm>
            <a:off x="6761767" y="361184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5E90749-36E6-44B6-93BB-F85118B640E8}"/>
              </a:ext>
            </a:extLst>
          </p:cNvPr>
          <p:cNvSpPr txBox="1"/>
          <p:nvPr/>
        </p:nvSpPr>
        <p:spPr>
          <a:xfrm>
            <a:off x="7640710" y="348808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84D5D95-A28A-40FC-9DBE-1A4971575DFB}"/>
              </a:ext>
            </a:extLst>
          </p:cNvPr>
          <p:cNvCxnSpPr>
            <a:cxnSpLocks/>
          </p:cNvCxnSpPr>
          <p:nvPr/>
        </p:nvCxnSpPr>
        <p:spPr>
          <a:xfrm>
            <a:off x="8881722" y="3688046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58233D2-2F95-4BEC-AA60-6B57D4C75A01}"/>
              </a:ext>
            </a:extLst>
          </p:cNvPr>
          <p:cNvCxnSpPr>
            <a:cxnSpLocks/>
          </p:cNvCxnSpPr>
          <p:nvPr/>
        </p:nvCxnSpPr>
        <p:spPr>
          <a:xfrm>
            <a:off x="6830413" y="3688046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5778E90-46B8-4E10-97BC-E6FF6B62B6CF}"/>
              </a:ext>
            </a:extLst>
          </p:cNvPr>
          <p:cNvSpPr txBox="1"/>
          <p:nvPr/>
        </p:nvSpPr>
        <p:spPr>
          <a:xfrm>
            <a:off x="3041353" y="5403302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F070C4-B86E-4C1F-A171-D82C1B74E3DA}"/>
              </a:ext>
            </a:extLst>
          </p:cNvPr>
          <p:cNvCxnSpPr>
            <a:cxnSpLocks/>
          </p:cNvCxnSpPr>
          <p:nvPr/>
        </p:nvCxnSpPr>
        <p:spPr>
          <a:xfrm>
            <a:off x="3443941" y="4784788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1D69D52-6795-4185-9F3B-8F43DDB229A0}"/>
              </a:ext>
            </a:extLst>
          </p:cNvPr>
          <p:cNvSpPr txBox="1"/>
          <p:nvPr/>
        </p:nvSpPr>
        <p:spPr>
          <a:xfrm>
            <a:off x="7824757" y="5393080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0618172-4731-413D-9EED-C4D5F2A65023}"/>
              </a:ext>
            </a:extLst>
          </p:cNvPr>
          <p:cNvCxnSpPr>
            <a:cxnSpLocks/>
          </p:cNvCxnSpPr>
          <p:nvPr/>
        </p:nvCxnSpPr>
        <p:spPr>
          <a:xfrm>
            <a:off x="8227345" y="477456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C27B1DB9-F936-4DAD-9D41-1EE314CC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69643"/>
            <a:ext cx="8748518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2096ECD1-644F-48A5-86F3-B0291F92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1047"/>
              </p:ext>
            </p:extLst>
          </p:nvPr>
        </p:nvGraphicFramePr>
        <p:xfrm>
          <a:off x="840510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CFAB54-AF61-4752-B547-A2D882AF9704}"/>
              </a:ext>
            </a:extLst>
          </p:cNvPr>
          <p:cNvCxnSpPr>
            <a:cxnSpLocks/>
          </p:cNvCxnSpPr>
          <p:nvPr/>
        </p:nvCxnSpPr>
        <p:spPr>
          <a:xfrm>
            <a:off x="840511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BE3E0DA3-B585-44A3-9998-F0B9018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5518"/>
              </p:ext>
            </p:extLst>
          </p:nvPr>
        </p:nvGraphicFramePr>
        <p:xfrm>
          <a:off x="6255333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5A5DDD-F0AD-469C-831F-A4C793F20957}"/>
              </a:ext>
            </a:extLst>
          </p:cNvPr>
          <p:cNvCxnSpPr>
            <a:cxnSpLocks/>
          </p:cNvCxnSpPr>
          <p:nvPr/>
        </p:nvCxnSpPr>
        <p:spPr>
          <a:xfrm>
            <a:off x="6255334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0FE9BE5-271F-4F12-ABE5-B4F9E826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32576"/>
              </p:ext>
            </p:extLst>
          </p:nvPr>
        </p:nvGraphicFramePr>
        <p:xfrm>
          <a:off x="840510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E5B38E-7B90-4652-9964-0425FF8A255A}"/>
              </a:ext>
            </a:extLst>
          </p:cNvPr>
          <p:cNvCxnSpPr>
            <a:cxnSpLocks/>
          </p:cNvCxnSpPr>
          <p:nvPr/>
        </p:nvCxnSpPr>
        <p:spPr>
          <a:xfrm>
            <a:off x="840511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209C3A67-2353-4116-A63E-80683914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9301"/>
              </p:ext>
            </p:extLst>
          </p:nvPr>
        </p:nvGraphicFramePr>
        <p:xfrm>
          <a:off x="6255333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BA29111-3C55-41F4-84F4-554F10BC1A99}"/>
              </a:ext>
            </a:extLst>
          </p:cNvPr>
          <p:cNvCxnSpPr>
            <a:cxnSpLocks/>
          </p:cNvCxnSpPr>
          <p:nvPr/>
        </p:nvCxnSpPr>
        <p:spPr>
          <a:xfrm>
            <a:off x="6255334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62F6C9D9-744A-4A3C-A59A-0495EA0F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5296"/>
              </p:ext>
            </p:extLst>
          </p:nvPr>
        </p:nvGraphicFramePr>
        <p:xfrm>
          <a:off x="3551388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A665C7-1038-4DA9-AA61-508DC2942D52}"/>
              </a:ext>
            </a:extLst>
          </p:cNvPr>
          <p:cNvCxnSpPr>
            <a:cxnSpLocks/>
          </p:cNvCxnSpPr>
          <p:nvPr/>
        </p:nvCxnSpPr>
        <p:spPr>
          <a:xfrm>
            <a:off x="3551389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00D21AA9-4E72-43D5-A4C6-7E0BE121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3347"/>
              </p:ext>
            </p:extLst>
          </p:nvPr>
        </p:nvGraphicFramePr>
        <p:xfrm>
          <a:off x="8890002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9888DC-9A47-4C5F-B78E-81736313F1A0}"/>
              </a:ext>
            </a:extLst>
          </p:cNvPr>
          <p:cNvCxnSpPr>
            <a:cxnSpLocks/>
          </p:cNvCxnSpPr>
          <p:nvPr/>
        </p:nvCxnSpPr>
        <p:spPr>
          <a:xfrm>
            <a:off x="8890003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8C3DF994-4DDC-4AB1-A4FD-CE320175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2647"/>
              </p:ext>
            </p:extLst>
          </p:nvPr>
        </p:nvGraphicFramePr>
        <p:xfrm>
          <a:off x="3551388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F4A5E2-F952-4D1C-AC16-D0676BCE5E8E}"/>
              </a:ext>
            </a:extLst>
          </p:cNvPr>
          <p:cNvCxnSpPr>
            <a:cxnSpLocks/>
          </p:cNvCxnSpPr>
          <p:nvPr/>
        </p:nvCxnSpPr>
        <p:spPr>
          <a:xfrm>
            <a:off x="3551389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75CB5AE-25BB-4F8E-B25E-1700B848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39886"/>
              </p:ext>
            </p:extLst>
          </p:nvPr>
        </p:nvGraphicFramePr>
        <p:xfrm>
          <a:off x="8890002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85A7B3-9B22-44B4-AA01-F6AA07F12758}"/>
              </a:ext>
            </a:extLst>
          </p:cNvPr>
          <p:cNvCxnSpPr>
            <a:cxnSpLocks/>
          </p:cNvCxnSpPr>
          <p:nvPr/>
        </p:nvCxnSpPr>
        <p:spPr>
          <a:xfrm>
            <a:off x="8890003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29D773-DB33-4234-A7FB-A1093F9DE6E5}"/>
              </a:ext>
            </a:extLst>
          </p:cNvPr>
          <p:cNvSpPr/>
          <p:nvPr/>
        </p:nvSpPr>
        <p:spPr>
          <a:xfrm>
            <a:off x="3551388" y="635700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928F12-081F-4DA7-AA1C-4D23202B2906}"/>
              </a:ext>
            </a:extLst>
          </p:cNvPr>
          <p:cNvSpPr/>
          <p:nvPr/>
        </p:nvSpPr>
        <p:spPr>
          <a:xfrm>
            <a:off x="8917715" y="6315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44688-A643-4908-84CD-EA5143657460}"/>
              </a:ext>
            </a:extLst>
          </p:cNvPr>
          <p:cNvSpPr/>
          <p:nvPr/>
        </p:nvSpPr>
        <p:spPr>
          <a:xfrm>
            <a:off x="812797" y="635700"/>
            <a:ext cx="5167752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2CBE84-C6CD-4CA4-AA7A-A82E26D14934}"/>
              </a:ext>
            </a:extLst>
          </p:cNvPr>
          <p:cNvSpPr/>
          <p:nvPr/>
        </p:nvSpPr>
        <p:spPr>
          <a:xfrm>
            <a:off x="6255332" y="6315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736751E-4C76-4A9C-A98C-58AEBDFF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1417"/>
              </p:ext>
            </p:extLst>
          </p:nvPr>
        </p:nvGraphicFramePr>
        <p:xfrm>
          <a:off x="6255333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CD4595-27B0-4221-924C-73D7ED9F381A}"/>
              </a:ext>
            </a:extLst>
          </p:cNvPr>
          <p:cNvCxnSpPr>
            <a:cxnSpLocks/>
          </p:cNvCxnSpPr>
          <p:nvPr/>
        </p:nvCxnSpPr>
        <p:spPr>
          <a:xfrm>
            <a:off x="6255334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9D5C846C-A232-408C-88FB-CFB7BF9B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8187"/>
              </p:ext>
            </p:extLst>
          </p:nvPr>
        </p:nvGraphicFramePr>
        <p:xfrm>
          <a:off x="6255333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8BF9A3-64C8-462B-9038-3A8ECAFCD5A4}"/>
              </a:ext>
            </a:extLst>
          </p:cNvPr>
          <p:cNvCxnSpPr>
            <a:cxnSpLocks/>
          </p:cNvCxnSpPr>
          <p:nvPr/>
        </p:nvCxnSpPr>
        <p:spPr>
          <a:xfrm>
            <a:off x="6255334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58AF42AC-B9DA-4190-8F02-1934DB50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23639"/>
              </p:ext>
            </p:extLst>
          </p:nvPr>
        </p:nvGraphicFramePr>
        <p:xfrm>
          <a:off x="8890002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90252A-B311-49BE-A406-2D316CF51936}"/>
              </a:ext>
            </a:extLst>
          </p:cNvPr>
          <p:cNvCxnSpPr>
            <a:cxnSpLocks/>
          </p:cNvCxnSpPr>
          <p:nvPr/>
        </p:nvCxnSpPr>
        <p:spPr>
          <a:xfrm>
            <a:off x="8890003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B137334D-8C53-4263-AA95-6D3CFCF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1186"/>
              </p:ext>
            </p:extLst>
          </p:nvPr>
        </p:nvGraphicFramePr>
        <p:xfrm>
          <a:off x="8890002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6E0E6E-6D99-451A-8524-971CBB409CEA}"/>
              </a:ext>
            </a:extLst>
          </p:cNvPr>
          <p:cNvCxnSpPr>
            <a:cxnSpLocks/>
          </p:cNvCxnSpPr>
          <p:nvPr/>
        </p:nvCxnSpPr>
        <p:spPr>
          <a:xfrm>
            <a:off x="8890003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0F9B7A-B492-47D6-943F-55C186B11608}"/>
              </a:ext>
            </a:extLst>
          </p:cNvPr>
          <p:cNvSpPr/>
          <p:nvPr/>
        </p:nvSpPr>
        <p:spPr>
          <a:xfrm>
            <a:off x="8917715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异侧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E1A39A-B82F-4BBC-AF5A-B0548C371132}"/>
              </a:ext>
            </a:extLst>
          </p:cNvPr>
          <p:cNvSpPr/>
          <p:nvPr/>
        </p:nvSpPr>
        <p:spPr>
          <a:xfrm>
            <a:off x="6255333" y="224616"/>
            <a:ext cx="5091543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4B8E1840-03A4-4B37-B6BD-28F43E85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320"/>
              </p:ext>
            </p:extLst>
          </p:nvPr>
        </p:nvGraphicFramePr>
        <p:xfrm>
          <a:off x="958281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148A70-5598-48C8-B397-5CB5B5A775C4}"/>
              </a:ext>
            </a:extLst>
          </p:cNvPr>
          <p:cNvCxnSpPr>
            <a:cxnSpLocks/>
          </p:cNvCxnSpPr>
          <p:nvPr/>
        </p:nvCxnSpPr>
        <p:spPr>
          <a:xfrm>
            <a:off x="958282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0FF847D-2F63-411A-8529-257931420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3240"/>
              </p:ext>
            </p:extLst>
          </p:nvPr>
        </p:nvGraphicFramePr>
        <p:xfrm>
          <a:off x="958281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77C43E-C23B-4036-BF35-D85D4C073456}"/>
              </a:ext>
            </a:extLst>
          </p:cNvPr>
          <p:cNvCxnSpPr>
            <a:cxnSpLocks/>
          </p:cNvCxnSpPr>
          <p:nvPr/>
        </p:nvCxnSpPr>
        <p:spPr>
          <a:xfrm>
            <a:off x="958282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4A65CBA4-0B05-4564-A93B-6B83D4A49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65299"/>
              </p:ext>
            </p:extLst>
          </p:nvPr>
        </p:nvGraphicFramePr>
        <p:xfrm>
          <a:off x="3592950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A303A0-59B7-40E2-8E32-4734613BFBD4}"/>
              </a:ext>
            </a:extLst>
          </p:cNvPr>
          <p:cNvCxnSpPr>
            <a:cxnSpLocks/>
          </p:cNvCxnSpPr>
          <p:nvPr/>
        </p:nvCxnSpPr>
        <p:spPr>
          <a:xfrm>
            <a:off x="3592951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95F75803-C00A-447D-8391-D441B43E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2113"/>
              </p:ext>
            </p:extLst>
          </p:nvPr>
        </p:nvGraphicFramePr>
        <p:xfrm>
          <a:off x="3592950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4E9745-E9D6-481B-8E25-B1D54EEB2CE4}"/>
              </a:ext>
            </a:extLst>
          </p:cNvPr>
          <p:cNvCxnSpPr>
            <a:cxnSpLocks/>
          </p:cNvCxnSpPr>
          <p:nvPr/>
        </p:nvCxnSpPr>
        <p:spPr>
          <a:xfrm>
            <a:off x="3592951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B61661C-B67E-4250-838D-F8F1F46FD804}"/>
              </a:ext>
            </a:extLst>
          </p:cNvPr>
          <p:cNvSpPr/>
          <p:nvPr/>
        </p:nvSpPr>
        <p:spPr>
          <a:xfrm>
            <a:off x="3620663" y="9363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9AF9BF-7485-41C3-B623-55385278FC31}"/>
              </a:ext>
            </a:extLst>
          </p:cNvPr>
          <p:cNvSpPr/>
          <p:nvPr/>
        </p:nvSpPr>
        <p:spPr>
          <a:xfrm>
            <a:off x="958280" y="9363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D3B697-4926-4333-A7C2-717DA956D6FF}"/>
              </a:ext>
            </a:extLst>
          </p:cNvPr>
          <p:cNvSpPr/>
          <p:nvPr/>
        </p:nvSpPr>
        <p:spPr>
          <a:xfrm>
            <a:off x="6255332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同侧</a:t>
            </a:r>
          </a:p>
        </p:txBody>
      </p:sp>
    </p:spTree>
    <p:extLst>
      <p:ext uri="{BB962C8B-B14F-4D97-AF65-F5344CB8AC3E}">
        <p14:creationId xmlns:p14="http://schemas.microsoft.com/office/powerpoint/2010/main" val="10121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DD49F40B-9EA5-4E13-BE1B-ADE8A70DEB36}"/>
              </a:ext>
            </a:extLst>
          </p:cNvPr>
          <p:cNvSpPr/>
          <p:nvPr/>
        </p:nvSpPr>
        <p:spPr>
          <a:xfrm>
            <a:off x="5837431" y="1560659"/>
            <a:ext cx="928254" cy="526474"/>
          </a:xfrm>
          <a:prstGeom prst="ellipse">
            <a:avLst/>
          </a:prstGeom>
          <a:solidFill>
            <a:srgbClr val="EFCAC3"/>
          </a:solidFill>
          <a:ln w="28575">
            <a:solidFill>
              <a:srgbClr val="EFC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85E97-833C-4F00-9AB6-24F687187C2C}"/>
              </a:ext>
            </a:extLst>
          </p:cNvPr>
          <p:cNvSpPr/>
          <p:nvPr/>
        </p:nvSpPr>
        <p:spPr>
          <a:xfrm>
            <a:off x="4405744" y="1560659"/>
            <a:ext cx="928254" cy="526474"/>
          </a:xfrm>
          <a:prstGeom prst="ellipse">
            <a:avLst/>
          </a:prstGeom>
          <a:solidFill>
            <a:srgbClr val="F9EBE9"/>
          </a:solidFill>
          <a:ln w="28575">
            <a:solidFill>
              <a:srgbClr val="F9EB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C67A41C-B82F-458F-AC5B-016873CD0593}"/>
              </a:ext>
            </a:extLst>
          </p:cNvPr>
          <p:cNvSpPr/>
          <p:nvPr/>
        </p:nvSpPr>
        <p:spPr>
          <a:xfrm>
            <a:off x="4378034" y="2224323"/>
            <a:ext cx="928254" cy="526474"/>
          </a:xfrm>
          <a:prstGeom prst="ellipse">
            <a:avLst/>
          </a:prstGeom>
          <a:solidFill>
            <a:srgbClr val="CDA398"/>
          </a:solidFill>
          <a:ln w="28575">
            <a:solidFill>
              <a:srgbClr val="CD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EC29E-51D3-4695-9564-739FC21776A9}"/>
              </a:ext>
            </a:extLst>
          </p:cNvPr>
          <p:cNvSpPr txBox="1"/>
          <p:nvPr/>
        </p:nvSpPr>
        <p:spPr>
          <a:xfrm>
            <a:off x="4405744" y="1343890"/>
            <a:ext cx="2359941" cy="140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- 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÷</a:t>
            </a: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40DC236D-69CA-46DA-AE53-30210DD2AD06}"/>
              </a:ext>
            </a:extLst>
          </p:cNvPr>
          <p:cNvSpPr/>
          <p:nvPr/>
        </p:nvSpPr>
        <p:spPr>
          <a:xfrm>
            <a:off x="4128653" y="1399310"/>
            <a:ext cx="207819" cy="140936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C1B366-0B82-4591-8CA6-6609EBE47893}"/>
              </a:ext>
            </a:extLst>
          </p:cNvPr>
          <p:cNvSpPr txBox="1"/>
          <p:nvPr/>
        </p:nvSpPr>
        <p:spPr>
          <a:xfrm>
            <a:off x="3233514" y="186546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11E9E5-A410-4F1C-8883-087589148DB9}"/>
              </a:ext>
            </a:extLst>
          </p:cNvPr>
          <p:cNvSpPr txBox="1"/>
          <p:nvPr/>
        </p:nvSpPr>
        <p:spPr>
          <a:xfrm>
            <a:off x="4336472" y="123880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拆项积分        分部积分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FC4CDB-9AC6-4250-BE86-B4567EF51B29}"/>
              </a:ext>
            </a:extLst>
          </p:cNvPr>
          <p:cNvSpPr txBox="1"/>
          <p:nvPr/>
        </p:nvSpPr>
        <p:spPr>
          <a:xfrm>
            <a:off x="4315873" y="2729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换元积分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6C611F-DE15-4874-B8BA-3C53AD2C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78" y="3740381"/>
            <a:ext cx="382862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2780761-1FAB-4CBF-8F1A-28CB477AAB5A}"/>
                  </a:ext>
                </a:extLst>
              </p:cNvPr>
              <p:cNvSpPr/>
              <p:nvPr/>
            </p:nvSpPr>
            <p:spPr>
              <a:xfrm>
                <a:off x="0" y="3004455"/>
                <a:ext cx="1773382" cy="533401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可微</a:t>
                </a:r>
              </a:p>
            </p:txBody>
          </p:sp>
        </mc:Choice>
        <mc:Fallback xmlns="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2780761-1FAB-4CBF-8F1A-28CB477A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4455"/>
                <a:ext cx="1773382" cy="533401"/>
              </a:xfrm>
              <a:prstGeom prst="roundRect">
                <a:avLst/>
              </a:prstGeom>
              <a:blipFill>
                <a:blip r:embed="rId2"/>
                <a:stretch>
                  <a:fillRect b="-344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5901634-A7F0-4DD7-8D54-1198E1915692}"/>
                  </a:ext>
                </a:extLst>
              </p:cNvPr>
              <p:cNvSpPr/>
              <p:nvPr/>
            </p:nvSpPr>
            <p:spPr>
              <a:xfrm>
                <a:off x="2500745" y="3012246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可导</a:t>
                </a:r>
              </a:p>
            </p:txBody>
          </p:sp>
        </mc:Choice>
        <mc:Fallback xmlns="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5901634-A7F0-4DD7-8D54-1198E1915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3012246"/>
                <a:ext cx="2097793" cy="7980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E5C996B-1047-4989-8BDE-F1B910A94F07}"/>
              </a:ext>
            </a:extLst>
          </p:cNvPr>
          <p:cNvCxnSpPr>
            <a:cxnSpLocks/>
          </p:cNvCxnSpPr>
          <p:nvPr/>
        </p:nvCxnSpPr>
        <p:spPr>
          <a:xfrm flipV="1">
            <a:off x="1133994" y="2213305"/>
            <a:ext cx="1366752" cy="798074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C216447-E63C-4CF5-A55D-6C0975717DED}"/>
              </a:ext>
            </a:extLst>
          </p:cNvPr>
          <p:cNvCxnSpPr>
            <a:cxnSpLocks/>
          </p:cNvCxnSpPr>
          <p:nvPr/>
        </p:nvCxnSpPr>
        <p:spPr>
          <a:xfrm flipH="1">
            <a:off x="725054" y="1841831"/>
            <a:ext cx="1946796" cy="1161759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5D7D8FF2-52A2-41EC-B1B0-9C24F9F25663}"/>
                  </a:ext>
                </a:extLst>
              </p:cNvPr>
              <p:cNvSpPr/>
              <p:nvPr/>
            </p:nvSpPr>
            <p:spPr>
              <a:xfrm>
                <a:off x="2500745" y="1575131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5D7D8FF2-52A2-41EC-B1B0-9C24F9F25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1575131"/>
                <a:ext cx="2097793" cy="7980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8C31115-BBA5-4A9C-8E7D-4C5AE345F7C7}"/>
              </a:ext>
            </a:extLst>
          </p:cNvPr>
          <p:cNvCxnSpPr>
            <a:cxnSpLocks/>
          </p:cNvCxnSpPr>
          <p:nvPr/>
        </p:nvCxnSpPr>
        <p:spPr>
          <a:xfrm>
            <a:off x="3493654" y="2387932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4A0CD07-4FF0-4407-A84D-D1F1690565EC}"/>
              </a:ext>
            </a:extLst>
          </p:cNvPr>
          <p:cNvCxnSpPr>
            <a:cxnSpLocks/>
          </p:cNvCxnSpPr>
          <p:nvPr/>
        </p:nvCxnSpPr>
        <p:spPr>
          <a:xfrm flipV="1">
            <a:off x="3696854" y="2387933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C639D3DD-B691-4D00-8621-B72D9060FF47}"/>
                  </a:ext>
                </a:extLst>
              </p:cNvPr>
              <p:cNvSpPr/>
              <p:nvPr/>
            </p:nvSpPr>
            <p:spPr>
              <a:xfrm>
                <a:off x="4598536" y="1575131"/>
                <a:ext cx="3709703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C639D3DD-B691-4D00-8621-B72D9060F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36" y="1575131"/>
                <a:ext cx="3709703" cy="7980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472606DC-8BBF-4CEE-875C-9DB3FE2DFF41}"/>
                  </a:ext>
                </a:extLst>
              </p:cNvPr>
              <p:cNvSpPr/>
              <p:nvPr/>
            </p:nvSpPr>
            <p:spPr>
              <a:xfrm>
                <a:off x="4598538" y="3012246"/>
                <a:ext cx="3696622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472606DC-8BBF-4CEE-875C-9DB3FE2DF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38" y="3012246"/>
                <a:ext cx="3696622" cy="7980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FBCFFC0-C050-4655-BA8B-054840A3BBFC}"/>
              </a:ext>
            </a:extLst>
          </p:cNvPr>
          <p:cNvCxnSpPr>
            <a:cxnSpLocks/>
          </p:cNvCxnSpPr>
          <p:nvPr/>
        </p:nvCxnSpPr>
        <p:spPr>
          <a:xfrm>
            <a:off x="1773382" y="3169556"/>
            <a:ext cx="727364" cy="7791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02A8D0-E631-45C2-B307-96E28E625C12}"/>
              </a:ext>
            </a:extLst>
          </p:cNvPr>
          <p:cNvCxnSpPr>
            <a:cxnSpLocks/>
          </p:cNvCxnSpPr>
          <p:nvPr/>
        </p:nvCxnSpPr>
        <p:spPr>
          <a:xfrm flipH="1" flipV="1">
            <a:off x="1773382" y="3347356"/>
            <a:ext cx="727364" cy="7791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F3CDE88-6C3F-4DFD-9E4F-487E21FEE6AF}"/>
              </a:ext>
            </a:extLst>
          </p:cNvPr>
          <p:cNvCxnSpPr>
            <a:cxnSpLocks/>
          </p:cNvCxnSpPr>
          <p:nvPr/>
        </p:nvCxnSpPr>
        <p:spPr>
          <a:xfrm>
            <a:off x="3493654" y="3817255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0019D3E-BABE-4D14-8839-71CE6793571C}"/>
              </a:ext>
            </a:extLst>
          </p:cNvPr>
          <p:cNvCxnSpPr>
            <a:cxnSpLocks/>
          </p:cNvCxnSpPr>
          <p:nvPr/>
        </p:nvCxnSpPr>
        <p:spPr>
          <a:xfrm flipV="1">
            <a:off x="3696854" y="3817256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81DE301-2974-407C-BB75-7028CABE77B8}"/>
                  </a:ext>
                </a:extLst>
              </p:cNvPr>
              <p:cNvSpPr/>
              <p:nvPr/>
            </p:nvSpPr>
            <p:spPr>
              <a:xfrm>
                <a:off x="2500745" y="4449361"/>
                <a:ext cx="2097807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有极限</a:t>
                </a:r>
              </a:p>
            </p:txBody>
          </p:sp>
        </mc:Choice>
        <mc:Fallback xmlns=""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81DE301-2974-407C-BB75-7028CABE7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4449361"/>
                <a:ext cx="2097807" cy="79807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E72E5050-E899-4210-A6D3-E060B5A015AB}"/>
                  </a:ext>
                </a:extLst>
              </p:cNvPr>
              <p:cNvSpPr/>
              <p:nvPr/>
            </p:nvSpPr>
            <p:spPr>
              <a:xfrm>
                <a:off x="4598552" y="4449361"/>
                <a:ext cx="3696621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E72E5050-E899-4210-A6D3-E060B5A01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2" y="4449361"/>
                <a:ext cx="3696621" cy="79807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3ABD24-A7B2-4A92-94E0-53D13DAACAEA}"/>
                  </a:ext>
                </a:extLst>
              </p:cNvPr>
              <p:cNvSpPr/>
              <p:nvPr/>
            </p:nvSpPr>
            <p:spPr>
              <a:xfrm>
                <a:off x="2512521" y="128197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有极限</a:t>
                </a:r>
              </a:p>
            </p:txBody>
          </p:sp>
        </mc:Choice>
        <mc:Fallback xmlns="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3ABD24-A7B2-4A92-94E0-53D13DAAC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128197"/>
                <a:ext cx="2097793" cy="79807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9632F14-A52D-460A-81B0-516B3BB29CA8}"/>
              </a:ext>
            </a:extLst>
          </p:cNvPr>
          <p:cNvCxnSpPr>
            <a:cxnSpLocks/>
          </p:cNvCxnSpPr>
          <p:nvPr/>
        </p:nvCxnSpPr>
        <p:spPr>
          <a:xfrm>
            <a:off x="3505430" y="940998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BF1CC3C-9C68-45E6-ADA6-E4ED4C07676F}"/>
              </a:ext>
            </a:extLst>
          </p:cNvPr>
          <p:cNvCxnSpPr>
            <a:cxnSpLocks/>
          </p:cNvCxnSpPr>
          <p:nvPr/>
        </p:nvCxnSpPr>
        <p:spPr>
          <a:xfrm flipV="1">
            <a:off x="3708630" y="940999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EAE8831-24EC-423C-99FB-2C6C87B5F48D}"/>
                  </a:ext>
                </a:extLst>
              </p:cNvPr>
              <p:cNvSpPr/>
              <p:nvPr/>
            </p:nvSpPr>
            <p:spPr>
              <a:xfrm>
                <a:off x="4610314" y="121261"/>
                <a:ext cx="3696622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EAE8831-24EC-423C-99FB-2C6C87B5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14" y="121261"/>
                <a:ext cx="3696622" cy="79807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1E10794-EF1C-478F-9AD7-2CF25D519867}"/>
              </a:ext>
            </a:extLst>
          </p:cNvPr>
          <p:cNvCxnSpPr>
            <a:cxnSpLocks/>
          </p:cNvCxnSpPr>
          <p:nvPr/>
        </p:nvCxnSpPr>
        <p:spPr>
          <a:xfrm>
            <a:off x="3505430" y="5254370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F721837-A9CA-46B2-926A-1E844D0E1948}"/>
              </a:ext>
            </a:extLst>
          </p:cNvPr>
          <p:cNvCxnSpPr>
            <a:cxnSpLocks/>
          </p:cNvCxnSpPr>
          <p:nvPr/>
        </p:nvCxnSpPr>
        <p:spPr>
          <a:xfrm flipV="1">
            <a:off x="3708630" y="5254371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DD94433-EC1A-4AEE-8D01-CD56636F11C4}"/>
                  </a:ext>
                </a:extLst>
              </p:cNvPr>
              <p:cNvSpPr/>
              <p:nvPr/>
            </p:nvSpPr>
            <p:spPr>
              <a:xfrm>
                <a:off x="2512521" y="5886476"/>
                <a:ext cx="2097807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</a:p>
            </p:txBody>
          </p:sp>
        </mc:Choice>
        <mc:Fallback xmlns="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DD94433-EC1A-4AEE-8D01-CD56636F1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5886476"/>
                <a:ext cx="2097807" cy="79807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EF20A95-2B3B-4F19-9736-BC9FAFF65C83}"/>
                  </a:ext>
                </a:extLst>
              </p:cNvPr>
              <p:cNvSpPr/>
              <p:nvPr/>
            </p:nvSpPr>
            <p:spPr>
              <a:xfrm>
                <a:off x="4610328" y="5886476"/>
                <a:ext cx="3696623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EF20A95-2B3B-4F19-9736-BC9FAFF65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28" y="5886476"/>
                <a:ext cx="3696623" cy="79807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A5FB56C1-D25A-4A3F-969C-B70D9840D3F9}"/>
              </a:ext>
            </a:extLst>
          </p:cNvPr>
          <p:cNvSpPr txBox="1"/>
          <p:nvPr/>
        </p:nvSpPr>
        <p:spPr>
          <a:xfrm>
            <a:off x="3395540" y="776763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433E4F6-8A1D-4B3B-9E82-7450FBCE61DF}"/>
              </a:ext>
            </a:extLst>
          </p:cNvPr>
          <p:cNvSpPr txBox="1"/>
          <p:nvPr/>
        </p:nvSpPr>
        <p:spPr>
          <a:xfrm>
            <a:off x="3384745" y="2210414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6D55EA-DB68-4FDE-8A56-72AFB97FDA8F}"/>
              </a:ext>
            </a:extLst>
          </p:cNvPr>
          <p:cNvSpPr txBox="1"/>
          <p:nvPr/>
        </p:nvSpPr>
        <p:spPr>
          <a:xfrm>
            <a:off x="1447299" y="1942318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45A74DE-387C-42D9-9994-648EE440FBE3}"/>
              </a:ext>
            </a:extLst>
          </p:cNvPr>
          <p:cNvSpPr txBox="1"/>
          <p:nvPr/>
        </p:nvSpPr>
        <p:spPr>
          <a:xfrm>
            <a:off x="3386741" y="3644065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54BEF15-306A-4ABB-BA1E-4EEFC4815E4B}"/>
              </a:ext>
            </a:extLst>
          </p:cNvPr>
          <p:cNvSpPr txBox="1"/>
          <p:nvPr/>
        </p:nvSpPr>
        <p:spPr>
          <a:xfrm>
            <a:off x="3395540" y="5075164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F7EDC20-B230-4E97-B543-8BAF9F332E7C}"/>
                  </a:ext>
                </a:extLst>
              </p:cNvPr>
              <p:cNvSpPr/>
              <p:nvPr/>
            </p:nvSpPr>
            <p:spPr>
              <a:xfrm>
                <a:off x="8297236" y="1571095"/>
                <a:ext cx="3709701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左连续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且右连续</a:t>
                </a:r>
              </a:p>
            </p:txBody>
          </p:sp>
        </mc:Choice>
        <mc:Fallback xmlns=""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F7EDC20-B230-4E97-B543-8BAF9F332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236" y="1571095"/>
                <a:ext cx="3709701" cy="79807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9CCFD362-A041-4456-A41A-76FB502405CD}"/>
                  </a:ext>
                </a:extLst>
              </p:cNvPr>
              <p:cNvSpPr/>
              <p:nvPr/>
            </p:nvSpPr>
            <p:spPr>
              <a:xfrm>
                <a:off x="8283383" y="3008210"/>
                <a:ext cx="3696620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一阶可导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9CCFD362-A041-4456-A41A-76FB50240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83" y="3008210"/>
                <a:ext cx="3696620" cy="79807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1A2805F-FBC1-4DD0-820A-6018B1085AB3}"/>
                  </a:ext>
                </a:extLst>
              </p:cNvPr>
              <p:cNvSpPr/>
              <p:nvPr/>
            </p:nvSpPr>
            <p:spPr>
              <a:xfrm>
                <a:off x="8283397" y="4445325"/>
                <a:ext cx="3696619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左右极限存在且相等</a:t>
                </a:r>
              </a:p>
            </p:txBody>
          </p:sp>
        </mc:Choice>
        <mc:Fallback xmlns="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1A2805F-FBC1-4DD0-820A-6018B1085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97" y="4445325"/>
                <a:ext cx="3696619" cy="79807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EE7D2609-10E1-4096-A873-F8CEB541E53A}"/>
                  </a:ext>
                </a:extLst>
              </p:cNvPr>
              <p:cNvSpPr/>
              <p:nvPr/>
            </p:nvSpPr>
            <p:spPr>
              <a:xfrm>
                <a:off x="8309015" y="114342"/>
                <a:ext cx="3696620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左右极限存在且相等</a:t>
                </a:r>
              </a:p>
            </p:txBody>
          </p:sp>
        </mc:Choice>
        <mc:Fallback xmlns="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EE7D2609-10E1-4096-A873-F8CEB541E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15" y="114342"/>
                <a:ext cx="3696620" cy="79807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769DCEE8-FDB0-4205-B375-14475C26480F}"/>
                  </a:ext>
                </a:extLst>
              </p:cNvPr>
              <p:cNvSpPr/>
              <p:nvPr/>
            </p:nvSpPr>
            <p:spPr>
              <a:xfrm>
                <a:off x="8309028" y="5882440"/>
                <a:ext cx="3696621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左连续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且右连续</a:t>
                </a:r>
              </a:p>
            </p:txBody>
          </p:sp>
        </mc:Choice>
        <mc:Fallback xmlns="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769DCEE8-FDB0-4205-B375-14475C264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28" y="5882440"/>
                <a:ext cx="3696621" cy="798074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3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CFFBE7-64F7-4359-8192-584353C85749}"/>
              </a:ext>
            </a:extLst>
          </p:cNvPr>
          <p:cNvCxnSpPr>
            <a:cxnSpLocks/>
          </p:cNvCxnSpPr>
          <p:nvPr/>
        </p:nvCxnSpPr>
        <p:spPr>
          <a:xfrm>
            <a:off x="471055" y="2563091"/>
            <a:ext cx="1939636" cy="0"/>
          </a:xfrm>
          <a:prstGeom prst="line">
            <a:avLst/>
          </a:prstGeom>
          <a:ln w="76200">
            <a:solidFill>
              <a:srgbClr val="F9EBE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71872B6-07A2-4044-88E4-C96222FAA073}"/>
              </a:ext>
            </a:extLst>
          </p:cNvPr>
          <p:cNvCxnSpPr>
            <a:cxnSpLocks/>
          </p:cNvCxnSpPr>
          <p:nvPr/>
        </p:nvCxnSpPr>
        <p:spPr>
          <a:xfrm>
            <a:off x="2410691" y="2563091"/>
            <a:ext cx="1939636" cy="0"/>
          </a:xfrm>
          <a:prstGeom prst="line">
            <a:avLst/>
          </a:prstGeom>
          <a:ln w="76200">
            <a:solidFill>
              <a:srgbClr val="CDA39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75412EE-9EE5-433A-919C-3531505FE5F7}"/>
              </a:ext>
            </a:extLst>
          </p:cNvPr>
          <p:cNvCxnSpPr>
            <a:cxnSpLocks/>
          </p:cNvCxnSpPr>
          <p:nvPr/>
        </p:nvCxnSpPr>
        <p:spPr>
          <a:xfrm>
            <a:off x="4350327" y="2563091"/>
            <a:ext cx="1939636" cy="0"/>
          </a:xfrm>
          <a:prstGeom prst="line">
            <a:avLst/>
          </a:prstGeom>
          <a:ln w="76200">
            <a:solidFill>
              <a:srgbClr val="EFCAC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B6676FE-968F-4CA7-B83A-27A3636A0740}"/>
              </a:ext>
            </a:extLst>
          </p:cNvPr>
          <p:cNvSpPr txBox="1"/>
          <p:nvPr/>
        </p:nvSpPr>
        <p:spPr>
          <a:xfrm>
            <a:off x="2082854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过去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805D14-551B-4C46-821B-5CFC9D8738AF}"/>
              </a:ext>
            </a:extLst>
          </p:cNvPr>
          <p:cNvSpPr txBox="1"/>
          <p:nvPr/>
        </p:nvSpPr>
        <p:spPr>
          <a:xfrm>
            <a:off x="4022490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586768-1416-40D0-82A8-65C4B3541412}"/>
              </a:ext>
            </a:extLst>
          </p:cNvPr>
          <p:cNvSpPr txBox="1"/>
          <p:nvPr/>
        </p:nvSpPr>
        <p:spPr>
          <a:xfrm>
            <a:off x="5962126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A7DA2A-D5B8-4232-BE08-A4623DE158D9}"/>
              </a:ext>
            </a:extLst>
          </p:cNvPr>
          <p:cNvSpPr txBox="1"/>
          <p:nvPr/>
        </p:nvSpPr>
        <p:spPr>
          <a:xfrm>
            <a:off x="744026" y="2101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过去完成时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925DC0-002B-43F2-83D1-3EC7F9233225}"/>
              </a:ext>
            </a:extLst>
          </p:cNvPr>
          <p:cNvSpPr txBox="1"/>
          <p:nvPr/>
        </p:nvSpPr>
        <p:spPr>
          <a:xfrm>
            <a:off x="2738528" y="182442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现在完成时</a:t>
            </a:r>
            <a:endParaRPr lang="en-US" altLang="zh-CN" dirty="0"/>
          </a:p>
          <a:p>
            <a:r>
              <a:rPr lang="zh-CN" altLang="en-US" dirty="0"/>
              <a:t>一般过去时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858700-8A67-4009-8F1D-7C904BDEDA17}"/>
              </a:ext>
            </a:extLst>
          </p:cNvPr>
          <p:cNvSpPr txBox="1"/>
          <p:nvPr/>
        </p:nvSpPr>
        <p:spPr>
          <a:xfrm>
            <a:off x="4699417" y="2101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将来完成时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73173EE-E26C-429C-BE0A-C8A22215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63" y="2904698"/>
            <a:ext cx="619407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79FCAA8-5B88-4992-AEAC-91210A0B40BB}"/>
              </a:ext>
            </a:extLst>
          </p:cNvPr>
          <p:cNvSpPr/>
          <p:nvPr/>
        </p:nvSpPr>
        <p:spPr>
          <a:xfrm>
            <a:off x="1025236" y="324465"/>
            <a:ext cx="4136699" cy="2728451"/>
          </a:xfrm>
          <a:prstGeom prst="roundRect">
            <a:avLst>
              <a:gd name="adj" fmla="val 0"/>
            </a:avLst>
          </a:prstGeom>
          <a:solidFill>
            <a:srgbClr val="CDA398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class animal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virtual void speak()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&lt;&lt;"</a:t>
            </a:r>
            <a:r>
              <a:rPr lang="zh-CN" altLang="en-US" dirty="0">
                <a:latin typeface="Consolas" panose="020B0609020204030204" pitchFamily="49" charset="0"/>
              </a:rPr>
              <a:t>动物在叫</a:t>
            </a:r>
            <a:r>
              <a:rPr lang="en-US" altLang="zh-CN" dirty="0">
                <a:latin typeface="Consolas" panose="020B0609020204030204" pitchFamily="49" charset="0"/>
              </a:rPr>
              <a:t>"&lt;&lt;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9775453-BC70-4664-B70E-FC2FC325BDEE}"/>
              </a:ext>
            </a:extLst>
          </p:cNvPr>
          <p:cNvSpPr/>
          <p:nvPr/>
        </p:nvSpPr>
        <p:spPr>
          <a:xfrm>
            <a:off x="1025236" y="3279059"/>
            <a:ext cx="4136699" cy="2728451"/>
          </a:xfrm>
          <a:prstGeom prst="roundRect">
            <a:avLst>
              <a:gd name="adj" fmla="val 0"/>
            </a:avLst>
          </a:prstGeom>
          <a:solidFill>
            <a:srgbClr val="CDA398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cat:public</a:t>
            </a:r>
            <a:r>
              <a:rPr lang="en-US" altLang="zh-CN" dirty="0">
                <a:latin typeface="Consolas" panose="020B0609020204030204" pitchFamily="49" charset="0"/>
              </a:rPr>
              <a:t> animal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void speak()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&lt;&lt;"</a:t>
            </a:r>
            <a:r>
              <a:rPr lang="zh-CN" altLang="en-US" dirty="0">
                <a:latin typeface="Consolas" panose="020B0609020204030204" pitchFamily="49" charset="0"/>
              </a:rPr>
              <a:t>喵喵喵</a:t>
            </a:r>
            <a:r>
              <a:rPr lang="en-US" altLang="zh-CN" dirty="0">
                <a:latin typeface="Consolas" panose="020B0609020204030204" pitchFamily="49" charset="0"/>
              </a:rPr>
              <a:t>"&lt;&lt;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87E465-E49B-4C40-974D-DA255E40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35" y="324464"/>
            <a:ext cx="3723969" cy="272845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46C4C06-BCB8-4FC2-8542-3CBA62201CCC}"/>
              </a:ext>
            </a:extLst>
          </p:cNvPr>
          <p:cNvSpPr/>
          <p:nvPr/>
        </p:nvSpPr>
        <p:spPr>
          <a:xfrm>
            <a:off x="9055100" y="489564"/>
            <a:ext cx="1828800" cy="450236"/>
          </a:xfrm>
          <a:prstGeom prst="roundRect">
            <a:avLst/>
          </a:prstGeom>
          <a:solidFill>
            <a:srgbClr val="F9EBE9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vfptr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10D5DAD-9158-4366-8C28-063CC7C5E83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969500" y="939800"/>
            <a:ext cx="0" cy="304800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C9A129F-BEF3-44DA-967B-A38A65515C3F}"/>
              </a:ext>
            </a:extLst>
          </p:cNvPr>
          <p:cNvSpPr/>
          <p:nvPr/>
        </p:nvSpPr>
        <p:spPr>
          <a:xfrm>
            <a:off x="9055100" y="3456859"/>
            <a:ext cx="1828800" cy="450236"/>
          </a:xfrm>
          <a:prstGeom prst="roundRect">
            <a:avLst/>
          </a:prstGeom>
          <a:solidFill>
            <a:srgbClr val="F9EBE9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vfptr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CB7C11-F62B-451B-9698-1441BAF4861B}"/>
              </a:ext>
            </a:extLst>
          </p:cNvPr>
          <p:cNvCxnSpPr>
            <a:cxnSpLocks/>
          </p:cNvCxnSpPr>
          <p:nvPr/>
        </p:nvCxnSpPr>
        <p:spPr>
          <a:xfrm>
            <a:off x="9969500" y="3907095"/>
            <a:ext cx="0" cy="304800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E5E419F-7B68-450F-8B41-93996B9C18D6}"/>
              </a:ext>
            </a:extLst>
          </p:cNvPr>
          <p:cNvSpPr/>
          <p:nvPr/>
        </p:nvSpPr>
        <p:spPr>
          <a:xfrm>
            <a:off x="9055100" y="1244600"/>
            <a:ext cx="1828800" cy="1625600"/>
          </a:xfrm>
          <a:prstGeom prst="roundRect">
            <a:avLst>
              <a:gd name="adj" fmla="val 3906"/>
            </a:avLst>
          </a:prstGeom>
          <a:solidFill>
            <a:srgbClr val="EFCAC3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Vftable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&amp;animal::speak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57A2AD-D0A4-45FA-8A92-FDA319B7473C}"/>
              </a:ext>
            </a:extLst>
          </p:cNvPr>
          <p:cNvSpPr/>
          <p:nvPr/>
        </p:nvSpPr>
        <p:spPr>
          <a:xfrm>
            <a:off x="9055100" y="4224595"/>
            <a:ext cx="1828800" cy="1625600"/>
          </a:xfrm>
          <a:prstGeom prst="roundRect">
            <a:avLst>
              <a:gd name="adj" fmla="val 4167"/>
            </a:avLst>
          </a:prstGeom>
          <a:solidFill>
            <a:srgbClr val="EFCAC3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Vftable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&amp;cat::speak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D0A15E3-9EFC-4BC3-8034-30A4CE4F5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66" y="3279058"/>
            <a:ext cx="3742303" cy="27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39060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390606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635</Words>
  <Application>Microsoft Office PowerPoint</Application>
  <PresentationFormat>宽屏</PresentationFormat>
  <Paragraphs>276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Arial Black</vt:lpstr>
      <vt:lpstr>Cambria Math</vt:lpstr>
      <vt:lpstr>Consolas</vt:lpstr>
      <vt:lpstr>Pristina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Sian</dc:creator>
  <cp:lastModifiedBy>Sian</cp:lastModifiedBy>
  <cp:revision>48</cp:revision>
  <dcterms:created xsi:type="dcterms:W3CDTF">2020-05-28T05:13:15Z</dcterms:created>
  <dcterms:modified xsi:type="dcterms:W3CDTF">2021-03-12T10:24:24Z</dcterms:modified>
</cp:coreProperties>
</file>