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F9EBE9"/>
    <a:srgbClr val="CDA398"/>
    <a:srgbClr val="390606"/>
    <a:srgbClr val="2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79434C-148D-4BB5-B4AA-542616D6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9484" b="17550"/>
          <a:stretch/>
        </p:blipFill>
        <p:spPr>
          <a:xfrm>
            <a:off x="1047750" y="537921"/>
            <a:ext cx="4876799" cy="252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32D3D-10BC-4C1B-89C9-37E2069A8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179" b="4500"/>
          <a:stretch/>
        </p:blipFill>
        <p:spPr>
          <a:xfrm>
            <a:off x="1047750" y="3104947"/>
            <a:ext cx="4876799" cy="2528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2BBA2A-A276-48A9-AFBD-88E3A33626B6}"/>
              </a:ext>
            </a:extLst>
          </p:cNvPr>
          <p:cNvCxnSpPr/>
          <p:nvPr/>
        </p:nvCxnSpPr>
        <p:spPr>
          <a:xfrm>
            <a:off x="441960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730BB-7685-4E02-9F66-66632CDC6968}"/>
              </a:ext>
            </a:extLst>
          </p:cNvPr>
          <p:cNvCxnSpPr/>
          <p:nvPr/>
        </p:nvCxnSpPr>
        <p:spPr>
          <a:xfrm>
            <a:off x="539115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D57D2B-7B65-40BF-A967-3F464A456A00}"/>
              </a:ext>
            </a:extLst>
          </p:cNvPr>
          <p:cNvCxnSpPr/>
          <p:nvPr/>
        </p:nvCxnSpPr>
        <p:spPr>
          <a:xfrm>
            <a:off x="156210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10D85AF-7D23-415D-BFE5-C58A574F6F34}"/>
              </a:ext>
            </a:extLst>
          </p:cNvPr>
          <p:cNvCxnSpPr/>
          <p:nvPr/>
        </p:nvCxnSpPr>
        <p:spPr>
          <a:xfrm>
            <a:off x="253365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185208-F049-4490-B398-0A13AA0CB9D8}"/>
              </a:ext>
            </a:extLst>
          </p:cNvPr>
          <p:cNvCxnSpPr/>
          <p:nvPr/>
        </p:nvCxnSpPr>
        <p:spPr>
          <a:xfrm>
            <a:off x="4419600" y="3124192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DC4898-8084-46FB-A9E7-4802EB95E427}"/>
              </a:ext>
            </a:extLst>
          </p:cNvPr>
          <p:cNvCxnSpPr/>
          <p:nvPr/>
        </p:nvCxnSpPr>
        <p:spPr>
          <a:xfrm>
            <a:off x="5391150" y="3124192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FC33C8-8FA5-4D66-B5FA-39F509AB46A4}"/>
              </a:ext>
            </a:extLst>
          </p:cNvPr>
          <p:cNvCxnSpPr/>
          <p:nvPr/>
        </p:nvCxnSpPr>
        <p:spPr>
          <a:xfrm>
            <a:off x="1562100" y="3124192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8D6259B-93DA-4CDD-80BD-082DDB1BF05B}"/>
              </a:ext>
            </a:extLst>
          </p:cNvPr>
          <p:cNvCxnSpPr/>
          <p:nvPr/>
        </p:nvCxnSpPr>
        <p:spPr>
          <a:xfrm>
            <a:off x="2533650" y="3124192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A7921AE-0D10-449C-B8E6-79F60B06E039}"/>
              </a:ext>
            </a:extLst>
          </p:cNvPr>
          <p:cNvSpPr txBox="1"/>
          <p:nvPr/>
        </p:nvSpPr>
        <p:spPr>
          <a:xfrm>
            <a:off x="4152902" y="1695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3C6779-0EDD-4029-B51B-D47060FB1325}"/>
              </a:ext>
            </a:extLst>
          </p:cNvPr>
          <p:cNvSpPr txBox="1"/>
          <p:nvPr/>
        </p:nvSpPr>
        <p:spPr>
          <a:xfrm>
            <a:off x="5331458" y="169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348BBA-2B3D-43AE-BF77-93F4EF52E96B}"/>
              </a:ext>
            </a:extLst>
          </p:cNvPr>
          <p:cNvSpPr txBox="1"/>
          <p:nvPr/>
        </p:nvSpPr>
        <p:spPr>
          <a:xfrm>
            <a:off x="4152902" y="42914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7BD5AF-1F3B-471E-A0CD-7167A85358F4}"/>
              </a:ext>
            </a:extLst>
          </p:cNvPr>
          <p:cNvSpPr txBox="1"/>
          <p:nvPr/>
        </p:nvSpPr>
        <p:spPr>
          <a:xfrm>
            <a:off x="5331458" y="42951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C86746-C65B-4EF1-9E28-E0369D1B945C}"/>
              </a:ext>
            </a:extLst>
          </p:cNvPr>
          <p:cNvSpPr txBox="1"/>
          <p:nvPr/>
        </p:nvSpPr>
        <p:spPr>
          <a:xfrm>
            <a:off x="3608798" y="5578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 x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F86F9-86F1-47E7-9485-367EA76349C2}"/>
              </a:ext>
            </a:extLst>
          </p:cNvPr>
          <p:cNvSpPr txBox="1"/>
          <p:nvPr/>
        </p:nvSpPr>
        <p:spPr>
          <a:xfrm>
            <a:off x="3623484" y="316055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 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6632E5-EA32-4757-89C3-34AED5C72C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r="15790"/>
          <a:stretch/>
        </p:blipFill>
        <p:spPr>
          <a:xfrm>
            <a:off x="5971396" y="537923"/>
            <a:ext cx="5565957" cy="50944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2FF5A1-4B5F-4D5B-A089-DAB2120D9470}"/>
              </a:ext>
            </a:extLst>
          </p:cNvPr>
          <p:cNvCxnSpPr>
            <a:cxnSpLocks/>
          </p:cNvCxnSpPr>
          <p:nvPr/>
        </p:nvCxnSpPr>
        <p:spPr>
          <a:xfrm>
            <a:off x="8098231" y="537923"/>
            <a:ext cx="0" cy="5094434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495EDC-E073-4C8F-BCC7-AC8B1F85F449}"/>
              </a:ext>
            </a:extLst>
          </p:cNvPr>
          <p:cNvCxnSpPr>
            <a:cxnSpLocks/>
          </p:cNvCxnSpPr>
          <p:nvPr/>
        </p:nvCxnSpPr>
        <p:spPr>
          <a:xfrm>
            <a:off x="6692027" y="537922"/>
            <a:ext cx="0" cy="5094434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1B2DAC-607E-4D30-BD46-95627F02FB52}"/>
              </a:ext>
            </a:extLst>
          </p:cNvPr>
          <p:cNvCxnSpPr>
            <a:cxnSpLocks/>
          </p:cNvCxnSpPr>
          <p:nvPr/>
        </p:nvCxnSpPr>
        <p:spPr>
          <a:xfrm>
            <a:off x="10869280" y="537922"/>
            <a:ext cx="0" cy="5094434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AEB320-3A3E-422E-B926-A10220F97AAD}"/>
              </a:ext>
            </a:extLst>
          </p:cNvPr>
          <p:cNvCxnSpPr>
            <a:cxnSpLocks/>
          </p:cNvCxnSpPr>
          <p:nvPr/>
        </p:nvCxnSpPr>
        <p:spPr>
          <a:xfrm>
            <a:off x="9463076" y="537921"/>
            <a:ext cx="0" cy="5094434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91216-AF95-4FC5-A413-E25FE2E84CCF}"/>
                  </a:ext>
                </a:extLst>
              </p:cNvPr>
              <p:cNvSpPr txBox="1"/>
              <p:nvPr/>
            </p:nvSpPr>
            <p:spPr>
              <a:xfrm>
                <a:off x="9416201" y="2336727"/>
                <a:ext cx="617627" cy="65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π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91216-AF95-4FC5-A413-E25FE2E8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01" y="2336727"/>
                <a:ext cx="617627" cy="659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580CBF-323F-4B42-8BDC-D3C34E57EEAC}"/>
                  </a:ext>
                </a:extLst>
              </p:cNvPr>
              <p:cNvSpPr txBox="1"/>
              <p:nvPr/>
            </p:nvSpPr>
            <p:spPr>
              <a:xfrm>
                <a:off x="10822405" y="2341661"/>
                <a:ext cx="617627" cy="65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π</a:t>
                </a:r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580CBF-323F-4B42-8BDC-D3C34E57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405" y="2341661"/>
                <a:ext cx="617627" cy="659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2BCB6C3B-824E-4B76-9BFC-B1373A191AB5}"/>
              </a:ext>
            </a:extLst>
          </p:cNvPr>
          <p:cNvSpPr txBox="1"/>
          <p:nvPr/>
        </p:nvSpPr>
        <p:spPr>
          <a:xfrm>
            <a:off x="9502970" y="576057"/>
            <a:ext cx="984211" cy="503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tan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5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279350-2563-4B19-905C-39237EFB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8" y="1295666"/>
            <a:ext cx="7857143" cy="426666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AA3429-9578-4804-85DA-7797BE804DCE}"/>
              </a:ext>
            </a:extLst>
          </p:cNvPr>
          <p:cNvCxnSpPr>
            <a:cxnSpLocks/>
          </p:cNvCxnSpPr>
          <p:nvPr/>
        </p:nvCxnSpPr>
        <p:spPr>
          <a:xfrm flipH="1">
            <a:off x="2238375" y="26955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93B127-BC9F-4FE0-88A9-D6EC370CD537}"/>
              </a:ext>
            </a:extLst>
          </p:cNvPr>
          <p:cNvCxnSpPr>
            <a:cxnSpLocks/>
          </p:cNvCxnSpPr>
          <p:nvPr/>
        </p:nvCxnSpPr>
        <p:spPr>
          <a:xfrm flipH="1">
            <a:off x="2218228" y="14763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32F20C-BDE1-4601-B797-34C20A5F6DB8}"/>
              </a:ext>
            </a:extLst>
          </p:cNvPr>
          <p:cNvCxnSpPr>
            <a:cxnSpLocks/>
          </p:cNvCxnSpPr>
          <p:nvPr/>
        </p:nvCxnSpPr>
        <p:spPr>
          <a:xfrm flipH="1">
            <a:off x="2247899" y="51593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0EF672E-7E1A-4937-8299-6982DC380584}"/>
              </a:ext>
            </a:extLst>
          </p:cNvPr>
          <p:cNvSpPr txBox="1"/>
          <p:nvPr/>
        </p:nvSpPr>
        <p:spPr>
          <a:xfrm>
            <a:off x="4406900" y="151395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arccos</a:t>
            </a:r>
            <a:r>
              <a:rPr lang="en-US" altLang="zh-CN" dirty="0"/>
              <a:t> 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12297-D5B7-41F5-A142-1BDB7AAD98A5}"/>
              </a:ext>
            </a:extLst>
          </p:cNvPr>
          <p:cNvSpPr txBox="1"/>
          <p:nvPr/>
        </p:nvSpPr>
        <p:spPr>
          <a:xfrm>
            <a:off x="6794500" y="267352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arcsin</a:t>
            </a:r>
            <a:r>
              <a:rPr lang="en-US" altLang="zh-CN" dirty="0"/>
              <a:t> x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3A2462-E9F3-44F2-A2CB-6F7FFE2B03A9}"/>
              </a:ext>
            </a:extLst>
          </p:cNvPr>
          <p:cNvSpPr txBox="1"/>
          <p:nvPr/>
        </p:nvSpPr>
        <p:spPr>
          <a:xfrm>
            <a:off x="8978900" y="28581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arctan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474</Words>
  <Application>Microsoft Office PowerPoint</Application>
  <PresentationFormat>宽屏</PresentationFormat>
  <Paragraphs>231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28</cp:revision>
  <dcterms:created xsi:type="dcterms:W3CDTF">2020-05-28T05:13:15Z</dcterms:created>
  <dcterms:modified xsi:type="dcterms:W3CDTF">2020-06-06T07:41:27Z</dcterms:modified>
</cp:coreProperties>
</file>