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134F8-701A-4D7B-9336-BA23C015D54A}" v="21" dt="2022-02-28T02:05:28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F9F6-CBF6-4B61-AD27-66ECC6D0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5D12E-52FD-4F4B-91F3-454D97DD8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EB83-87A3-4878-B707-01C3F8B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CC5B-9D13-40AF-AF5B-54876DCC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6A35-CE4D-4C2E-A780-22109613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9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4454-62C4-4991-BED7-4F9B8190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32B60-4B13-43B5-A3B7-ECC53EAEC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F023-2ACB-4CC7-9E4B-78BB687A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1F9E-D15C-41B3-9ACC-ADB4DDDE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063A-F561-46A9-8ACD-21F6C298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7EC0F-486E-4E0A-96C1-D879ADF2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96B84-C914-4CFE-BB8E-FDEB9FA02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8C27-CD6C-42E8-B417-B67CC449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7D70-70C7-4EDF-837B-4F110978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394A-4395-4055-B6CB-0F10F73D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3C4-8C55-4455-B8B4-5B131440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12EA-32F9-4C01-89C5-9008127C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2E7F-9728-4EF0-ABBF-7389EB7E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FF09-9045-42F6-8DA1-9EEBE780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3E06F-75E3-413A-B8DD-E89C67FF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3C7A-3934-429B-8593-3AAFA4D1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3B9C-4B22-40E4-A8C8-FD33C79B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9A2A-11EC-4989-88CD-CDDE4730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B6B1-8304-47BE-B4E8-8B400241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636D-3F5F-4ADD-87BE-B0E7C685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B9BF-5FAD-42D6-9DC5-99DB7B62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906F-AE2D-42B3-B632-570B66035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ADAB3-25C7-4276-B8FD-1C9674470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873C-270F-451B-B98A-7FA7EF7A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6AEA-1E9D-4BE6-BF79-389F9568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5257D-106F-401F-8240-DA2AA71F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0690-226B-4225-A58F-1178B489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58F05-8D4F-49F0-B37F-2EE1EC6E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39E02-3E6B-4B69-BA87-0440DFF8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FF012-7848-4814-96CC-EAB2447ED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A22C4-DFED-40F4-AA92-E48079BFC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C6143-734C-4A67-8543-B89B976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1236E-EC72-4EF5-A12C-94A8AF2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0C94D-7D40-464F-AEF6-8D6A3C6F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BD9A-2479-41D0-AE70-2627EE6F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102A3-BDCE-4943-B53B-52069A0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E33F7-3B37-4A2D-B2DE-D8B81DF0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2B3AB-A3C6-46E3-85D5-4650E4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6CA7F-AA65-4C9F-B45E-6F041CB1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E312-60A9-4CF6-B7D5-BFD8A2D3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6928-F081-4FD8-AAD1-654626A3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328E-7B3A-4EC1-BDFF-BF79FDF4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24ED-CD30-473C-92C4-D1A8EE34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A8037-C7DF-469F-A1FE-58F798972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F6693-8563-441B-8447-D174FEC4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8437B-FE13-43EB-9700-CE05A9A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46EFA-5151-4215-B214-256D8510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E8B7-74B9-4B5D-BE98-70DB2E30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1E232-67AC-4DDF-BA34-0A7861D8D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D470B-6AD7-485B-9654-54053AC0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567A-4928-47AF-B48C-DC6E5C32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D03F9-AC04-4E34-B067-38D056A9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3A013-FD1C-45B1-88FB-4220379C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C59C3-9C04-44B1-8530-9F8ACBD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D3F9B-3218-4E49-9665-4CE78E08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5FDD-967E-4ED2-9386-C656CC048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FD91-39E2-4B03-86BA-5AA8C7A6AD2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FF47-E973-473F-8DFE-85DF49266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6DC4-F368-4484-9F7E-5FC8C0AA2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EC40-1C11-4FA2-A64B-B787A1C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audio" Target="../media/audio6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0C6D5A5C-3385-42F3-BF7A-557E0017CEBF}"/>
              </a:ext>
            </a:extLst>
          </p:cNvPr>
          <p:cNvSpPr/>
          <p:nvPr/>
        </p:nvSpPr>
        <p:spPr>
          <a:xfrm>
            <a:off x="-2944293" y="-1876429"/>
            <a:ext cx="16465560" cy="9462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hlinkClick r:id="" action="ppaction://hlinkshowjump?jump=nextslide">
              <a:snd r:embed="rId2" name="whoosh.wav"/>
            </a:hlinkClick>
            <a:extLst>
              <a:ext uri="{FF2B5EF4-FFF2-40B4-BE49-F238E27FC236}">
                <a16:creationId xmlns:a16="http://schemas.microsoft.com/office/drawing/2014/main" id="{70D6BC58-6F62-40FB-A9B4-00FBD3A8BAEB}"/>
              </a:ext>
            </a:extLst>
          </p:cNvPr>
          <p:cNvSpPr/>
          <p:nvPr/>
        </p:nvSpPr>
        <p:spPr>
          <a:xfrm>
            <a:off x="6064564" y="4340151"/>
            <a:ext cx="5325570" cy="1559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DA7E1AC-EAFC-47FE-9291-16BDECA95C60}"/>
              </a:ext>
            </a:extLst>
          </p:cNvPr>
          <p:cNvSpPr/>
          <p:nvPr/>
        </p:nvSpPr>
        <p:spPr>
          <a:xfrm rot="5400000">
            <a:off x="8589847" y="4764129"/>
            <a:ext cx="714662" cy="72167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8AACF-DAA3-4027-B948-A95FDCC2F7A7}"/>
              </a:ext>
            </a:extLst>
          </p:cNvPr>
          <p:cNvSpPr txBox="1"/>
          <p:nvPr/>
        </p:nvSpPr>
        <p:spPr>
          <a:xfrm>
            <a:off x="6142471" y="865194"/>
            <a:ext cx="5325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Rage Point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6AE97A-D025-498D-B64B-0D357B687E3B}"/>
              </a:ext>
            </a:extLst>
          </p:cNvPr>
          <p:cNvSpPr/>
          <p:nvPr/>
        </p:nvSpPr>
        <p:spPr>
          <a:xfrm>
            <a:off x="385442" y="3429000"/>
            <a:ext cx="2948223" cy="1115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004ADA-855D-42F0-A2B2-B301B22EE386}"/>
              </a:ext>
            </a:extLst>
          </p:cNvPr>
          <p:cNvSpPr/>
          <p:nvPr/>
        </p:nvSpPr>
        <p:spPr>
          <a:xfrm>
            <a:off x="1706470" y="5342050"/>
            <a:ext cx="2948223" cy="1115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Man in a polo shirt">
            <a:extLst>
              <a:ext uri="{FF2B5EF4-FFF2-40B4-BE49-F238E27FC236}">
                <a16:creationId xmlns:a16="http://schemas.microsoft.com/office/drawing/2014/main" id="{36F7CC95-8219-429C-99F3-DED738187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209" y="159041"/>
            <a:ext cx="1381125" cy="4333875"/>
          </a:xfrm>
          <a:prstGeom prst="rect">
            <a:avLst/>
          </a:prstGeom>
        </p:spPr>
      </p:pic>
      <p:pic>
        <p:nvPicPr>
          <p:cNvPr id="23" name="Graphic 22" descr="Woman in black skirt">
            <a:extLst>
              <a:ext uri="{FF2B5EF4-FFF2-40B4-BE49-F238E27FC236}">
                <a16:creationId xmlns:a16="http://schemas.microsoft.com/office/drawing/2014/main" id="{EC519EC2-AF97-4D48-A865-210C36A4F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1323" y="1834690"/>
            <a:ext cx="1981200" cy="4448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768C7F-E919-423E-BC5B-D4DAD079FB79}"/>
              </a:ext>
            </a:extLst>
          </p:cNvPr>
          <p:cNvSpPr txBox="1"/>
          <p:nvPr/>
        </p:nvSpPr>
        <p:spPr>
          <a:xfrm>
            <a:off x="6261384" y="1880857"/>
            <a:ext cx="247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</a:t>
            </a:r>
            <a:r>
              <a:rPr lang="en-US" dirty="0" err="1"/>
              <a:t>NotoriousAtlas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4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hlinkClick r:id="" action="ppaction://hlinkshowjump?jump=lastslide">
              <a:snd r:embed="rId2" name="hammer.wav"/>
            </a:hlinkClick>
            <a:extLst>
              <a:ext uri="{FF2B5EF4-FFF2-40B4-BE49-F238E27FC236}">
                <a16:creationId xmlns:a16="http://schemas.microsoft.com/office/drawing/2014/main" id="{B202C80F-065D-49F1-B63B-B42536B735E2}"/>
              </a:ext>
            </a:extLst>
          </p:cNvPr>
          <p:cNvSpPr/>
          <p:nvPr/>
        </p:nvSpPr>
        <p:spPr>
          <a:xfrm>
            <a:off x="-1303866" y="-258234"/>
            <a:ext cx="15028333" cy="85513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hlinkHover r:id="" action="ppaction://hlinkshowjump?jump=lastslide">
              <a:snd r:embed="rId3" name="explode.wav"/>
            </a:hlinkHover>
            <a:extLst>
              <a:ext uri="{FF2B5EF4-FFF2-40B4-BE49-F238E27FC236}">
                <a16:creationId xmlns:a16="http://schemas.microsoft.com/office/drawing/2014/main" id="{22D71D2A-69F1-4229-A532-FD10DA8BF744}"/>
              </a:ext>
            </a:extLst>
          </p:cNvPr>
          <p:cNvSpPr/>
          <p:nvPr/>
        </p:nvSpPr>
        <p:spPr>
          <a:xfrm>
            <a:off x="4662211" y="3214751"/>
            <a:ext cx="7684241" cy="82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lastslide">
              <a:snd r:embed="rId3" name="explode.wav"/>
            </a:hlinkHover>
            <a:extLst>
              <a:ext uri="{FF2B5EF4-FFF2-40B4-BE49-F238E27FC236}">
                <a16:creationId xmlns:a16="http://schemas.microsoft.com/office/drawing/2014/main" id="{ABE0877C-D708-4D20-97BF-654C1E180A82}"/>
              </a:ext>
            </a:extLst>
          </p:cNvPr>
          <p:cNvSpPr/>
          <p:nvPr/>
        </p:nvSpPr>
        <p:spPr>
          <a:xfrm>
            <a:off x="4662211" y="3214752"/>
            <a:ext cx="773388" cy="368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Apple with solid fill">
            <a:hlinkClick r:id="" action="ppaction://hlinkshowjump?jump=lastslide">
              <a:snd r:embed="rId4" name="laser.wav"/>
            </a:hlinkClick>
            <a:extLst>
              <a:ext uri="{FF2B5EF4-FFF2-40B4-BE49-F238E27FC236}">
                <a16:creationId xmlns:a16="http://schemas.microsoft.com/office/drawing/2014/main" id="{4B612453-3179-4496-9B44-52302DA0A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7400" y="4351867"/>
            <a:ext cx="914400" cy="914400"/>
          </a:xfrm>
          <a:prstGeom prst="rect">
            <a:avLst/>
          </a:prstGeom>
        </p:spPr>
      </p:pic>
      <p:sp>
        <p:nvSpPr>
          <p:cNvPr id="17" name="Oval 16">
            <a:hlinkHover r:id="" action="ppaction://hlinkshowjump?jump=nextslide">
              <a:snd r:embed="rId7" name="applause.wav"/>
            </a:hlinkHover>
            <a:extLst>
              <a:ext uri="{FF2B5EF4-FFF2-40B4-BE49-F238E27FC236}">
                <a16:creationId xmlns:a16="http://schemas.microsoft.com/office/drawing/2014/main" id="{C854179C-DF08-4E2A-8BC7-340EF0E835FD}"/>
              </a:ext>
            </a:extLst>
          </p:cNvPr>
          <p:cNvSpPr/>
          <p:nvPr/>
        </p:nvSpPr>
        <p:spPr>
          <a:xfrm>
            <a:off x="401844" y="385442"/>
            <a:ext cx="1164527" cy="11153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7E8BA-E404-45B5-83D9-07281B9F92AD}"/>
              </a:ext>
            </a:extLst>
          </p:cNvPr>
          <p:cNvSpPr txBox="1"/>
          <p:nvPr/>
        </p:nvSpPr>
        <p:spPr>
          <a:xfrm>
            <a:off x="200922" y="5970253"/>
            <a:ext cx="257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Think outside the box, literally.</a:t>
            </a:r>
          </a:p>
        </p:txBody>
      </p:sp>
    </p:spTree>
    <p:extLst>
      <p:ext uri="{BB962C8B-B14F-4D97-AF65-F5344CB8AC3E}">
        <p14:creationId xmlns:p14="http://schemas.microsoft.com/office/powerpoint/2010/main" val="24261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" action="ppaction://hlinkshowjump?jump=lastslide">
              <a:snd r:embed="rId2" name="hammer.wav"/>
            </a:hlinkClick>
            <a:extLst>
              <a:ext uri="{FF2B5EF4-FFF2-40B4-BE49-F238E27FC236}">
                <a16:creationId xmlns:a16="http://schemas.microsoft.com/office/drawing/2014/main" id="{F809DCE4-419A-4443-8D7B-96C617CA9615}"/>
              </a:ext>
            </a:extLst>
          </p:cNvPr>
          <p:cNvSpPr/>
          <p:nvPr/>
        </p:nvSpPr>
        <p:spPr>
          <a:xfrm>
            <a:off x="-1080297" y="-373635"/>
            <a:ext cx="13708330" cy="71681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Hover r:id="" action="ppaction://hlinkshowjump?jump=lastslide">
              <a:snd r:embed="rId3" name="explode.wav"/>
            </a:hlinkHover>
            <a:extLst>
              <a:ext uri="{FF2B5EF4-FFF2-40B4-BE49-F238E27FC236}">
                <a16:creationId xmlns:a16="http://schemas.microsoft.com/office/drawing/2014/main" id="{C0986CD9-F98C-44E4-B746-DE6172329B98}"/>
              </a:ext>
            </a:extLst>
          </p:cNvPr>
          <p:cNvSpPr/>
          <p:nvPr/>
        </p:nvSpPr>
        <p:spPr>
          <a:xfrm>
            <a:off x="-2112528" y="1666168"/>
            <a:ext cx="5152061" cy="729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Hover r:id="" action="ppaction://hlinkshowjump?jump=lastslide">
              <a:snd r:embed="rId3" name="explode.wav"/>
            </a:hlinkHover>
            <a:extLst>
              <a:ext uri="{FF2B5EF4-FFF2-40B4-BE49-F238E27FC236}">
                <a16:creationId xmlns:a16="http://schemas.microsoft.com/office/drawing/2014/main" id="{B9E8E617-4C24-4A4D-8645-7108F38B4F50}"/>
              </a:ext>
            </a:extLst>
          </p:cNvPr>
          <p:cNvSpPr/>
          <p:nvPr/>
        </p:nvSpPr>
        <p:spPr>
          <a:xfrm>
            <a:off x="3541990" y="1"/>
            <a:ext cx="898777" cy="612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Hover r:id="" action="ppaction://hlinkshowjump?jump=lastslide">
              <a:snd r:embed="rId3" name="explode.wav"/>
            </a:hlinkHover>
            <a:extLst>
              <a:ext uri="{FF2B5EF4-FFF2-40B4-BE49-F238E27FC236}">
                <a16:creationId xmlns:a16="http://schemas.microsoft.com/office/drawing/2014/main" id="{4D4B47B9-8EAA-4153-849C-3BD77C59B345}"/>
              </a:ext>
            </a:extLst>
          </p:cNvPr>
          <p:cNvSpPr/>
          <p:nvPr/>
        </p:nvSpPr>
        <p:spPr>
          <a:xfrm>
            <a:off x="463503" y="3064934"/>
            <a:ext cx="3977264" cy="729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Hover r:id="" action="ppaction://hlinkshowjump?jump=lastslide">
              <a:snd r:embed="rId3" name="explode.wav"/>
            </a:hlinkHover>
            <a:extLst>
              <a:ext uri="{FF2B5EF4-FFF2-40B4-BE49-F238E27FC236}">
                <a16:creationId xmlns:a16="http://schemas.microsoft.com/office/drawing/2014/main" id="{CE7BEACC-25B3-4B15-B6E4-EA4AA20AD89B}"/>
              </a:ext>
            </a:extLst>
          </p:cNvPr>
          <p:cNvSpPr/>
          <p:nvPr/>
        </p:nvSpPr>
        <p:spPr>
          <a:xfrm>
            <a:off x="689940" y="4985101"/>
            <a:ext cx="2027860" cy="206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n with beard">
            <a:hlinkHover r:id="" action="ppaction://hlinkshowjump?jump=lastslide">
              <a:snd r:embed="rId4" name="voltage.wav"/>
            </a:hlinkHover>
            <a:extLst>
              <a:ext uri="{FF2B5EF4-FFF2-40B4-BE49-F238E27FC236}">
                <a16:creationId xmlns:a16="http://schemas.microsoft.com/office/drawing/2014/main" id="{D6639C1F-5DB7-4A04-9750-411B2B11A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9254" y="196850"/>
            <a:ext cx="2078828" cy="6464299"/>
          </a:xfrm>
          <a:prstGeom prst="rect">
            <a:avLst/>
          </a:prstGeom>
        </p:spPr>
      </p:pic>
      <p:sp>
        <p:nvSpPr>
          <p:cNvPr id="15" name="Oval 14">
            <a:hlinkHover r:id="" action="ppaction://hlinkshowjump?jump=nextslide">
              <a:snd r:embed="rId7" name="applause.wav"/>
            </a:hlinkHover>
            <a:extLst>
              <a:ext uri="{FF2B5EF4-FFF2-40B4-BE49-F238E27FC236}">
                <a16:creationId xmlns:a16="http://schemas.microsoft.com/office/drawing/2014/main" id="{48D177E4-188E-40D0-AB68-41B3D08A00AC}"/>
              </a:ext>
            </a:extLst>
          </p:cNvPr>
          <p:cNvSpPr/>
          <p:nvPr/>
        </p:nvSpPr>
        <p:spPr>
          <a:xfrm>
            <a:off x="11108267" y="3359501"/>
            <a:ext cx="749338" cy="7129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ees on snow covered landscap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5456F1-5D4A-4C59-AC45-4065F1AC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39" y="-1646201"/>
            <a:ext cx="13679018" cy="90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231AC-5286-44AC-BD52-90D7FB0DDEAD}"/>
              </a:ext>
            </a:extLst>
          </p:cNvPr>
          <p:cNvSpPr txBox="1"/>
          <p:nvPr/>
        </p:nvSpPr>
        <p:spPr>
          <a:xfrm>
            <a:off x="3539067" y="677333"/>
            <a:ext cx="5274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Congrats, dork.</a:t>
            </a:r>
          </a:p>
          <a:p>
            <a:r>
              <a:rPr lang="en-US" sz="6000" dirty="0"/>
              <a:t>You won!</a:t>
            </a:r>
          </a:p>
          <a:p>
            <a:r>
              <a:rPr lang="en-US" sz="6000" dirty="0"/>
              <a:t>Until </a:t>
            </a:r>
            <a:r>
              <a:rPr lang="en-US" sz="6000" i="1" dirty="0"/>
              <a:t>later.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6941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ees on snow covered landscap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5456F1-5D4A-4C59-AC45-4065F1AC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39" y="-1646201"/>
            <a:ext cx="13679018" cy="90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231AC-5286-44AC-BD52-90D7FB0DDEAD}"/>
              </a:ext>
            </a:extLst>
          </p:cNvPr>
          <p:cNvSpPr txBox="1"/>
          <p:nvPr/>
        </p:nvSpPr>
        <p:spPr>
          <a:xfrm>
            <a:off x="3539067" y="677333"/>
            <a:ext cx="5274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Congrats, dork.</a:t>
            </a:r>
          </a:p>
          <a:p>
            <a:r>
              <a:rPr lang="en-US" sz="6000" dirty="0"/>
              <a:t>You won!</a:t>
            </a:r>
          </a:p>
          <a:p>
            <a:r>
              <a:rPr lang="en-US" sz="6000" dirty="0"/>
              <a:t>Until </a:t>
            </a:r>
            <a:r>
              <a:rPr lang="en-US" sz="6000" i="1" dirty="0"/>
              <a:t>later.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8061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" action="ppaction://hlinkshowjump?jump=firstslide">
              <a:snd r:embed="rId2" name="whoosh.wav"/>
            </a:hlinkClick>
            <a:extLst>
              <a:ext uri="{FF2B5EF4-FFF2-40B4-BE49-F238E27FC236}">
                <a16:creationId xmlns:a16="http://schemas.microsoft.com/office/drawing/2014/main" id="{80D6F5E5-697F-4025-B07A-35E6901D3D4A}"/>
              </a:ext>
            </a:extLst>
          </p:cNvPr>
          <p:cNvSpPr/>
          <p:nvPr/>
        </p:nvSpPr>
        <p:spPr>
          <a:xfrm>
            <a:off x="-1508244" y="-295479"/>
            <a:ext cx="14771277" cy="791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5F8E4-3437-4F6B-9CE5-E8024142B42A}"/>
              </a:ext>
            </a:extLst>
          </p:cNvPr>
          <p:cNvSpPr txBox="1"/>
          <p:nvPr/>
        </p:nvSpPr>
        <p:spPr>
          <a:xfrm>
            <a:off x="-97367" y="-198112"/>
            <a:ext cx="528878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 err="1">
                <a:hlinkClick r:id="" action="ppaction://hlinkshowjump?jump=firstslide"/>
              </a:rPr>
              <a:t>Haha</a:t>
            </a:r>
            <a:r>
              <a:rPr lang="en-US" sz="6600" dirty="0">
                <a:hlinkClick r:id="" action="ppaction://hlinkshowjump?jump=firstslide"/>
              </a:rPr>
              <a:t> u died </a:t>
            </a:r>
            <a:r>
              <a:rPr lang="en-US" sz="6600" dirty="0" err="1">
                <a:hlinkClick r:id="" action="ppaction://hlinkshowjump?jump=firstslide"/>
              </a:rPr>
              <a:t>skrub</a:t>
            </a:r>
            <a:endParaRPr lang="en-US" sz="6600" dirty="0">
              <a:hlinkClick r:id="" action="ppaction://hlinkshowjump?jump=firstslide"/>
            </a:endParaRPr>
          </a:p>
          <a:p>
            <a:r>
              <a:rPr lang="en-US" sz="6600" dirty="0">
                <a:hlinkClick r:id="" action="ppaction://hlinkshowjump?jump=firstslide"/>
              </a:rPr>
              <a:t>Click to redo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266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Bush</dc:creator>
  <cp:lastModifiedBy>Noah Bush</cp:lastModifiedBy>
  <cp:revision>2</cp:revision>
  <dcterms:created xsi:type="dcterms:W3CDTF">2022-02-27T21:51:20Z</dcterms:created>
  <dcterms:modified xsi:type="dcterms:W3CDTF">2022-02-28T02:15:03Z</dcterms:modified>
</cp:coreProperties>
</file>