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2" r:id="rId5"/>
    <p:sldId id="263" r:id="rId6"/>
    <p:sldId id="266" r:id="rId7"/>
    <p:sldId id="264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K Modula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8F8DB-7372-42C1-9D44-8547106C1CB1}" v="104" dt="2023-06-29T16:12:38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E2C36-9302-423F-A66A-9CFAF11385C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A3AE2-A55F-4E8D-AC48-192901373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A3AE2-A55F-4E8D-AC48-192901373B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jpe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olli1486.github.io/agency-jekyll-theme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64166" y="1494347"/>
            <a:ext cx="3117938" cy="2985260"/>
          </a:xfrm>
          <a:custGeom>
            <a:avLst/>
            <a:gdLst/>
            <a:ahLst/>
            <a:cxnLst/>
            <a:rect l="l" t="t" r="r" b="b"/>
            <a:pathLst>
              <a:path w="3117938" h="2985260">
                <a:moveTo>
                  <a:pt x="0" y="0"/>
                </a:moveTo>
                <a:lnTo>
                  <a:pt x="3117938" y="0"/>
                </a:lnTo>
                <a:lnTo>
                  <a:pt x="3117938" y="2985260"/>
                </a:lnTo>
                <a:lnTo>
                  <a:pt x="0" y="29852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924907" y="1474565"/>
            <a:ext cx="2499990" cy="3573685"/>
          </a:xfrm>
          <a:custGeom>
            <a:avLst/>
            <a:gdLst/>
            <a:ahLst/>
            <a:cxnLst/>
            <a:rect l="l" t="t" r="r" b="b"/>
            <a:pathLst>
              <a:path w="2499990" h="3573685">
                <a:moveTo>
                  <a:pt x="0" y="0"/>
                </a:moveTo>
                <a:lnTo>
                  <a:pt x="2499990" y="0"/>
                </a:lnTo>
                <a:lnTo>
                  <a:pt x="2499990" y="3573685"/>
                </a:lnTo>
                <a:lnTo>
                  <a:pt x="0" y="35736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491" t="-23919" r="-50851" b="-8950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1336049" y="495300"/>
            <a:ext cx="10480049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13500" dirty="0">
                <a:solidFill>
                  <a:srgbClr val="3168D8"/>
                </a:solidFill>
                <a:latin typeface="HK Modular Bold"/>
              </a:rPr>
              <a:t>THE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902267"/>
            <a:ext cx="9475771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  <a:spcBef>
                <a:spcPct val="0"/>
              </a:spcBef>
            </a:pPr>
            <a:r>
              <a:rPr lang="en-US" sz="13800" dirty="0">
                <a:solidFill>
                  <a:srgbClr val="7900FF"/>
                </a:solidFill>
                <a:latin typeface="HK Modular Bold"/>
              </a:rPr>
              <a:t>MINERS</a:t>
            </a:r>
          </a:p>
        </p:txBody>
      </p:sp>
      <p:sp>
        <p:nvSpPr>
          <p:cNvPr id="3" name="Freeform 3"/>
          <p:cNvSpPr/>
          <p:nvPr/>
        </p:nvSpPr>
        <p:spPr>
          <a:xfrm>
            <a:off x="13000622" y="3892461"/>
            <a:ext cx="2499990" cy="3373026"/>
          </a:xfrm>
          <a:custGeom>
            <a:avLst/>
            <a:gdLst/>
            <a:ahLst/>
            <a:cxnLst/>
            <a:rect l="l" t="t" r="r" b="b"/>
            <a:pathLst>
              <a:path w="2959896" h="3149741">
                <a:moveTo>
                  <a:pt x="0" y="0"/>
                </a:moveTo>
                <a:lnTo>
                  <a:pt x="2959896" y="0"/>
                </a:lnTo>
                <a:lnTo>
                  <a:pt x="2959896" y="3149741"/>
                </a:lnTo>
                <a:lnTo>
                  <a:pt x="0" y="3149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2586" r="-29482" b="-8519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019995" y="5555144"/>
            <a:ext cx="3162562" cy="4210050"/>
          </a:xfrm>
          <a:custGeom>
            <a:avLst/>
            <a:gdLst/>
            <a:ahLst/>
            <a:cxnLst/>
            <a:rect l="l" t="t" r="r" b="b"/>
            <a:pathLst>
              <a:path w="3284768" h="4647906">
                <a:moveTo>
                  <a:pt x="0" y="0"/>
                </a:moveTo>
                <a:lnTo>
                  <a:pt x="3284768" y="0"/>
                </a:lnTo>
                <a:lnTo>
                  <a:pt x="3284768" y="4647906"/>
                </a:lnTo>
                <a:lnTo>
                  <a:pt x="0" y="46479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0197" t="-21299" r="-42667" b="-61857"/>
            </a:stretch>
          </a:blipFill>
        </p:spPr>
      </p:sp>
      <p:pic>
        <p:nvPicPr>
          <p:cNvPr id="11" name="Picture 10" descr="A picture containing person, human face, clothing, smile&#10;&#10;Description automatically generated">
            <a:extLst>
              <a:ext uri="{FF2B5EF4-FFF2-40B4-BE49-F238E27FC236}">
                <a16:creationId xmlns:a16="http://schemas.microsoft.com/office/drawing/2014/main" id="{2F1AE148-DC93-270F-0CA6-DE42A1DD05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0" t="14844" r="24146" b="32813"/>
          <a:stretch/>
        </p:blipFill>
        <p:spPr>
          <a:xfrm>
            <a:off x="15265895" y="6378741"/>
            <a:ext cx="2717342" cy="313478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55822" y="5048250"/>
            <a:ext cx="5297879" cy="627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dirty="0">
                <a:solidFill>
                  <a:srgbClr val="CB6CE6"/>
                </a:solidFill>
                <a:latin typeface="HK Modular"/>
              </a:rPr>
              <a:t>Lead Miners:</a:t>
            </a:r>
          </a:p>
          <a:p>
            <a:pPr algn="ctr">
              <a:lnSpc>
                <a:spcPts val="6160"/>
              </a:lnSpc>
            </a:pPr>
            <a:r>
              <a:rPr lang="en-US" sz="3200" dirty="0" err="1">
                <a:solidFill>
                  <a:srgbClr val="CB6CE6"/>
                </a:solidFill>
                <a:latin typeface="HK Modular"/>
              </a:rPr>
              <a:t>Jullie</a:t>
            </a:r>
            <a:r>
              <a:rPr lang="en-US" sz="3200" dirty="0">
                <a:solidFill>
                  <a:srgbClr val="CB6CE6"/>
                </a:solidFill>
                <a:latin typeface="HK Modular"/>
              </a:rPr>
              <a:t> Salgado</a:t>
            </a:r>
          </a:p>
          <a:p>
            <a:pPr algn="ctr">
              <a:lnSpc>
                <a:spcPts val="6160"/>
              </a:lnSpc>
            </a:pPr>
            <a:r>
              <a:rPr lang="en-US" sz="3200" dirty="0">
                <a:solidFill>
                  <a:srgbClr val="CB6CE6"/>
                </a:solidFill>
                <a:latin typeface="HK Modular"/>
              </a:rPr>
              <a:t>&amp;</a:t>
            </a:r>
          </a:p>
          <a:p>
            <a:pPr algn="ctr">
              <a:lnSpc>
                <a:spcPts val="6160"/>
              </a:lnSpc>
            </a:pPr>
            <a:r>
              <a:rPr lang="en-US" sz="3200" dirty="0">
                <a:solidFill>
                  <a:srgbClr val="CB6CE6"/>
                </a:solidFill>
                <a:latin typeface="HK Modular"/>
              </a:rPr>
              <a:t>Charlie Dey</a:t>
            </a:r>
          </a:p>
          <a:p>
            <a:pPr algn="ctr">
              <a:lnSpc>
                <a:spcPts val="6160"/>
              </a:lnSpc>
            </a:pPr>
            <a:endParaRPr lang="en-US" sz="4400" dirty="0">
              <a:solidFill>
                <a:srgbClr val="CB6CE6"/>
              </a:solidFill>
              <a:latin typeface="HK Modular"/>
            </a:endParaRPr>
          </a:p>
          <a:p>
            <a:pPr algn="ctr">
              <a:lnSpc>
                <a:spcPts val="6160"/>
              </a:lnSpc>
            </a:pPr>
            <a:endParaRPr lang="en-US" sz="4400" dirty="0">
              <a:solidFill>
                <a:srgbClr val="CB6CE6"/>
              </a:solidFill>
              <a:latin typeface="HK Modular"/>
            </a:endParaRPr>
          </a:p>
          <a:p>
            <a:pPr algn="ctr">
              <a:lnSpc>
                <a:spcPts val="6160"/>
              </a:lnSpc>
              <a:spcBef>
                <a:spcPct val="0"/>
              </a:spcBef>
            </a:pPr>
            <a:endParaRPr lang="en-US" sz="4400" dirty="0">
              <a:solidFill>
                <a:srgbClr val="CB6CE6"/>
              </a:solidFill>
              <a:latin typeface="HK Mod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738622" y="-27846"/>
            <a:ext cx="5023991" cy="159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dirty="0">
                <a:solidFill>
                  <a:srgbClr val="004AAD"/>
                </a:solidFill>
                <a:latin typeface="HK Modular"/>
              </a:rPr>
              <a:t>Key Miners: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4599" dirty="0">
              <a:solidFill>
                <a:srgbClr val="004AAD"/>
              </a:solidFill>
              <a:latin typeface="HK Modula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B7410-4AD7-AB31-345E-A6C84842C5E0}"/>
              </a:ext>
            </a:extLst>
          </p:cNvPr>
          <p:cNvSpPr txBox="1"/>
          <p:nvPr/>
        </p:nvSpPr>
        <p:spPr>
          <a:xfrm>
            <a:off x="9889568" y="4479607"/>
            <a:ext cx="165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168D8"/>
                </a:solidFill>
                <a:latin typeface="HK Modular Bold"/>
              </a:rPr>
              <a:t>Devon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E8BFE-D763-F0E7-2ED6-C8008BFABE95}"/>
              </a:ext>
            </a:extLst>
          </p:cNvPr>
          <p:cNvSpPr txBox="1"/>
          <p:nvPr/>
        </p:nvSpPr>
        <p:spPr>
          <a:xfrm>
            <a:off x="8839200" y="9145694"/>
            <a:ext cx="165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3168D8"/>
                </a:solidFill>
                <a:latin typeface="HK Modular Bold"/>
              </a:rPr>
              <a:t>kolin</a:t>
            </a:r>
            <a:endParaRPr lang="en-US" sz="2400" dirty="0">
              <a:solidFill>
                <a:srgbClr val="3168D8"/>
              </a:solidFill>
              <a:latin typeface="HK Modular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C61FE-45CD-B643-4D85-DE0F7EB441DD}"/>
              </a:ext>
            </a:extLst>
          </p:cNvPr>
          <p:cNvSpPr txBox="1"/>
          <p:nvPr/>
        </p:nvSpPr>
        <p:spPr>
          <a:xfrm>
            <a:off x="13349726" y="7370896"/>
            <a:ext cx="165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3168D8"/>
                </a:solidFill>
                <a:latin typeface="HK Modular Bold"/>
              </a:rPr>
              <a:t>Jovid</a:t>
            </a:r>
            <a:endParaRPr lang="en-US" sz="2400" dirty="0">
              <a:solidFill>
                <a:srgbClr val="3168D8"/>
              </a:solidFill>
              <a:latin typeface="HK Modular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36175-A224-6144-6282-F5A0D7E46DE6}"/>
              </a:ext>
            </a:extLst>
          </p:cNvPr>
          <p:cNvSpPr txBox="1"/>
          <p:nvPr/>
        </p:nvSpPr>
        <p:spPr>
          <a:xfrm>
            <a:off x="15500612" y="9585057"/>
            <a:ext cx="208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3168D8"/>
                </a:solidFill>
                <a:latin typeface="HK Modular Bold"/>
              </a:rPr>
              <a:t>Shovkat</a:t>
            </a:r>
            <a:endParaRPr lang="en-US" sz="2400" dirty="0">
              <a:solidFill>
                <a:srgbClr val="3168D8"/>
              </a:solidFill>
              <a:latin typeface="HK Modular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10C45-F281-8B1A-11E6-DABC35D928E9}"/>
              </a:ext>
            </a:extLst>
          </p:cNvPr>
          <p:cNvSpPr txBox="1"/>
          <p:nvPr/>
        </p:nvSpPr>
        <p:spPr>
          <a:xfrm>
            <a:off x="16126488" y="4479607"/>
            <a:ext cx="246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168D8"/>
                </a:solidFill>
                <a:latin typeface="HK Modular Bold"/>
              </a:rPr>
              <a:t>Lenasha</a:t>
            </a:r>
            <a:endParaRPr lang="en-US" sz="2800" dirty="0">
              <a:solidFill>
                <a:srgbClr val="3168D8"/>
              </a:solidFill>
              <a:latin typeface="HK Modular Bold"/>
            </a:endParaRPr>
          </a:p>
        </p:txBody>
      </p:sp>
      <p:pic>
        <p:nvPicPr>
          <p:cNvPr id="18" name="theme song_miners">
            <a:hlinkClick r:id="" action="ppaction://media"/>
            <a:extLst>
              <a:ext uri="{FF2B5EF4-FFF2-40B4-BE49-F238E27FC236}">
                <a16:creationId xmlns:a16="http://schemas.microsoft.com/office/drawing/2014/main" id="{0328B39F-4C96-B170-07AC-7F054449A4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839200" y="4838700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89AD95-CB62-B3E7-0FF6-41F2FE0C299B}"/>
              </a:ext>
            </a:extLst>
          </p:cNvPr>
          <p:cNvSpPr txBox="1"/>
          <p:nvPr/>
        </p:nvSpPr>
        <p:spPr>
          <a:xfrm>
            <a:off x="0" y="9145694"/>
            <a:ext cx="8071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HK Modular"/>
              </a:rPr>
              <a:t>Theme song: What about your friends - TLC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9" dur="26889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336049" y="495300"/>
            <a:ext cx="10480049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13500" dirty="0">
                <a:solidFill>
                  <a:srgbClr val="3168D8"/>
                </a:solidFill>
                <a:latin typeface="HK Modular Bold"/>
              </a:rPr>
              <a:t>THE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902267"/>
            <a:ext cx="9475771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  <a:spcBef>
                <a:spcPct val="0"/>
              </a:spcBef>
            </a:pPr>
            <a:r>
              <a:rPr lang="en-US" sz="13800" dirty="0">
                <a:solidFill>
                  <a:srgbClr val="7900FF"/>
                </a:solidFill>
                <a:latin typeface="HK Modular Bold"/>
              </a:rPr>
              <a:t>MINERS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44400" y="723900"/>
            <a:ext cx="5023991" cy="159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dirty="0">
                <a:solidFill>
                  <a:srgbClr val="004AAD"/>
                </a:solidFill>
                <a:latin typeface="HK Modular"/>
              </a:rPr>
              <a:t>Goals: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4599" dirty="0">
              <a:solidFill>
                <a:srgbClr val="004AAD"/>
              </a:solidFill>
              <a:latin typeface="HK Mod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9AD95-CB62-B3E7-0FF6-41F2FE0C299B}"/>
              </a:ext>
            </a:extLst>
          </p:cNvPr>
          <p:cNvSpPr txBox="1"/>
          <p:nvPr/>
        </p:nvSpPr>
        <p:spPr>
          <a:xfrm>
            <a:off x="0" y="9145694"/>
            <a:ext cx="8071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HK Modular"/>
              </a:rPr>
              <a:t>Theme song: What about your friends - TLC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C631B-ECB4-2D27-D076-29D7A17615F2}"/>
              </a:ext>
            </a:extLst>
          </p:cNvPr>
          <p:cNvSpPr txBox="1"/>
          <p:nvPr/>
        </p:nvSpPr>
        <p:spPr>
          <a:xfrm>
            <a:off x="10811820" y="1569033"/>
            <a:ext cx="6942780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4AAD"/>
                </a:solidFill>
                <a:latin typeface="HK Modular"/>
              </a:rPr>
              <a:t>create foundational website - Devon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4AAD"/>
                </a:solidFill>
                <a:latin typeface="HK Modular"/>
              </a:rPr>
              <a:t>Make “About Us” - </a:t>
            </a:r>
            <a:r>
              <a:rPr lang="en-US" sz="2400" dirty="0" err="1">
                <a:solidFill>
                  <a:srgbClr val="004AAD"/>
                </a:solidFill>
                <a:latin typeface="HK Modular"/>
              </a:rPr>
              <a:t>SHo</a:t>
            </a:r>
            <a:endParaRPr lang="en-US" sz="2400" dirty="0">
              <a:solidFill>
                <a:srgbClr val="004AAD"/>
              </a:solidFill>
              <a:latin typeface="HK Modular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4AAD"/>
                </a:solidFill>
                <a:latin typeface="HK Modular"/>
              </a:rPr>
              <a:t>has logo, blurb, leaders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4AAD"/>
                </a:solidFill>
                <a:latin typeface="HK Modular"/>
              </a:rPr>
              <a:t>Create resources page -</a:t>
            </a:r>
            <a:r>
              <a:rPr lang="en-US" sz="2400" dirty="0" err="1">
                <a:solidFill>
                  <a:srgbClr val="004AAD"/>
                </a:solidFill>
                <a:latin typeface="HK Modular"/>
              </a:rPr>
              <a:t>Kolin</a:t>
            </a:r>
            <a:endParaRPr lang="en-US" sz="2400" dirty="0">
              <a:solidFill>
                <a:srgbClr val="004AAD"/>
              </a:solidFill>
              <a:latin typeface="HK Modular"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4AAD"/>
                </a:solidFill>
                <a:latin typeface="HK Modular"/>
              </a:rPr>
              <a:t>Create a working newsletter data repo - Lenasha</a:t>
            </a: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4AAD"/>
                </a:solidFill>
                <a:latin typeface="HK Modular"/>
              </a:rPr>
              <a:t>Create a blog -Javid</a:t>
            </a:r>
          </a:p>
        </p:txBody>
      </p:sp>
    </p:spTree>
    <p:extLst>
      <p:ext uri="{BB962C8B-B14F-4D97-AF65-F5344CB8AC3E}">
        <p14:creationId xmlns:p14="http://schemas.microsoft.com/office/powerpoint/2010/main" val="274255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336049" y="495300"/>
            <a:ext cx="10480049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13500" dirty="0">
                <a:solidFill>
                  <a:srgbClr val="3168D8"/>
                </a:solidFill>
                <a:latin typeface="HK Modular Bold"/>
              </a:rPr>
              <a:t>THE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902267"/>
            <a:ext cx="9475771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  <a:spcBef>
                <a:spcPct val="0"/>
              </a:spcBef>
            </a:pPr>
            <a:r>
              <a:rPr lang="en-US" sz="13800" dirty="0">
                <a:solidFill>
                  <a:srgbClr val="7900FF"/>
                </a:solidFill>
                <a:latin typeface="HK Modular Bold"/>
              </a:rPr>
              <a:t>MINERS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44400" y="723900"/>
            <a:ext cx="5023991" cy="236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3600" dirty="0">
                <a:solidFill>
                  <a:srgbClr val="004AAD"/>
                </a:solidFill>
                <a:latin typeface="HK Modular"/>
              </a:rPr>
              <a:t>Accomplished Goals: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3600" dirty="0">
              <a:solidFill>
                <a:srgbClr val="004AAD"/>
              </a:solidFill>
              <a:latin typeface="HK Mod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9AD95-CB62-B3E7-0FF6-41F2FE0C299B}"/>
              </a:ext>
            </a:extLst>
          </p:cNvPr>
          <p:cNvSpPr txBox="1"/>
          <p:nvPr/>
        </p:nvSpPr>
        <p:spPr>
          <a:xfrm>
            <a:off x="0" y="9145694"/>
            <a:ext cx="8071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HK Modular"/>
              </a:rPr>
              <a:t>Theme song: What about your friends - TLC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C631B-ECB4-2D27-D076-29D7A17615F2}"/>
              </a:ext>
            </a:extLst>
          </p:cNvPr>
          <p:cNvSpPr txBox="1"/>
          <p:nvPr/>
        </p:nvSpPr>
        <p:spPr>
          <a:xfrm>
            <a:off x="10811820" y="2670616"/>
            <a:ext cx="7179960" cy="407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643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4AAD"/>
                </a:solidFill>
                <a:latin typeface="HK Modular"/>
              </a:rPr>
              <a:t>Completed the Jekyll setup in local environment</a:t>
            </a:r>
          </a:p>
          <a:p>
            <a:pPr marL="0" lvl="2" indent="-228600" algn="ctr" fontAlgn="base">
              <a:lnSpc>
                <a:spcPts val="643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4AAD"/>
                </a:solidFill>
                <a:latin typeface="HK Modular"/>
              </a:rPr>
              <a:t>Fix config file</a:t>
            </a:r>
          </a:p>
          <a:p>
            <a:pPr marL="0" lvl="2" indent="-228600" algn="ctr" fontAlgn="base">
              <a:lnSpc>
                <a:spcPts val="643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4AAD"/>
                </a:solidFill>
                <a:latin typeface="HK Modular"/>
              </a:rPr>
              <a:t>Upload content</a:t>
            </a:r>
          </a:p>
        </p:txBody>
      </p:sp>
    </p:spTree>
    <p:extLst>
      <p:ext uri="{BB962C8B-B14F-4D97-AF65-F5344CB8AC3E}">
        <p14:creationId xmlns:p14="http://schemas.microsoft.com/office/powerpoint/2010/main" val="310511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336049" y="495300"/>
            <a:ext cx="10480049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13500" dirty="0">
                <a:solidFill>
                  <a:srgbClr val="3168D8"/>
                </a:solidFill>
                <a:latin typeface="HK Modular Bold"/>
              </a:rPr>
              <a:t>THE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902267"/>
            <a:ext cx="9475771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  <a:spcBef>
                <a:spcPct val="0"/>
              </a:spcBef>
            </a:pPr>
            <a:r>
              <a:rPr lang="en-US" sz="13800" dirty="0">
                <a:solidFill>
                  <a:srgbClr val="7900FF"/>
                </a:solidFill>
                <a:latin typeface="HK Modular Bold"/>
              </a:rPr>
              <a:t>MINERS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63200" y="4039869"/>
            <a:ext cx="5023991" cy="159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dirty="0">
                <a:solidFill>
                  <a:srgbClr val="004AAD"/>
                </a:solidFill>
                <a:latin typeface="HK Modular"/>
              </a:rPr>
              <a:t>New Goals: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4599" dirty="0">
              <a:solidFill>
                <a:srgbClr val="004AAD"/>
              </a:solidFill>
              <a:latin typeface="HK Mod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9AD95-CB62-B3E7-0FF6-41F2FE0C299B}"/>
              </a:ext>
            </a:extLst>
          </p:cNvPr>
          <p:cNvSpPr txBox="1"/>
          <p:nvPr/>
        </p:nvSpPr>
        <p:spPr>
          <a:xfrm>
            <a:off x="0" y="9145694"/>
            <a:ext cx="8071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HK Modular"/>
              </a:rPr>
              <a:t>Theme song: What about your friends - TLC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C631B-ECB4-2D27-D076-29D7A17615F2}"/>
              </a:ext>
            </a:extLst>
          </p:cNvPr>
          <p:cNvSpPr txBox="1"/>
          <p:nvPr/>
        </p:nvSpPr>
        <p:spPr>
          <a:xfrm>
            <a:off x="10591800" y="5143500"/>
            <a:ext cx="7274551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4AAD"/>
                </a:solidFill>
                <a:latin typeface="HK Modular"/>
              </a:rPr>
              <a:t> Add images</a:t>
            </a:r>
          </a:p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4AAD"/>
                </a:solidFill>
                <a:latin typeface="HK Modular"/>
              </a:rPr>
              <a:t>Create working links</a:t>
            </a:r>
          </a:p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4AAD"/>
                </a:solidFill>
                <a:latin typeface="HK Modular"/>
              </a:rPr>
              <a:t>Create about us page</a:t>
            </a:r>
          </a:p>
        </p:txBody>
      </p:sp>
    </p:spTree>
    <p:extLst>
      <p:ext uri="{BB962C8B-B14F-4D97-AF65-F5344CB8AC3E}">
        <p14:creationId xmlns:p14="http://schemas.microsoft.com/office/powerpoint/2010/main" val="9027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336049" y="495300"/>
            <a:ext cx="10480049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13500" dirty="0">
                <a:solidFill>
                  <a:srgbClr val="3168D8"/>
                </a:solidFill>
                <a:latin typeface="HK Modular Bold"/>
              </a:rPr>
              <a:t>THE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902267"/>
            <a:ext cx="9475771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  <a:spcBef>
                <a:spcPct val="0"/>
              </a:spcBef>
            </a:pPr>
            <a:r>
              <a:rPr lang="en-US" sz="13800" dirty="0">
                <a:solidFill>
                  <a:srgbClr val="7900FF"/>
                </a:solidFill>
                <a:latin typeface="HK Modular Bold"/>
              </a:rPr>
              <a:t>MINERS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201400" y="8034390"/>
            <a:ext cx="5023991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8800" dirty="0">
                <a:solidFill>
                  <a:srgbClr val="004AAD"/>
                </a:solidFill>
                <a:latin typeface="HK Modular"/>
              </a:rPr>
              <a:t>demo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8800" dirty="0">
              <a:solidFill>
                <a:srgbClr val="004AAD"/>
              </a:solidFill>
              <a:latin typeface="HK Mod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9AD95-CB62-B3E7-0FF6-41F2FE0C299B}"/>
              </a:ext>
            </a:extLst>
          </p:cNvPr>
          <p:cNvSpPr txBox="1"/>
          <p:nvPr/>
        </p:nvSpPr>
        <p:spPr>
          <a:xfrm>
            <a:off x="0" y="9145694"/>
            <a:ext cx="8071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HK Modular"/>
              </a:rPr>
              <a:t>Theme song: What about your friends - TLC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6635F-90D8-98B9-ED63-1393BF34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562100"/>
            <a:ext cx="677322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6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336049" y="495300"/>
            <a:ext cx="10480049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13500" dirty="0">
                <a:solidFill>
                  <a:srgbClr val="3168D8"/>
                </a:solidFill>
                <a:latin typeface="HK Modular Bold"/>
              </a:rPr>
              <a:t>THE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902267"/>
            <a:ext cx="9475771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  <a:spcBef>
                <a:spcPct val="0"/>
              </a:spcBef>
            </a:pPr>
            <a:r>
              <a:rPr lang="en-US" sz="13800" dirty="0">
                <a:solidFill>
                  <a:srgbClr val="7900FF"/>
                </a:solidFill>
                <a:latin typeface="HK Modular Bold"/>
              </a:rPr>
              <a:t>MINERS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63200" y="4784006"/>
            <a:ext cx="5023991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8800" dirty="0">
                <a:solidFill>
                  <a:srgbClr val="004AAD"/>
                </a:solidFill>
                <a:latin typeface="HK Modular"/>
              </a:rPr>
              <a:t>demo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8800" dirty="0">
              <a:solidFill>
                <a:srgbClr val="004AAD"/>
              </a:solidFill>
              <a:latin typeface="HK Mod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9AD95-CB62-B3E7-0FF6-41F2FE0C299B}"/>
              </a:ext>
            </a:extLst>
          </p:cNvPr>
          <p:cNvSpPr txBox="1"/>
          <p:nvPr/>
        </p:nvSpPr>
        <p:spPr>
          <a:xfrm>
            <a:off x="0" y="9145694"/>
            <a:ext cx="8071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HK Modular"/>
              </a:rPr>
              <a:t>Theme song: What about your friends - TLC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9405B-C995-12F7-93E8-099CC4132005}"/>
              </a:ext>
            </a:extLst>
          </p:cNvPr>
          <p:cNvSpPr txBox="1"/>
          <p:nvPr/>
        </p:nvSpPr>
        <p:spPr>
          <a:xfrm>
            <a:off x="5562600" y="6750397"/>
            <a:ext cx="11456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linkClick r:id="rId2"/>
              </a:rPr>
              <a:t>https://lolli1486.github.io/agency-jekyll-theme/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336049" y="495300"/>
            <a:ext cx="10480049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sz="13500" dirty="0">
                <a:solidFill>
                  <a:srgbClr val="3168D8"/>
                </a:solidFill>
                <a:latin typeface="HK Modular Bold"/>
              </a:rPr>
              <a:t>THE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902267"/>
            <a:ext cx="9475771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  <a:spcBef>
                <a:spcPct val="0"/>
              </a:spcBef>
            </a:pPr>
            <a:r>
              <a:rPr lang="en-US" sz="13800" dirty="0">
                <a:solidFill>
                  <a:srgbClr val="7900FF"/>
                </a:solidFill>
                <a:latin typeface="HK Modular Bold"/>
              </a:rPr>
              <a:t>MINERS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5835968"/>
            <a:ext cx="7005191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8800" dirty="0">
                <a:solidFill>
                  <a:srgbClr val="004AAD"/>
                </a:solidFill>
                <a:latin typeface="HK Modular"/>
              </a:rPr>
              <a:t>future</a:t>
            </a:r>
          </a:p>
          <a:p>
            <a:pPr algn="ctr">
              <a:lnSpc>
                <a:spcPts val="6439"/>
              </a:lnSpc>
              <a:spcBef>
                <a:spcPct val="0"/>
              </a:spcBef>
            </a:pPr>
            <a:endParaRPr lang="en-US" sz="8800" dirty="0">
              <a:solidFill>
                <a:srgbClr val="004AAD"/>
              </a:solidFill>
              <a:latin typeface="HK Mod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9AD95-CB62-B3E7-0FF6-41F2FE0C299B}"/>
              </a:ext>
            </a:extLst>
          </p:cNvPr>
          <p:cNvSpPr txBox="1"/>
          <p:nvPr/>
        </p:nvSpPr>
        <p:spPr>
          <a:xfrm>
            <a:off x="0" y="9145694"/>
            <a:ext cx="8071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HK Modular"/>
              </a:rPr>
              <a:t>Theme song: What about your friends - TLC</a:t>
            </a:r>
          </a:p>
        </p:txBody>
      </p:sp>
    </p:spTree>
    <p:extLst>
      <p:ext uri="{BB962C8B-B14F-4D97-AF65-F5344CB8AC3E}">
        <p14:creationId xmlns:p14="http://schemas.microsoft.com/office/powerpoint/2010/main" val="38433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181</Words>
  <Application>Microsoft Office PowerPoint</Application>
  <PresentationFormat>Custom</PresentationFormat>
  <Paragraphs>53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HK Modular</vt:lpstr>
      <vt:lpstr>Arial</vt:lpstr>
      <vt:lpstr>Calibri</vt:lpstr>
      <vt:lpstr>HK Modular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Miners</dc:title>
  <cp:lastModifiedBy>Williams, Lenasha</cp:lastModifiedBy>
  <cp:revision>6</cp:revision>
  <dcterms:created xsi:type="dcterms:W3CDTF">2006-08-16T00:00:00Z</dcterms:created>
  <dcterms:modified xsi:type="dcterms:W3CDTF">2023-06-29T16:18:46Z</dcterms:modified>
  <dc:identifier>DAFm8I1eJWE</dc:identifier>
</cp:coreProperties>
</file>