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8" r:id="rId6"/>
    <p:sldId id="262" r:id="rId7"/>
    <p:sldId id="259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20" autoAdjust="0"/>
  </p:normalViewPr>
  <p:slideViewPr>
    <p:cSldViewPr snapToGrid="0" snapToObjects="1">
      <p:cViewPr varScale="1">
        <p:scale>
          <a:sx n="69" d="100"/>
          <a:sy n="69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5D9A2-A977-8945-9B96-5A68902A8006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5825EF3B-ED49-7B4F-A28F-6B8F8E14886C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smtClean="0"/>
            <a:t>Preparation</a:t>
          </a:r>
          <a:endParaRPr lang="en-US" dirty="0"/>
        </a:p>
      </dgm:t>
    </dgm:pt>
    <dgm:pt modelId="{7346A935-8A3C-534B-ABD0-F8C25D55EFCD}" type="parTrans" cxnId="{6389E859-85D4-0042-AC12-0FD9B601E3A0}">
      <dgm:prSet/>
      <dgm:spPr/>
      <dgm:t>
        <a:bodyPr/>
        <a:lstStyle/>
        <a:p>
          <a:endParaRPr lang="en-US"/>
        </a:p>
      </dgm:t>
    </dgm:pt>
    <dgm:pt modelId="{FA5EB0A1-16D0-5040-AFB0-316BE40D1A58}" type="sibTrans" cxnId="{6389E859-85D4-0042-AC12-0FD9B601E3A0}">
      <dgm:prSet/>
      <dgm:spPr/>
      <dgm:t>
        <a:bodyPr/>
        <a:lstStyle/>
        <a:p>
          <a:endParaRPr lang="en-US"/>
        </a:p>
      </dgm:t>
    </dgm:pt>
    <dgm:pt modelId="{8721F6E6-8946-4E4C-9B76-E149137E6808}">
      <dgm:prSet phldrT="[Text]"/>
      <dgm:spPr/>
      <dgm:t>
        <a:bodyPr/>
        <a:lstStyle/>
        <a:p>
          <a:r>
            <a:rPr lang="en-US" dirty="0" smtClean="0"/>
            <a:t>Error Analysis</a:t>
          </a:r>
          <a:endParaRPr lang="en-US" dirty="0"/>
        </a:p>
      </dgm:t>
    </dgm:pt>
    <dgm:pt modelId="{66923E83-ED5C-6C48-9145-C2425B663EBC}" type="parTrans" cxnId="{9D33305F-8793-964F-A66E-B594626EBE87}">
      <dgm:prSet/>
      <dgm:spPr/>
      <dgm:t>
        <a:bodyPr/>
        <a:lstStyle/>
        <a:p>
          <a:endParaRPr lang="en-US"/>
        </a:p>
      </dgm:t>
    </dgm:pt>
    <dgm:pt modelId="{7F5672D2-64FD-A14C-8E37-8517027D4610}" type="sibTrans" cxnId="{9D33305F-8793-964F-A66E-B594626EBE87}">
      <dgm:prSet/>
      <dgm:spPr/>
      <dgm:t>
        <a:bodyPr/>
        <a:lstStyle/>
        <a:p>
          <a:endParaRPr lang="en-US"/>
        </a:p>
      </dgm:t>
    </dgm:pt>
    <dgm:pt modelId="{69EC1013-5E9A-FD45-A5B5-BADDF15AAD31}">
      <dgm:prSet phldrT="[Text]"/>
      <dgm:spPr/>
      <dgm:t>
        <a:bodyPr/>
        <a:lstStyle/>
        <a:p>
          <a:r>
            <a:rPr lang="en-US" altLang="zh-CN" dirty="0" smtClean="0"/>
            <a:t>Construct</a:t>
          </a:r>
          <a:r>
            <a:rPr lang="zh-CN" altLang="en-US" dirty="0" smtClean="0"/>
            <a:t> </a:t>
          </a:r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en-US" dirty="0"/>
        </a:p>
      </dgm:t>
    </dgm:pt>
    <dgm:pt modelId="{B98C6EFC-31F4-C540-8EE0-559FD7075FAA}" type="sibTrans" cxnId="{6798F1B2-E4D2-754E-9EDE-AAE246A41D0D}">
      <dgm:prSet/>
      <dgm:spPr/>
      <dgm:t>
        <a:bodyPr/>
        <a:lstStyle/>
        <a:p>
          <a:endParaRPr lang="en-US"/>
        </a:p>
      </dgm:t>
    </dgm:pt>
    <dgm:pt modelId="{066DFA1F-AEBB-BB4D-872E-56DA057F25D7}" type="parTrans" cxnId="{6798F1B2-E4D2-754E-9EDE-AAE246A41D0D}">
      <dgm:prSet/>
      <dgm:spPr/>
      <dgm:t>
        <a:bodyPr/>
        <a:lstStyle/>
        <a:p>
          <a:endParaRPr lang="en-US"/>
        </a:p>
      </dgm:t>
    </dgm:pt>
    <dgm:pt modelId="{B81FA8A9-0E68-D148-A83F-CEE08F9B2BD1}" type="pres">
      <dgm:prSet presAssocID="{EAA5D9A2-A977-8945-9B96-5A68902A8006}" presName="CompostProcess" presStyleCnt="0">
        <dgm:presLayoutVars>
          <dgm:dir/>
          <dgm:resizeHandles val="exact"/>
        </dgm:presLayoutVars>
      </dgm:prSet>
      <dgm:spPr/>
    </dgm:pt>
    <dgm:pt modelId="{CC838FF6-E524-1E43-8701-A71EC4D2D423}" type="pres">
      <dgm:prSet presAssocID="{EAA5D9A2-A977-8945-9B96-5A68902A8006}" presName="arrow" presStyleLbl="bgShp" presStyleIdx="0" presStyleCnt="1" custLinFactNeighborX="2690" custLinFactNeighborY="13340"/>
      <dgm:spPr/>
    </dgm:pt>
    <dgm:pt modelId="{A844A300-5356-9C4C-B774-8EC0AFD62A86}" type="pres">
      <dgm:prSet presAssocID="{EAA5D9A2-A977-8945-9B96-5A68902A8006}" presName="linearProcess" presStyleCnt="0"/>
      <dgm:spPr/>
    </dgm:pt>
    <dgm:pt modelId="{CD2C2BAA-1731-6649-A844-4C1A7BD705D5}" type="pres">
      <dgm:prSet presAssocID="{5825EF3B-ED49-7B4F-A28F-6B8F8E14886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1A029-4C7A-F04B-B6F8-6B165E41696C}" type="pres">
      <dgm:prSet presAssocID="{FA5EB0A1-16D0-5040-AFB0-316BE40D1A58}" presName="sibTrans" presStyleCnt="0"/>
      <dgm:spPr/>
    </dgm:pt>
    <dgm:pt modelId="{86FD53B5-D838-A941-B3B2-E8963E02D8B3}" type="pres">
      <dgm:prSet presAssocID="{69EC1013-5E9A-FD45-A5B5-BADDF15AAD3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953D9-9B18-DB40-AA1B-5BA4F04DCE7D}" type="pres">
      <dgm:prSet presAssocID="{B98C6EFC-31F4-C540-8EE0-559FD7075FAA}" presName="sibTrans" presStyleCnt="0"/>
      <dgm:spPr/>
    </dgm:pt>
    <dgm:pt modelId="{E85B9989-99D5-0246-BD91-4DDC54B855C9}" type="pres">
      <dgm:prSet presAssocID="{8721F6E6-8946-4E4C-9B76-E149137E680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3305F-8793-964F-A66E-B594626EBE87}" srcId="{EAA5D9A2-A977-8945-9B96-5A68902A8006}" destId="{8721F6E6-8946-4E4C-9B76-E149137E6808}" srcOrd="2" destOrd="0" parTransId="{66923E83-ED5C-6C48-9145-C2425B663EBC}" sibTransId="{7F5672D2-64FD-A14C-8E37-8517027D4610}"/>
    <dgm:cxn modelId="{6389E859-85D4-0042-AC12-0FD9B601E3A0}" srcId="{EAA5D9A2-A977-8945-9B96-5A68902A8006}" destId="{5825EF3B-ED49-7B4F-A28F-6B8F8E14886C}" srcOrd="0" destOrd="0" parTransId="{7346A935-8A3C-534B-ABD0-F8C25D55EFCD}" sibTransId="{FA5EB0A1-16D0-5040-AFB0-316BE40D1A58}"/>
    <dgm:cxn modelId="{AE12546D-E8A2-7D42-A6C8-8CB2880AA943}" type="presOf" srcId="{8721F6E6-8946-4E4C-9B76-E149137E6808}" destId="{E85B9989-99D5-0246-BD91-4DDC54B855C9}" srcOrd="0" destOrd="0" presId="urn:microsoft.com/office/officeart/2005/8/layout/hProcess9"/>
    <dgm:cxn modelId="{EB809AC2-966E-384F-A064-3CE992112C0C}" type="presOf" srcId="{5825EF3B-ED49-7B4F-A28F-6B8F8E14886C}" destId="{CD2C2BAA-1731-6649-A844-4C1A7BD705D5}" srcOrd="0" destOrd="0" presId="urn:microsoft.com/office/officeart/2005/8/layout/hProcess9"/>
    <dgm:cxn modelId="{6798F1B2-E4D2-754E-9EDE-AAE246A41D0D}" srcId="{EAA5D9A2-A977-8945-9B96-5A68902A8006}" destId="{69EC1013-5E9A-FD45-A5B5-BADDF15AAD31}" srcOrd="1" destOrd="0" parTransId="{066DFA1F-AEBB-BB4D-872E-56DA057F25D7}" sibTransId="{B98C6EFC-31F4-C540-8EE0-559FD7075FAA}"/>
    <dgm:cxn modelId="{D9DCF7BB-1415-9942-B892-ECEB756C5EB7}" type="presOf" srcId="{EAA5D9A2-A977-8945-9B96-5A68902A8006}" destId="{B81FA8A9-0E68-D148-A83F-CEE08F9B2BD1}" srcOrd="0" destOrd="0" presId="urn:microsoft.com/office/officeart/2005/8/layout/hProcess9"/>
    <dgm:cxn modelId="{3AAE214E-073D-4548-B4E6-45E3672527B6}" type="presOf" srcId="{69EC1013-5E9A-FD45-A5B5-BADDF15AAD31}" destId="{86FD53B5-D838-A941-B3B2-E8963E02D8B3}" srcOrd="0" destOrd="0" presId="urn:microsoft.com/office/officeart/2005/8/layout/hProcess9"/>
    <dgm:cxn modelId="{48983F95-D461-A643-90C2-581A424E2C1C}" type="presParOf" srcId="{B81FA8A9-0E68-D148-A83F-CEE08F9B2BD1}" destId="{CC838FF6-E524-1E43-8701-A71EC4D2D423}" srcOrd="0" destOrd="0" presId="urn:microsoft.com/office/officeart/2005/8/layout/hProcess9"/>
    <dgm:cxn modelId="{FD801A21-EA2C-0D45-8158-712F629DBA50}" type="presParOf" srcId="{B81FA8A9-0E68-D148-A83F-CEE08F9B2BD1}" destId="{A844A300-5356-9C4C-B774-8EC0AFD62A86}" srcOrd="1" destOrd="0" presId="urn:microsoft.com/office/officeart/2005/8/layout/hProcess9"/>
    <dgm:cxn modelId="{5E38FDF6-25A8-634E-BACE-12D95C9D51EF}" type="presParOf" srcId="{A844A300-5356-9C4C-B774-8EC0AFD62A86}" destId="{CD2C2BAA-1731-6649-A844-4C1A7BD705D5}" srcOrd="0" destOrd="0" presId="urn:microsoft.com/office/officeart/2005/8/layout/hProcess9"/>
    <dgm:cxn modelId="{70940FE9-8E73-4C4C-8770-7A8BAB75F740}" type="presParOf" srcId="{A844A300-5356-9C4C-B774-8EC0AFD62A86}" destId="{2F21A029-4C7A-F04B-B6F8-6B165E41696C}" srcOrd="1" destOrd="0" presId="urn:microsoft.com/office/officeart/2005/8/layout/hProcess9"/>
    <dgm:cxn modelId="{962884B8-D3BF-9247-B174-7B59CC32AE58}" type="presParOf" srcId="{A844A300-5356-9C4C-B774-8EC0AFD62A86}" destId="{86FD53B5-D838-A941-B3B2-E8963E02D8B3}" srcOrd="2" destOrd="0" presId="urn:microsoft.com/office/officeart/2005/8/layout/hProcess9"/>
    <dgm:cxn modelId="{2D73480A-56D1-EF4C-8B36-CEA1D478C5FE}" type="presParOf" srcId="{A844A300-5356-9C4C-B774-8EC0AFD62A86}" destId="{DF5953D9-9B18-DB40-AA1B-5BA4F04DCE7D}" srcOrd="3" destOrd="0" presId="urn:microsoft.com/office/officeart/2005/8/layout/hProcess9"/>
    <dgm:cxn modelId="{B2B5415D-A721-3042-86F9-E3015818EB57}" type="presParOf" srcId="{A844A300-5356-9C4C-B774-8EC0AFD62A86}" destId="{E85B9989-99D5-0246-BD91-4DDC54B855C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A466A-EC41-7D47-BF4D-BA7A252B709C}" type="doc">
      <dgm:prSet loTypeId="urn:microsoft.com/office/officeart/2005/8/layout/vList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5AAF7B-D70E-BE44-8006-B070B7302AB4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9CC0C971-B855-1544-A197-F09D0E630B39}" type="parTrans" cxnId="{2EACCA2D-C751-CF4D-B9B6-1AA846375B24}">
      <dgm:prSet/>
      <dgm:spPr/>
      <dgm:t>
        <a:bodyPr/>
        <a:lstStyle/>
        <a:p>
          <a:endParaRPr lang="en-US"/>
        </a:p>
      </dgm:t>
    </dgm:pt>
    <dgm:pt modelId="{A3B74142-59FA-F44A-894E-9A7542A5B93B}" type="sibTrans" cxnId="{2EACCA2D-C751-CF4D-B9B6-1AA846375B24}">
      <dgm:prSet/>
      <dgm:spPr/>
      <dgm:t>
        <a:bodyPr/>
        <a:lstStyle/>
        <a:p>
          <a:endParaRPr lang="en-US"/>
        </a:p>
      </dgm:t>
    </dgm:pt>
    <dgm:pt modelId="{6610E757-A0DE-144B-82A9-8BF0199DF56D}">
      <dgm:prSet phldrT="[Text]"/>
      <dgm:spPr/>
      <dgm:t>
        <a:bodyPr/>
        <a:lstStyle/>
        <a:p>
          <a:r>
            <a:rPr lang="en-US" dirty="0" smtClean="0"/>
            <a:t>Time</a:t>
          </a:r>
          <a:r>
            <a:rPr lang="en-US" altLang="zh-CN" dirty="0" smtClean="0"/>
            <a:t>(1</a:t>
          </a:r>
          <a:r>
            <a:rPr lang="zh-CN" altLang="en-US" dirty="0" smtClean="0"/>
            <a:t> </a:t>
          </a:r>
          <a:r>
            <a:rPr lang="en-US" altLang="zh-CN" dirty="0" smtClean="0"/>
            <a:t>min</a:t>
          </a:r>
          <a:r>
            <a:rPr lang="zh-CN" altLang="en-US" dirty="0" smtClean="0"/>
            <a:t> </a:t>
          </a:r>
          <a:r>
            <a:rPr lang="en-US" altLang="zh-CN" dirty="0" smtClean="0"/>
            <a:t>frame)</a:t>
          </a:r>
          <a:r>
            <a:rPr lang="en-US" dirty="0" smtClean="0"/>
            <a:t>/</a:t>
          </a:r>
          <a:r>
            <a:rPr lang="en-US" dirty="0" smtClean="0"/>
            <a:t>Highest Price/Lowest Price/Closing Price</a:t>
          </a:r>
          <a:endParaRPr lang="en-US" dirty="0"/>
        </a:p>
      </dgm:t>
    </dgm:pt>
    <dgm:pt modelId="{415E7456-EA45-2B41-9C55-41908B1A417C}" type="parTrans" cxnId="{BEE28A04-85D5-A84D-ABF5-28EC9FC997A1}">
      <dgm:prSet/>
      <dgm:spPr/>
      <dgm:t>
        <a:bodyPr/>
        <a:lstStyle/>
        <a:p>
          <a:endParaRPr lang="en-US"/>
        </a:p>
      </dgm:t>
    </dgm:pt>
    <dgm:pt modelId="{F9A361E8-F6BE-8749-9DF3-99CCCC87B303}" type="sibTrans" cxnId="{BEE28A04-85D5-A84D-ABF5-28EC9FC997A1}">
      <dgm:prSet/>
      <dgm:spPr/>
      <dgm:t>
        <a:bodyPr/>
        <a:lstStyle/>
        <a:p>
          <a:endParaRPr lang="en-US"/>
        </a:p>
      </dgm:t>
    </dgm:pt>
    <dgm:pt modelId="{B2288829-01EF-2B48-A31D-D8C8F2E33E49}">
      <dgm:prSet phldrT="[Text]"/>
      <dgm:spPr/>
      <dgm:t>
        <a:bodyPr/>
        <a:lstStyle/>
        <a:p>
          <a:r>
            <a:rPr lang="en-US" dirty="0" smtClean="0"/>
            <a:t>Cassandra</a:t>
          </a:r>
          <a:endParaRPr lang="en-US" dirty="0"/>
        </a:p>
      </dgm:t>
    </dgm:pt>
    <dgm:pt modelId="{5120DDFE-F6C9-9143-91DE-F9F87DED905E}" type="parTrans" cxnId="{C2BC97F6-8DF2-CE4E-8D86-768C643D7F0D}">
      <dgm:prSet/>
      <dgm:spPr/>
      <dgm:t>
        <a:bodyPr/>
        <a:lstStyle/>
        <a:p>
          <a:endParaRPr lang="en-US"/>
        </a:p>
      </dgm:t>
    </dgm:pt>
    <dgm:pt modelId="{66DEFB31-067C-6C44-A908-C21F482D59AE}" type="sibTrans" cxnId="{C2BC97F6-8DF2-CE4E-8D86-768C643D7F0D}">
      <dgm:prSet/>
      <dgm:spPr/>
      <dgm:t>
        <a:bodyPr/>
        <a:lstStyle/>
        <a:p>
          <a:endParaRPr lang="en-US"/>
        </a:p>
      </dgm:t>
    </dgm:pt>
    <dgm:pt modelId="{504AA262-CDB8-1C47-9085-7C48558A4EA2}">
      <dgm:prSet phldrT="[Text]"/>
      <dgm:spPr/>
      <dgm:t>
        <a:bodyPr/>
        <a:lstStyle/>
        <a:p>
          <a:r>
            <a:rPr lang="en-US" altLang="zh-CN" dirty="0" smtClean="0"/>
            <a:t>Machine</a:t>
          </a:r>
          <a:r>
            <a:rPr lang="zh-CN" altLang="en-US" dirty="0" smtClean="0"/>
            <a:t> </a:t>
          </a:r>
          <a:r>
            <a:rPr lang="en-US" altLang="zh-CN" dirty="0" smtClean="0"/>
            <a:t>Learning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en-US" dirty="0"/>
        </a:p>
      </dgm:t>
    </dgm:pt>
    <dgm:pt modelId="{F75CAFFE-6E48-0C41-AFF9-BF5A909B3820}" type="parTrans" cxnId="{FC67E9BD-DCBC-5948-8DA9-06B90BF70951}">
      <dgm:prSet/>
      <dgm:spPr/>
      <dgm:t>
        <a:bodyPr/>
        <a:lstStyle/>
        <a:p>
          <a:endParaRPr lang="en-US"/>
        </a:p>
      </dgm:t>
    </dgm:pt>
    <dgm:pt modelId="{6D170C58-4AD5-C74B-ACAB-A4C9FE1D7D6A}" type="sibTrans" cxnId="{FC67E9BD-DCBC-5948-8DA9-06B90BF70951}">
      <dgm:prSet/>
      <dgm:spPr/>
      <dgm:t>
        <a:bodyPr/>
        <a:lstStyle/>
        <a:p>
          <a:endParaRPr lang="en-US"/>
        </a:p>
      </dgm:t>
    </dgm:pt>
    <dgm:pt modelId="{2786CBEF-2C31-9240-8C34-D0DF7DEB3A15}">
      <dgm:prSet phldrT="[Text]"/>
      <dgm:spPr/>
      <dgm:t>
        <a:bodyPr/>
        <a:lstStyle/>
        <a:p>
          <a:r>
            <a:rPr lang="en-US" dirty="0" smtClean="0"/>
            <a:t>Spark </a:t>
          </a:r>
          <a:r>
            <a:rPr lang="en-US" dirty="0" err="1" smtClean="0"/>
            <a:t>Mllib</a:t>
          </a:r>
          <a:r>
            <a:rPr lang="en-US" dirty="0" smtClean="0"/>
            <a:t> </a:t>
          </a:r>
          <a:r>
            <a:rPr lang="en-US" dirty="0" err="1" smtClean="0"/>
            <a:t>RandomForest</a:t>
          </a:r>
          <a:r>
            <a:rPr lang="en-US" dirty="0" smtClean="0"/>
            <a:t> Estimator</a:t>
          </a:r>
          <a:endParaRPr lang="en-US" dirty="0"/>
        </a:p>
      </dgm:t>
    </dgm:pt>
    <dgm:pt modelId="{7F6A8227-D6EF-E343-91F5-ADF5830883E6}" type="parTrans" cxnId="{5AA43FCE-17B2-1C40-AB09-DCE727BF04D6}">
      <dgm:prSet/>
      <dgm:spPr/>
      <dgm:t>
        <a:bodyPr/>
        <a:lstStyle/>
        <a:p>
          <a:endParaRPr lang="en-US"/>
        </a:p>
      </dgm:t>
    </dgm:pt>
    <dgm:pt modelId="{84FF6506-2AC6-5343-9D63-A715BF56B32F}" type="sibTrans" cxnId="{5AA43FCE-17B2-1C40-AB09-DCE727BF04D6}">
      <dgm:prSet/>
      <dgm:spPr/>
      <dgm:t>
        <a:bodyPr/>
        <a:lstStyle/>
        <a:p>
          <a:endParaRPr lang="en-US"/>
        </a:p>
      </dgm:t>
    </dgm:pt>
    <dgm:pt modelId="{1BE62CEB-4C07-6B4D-AB5C-97DB614B3592}">
      <dgm:prSet phldrT="[Text]"/>
      <dgm:spPr/>
      <dgm:t>
        <a:bodyPr/>
        <a:lstStyle/>
        <a:p>
          <a:r>
            <a:rPr lang="en-US" dirty="0" smtClean="0"/>
            <a:t>10 Trees, Auto </a:t>
          </a:r>
          <a:r>
            <a:rPr lang="en-US" dirty="0" err="1" smtClean="0"/>
            <a:t>FeatureSubset</a:t>
          </a:r>
          <a:r>
            <a:rPr lang="en-US" dirty="0" smtClean="0"/>
            <a:t>, 30 </a:t>
          </a:r>
          <a:r>
            <a:rPr lang="en-US" dirty="0" err="1" smtClean="0"/>
            <a:t>MaxDepth</a:t>
          </a:r>
          <a:r>
            <a:rPr lang="en-US" dirty="0" smtClean="0"/>
            <a:t>, 32 </a:t>
          </a:r>
          <a:r>
            <a:rPr lang="en-US" dirty="0" err="1" smtClean="0"/>
            <a:t>MaxBins</a:t>
          </a:r>
          <a:endParaRPr lang="en-US" dirty="0"/>
        </a:p>
      </dgm:t>
    </dgm:pt>
    <dgm:pt modelId="{5765D05D-5C70-704C-99D1-AC348F6B51E8}" type="parTrans" cxnId="{091CD121-B559-EB43-9488-382FB51F7C49}">
      <dgm:prSet/>
      <dgm:spPr/>
      <dgm:t>
        <a:bodyPr/>
        <a:lstStyle/>
        <a:p>
          <a:endParaRPr lang="en-US"/>
        </a:p>
      </dgm:t>
    </dgm:pt>
    <dgm:pt modelId="{E9FF4BF4-4DED-4A44-ABA7-7F96A1EBBF87}" type="sibTrans" cxnId="{091CD121-B559-EB43-9488-382FB51F7C49}">
      <dgm:prSet/>
      <dgm:spPr/>
      <dgm:t>
        <a:bodyPr/>
        <a:lstStyle/>
        <a:p>
          <a:endParaRPr lang="en-US"/>
        </a:p>
      </dgm:t>
    </dgm:pt>
    <dgm:pt modelId="{1CC115C1-3CE8-CA42-882D-18D2C9F3DF14}">
      <dgm:prSet phldrT="[Text]"/>
      <dgm:spPr/>
      <dgm:t>
        <a:bodyPr/>
        <a:lstStyle/>
        <a:p>
          <a:r>
            <a:rPr lang="en-US" altLang="zh-CN" dirty="0" smtClean="0"/>
            <a:t>Error</a:t>
          </a:r>
          <a:r>
            <a:rPr lang="en-US" altLang="zh-CN" dirty="0" smtClean="0"/>
            <a:t> Analysis</a:t>
          </a:r>
          <a:endParaRPr lang="en-US" dirty="0"/>
        </a:p>
      </dgm:t>
    </dgm:pt>
    <dgm:pt modelId="{8BA6359F-F2E8-3F4D-9B31-8397EB7A0414}" type="parTrans" cxnId="{4886C48D-1560-B24E-9473-8FB446C397DC}">
      <dgm:prSet/>
      <dgm:spPr/>
      <dgm:t>
        <a:bodyPr/>
        <a:lstStyle/>
        <a:p>
          <a:endParaRPr lang="en-US"/>
        </a:p>
      </dgm:t>
    </dgm:pt>
    <dgm:pt modelId="{19D1BDB7-2304-C243-96B5-EC4C0DD40E44}" type="sibTrans" cxnId="{4886C48D-1560-B24E-9473-8FB446C397DC}">
      <dgm:prSet/>
      <dgm:spPr/>
      <dgm:t>
        <a:bodyPr/>
        <a:lstStyle/>
        <a:p>
          <a:endParaRPr lang="en-US"/>
        </a:p>
      </dgm:t>
    </dgm:pt>
    <dgm:pt modelId="{12C43B9A-490A-1A46-A38D-04E1B578DC06}">
      <dgm:prSet phldrT="[Text]"/>
      <dgm:spPr/>
      <dgm:t>
        <a:bodyPr/>
        <a:lstStyle/>
        <a:p>
          <a:r>
            <a:rPr lang="en-US" altLang="zh-CN" dirty="0" smtClean="0"/>
            <a:t>Error</a:t>
          </a:r>
          <a:r>
            <a:rPr lang="zh-CN" altLang="en-US" dirty="0" smtClean="0"/>
            <a:t> </a:t>
          </a:r>
          <a:r>
            <a:rPr lang="en-US" altLang="zh-CN" dirty="0" smtClean="0"/>
            <a:t>Rate=</a:t>
          </a:r>
          <a:r>
            <a:rPr lang="is-IS" dirty="0" smtClean="0"/>
            <a:t>0.54004004004004</a:t>
          </a:r>
          <a:endParaRPr lang="en-US" dirty="0"/>
        </a:p>
      </dgm:t>
    </dgm:pt>
    <dgm:pt modelId="{C3D1A798-8A87-D74A-9EB3-5661E716B1FC}" type="parTrans" cxnId="{4BC58F61-3B25-4E44-BF26-B9AAB7E4BDCD}">
      <dgm:prSet/>
      <dgm:spPr/>
      <dgm:t>
        <a:bodyPr/>
        <a:lstStyle/>
        <a:p>
          <a:endParaRPr lang="en-US"/>
        </a:p>
      </dgm:t>
    </dgm:pt>
    <dgm:pt modelId="{9E6D56C3-5955-D243-A75C-481A2FDD2E0F}" type="sibTrans" cxnId="{4BC58F61-3B25-4E44-BF26-B9AAB7E4BDCD}">
      <dgm:prSet/>
      <dgm:spPr/>
      <dgm:t>
        <a:bodyPr/>
        <a:lstStyle/>
        <a:p>
          <a:endParaRPr lang="en-US"/>
        </a:p>
      </dgm:t>
    </dgm:pt>
    <dgm:pt modelId="{9DC5ADFE-2989-4842-AB8E-3AC92F19ABFB}" type="pres">
      <dgm:prSet presAssocID="{8F3A466A-EC41-7D47-BF4D-BA7A252B70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D17783-CE98-1643-B884-138AEDA30EE9}" type="pres">
      <dgm:prSet presAssocID="{875AAF7B-D70E-BE44-8006-B070B7302AB4}" presName="linNode" presStyleCnt="0"/>
      <dgm:spPr/>
    </dgm:pt>
    <dgm:pt modelId="{54D48085-3426-AF44-8CA9-53E306E17C02}" type="pres">
      <dgm:prSet presAssocID="{875AAF7B-D70E-BE44-8006-B070B7302AB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86A4B-E01F-FB43-B7A7-DEDCC0CB32A8}" type="pres">
      <dgm:prSet presAssocID="{875AAF7B-D70E-BE44-8006-B070B7302AB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CE3BB2-AD90-E948-832B-D1E8BB6AE40D}" type="pres">
      <dgm:prSet presAssocID="{A3B74142-59FA-F44A-894E-9A7542A5B93B}" presName="sp" presStyleCnt="0"/>
      <dgm:spPr/>
    </dgm:pt>
    <dgm:pt modelId="{4EA56C12-3E6E-1D49-B5B5-4878715793D6}" type="pres">
      <dgm:prSet presAssocID="{504AA262-CDB8-1C47-9085-7C48558A4EA2}" presName="linNode" presStyleCnt="0"/>
      <dgm:spPr/>
    </dgm:pt>
    <dgm:pt modelId="{CA62FD26-34E8-C64B-9FFB-7B018E9612A1}" type="pres">
      <dgm:prSet presAssocID="{504AA262-CDB8-1C47-9085-7C48558A4EA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1D4D7-E92C-9440-9E71-964E47E72539}" type="pres">
      <dgm:prSet presAssocID="{504AA262-CDB8-1C47-9085-7C48558A4EA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4EB0F-D81D-0446-8E10-AD5F963C91A4}" type="pres">
      <dgm:prSet presAssocID="{6D170C58-4AD5-C74B-ACAB-A4C9FE1D7D6A}" presName="sp" presStyleCnt="0"/>
      <dgm:spPr/>
    </dgm:pt>
    <dgm:pt modelId="{4D3E0E7E-210D-7B4F-9F12-9598B8BB196A}" type="pres">
      <dgm:prSet presAssocID="{1CC115C1-3CE8-CA42-882D-18D2C9F3DF14}" presName="linNode" presStyleCnt="0"/>
      <dgm:spPr/>
    </dgm:pt>
    <dgm:pt modelId="{1390E894-F775-8E4F-BECE-2D684233A238}" type="pres">
      <dgm:prSet presAssocID="{1CC115C1-3CE8-CA42-882D-18D2C9F3DF1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A6C7F-5940-1D43-8CC3-DBEF52EEC472}" type="pres">
      <dgm:prSet presAssocID="{1CC115C1-3CE8-CA42-882D-18D2C9F3DF1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58F61-3B25-4E44-BF26-B9AAB7E4BDCD}" srcId="{1CC115C1-3CE8-CA42-882D-18D2C9F3DF14}" destId="{12C43B9A-490A-1A46-A38D-04E1B578DC06}" srcOrd="0" destOrd="0" parTransId="{C3D1A798-8A87-D74A-9EB3-5661E716B1FC}" sibTransId="{9E6D56C3-5955-D243-A75C-481A2FDD2E0F}"/>
    <dgm:cxn modelId="{9068599C-9959-6840-BA38-F722E7F4D564}" type="presOf" srcId="{875AAF7B-D70E-BE44-8006-B070B7302AB4}" destId="{54D48085-3426-AF44-8CA9-53E306E17C02}" srcOrd="0" destOrd="0" presId="urn:microsoft.com/office/officeart/2005/8/layout/vList5"/>
    <dgm:cxn modelId="{091CD121-B559-EB43-9488-382FB51F7C49}" srcId="{504AA262-CDB8-1C47-9085-7C48558A4EA2}" destId="{1BE62CEB-4C07-6B4D-AB5C-97DB614B3592}" srcOrd="1" destOrd="0" parTransId="{5765D05D-5C70-704C-99D1-AC348F6B51E8}" sibTransId="{E9FF4BF4-4DED-4A44-ABA7-7F96A1EBBF87}"/>
    <dgm:cxn modelId="{FC67E9BD-DCBC-5948-8DA9-06B90BF70951}" srcId="{8F3A466A-EC41-7D47-BF4D-BA7A252B709C}" destId="{504AA262-CDB8-1C47-9085-7C48558A4EA2}" srcOrd="1" destOrd="0" parTransId="{F75CAFFE-6E48-0C41-AFF9-BF5A909B3820}" sibTransId="{6D170C58-4AD5-C74B-ACAB-A4C9FE1D7D6A}"/>
    <dgm:cxn modelId="{2D49D636-C93C-1640-975B-57211D71A761}" type="presOf" srcId="{1BE62CEB-4C07-6B4D-AB5C-97DB614B3592}" destId="{5E01D4D7-E92C-9440-9E71-964E47E72539}" srcOrd="0" destOrd="1" presId="urn:microsoft.com/office/officeart/2005/8/layout/vList5"/>
    <dgm:cxn modelId="{66D84B9A-48E7-2745-AB11-784E897AC107}" type="presOf" srcId="{2786CBEF-2C31-9240-8C34-D0DF7DEB3A15}" destId="{5E01D4D7-E92C-9440-9E71-964E47E72539}" srcOrd="0" destOrd="0" presId="urn:microsoft.com/office/officeart/2005/8/layout/vList5"/>
    <dgm:cxn modelId="{27490CE7-2BEB-9F49-B447-33B416BFA2FC}" type="presOf" srcId="{6610E757-A0DE-144B-82A9-8BF0199DF56D}" destId="{88286A4B-E01F-FB43-B7A7-DEDCC0CB32A8}" srcOrd="0" destOrd="0" presId="urn:microsoft.com/office/officeart/2005/8/layout/vList5"/>
    <dgm:cxn modelId="{EE55C738-D109-DC4B-9C96-2D12803CC314}" type="presOf" srcId="{8F3A466A-EC41-7D47-BF4D-BA7A252B709C}" destId="{9DC5ADFE-2989-4842-AB8E-3AC92F19ABFB}" srcOrd="0" destOrd="0" presId="urn:microsoft.com/office/officeart/2005/8/layout/vList5"/>
    <dgm:cxn modelId="{38BA88C1-29FC-D145-B48A-C8E5446B7F39}" type="presOf" srcId="{504AA262-CDB8-1C47-9085-7C48558A4EA2}" destId="{CA62FD26-34E8-C64B-9FFB-7B018E9612A1}" srcOrd="0" destOrd="0" presId="urn:microsoft.com/office/officeart/2005/8/layout/vList5"/>
    <dgm:cxn modelId="{BEE28A04-85D5-A84D-ABF5-28EC9FC997A1}" srcId="{875AAF7B-D70E-BE44-8006-B070B7302AB4}" destId="{6610E757-A0DE-144B-82A9-8BF0199DF56D}" srcOrd="0" destOrd="0" parTransId="{415E7456-EA45-2B41-9C55-41908B1A417C}" sibTransId="{F9A361E8-F6BE-8749-9DF3-99CCCC87B303}"/>
    <dgm:cxn modelId="{BA8658AA-008A-6E41-B8EF-B43EEA3BAA2E}" type="presOf" srcId="{B2288829-01EF-2B48-A31D-D8C8F2E33E49}" destId="{88286A4B-E01F-FB43-B7A7-DEDCC0CB32A8}" srcOrd="0" destOrd="1" presId="urn:microsoft.com/office/officeart/2005/8/layout/vList5"/>
    <dgm:cxn modelId="{2EACCA2D-C751-CF4D-B9B6-1AA846375B24}" srcId="{8F3A466A-EC41-7D47-BF4D-BA7A252B709C}" destId="{875AAF7B-D70E-BE44-8006-B070B7302AB4}" srcOrd="0" destOrd="0" parTransId="{9CC0C971-B855-1544-A197-F09D0E630B39}" sibTransId="{A3B74142-59FA-F44A-894E-9A7542A5B93B}"/>
    <dgm:cxn modelId="{00B3C9E7-2727-B345-827D-4BA9794265CF}" type="presOf" srcId="{1CC115C1-3CE8-CA42-882D-18D2C9F3DF14}" destId="{1390E894-F775-8E4F-BECE-2D684233A238}" srcOrd="0" destOrd="0" presId="urn:microsoft.com/office/officeart/2005/8/layout/vList5"/>
    <dgm:cxn modelId="{4886C48D-1560-B24E-9473-8FB446C397DC}" srcId="{8F3A466A-EC41-7D47-BF4D-BA7A252B709C}" destId="{1CC115C1-3CE8-CA42-882D-18D2C9F3DF14}" srcOrd="2" destOrd="0" parTransId="{8BA6359F-F2E8-3F4D-9B31-8397EB7A0414}" sibTransId="{19D1BDB7-2304-C243-96B5-EC4C0DD40E44}"/>
    <dgm:cxn modelId="{C2BC97F6-8DF2-CE4E-8D86-768C643D7F0D}" srcId="{875AAF7B-D70E-BE44-8006-B070B7302AB4}" destId="{B2288829-01EF-2B48-A31D-D8C8F2E33E49}" srcOrd="1" destOrd="0" parTransId="{5120DDFE-F6C9-9143-91DE-F9F87DED905E}" sibTransId="{66DEFB31-067C-6C44-A908-C21F482D59AE}"/>
    <dgm:cxn modelId="{5AA43FCE-17B2-1C40-AB09-DCE727BF04D6}" srcId="{504AA262-CDB8-1C47-9085-7C48558A4EA2}" destId="{2786CBEF-2C31-9240-8C34-D0DF7DEB3A15}" srcOrd="0" destOrd="0" parTransId="{7F6A8227-D6EF-E343-91F5-ADF5830883E6}" sibTransId="{84FF6506-2AC6-5343-9D63-A715BF56B32F}"/>
    <dgm:cxn modelId="{19D638E4-2ABA-E842-B7CA-1160C951FA1E}" type="presOf" srcId="{12C43B9A-490A-1A46-A38D-04E1B578DC06}" destId="{0ADA6C7F-5940-1D43-8CC3-DBEF52EEC472}" srcOrd="0" destOrd="0" presId="urn:microsoft.com/office/officeart/2005/8/layout/vList5"/>
    <dgm:cxn modelId="{0F6C46B7-445B-C845-A9DE-BBDDFA363B73}" type="presParOf" srcId="{9DC5ADFE-2989-4842-AB8E-3AC92F19ABFB}" destId="{8FD17783-CE98-1643-B884-138AEDA30EE9}" srcOrd="0" destOrd="0" presId="urn:microsoft.com/office/officeart/2005/8/layout/vList5"/>
    <dgm:cxn modelId="{EB010066-50B6-EF4B-BD39-ECC0DDEF29DC}" type="presParOf" srcId="{8FD17783-CE98-1643-B884-138AEDA30EE9}" destId="{54D48085-3426-AF44-8CA9-53E306E17C02}" srcOrd="0" destOrd="0" presId="urn:microsoft.com/office/officeart/2005/8/layout/vList5"/>
    <dgm:cxn modelId="{8938BE08-4345-834A-B1F0-338AB90B0578}" type="presParOf" srcId="{8FD17783-CE98-1643-B884-138AEDA30EE9}" destId="{88286A4B-E01F-FB43-B7A7-DEDCC0CB32A8}" srcOrd="1" destOrd="0" presId="urn:microsoft.com/office/officeart/2005/8/layout/vList5"/>
    <dgm:cxn modelId="{22A7D8BD-F546-544F-BF81-CF17589CA60C}" type="presParOf" srcId="{9DC5ADFE-2989-4842-AB8E-3AC92F19ABFB}" destId="{8CCE3BB2-AD90-E948-832B-D1E8BB6AE40D}" srcOrd="1" destOrd="0" presId="urn:microsoft.com/office/officeart/2005/8/layout/vList5"/>
    <dgm:cxn modelId="{18AA18BF-59D1-E146-BC87-F53402AE9A75}" type="presParOf" srcId="{9DC5ADFE-2989-4842-AB8E-3AC92F19ABFB}" destId="{4EA56C12-3E6E-1D49-B5B5-4878715793D6}" srcOrd="2" destOrd="0" presId="urn:microsoft.com/office/officeart/2005/8/layout/vList5"/>
    <dgm:cxn modelId="{139B3464-7A21-D34E-AB21-527B8AEBC515}" type="presParOf" srcId="{4EA56C12-3E6E-1D49-B5B5-4878715793D6}" destId="{CA62FD26-34E8-C64B-9FFB-7B018E9612A1}" srcOrd="0" destOrd="0" presId="urn:microsoft.com/office/officeart/2005/8/layout/vList5"/>
    <dgm:cxn modelId="{E077084D-6C2C-C541-8599-F5BB8C005AF5}" type="presParOf" srcId="{4EA56C12-3E6E-1D49-B5B5-4878715793D6}" destId="{5E01D4D7-E92C-9440-9E71-964E47E72539}" srcOrd="1" destOrd="0" presId="urn:microsoft.com/office/officeart/2005/8/layout/vList5"/>
    <dgm:cxn modelId="{DFF3DC8B-3907-DB4D-8BA6-45BE464810B1}" type="presParOf" srcId="{9DC5ADFE-2989-4842-AB8E-3AC92F19ABFB}" destId="{6D44EB0F-D81D-0446-8E10-AD5F963C91A4}" srcOrd="3" destOrd="0" presId="urn:microsoft.com/office/officeart/2005/8/layout/vList5"/>
    <dgm:cxn modelId="{F708C1A6-BF52-C746-B94D-9FEE1AF153DF}" type="presParOf" srcId="{9DC5ADFE-2989-4842-AB8E-3AC92F19ABFB}" destId="{4D3E0E7E-210D-7B4F-9F12-9598B8BB196A}" srcOrd="4" destOrd="0" presId="urn:microsoft.com/office/officeart/2005/8/layout/vList5"/>
    <dgm:cxn modelId="{5486F9FB-C611-E14B-B8DF-AB7B6D48A992}" type="presParOf" srcId="{4D3E0E7E-210D-7B4F-9F12-9598B8BB196A}" destId="{1390E894-F775-8E4F-BECE-2D684233A238}" srcOrd="0" destOrd="0" presId="urn:microsoft.com/office/officeart/2005/8/layout/vList5"/>
    <dgm:cxn modelId="{E57A916C-C2E6-B947-BBD2-4FD3EF01F261}" type="presParOf" srcId="{4D3E0E7E-210D-7B4F-9F12-9598B8BB196A}" destId="{0ADA6C7F-5940-1D43-8CC3-DBEF52EEC4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38FF6-E524-1E43-8701-A71EC4D2D423}">
      <dsp:nvSpPr>
        <dsp:cNvPr id="0" name=""/>
        <dsp:cNvSpPr/>
      </dsp:nvSpPr>
      <dsp:spPr>
        <a:xfrm>
          <a:off x="596585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2C2BAA-1731-6649-A844-4C1A7BD705D5}">
      <dsp:nvSpPr>
        <dsp:cNvPr id="0" name=""/>
        <dsp:cNvSpPr/>
      </dsp:nvSpPr>
      <dsp:spPr>
        <a:xfrm>
          <a:off x="206573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</a:t>
          </a:r>
          <a:r>
            <a:rPr lang="en-US" sz="2300" kern="1200" dirty="0" smtClean="0"/>
            <a:t>Preparation</a:t>
          </a:r>
          <a:endParaRPr lang="en-US" sz="2300" kern="1200" dirty="0"/>
        </a:p>
      </dsp:txBody>
      <dsp:txXfrm>
        <a:off x="285928" y="1298554"/>
        <a:ext cx="1670090" cy="1466890"/>
      </dsp:txXfrm>
    </dsp:sp>
    <dsp:sp modelId="{86FD53B5-D838-A941-B3B2-E8963E02D8B3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Construct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Machine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Learning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Model</a:t>
          </a:r>
          <a:endParaRPr lang="en-US" sz="2300" kern="1200" dirty="0"/>
        </a:p>
      </dsp:txBody>
      <dsp:txXfrm>
        <a:off x="2212955" y="1298554"/>
        <a:ext cx="1670090" cy="1466890"/>
      </dsp:txXfrm>
    </dsp:sp>
    <dsp:sp modelId="{E85B9989-99D5-0246-BD91-4DDC54B855C9}">
      <dsp:nvSpPr>
        <dsp:cNvPr id="0" name=""/>
        <dsp:cNvSpPr/>
      </dsp:nvSpPr>
      <dsp:spPr>
        <a:xfrm>
          <a:off x="4060626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Error Analysis</a:t>
          </a:r>
          <a:endParaRPr lang="en-US" sz="2300" kern="1200" dirty="0"/>
        </a:p>
      </dsp:txBody>
      <dsp:txXfrm>
        <a:off x="4139981" y="1298554"/>
        <a:ext cx="167009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86A4B-E01F-FB43-B7A7-DEDCC0CB32A8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Time</a:t>
          </a:r>
          <a:r>
            <a:rPr lang="en-US" altLang="zh-CN" sz="1800" kern="1200" dirty="0" smtClean="0"/>
            <a:t>(1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min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frame)</a:t>
          </a:r>
          <a:r>
            <a:rPr lang="en-US" sz="1800" kern="1200" dirty="0" smtClean="0"/>
            <a:t>/</a:t>
          </a:r>
          <a:r>
            <a:rPr lang="en-US" sz="1800" kern="1200" dirty="0" smtClean="0"/>
            <a:t>Highest Price/Lowest Price/Closing Price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Cassandra</a:t>
          </a:r>
          <a:endParaRPr lang="en-US" sz="1800" kern="1200" dirty="0"/>
        </a:p>
      </dsp:txBody>
      <dsp:txXfrm rot="-5400000">
        <a:off x="2194561" y="184100"/>
        <a:ext cx="3850293" cy="945456"/>
      </dsp:txXfrm>
    </dsp:sp>
    <dsp:sp modelId="{54D48085-3426-AF44-8CA9-53E306E17C02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Preparation</a:t>
          </a:r>
          <a:endParaRPr lang="en-US" sz="2600" kern="1200" dirty="0"/>
        </a:p>
      </dsp:txBody>
      <dsp:txXfrm>
        <a:off x="63934" y="65918"/>
        <a:ext cx="2066692" cy="1181819"/>
      </dsp:txXfrm>
    </dsp:sp>
    <dsp:sp modelId="{5E01D4D7-E92C-9440-9E71-964E47E72539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2">
            <a:tint val="40000"/>
            <a:alpha val="90000"/>
            <a:hueOff val="2512909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09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Spark </a:t>
          </a:r>
          <a:r>
            <a:rPr lang="en-US" sz="1800" kern="1200" dirty="0" err="1" smtClean="0"/>
            <a:t>Mllib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RandomForest</a:t>
          </a:r>
          <a:r>
            <a:rPr lang="en-US" sz="1800" kern="1200" dirty="0" smtClean="0"/>
            <a:t> Estimator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10 Trees, Auto </a:t>
          </a:r>
          <a:r>
            <a:rPr lang="en-US" sz="1800" kern="1200" dirty="0" err="1" smtClean="0"/>
            <a:t>FeatureSubset</a:t>
          </a:r>
          <a:r>
            <a:rPr lang="en-US" sz="1800" kern="1200" dirty="0" smtClean="0"/>
            <a:t>, 30 </a:t>
          </a:r>
          <a:r>
            <a:rPr lang="en-US" sz="1800" kern="1200" dirty="0" err="1" smtClean="0"/>
            <a:t>MaxDepth</a:t>
          </a:r>
          <a:r>
            <a:rPr lang="en-US" sz="1800" kern="1200" dirty="0" smtClean="0"/>
            <a:t>, 32 </a:t>
          </a:r>
          <a:r>
            <a:rPr lang="en-US" sz="1800" kern="1200" dirty="0" err="1" smtClean="0"/>
            <a:t>MaxBins</a:t>
          </a:r>
          <a:endParaRPr lang="en-US" sz="1800" kern="1200" dirty="0"/>
        </a:p>
      </dsp:txBody>
      <dsp:txXfrm rot="-5400000">
        <a:off x="2194561" y="1559271"/>
        <a:ext cx="3850293" cy="945456"/>
      </dsp:txXfrm>
    </dsp:sp>
    <dsp:sp modelId="{CA62FD26-34E8-C64B-9FFB-7B018E9612A1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Machine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Learning</a:t>
          </a:r>
          <a:r>
            <a:rPr lang="zh-CN" altLang="en-US" sz="2600" kern="1200" dirty="0" smtClean="0"/>
            <a:t> </a:t>
          </a:r>
          <a:r>
            <a:rPr lang="en-US" altLang="zh-CN" sz="2600" kern="1200" dirty="0" smtClean="0"/>
            <a:t>Model</a:t>
          </a:r>
          <a:endParaRPr lang="en-US" sz="2600" kern="1200" dirty="0"/>
        </a:p>
      </dsp:txBody>
      <dsp:txXfrm>
        <a:off x="63934" y="1441090"/>
        <a:ext cx="2066692" cy="1181819"/>
      </dsp:txXfrm>
    </dsp:sp>
    <dsp:sp modelId="{0ADA6C7F-5940-1D43-8CC3-DBEF52EEC472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Error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Rate=</a:t>
          </a:r>
          <a:r>
            <a:rPr lang="is-IS" sz="1800" kern="1200" dirty="0" smtClean="0"/>
            <a:t>0.54004004004004</a:t>
          </a:r>
          <a:endParaRPr lang="en-US" sz="1800" kern="1200" dirty="0"/>
        </a:p>
      </dsp:txBody>
      <dsp:txXfrm rot="-5400000">
        <a:off x="2194561" y="2934443"/>
        <a:ext cx="3850293" cy="945456"/>
      </dsp:txXfrm>
    </dsp:sp>
    <dsp:sp modelId="{1390E894-F775-8E4F-BECE-2D684233A238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Error</a:t>
          </a:r>
          <a:r>
            <a:rPr lang="en-US" altLang="zh-CN" sz="2600" kern="1200" dirty="0" smtClean="0"/>
            <a:t> Analysis</a:t>
          </a:r>
          <a:endParaRPr lang="en-US" sz="2600" kern="1200" dirty="0"/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09E91-0CFF-0349-8971-C23F13858698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25AD-C401-5F47-8877-A5646CA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general methodology</a:t>
            </a:r>
            <a:r>
              <a:rPr lang="en-US" baseline="0" dirty="0" smtClean="0"/>
              <a:t> to address the problem could be summarized as: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Data Preparation (Extract related features from raw data set, format it as needed, and store it as static text file or as database records)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Divide the given dataset into training data and testing </a:t>
            </a:r>
            <a:r>
              <a:rPr lang="en-US" baseline="0" dirty="0" smtClean="0"/>
              <a:t>data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perform </a:t>
            </a:r>
            <a:r>
              <a:rPr lang="en-US" baseline="0" dirty="0" smtClean="0"/>
              <a:t>experiments </a:t>
            </a:r>
            <a:r>
              <a:rPr lang="en-US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Analyze </a:t>
            </a:r>
            <a:r>
              <a:rPr lang="en-US" baseline="0" dirty="0" smtClean="0"/>
              <a:t>outcome errors to </a:t>
            </a:r>
            <a:r>
              <a:rPr lang="en-US" baseline="0" dirty="0" smtClean="0"/>
              <a:t>select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 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performance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25AD-C401-5F47-8877-A5646CAE1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rate: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, </a:t>
            </a:r>
            <a:r>
              <a:rPr lang="en-US" altLang="zh-CN" dirty="0" smtClean="0"/>
              <a:t>lowest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Cassandra</a:t>
            </a:r>
          </a:p>
          <a:p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DecisionTree</a:t>
            </a:r>
            <a:r>
              <a:rPr lang="zh-CN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RandomeForest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Parallelized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RandomForest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environment)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RandomForest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precision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25AD-C401-5F47-8877-A5646CAE1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acceptable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“Actionable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preparation/model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accordingly</a:t>
            </a:r>
            <a:r>
              <a:rPr lang="zh-CN" altLang="en-US" dirty="0" smtClean="0"/>
              <a:t>. </a:t>
            </a:r>
            <a:endParaRPr lang="en-US" altLang="zh-CN" dirty="0" smtClean="0"/>
          </a:p>
          <a:p>
            <a:r>
              <a:rPr lang="en-US" dirty="0" smtClean="0"/>
              <a:t>Apart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include: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RandomForest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comprehensive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25AD-C401-5F47-8877-A5646CAE1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125AD-C401-5F47-8877-A5646CAE1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FOREX </a:t>
            </a:r>
            <a:r>
              <a:rPr lang="en-US" dirty="0" smtClean="0"/>
              <a:t>Directionality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predict </a:t>
            </a:r>
            <a:r>
              <a:rPr lang="en-US" sz="2200" dirty="0"/>
              <a:t>directionality in the </a:t>
            </a:r>
            <a:r>
              <a:rPr lang="en-US" sz="2200" dirty="0" smtClean="0"/>
              <a:t>foreign exchange market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77619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Ding Zhao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</a:t>
            </a:r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efficient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analytic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framework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predict </a:t>
            </a:r>
            <a:r>
              <a:rPr lang="en-US" sz="2400" dirty="0"/>
              <a:t>whether the bid </a:t>
            </a:r>
            <a:r>
              <a:rPr lang="en-US" sz="2400" dirty="0" smtClean="0"/>
              <a:t>price of certain foreign exchange pair would rise/drop/remain constant in the very next </a:t>
            </a:r>
            <a:r>
              <a:rPr lang="en-US" sz="2400" dirty="0" smtClean="0"/>
              <a:t>moment</a:t>
            </a:r>
            <a:r>
              <a:rPr lang="zh-CN" altLang="en-US" sz="2400" dirty="0" smtClean="0"/>
              <a:t> </a:t>
            </a:r>
            <a:endParaRPr lang="en-US" sz="2400" dirty="0" smtClean="0"/>
          </a:p>
        </p:txBody>
      </p:sp>
      <p:pic>
        <p:nvPicPr>
          <p:cNvPr id="4" name="Picture 3" descr="exchange-r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2" y="3864820"/>
            <a:ext cx="3769504" cy="2513003"/>
          </a:xfrm>
          <a:prstGeom prst="rect">
            <a:avLst/>
          </a:prstGeom>
        </p:spPr>
      </p:pic>
      <p:pic>
        <p:nvPicPr>
          <p:cNvPr id="6" name="Picture 5" descr="currency-and-foreign-exchange-in-israel-change-place-1024x68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14" y="3864820"/>
            <a:ext cx="3862435" cy="25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methodology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60430421"/>
              </p:ext>
            </p:extLst>
          </p:nvPr>
        </p:nvGraphicFramePr>
        <p:xfrm>
          <a:off x="1493023" y="23418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the final approach utilized to generate the best results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9639400"/>
              </p:ext>
            </p:extLst>
          </p:nvPr>
        </p:nvGraphicFramePr>
        <p:xfrm>
          <a:off x="1647478" y="26495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0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Error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is-IS" dirty="0" smtClean="0"/>
              <a:t>0.54004004004004</a:t>
            </a:r>
          </a:p>
          <a:p>
            <a:pPr marL="0" indent="0">
              <a:buNone/>
            </a:pPr>
            <a:r>
              <a:rPr lang="is-IS" dirty="0" smtClean="0"/>
              <a:t>Confusion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55684"/>
              </p:ext>
            </p:extLst>
          </p:nvPr>
        </p:nvGraphicFramePr>
        <p:xfrm>
          <a:off x="624004" y="3037628"/>
          <a:ext cx="8062796" cy="3489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5699"/>
                <a:gridCol w="2015699"/>
                <a:gridCol w="2015699"/>
                <a:gridCol w="2015699"/>
              </a:tblGrid>
              <a:tr h="87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altLang="zh-CN" dirty="0" smtClean="0"/>
                        <a:t>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Rise</a:t>
                      </a:r>
                      <a:endParaRPr lang="en-US" dirty="0"/>
                    </a:p>
                  </a:txBody>
                  <a:tcPr/>
                </a:tc>
              </a:tr>
              <a:tr h="872400">
                <a:tc>
                  <a:txBody>
                    <a:bodyPr/>
                    <a:lstStyle/>
                    <a:p>
                      <a:r>
                        <a:rPr lang="en-US" dirty="0" smtClean="0"/>
                        <a:t>Drop’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487</a:t>
                      </a:r>
                      <a:endParaRPr lang="en-US" dirty="0"/>
                    </a:p>
                  </a:txBody>
                  <a:tcPr/>
                </a:tc>
              </a:tr>
              <a:tr h="872400">
                <a:tc>
                  <a:txBody>
                    <a:bodyPr/>
                    <a:lstStyle/>
                    <a:p>
                      <a:r>
                        <a:rPr lang="en-US" dirty="0" smtClean="0"/>
                        <a:t>Unchanged’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8</a:t>
                      </a:r>
                      <a:r>
                        <a:rPr lang="en-US" altLang="zh-C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872400">
                <a:tc>
                  <a:txBody>
                    <a:bodyPr/>
                    <a:lstStyle/>
                    <a:p>
                      <a:r>
                        <a:rPr lang="en-US" dirty="0" smtClean="0"/>
                        <a:t>Rise’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"/>
              </p:ext>
            </p:extLst>
          </p:nvPr>
        </p:nvGraphicFramePr>
        <p:xfrm>
          <a:off x="580678" y="1417638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0.45617977528089887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0.4506104328523862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0.2916666666666667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0.03804347826086957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0.466789667896679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0.5548245614035088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0678" y="4183677"/>
            <a:ext cx="793996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recall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value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of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“Unchanged”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class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is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too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low</a:t>
            </a:r>
          </a:p>
          <a:p>
            <a:r>
              <a:rPr lang="en-US" altLang="zh-CN" sz="2800" b="1" dirty="0" smtClean="0"/>
              <a:t>Conflicts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between</a:t>
            </a:r>
            <a:r>
              <a:rPr lang="zh-CN" altLang="en-US" sz="2800" b="1" dirty="0" smtClean="0"/>
              <a:t> </a:t>
            </a:r>
            <a:r>
              <a:rPr lang="en-US" altLang="zh-CN" sz="2800" b="1" dirty="0" err="1" smtClean="0"/>
              <a:t>ForEx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market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and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statistic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model:</a:t>
            </a:r>
            <a:r>
              <a:rPr lang="zh-CN" altLang="en-US" sz="2800" b="1" dirty="0" smtClean="0"/>
              <a:t> </a:t>
            </a:r>
            <a:endParaRPr lang="en-US" altLang="zh-CN" sz="2800" b="1" dirty="0"/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market,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price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rapidly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(</a:t>
            </a:r>
            <a:r>
              <a:rPr lang="en-US" altLang="zh-CN" sz="2000" dirty="0" smtClean="0"/>
              <a:t>rarely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constant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even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frame)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statistic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classes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treated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82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Information or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ForEx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Prepare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(&lt;1min)</a:t>
            </a:r>
          </a:p>
          <a:p>
            <a:r>
              <a:rPr lang="en-US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 </a:t>
            </a:r>
            <a:r>
              <a:rPr lang="en-US" altLang="zh-CN" dirty="0" smtClean="0"/>
              <a:t>(&gt;10K)</a:t>
            </a:r>
          </a:p>
          <a:p>
            <a:r>
              <a:rPr lang="en-US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drop/unchanged/rise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 </a:t>
            </a:r>
            <a:r>
              <a:rPr lang="en-US" altLang="zh-CN" dirty="0" smtClean="0"/>
              <a:t>(esp.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“unchanged”)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acceptable</a:t>
            </a:r>
            <a:r>
              <a:rPr lang="zh-CN" altLang="en-US" sz="2800" dirty="0"/>
              <a:t> </a:t>
            </a:r>
            <a:r>
              <a:rPr lang="en-US" altLang="zh-CN" sz="2800" dirty="0"/>
              <a:t>running</a:t>
            </a:r>
            <a:r>
              <a:rPr lang="zh-CN" altLang="en-US" sz="2800" dirty="0"/>
              <a:t> </a:t>
            </a:r>
            <a:r>
              <a:rPr lang="en-US" altLang="zh-CN" sz="2800" dirty="0"/>
              <a:t>efficiency</a:t>
            </a:r>
            <a:r>
              <a:rPr lang="zh-CN" altLang="en-US" sz="2800" dirty="0"/>
              <a:t> </a:t>
            </a:r>
            <a:r>
              <a:rPr lang="en-US" altLang="zh-CN" sz="2800" dirty="0"/>
              <a:t>achieved,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step</a:t>
            </a:r>
            <a:r>
              <a:rPr lang="zh-CN" altLang="en-US" sz="2800" dirty="0"/>
              <a:t> </a:t>
            </a:r>
            <a:r>
              <a:rPr lang="en-US" altLang="zh-CN" sz="2800" dirty="0"/>
              <a:t>should</a:t>
            </a:r>
            <a:r>
              <a:rPr lang="zh-CN" altLang="en-US" sz="2800" dirty="0"/>
              <a:t> </a:t>
            </a:r>
            <a:r>
              <a:rPr lang="en-US" altLang="zh-CN" sz="2800" dirty="0"/>
              <a:t>focus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improving</a:t>
            </a:r>
            <a:r>
              <a:rPr lang="zh-CN" altLang="en-US" sz="2800" dirty="0"/>
              <a:t> </a:t>
            </a:r>
            <a:r>
              <a:rPr lang="en-US" altLang="zh-CN" sz="2800" dirty="0"/>
              <a:t>prediction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accuracy</a:t>
            </a:r>
            <a:endParaRPr lang="en-US" sz="2800" dirty="0" smtClean="0"/>
          </a:p>
          <a:p>
            <a:r>
              <a:rPr lang="en-US" sz="2800" dirty="0" smtClean="0"/>
              <a:t>Follow</a:t>
            </a:r>
            <a:r>
              <a:rPr lang="en-US" sz="2800" dirty="0" smtClean="0"/>
              <a:t> the “Actionable Information” in previous slide</a:t>
            </a:r>
            <a:endParaRPr lang="en-US" sz="2800" dirty="0" smtClean="0"/>
          </a:p>
          <a:p>
            <a:r>
              <a:rPr lang="en-US" sz="2800" dirty="0" smtClean="0"/>
              <a:t>Parameter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 the model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better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performance</a:t>
            </a:r>
            <a:endParaRPr lang="en-US" sz="2800" dirty="0" smtClean="0"/>
          </a:p>
          <a:p>
            <a:r>
              <a:rPr lang="en-US" sz="2800" dirty="0" smtClean="0"/>
              <a:t>Experiment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comprehensive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machine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learning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(e.g.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estimators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Spark</a:t>
            </a:r>
            <a:r>
              <a:rPr lang="en-US" altLang="zh-CN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Research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other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big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analytic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4087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platform,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estimators:</a:t>
            </a:r>
          </a:p>
          <a:p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60391"/>
              </p:ext>
            </p:extLst>
          </p:nvPr>
        </p:nvGraphicFramePr>
        <p:xfrm>
          <a:off x="1008583" y="3145432"/>
          <a:ext cx="5286832" cy="298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416"/>
                <a:gridCol w="2643416"/>
              </a:tblGrid>
              <a:tr h="389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  <a:tr h="9598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0.54004004004004</a:t>
                      </a:r>
                      <a:endParaRPr lang="en-US" dirty="0"/>
                    </a:p>
                  </a:txBody>
                  <a:tcPr/>
                </a:tc>
              </a:tr>
              <a:tr h="6718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0.545045045045045</a:t>
                      </a:r>
                      <a:endParaRPr lang="en-US" dirty="0"/>
                    </a:p>
                  </a:txBody>
                  <a:tcPr/>
                </a:tc>
              </a:tr>
              <a:tr h="9598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0.5435435435435435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29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549</Words>
  <Application>Microsoft Macintosh PowerPoint</Application>
  <PresentationFormat>On-screen Show (4:3)</PresentationFormat>
  <Paragraphs>95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FOREX Directionality Prediction</vt:lpstr>
      <vt:lpstr>Project Purpose</vt:lpstr>
      <vt:lpstr>Analytic Approach</vt:lpstr>
      <vt:lpstr>Analytic Approach</vt:lpstr>
      <vt:lpstr>Results</vt:lpstr>
      <vt:lpstr>Error Analysis</vt:lpstr>
      <vt:lpstr>Actionable Information or Insights</vt:lpstr>
      <vt:lpstr>Future Work</vt:lpstr>
      <vt:lpstr>Supplemental Information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Ding ZHAO</cp:lastModifiedBy>
  <cp:revision>392</cp:revision>
  <dcterms:created xsi:type="dcterms:W3CDTF">2015-10-13T14:29:04Z</dcterms:created>
  <dcterms:modified xsi:type="dcterms:W3CDTF">2015-12-01T22:41:23Z</dcterms:modified>
</cp:coreProperties>
</file>