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og.csdn.net/wangshuang1631/article/details/7075380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>
                <a:latin typeface="+mn-lt"/>
                <a:cs typeface="+mn-lt"/>
              </a:rPr>
              <a:t>Spring Boot</a:t>
            </a:r>
            <a:endParaRPr lang="en-US" altLang="zh-CN" b="1">
              <a:latin typeface="+mn-lt"/>
              <a:cs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约定优于配置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奉行拿来主义，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开箱即用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Bean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Boot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 Boot </a:t>
            </a:r>
            <a:r>
              <a:rPr lang="zh-CN" altLang="en-US"/>
              <a:t>是基于</a:t>
            </a:r>
            <a:r>
              <a:rPr lang="en-US" altLang="zh-CN"/>
              <a:t>Spring</a:t>
            </a:r>
            <a:r>
              <a:rPr lang="zh-CN" altLang="en-US"/>
              <a:t>开发的，</a:t>
            </a:r>
            <a:r>
              <a:rPr lang="en-US" altLang="zh-CN"/>
              <a:t>Spring Boot</a:t>
            </a:r>
            <a:r>
              <a:rPr lang="zh-CN" altLang="en-US"/>
              <a:t>并非是取代</a:t>
            </a:r>
            <a:r>
              <a:rPr lang="en-US" altLang="zh-CN"/>
              <a:t>Spring</a:t>
            </a:r>
            <a:r>
              <a:rPr lang="zh-CN" altLang="en-US"/>
              <a:t>框架的，而是让</a:t>
            </a:r>
            <a:r>
              <a:rPr lang="en-US" altLang="zh-CN"/>
              <a:t>Spring</a:t>
            </a:r>
            <a:r>
              <a:rPr lang="zh-CN" altLang="en-US"/>
              <a:t>框架更加容易快速的使用。</a:t>
            </a:r>
            <a:endParaRPr lang="zh-CN" altLang="en-US"/>
          </a:p>
          <a:p>
            <a:r>
              <a:rPr lang="zh-CN" altLang="en-US"/>
              <a:t>以注解为主的开发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Boot</a:t>
            </a:r>
            <a:r>
              <a:rPr lang="zh-CN" altLang="en-US"/>
              <a:t>的优点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嵌入的</a:t>
            </a:r>
            <a:r>
              <a:rPr lang="en-US" altLang="zh-CN"/>
              <a:t>Tomcat</a:t>
            </a:r>
            <a:endParaRPr lang="en-US" altLang="zh-CN"/>
          </a:p>
          <a:p>
            <a:r>
              <a:rPr lang="zh-CN" altLang="en-US"/>
              <a:t>大量使用自动配置</a:t>
            </a:r>
            <a:endParaRPr lang="zh-CN" altLang="en-US"/>
          </a:p>
          <a:p>
            <a:r>
              <a:rPr lang="zh-CN" altLang="en-US"/>
              <a:t>创建独立的</a:t>
            </a:r>
            <a:r>
              <a:rPr lang="en-US" altLang="zh-CN"/>
              <a:t>Spring</a:t>
            </a:r>
            <a:r>
              <a:rPr lang="zh-CN" altLang="en-US"/>
              <a:t>应用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maven</a:t>
            </a:r>
            <a:r>
              <a:rPr lang="zh-CN" altLang="en-US"/>
              <a:t>来获取</a:t>
            </a:r>
            <a:r>
              <a:rPr lang="en-US" altLang="zh-CN"/>
              <a:t>starter</a:t>
            </a:r>
            <a:endParaRPr lang="en-US" altLang="zh-CN"/>
          </a:p>
          <a:p>
            <a:r>
              <a:rPr lang="zh-CN" altLang="en-US"/>
              <a:t>没有</a:t>
            </a:r>
            <a:r>
              <a:rPr lang="en-US" altLang="zh-CN"/>
              <a:t>XML</a:t>
            </a:r>
            <a:r>
              <a:rPr lang="zh-CN" altLang="en-US"/>
              <a:t>的配置要求</a:t>
            </a:r>
            <a:endParaRPr lang="zh-CN" altLang="en-US"/>
          </a:p>
          <a:p>
            <a:r>
              <a:rPr lang="zh-CN" altLang="en-US"/>
              <a:t>提供生产就绪型功能，如指标、健康检查和外部配置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lt"/>
                <a:cs typeface="+mn-lt"/>
              </a:rPr>
              <a:t>Spring Boot Starter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依赖注入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2770"/>
            <a:ext cx="10515600" cy="433451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lt"/>
              </a:rPr>
              <a:t>&lt;dependencies&gt;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+mj-lt"/>
              </a:rPr>
              <a:t>		</a:t>
            </a:r>
            <a:r>
              <a:rPr lang="en-US" altLang="zh-CN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lt"/>
              </a:rPr>
              <a:t>&lt;!-- Web </a:t>
            </a:r>
            <a:r>
              <a:rPr lang="zh-CN" altLang="en-US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lt"/>
              </a:rPr>
              <a:t>开发包，将载入 </a:t>
            </a:r>
            <a:r>
              <a:rPr lang="en-US" altLang="zh-CN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lt"/>
              </a:rPr>
              <a:t>Spring MVC </a:t>
            </a:r>
            <a:r>
              <a:rPr lang="zh-CN" altLang="en-US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lt"/>
              </a:rPr>
              <a:t>所需要的包，且内嵌 </a:t>
            </a:r>
            <a:r>
              <a:rPr lang="en-US" altLang="zh-CN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lt"/>
              </a:rPr>
              <a:t>tomcat --&gt;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lt"/>
              </a:rPr>
              <a:t>		&lt;dependency&gt;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lt"/>
              </a:rPr>
              <a:t>			&lt;groupId&gt;org.springframework.boot&lt;/groupId&gt;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lt"/>
              </a:rPr>
              <a:t>			&lt;artifactId&gt;spring-boot-starter-web&lt;/artifactId&gt;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lt"/>
              </a:rPr>
              <a:t>		&lt;/dependency&gt;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lt"/>
              </a:rPr>
              <a:t>		&lt;dependency&gt;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lt"/>
              </a:rPr>
              <a:t>			&lt;groupId&gt;org.springframework.boot&lt;/groupId&gt;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lt"/>
              </a:rPr>
              <a:t>			&lt;artifactId&gt;spring-boot-starter-test&lt;/artifactId&gt;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lt"/>
              </a:rPr>
              <a:t>			&lt;scope&gt;test&lt;/scope&gt;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lt"/>
              </a:rPr>
              <a:t>		&lt;/dependency&gt;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lt"/>
              </a:rPr>
              <a:t>	&lt;/dependencies&gt;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配置视图解析器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>
                <a:latin typeface="+mn-lt"/>
                <a:ea typeface="微软雅黑" panose="020B0503020204020204" charset="-122"/>
                <a:cs typeface="+mn-lt"/>
              </a:rPr>
              <a:t>ViewResolver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08305" y="1851660"/>
            <a:ext cx="7156450" cy="4351655"/>
          </a:xfrm>
        </p:spPr>
        <p:txBody>
          <a:bodyPr>
            <a:normAutofit fontScale="60000"/>
          </a:bodyPr>
          <a:p>
            <a:pPr marL="0" lvl="0" indent="0" algn="l">
              <a:buNone/>
            </a:pPr>
            <a:r>
              <a:rPr lang="en-US" altLang="zh-CN"/>
              <a:t>		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&lt;!-- 新增JSP 和 JSTL --&gt;</a:t>
            </a:r>
            <a:endParaRPr lang="zh-CN" altLang="en-US"/>
          </a:p>
          <a:p>
            <a:pPr marL="0" lvl="0" indent="0" algn="l">
              <a:buNone/>
            </a:pPr>
            <a:r>
              <a:rPr lang="zh-CN" altLang="en-US"/>
              <a:t>		&lt;dependency&gt;</a:t>
            </a:r>
            <a:endParaRPr lang="zh-CN" altLang="en-US"/>
          </a:p>
          <a:p>
            <a:pPr marL="0" lvl="0" indent="0" algn="l">
              <a:buNone/>
            </a:pPr>
            <a:r>
              <a:rPr lang="zh-CN" altLang="en-US"/>
              <a:t>			&lt;groupId&gt;org.apache.tomcat.embed&lt;/groupId&gt;</a:t>
            </a:r>
            <a:endParaRPr lang="zh-CN" altLang="en-US"/>
          </a:p>
          <a:p>
            <a:pPr marL="0" lvl="0" indent="0" algn="l">
              <a:buNone/>
            </a:pPr>
            <a:r>
              <a:rPr lang="zh-CN" altLang="en-US"/>
              <a:t>			&lt;artifactId&gt;tomcat-embed-jasper&lt;/artifactId&gt;</a:t>
            </a:r>
            <a:endParaRPr lang="zh-CN" altLang="en-US"/>
          </a:p>
          <a:p>
            <a:pPr marL="0" lvl="0" indent="0" algn="l">
              <a:buNone/>
            </a:pPr>
            <a:r>
              <a:rPr lang="zh-CN" altLang="en-US"/>
              <a:t>			&lt;version&gt;9.0.14&lt;/version&gt;</a:t>
            </a:r>
            <a:endParaRPr lang="zh-CN" altLang="en-US"/>
          </a:p>
          <a:p>
            <a:pPr marL="0" lvl="0" indent="0" algn="l">
              <a:buNone/>
            </a:pPr>
            <a:r>
              <a:rPr lang="zh-CN" altLang="en-US"/>
              <a:t>		&lt;/dependency&gt;</a:t>
            </a:r>
            <a:endParaRPr lang="zh-CN" altLang="en-US"/>
          </a:p>
          <a:p>
            <a:pPr marL="0" lvl="0" indent="0" algn="l">
              <a:buNone/>
            </a:pPr>
            <a:r>
              <a:rPr lang="zh-CN" altLang="en-US"/>
              <a:t>		&lt;dependency&gt;</a:t>
            </a:r>
            <a:endParaRPr lang="zh-CN" altLang="en-US"/>
          </a:p>
          <a:p>
            <a:pPr marL="0" lvl="0" indent="0" algn="l">
              <a:buNone/>
            </a:pPr>
            <a:r>
              <a:rPr lang="zh-CN" altLang="en-US"/>
              <a:t>			&lt;groupId&gt;javax.servlet&lt;/groupId&gt;</a:t>
            </a:r>
            <a:endParaRPr lang="zh-CN" altLang="en-US"/>
          </a:p>
          <a:p>
            <a:pPr marL="0" lvl="0" indent="0" algn="l">
              <a:buNone/>
            </a:pPr>
            <a:r>
              <a:rPr lang="zh-CN" altLang="en-US"/>
              <a:t>			&lt;artifactId&gt;jstl&lt;/artifactId&gt;</a:t>
            </a:r>
            <a:endParaRPr lang="zh-CN" altLang="en-US"/>
          </a:p>
          <a:p>
            <a:pPr marL="0" lvl="0" indent="0" algn="l">
              <a:buNone/>
            </a:pPr>
            <a:r>
              <a:rPr lang="zh-CN" altLang="en-US"/>
              <a:t>			&lt;version&gt;1.2&lt;/version&gt;</a:t>
            </a:r>
            <a:endParaRPr lang="zh-CN" altLang="en-US"/>
          </a:p>
          <a:p>
            <a:pPr marL="0" lvl="0" indent="0" algn="l">
              <a:buNone/>
            </a:pPr>
            <a:r>
              <a:rPr lang="zh-CN" altLang="en-US"/>
              <a:t>		&lt;/dependency&gt;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22515" y="1851660"/>
            <a:ext cx="43033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application.properties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定义视图前后缀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spring.mvc.view.prefix=/WEB-INF/jsp/</a:t>
            </a:r>
            <a:endParaRPr lang="zh-CN" altLang="en-US"/>
          </a:p>
          <a:p>
            <a:r>
              <a:rPr lang="zh-CN" altLang="en-US"/>
              <a:t>spring.mvc.view.suffix=.jsp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开发控制器（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47945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@Controller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 class TestController {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@RequestMapping("/")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String index(){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 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index</a:t>
            </a:r>
            <a:r>
              <a:rPr lang="zh-CN" altLang="en-US">
                <a:sym typeface="+mn-ea"/>
              </a:rPr>
              <a:t>"</a:t>
            </a:r>
            <a:r>
              <a:rPr lang="zh-CN" altLang="en-US"/>
              <a:t>;</a:t>
            </a:r>
            <a:r>
              <a:rPr lang="en-US" altLang="zh-CN"/>
              <a:t>	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78830" y="3385185"/>
            <a:ext cx="4866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这里定义了一个映射为</a:t>
            </a:r>
            <a:r>
              <a:rPr lang="en-US" altLang="zh-CN">
                <a:sym typeface="+mn-ea"/>
              </a:rPr>
              <a:t>/index</a:t>
            </a:r>
            <a:r>
              <a:rPr lang="zh-CN" altLang="en-US">
                <a:sym typeface="+mn-ea"/>
              </a:rPr>
              <a:t>的路径，然后方法返回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index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这样它就与之前配置的前缀和后缀结合起来找对应的 </a:t>
            </a:r>
            <a:r>
              <a:rPr lang="en-US" altLang="zh-CN">
                <a:sym typeface="+mn-ea"/>
              </a:rPr>
              <a:t>jsp 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中文乱码解决方案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415780" cy="4351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约定传参编码格式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这里全部设置为utf-8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&lt;%@ page language="java" contentType="text/html; charset=UTF-8"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pageEncoding="UTF-8"%&gt;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修改application.properties文件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spring.http.encoding.force=true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spring.http.encoding.charset=UTF-8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spring.http.encoding.enabled=true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server.tomcat.uri-encoding=UTF-8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tooltip="" action="ppaction://hlinkfile"/>
              </a:rPr>
              <a:t>帮助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全注解下的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IoC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IoC(</a:t>
            </a:r>
            <a:r>
              <a:rPr lang="zh-CN" altLang="en-US"/>
              <a:t>控制反转</a:t>
            </a:r>
            <a:r>
              <a:rPr lang="en-US" altLang="zh-CN"/>
              <a:t>) </a:t>
            </a:r>
            <a:r>
              <a:rPr lang="zh-CN" altLang="en-US"/>
              <a:t>是一种通过描述来生成或者获取对象的技术</a:t>
            </a:r>
            <a:endParaRPr lang="zh-CN" altLang="en-US"/>
          </a:p>
          <a:p>
            <a:r>
              <a:rPr lang="en-US" altLang="zh-CN"/>
              <a:t>Spring Boot </a:t>
            </a:r>
            <a:r>
              <a:rPr lang="zh-CN" altLang="en-US"/>
              <a:t>是基于注解的开发 </a:t>
            </a:r>
            <a:r>
              <a:rPr lang="en-US" altLang="zh-CN"/>
              <a:t>Spring IoC </a:t>
            </a:r>
            <a:endParaRPr lang="en-US" altLang="zh-CN"/>
          </a:p>
          <a:p>
            <a:r>
              <a:rPr lang="zh-CN" altLang="en-US"/>
              <a:t>在 </a:t>
            </a:r>
            <a:r>
              <a:rPr lang="en-US" altLang="zh-CN"/>
              <a:t>Spring </a:t>
            </a:r>
            <a:r>
              <a:rPr lang="zh-CN" altLang="en-US"/>
              <a:t>中把每一个需要管理的对象称为 </a:t>
            </a:r>
            <a:r>
              <a:rPr lang="en-US" altLang="zh-CN"/>
              <a:t>Spring Bean,</a:t>
            </a:r>
            <a:r>
              <a:rPr lang="zh-CN" altLang="en-US"/>
              <a:t>而 </a:t>
            </a:r>
            <a:r>
              <a:rPr lang="en-US" altLang="zh-CN"/>
              <a:t>Spring </a:t>
            </a:r>
            <a:r>
              <a:rPr lang="zh-CN" altLang="en-US"/>
              <a:t>的管理这些</a:t>
            </a:r>
            <a:r>
              <a:rPr lang="en-US" altLang="zh-CN"/>
              <a:t>Bean</a:t>
            </a:r>
            <a:r>
              <a:rPr lang="zh-CN" altLang="en-US"/>
              <a:t>的容器，我们称之为</a:t>
            </a:r>
            <a:r>
              <a:rPr lang="en-US" altLang="zh-CN"/>
              <a:t>IoC</a:t>
            </a:r>
            <a:r>
              <a:rPr lang="zh-CN" altLang="en-US"/>
              <a:t>容器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容器简介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Spring IoC </a:t>
            </a:r>
            <a:r>
              <a:rPr lang="zh-CN" altLang="en-US"/>
              <a:t>容器是一个管理 </a:t>
            </a:r>
            <a:r>
              <a:rPr lang="en-US" altLang="zh-CN"/>
              <a:t>Bean </a:t>
            </a:r>
            <a:r>
              <a:rPr lang="zh-CN" altLang="en-US"/>
              <a:t>的容器</a:t>
            </a:r>
            <a:endParaRPr lang="zh-CN" altLang="en-US"/>
          </a:p>
          <a:p>
            <a:r>
              <a:rPr lang="en-US" altLang="zh-CN"/>
              <a:t>Spring</a:t>
            </a:r>
            <a:r>
              <a:rPr lang="zh-CN" altLang="en-US"/>
              <a:t>要求所有的</a:t>
            </a:r>
            <a:r>
              <a:rPr lang="en-US" altLang="zh-CN"/>
              <a:t>Ioc</a:t>
            </a:r>
            <a:r>
              <a:rPr lang="zh-CN" altLang="en-US"/>
              <a:t>容器都要实现接口 </a:t>
            </a:r>
            <a:r>
              <a:rPr lang="en-US" altLang="zh-CN"/>
              <a:t>BeanFactory  ApplicationContext</a:t>
            </a:r>
            <a:r>
              <a:rPr lang="zh-CN" altLang="en-US"/>
              <a:t>是</a:t>
            </a:r>
            <a:r>
              <a:rPr lang="en-US" altLang="zh-CN">
                <a:sym typeface="+mn-ea"/>
              </a:rPr>
              <a:t>BeanFactory </a:t>
            </a:r>
            <a:r>
              <a:rPr lang="zh-CN" altLang="en-US">
                <a:sym typeface="+mn-ea"/>
              </a:rPr>
              <a:t>的子接口之一。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@Configuration</a:t>
            </a:r>
            <a:r>
              <a:rPr lang="zh-CN" altLang="en-US">
                <a:sym typeface="+mn-ea"/>
              </a:rPr>
              <a:t>代表这是一个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配置文件</a:t>
            </a:r>
            <a:r>
              <a:rPr lang="en-US" altLang="zh-CN">
                <a:sym typeface="+mn-ea"/>
              </a:rPr>
              <a:t>,Spring </a:t>
            </a:r>
            <a:r>
              <a:rPr lang="zh-CN" altLang="en-US">
                <a:sym typeface="+mn-ea"/>
              </a:rPr>
              <a:t>的容器会根据它生成</a:t>
            </a:r>
            <a:r>
              <a:rPr lang="en-US" altLang="zh-CN">
                <a:sym typeface="+mn-ea"/>
              </a:rPr>
              <a:t>IoC</a:t>
            </a:r>
            <a:r>
              <a:rPr lang="zh-CN" altLang="en-US">
                <a:sym typeface="+mn-ea"/>
              </a:rPr>
              <a:t>容器去装配</a:t>
            </a:r>
            <a:r>
              <a:rPr lang="en-US" altLang="zh-CN">
                <a:sym typeface="+mn-ea"/>
              </a:rPr>
              <a:t>Bean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BeanFactory</a:t>
            </a:r>
            <a:r>
              <a:rPr lang="zh-CN" altLang="en-US">
                <a:sym typeface="+mn-ea"/>
              </a:rPr>
              <a:t>接口源码重要</a:t>
            </a:r>
            <a:r>
              <a:rPr lang="zh-CN" altLang="en-US">
                <a:sym typeface="+mn-ea"/>
              </a:rPr>
              <a:t>方法：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getBean()  //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IoC</a:t>
            </a:r>
            <a:r>
              <a:rPr lang="zh-CN" altLang="en-US">
                <a:sym typeface="+mn-ea"/>
              </a:rPr>
              <a:t>容器中获取</a:t>
            </a:r>
            <a:r>
              <a:rPr lang="en-US" altLang="zh-CN">
                <a:sym typeface="+mn-ea"/>
              </a:rPr>
              <a:t>Bean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isSingleton() //</a:t>
            </a:r>
            <a:r>
              <a:rPr lang="zh-CN" altLang="en-US">
                <a:sym typeface="+mn-ea"/>
              </a:rPr>
              <a:t>判断</a:t>
            </a:r>
            <a:r>
              <a:rPr lang="en-US" altLang="zh-CN">
                <a:sym typeface="+mn-ea"/>
              </a:rPr>
              <a:t>Bean </a:t>
            </a:r>
            <a:r>
              <a:rPr lang="zh-CN" altLang="en-US">
                <a:sym typeface="+mn-ea"/>
              </a:rPr>
              <a:t>是否在 </a:t>
            </a:r>
            <a:r>
              <a:rPr lang="en-US" altLang="zh-CN">
                <a:sym typeface="+mn-ea"/>
              </a:rPr>
              <a:t>IoC</a:t>
            </a:r>
            <a:r>
              <a:rPr lang="zh-CN" altLang="en-US">
                <a:sym typeface="+mn-ea"/>
              </a:rPr>
              <a:t>中为单例，默认情况下，</a:t>
            </a:r>
            <a:r>
              <a:rPr lang="en-US" altLang="zh-CN">
                <a:sym typeface="+mn-ea"/>
              </a:rPr>
              <a:t>	Bean</a:t>
            </a:r>
            <a:r>
              <a:rPr lang="zh-CN" altLang="en-US">
                <a:sym typeface="+mn-ea"/>
              </a:rPr>
              <a:t>都是以单例存在的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WPS 演示</Application>
  <PresentationFormat>宽屏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华文中宋</vt:lpstr>
      <vt:lpstr>黑体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LSIN</dc:creator>
  <cp:lastModifiedBy>bonjour</cp:lastModifiedBy>
  <cp:revision>5</cp:revision>
  <dcterms:created xsi:type="dcterms:W3CDTF">2019-01-04T10:58:00Z</dcterms:created>
  <dcterms:modified xsi:type="dcterms:W3CDTF">2019-01-04T13:28:56Z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