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13.xml" ContentType="application/vnd.openxmlformats-officedocument.presentationml.notesSlide+xml"/>
  <Override PartName="/ppt/ink/ink47.xml" ContentType="application/inkml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63" r:id="rId4"/>
    <p:sldId id="264" r:id="rId5"/>
    <p:sldId id="265" r:id="rId6"/>
    <p:sldId id="271" r:id="rId7"/>
    <p:sldId id="270" r:id="rId8"/>
    <p:sldId id="266" r:id="rId9"/>
    <p:sldId id="273" r:id="rId10"/>
    <p:sldId id="274" r:id="rId11"/>
    <p:sldId id="267" r:id="rId12"/>
    <p:sldId id="269" r:id="rId13"/>
    <p:sldId id="275" r:id="rId14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41FE4-CBF2-47F2-84E9-D5FE321084D9}" v="103" dt="2025-01-31T11:55:02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De Simone" userId="f568f8117f8c0f92" providerId="LiveId" clId="{68441FE4-CBF2-47F2-84E9-D5FE321084D9}"/>
    <pc:docChg chg="undo redo custSel addSld delSld modSld sldOrd addSection delSection">
      <pc:chgData name="Lorenzo De Simone" userId="f568f8117f8c0f92" providerId="LiveId" clId="{68441FE4-CBF2-47F2-84E9-D5FE321084D9}" dt="2025-01-31T11:56:31.751" v="547" actId="47"/>
      <pc:docMkLst>
        <pc:docMk/>
      </pc:docMkLst>
      <pc:sldChg chg="modSp mod">
        <pc:chgData name="Lorenzo De Simone" userId="f568f8117f8c0f92" providerId="LiveId" clId="{68441FE4-CBF2-47F2-84E9-D5FE321084D9}" dt="2025-01-31T11:49:03.777" v="481" actId="121"/>
        <pc:sldMkLst>
          <pc:docMk/>
          <pc:sldMk cId="1487700712" sldId="256"/>
        </pc:sldMkLst>
        <pc:spChg chg="mod">
          <ac:chgData name="Lorenzo De Simone" userId="f568f8117f8c0f92" providerId="LiveId" clId="{68441FE4-CBF2-47F2-84E9-D5FE321084D9}" dt="2025-01-31T11:49:03.777" v="481" actId="121"/>
          <ac:spMkLst>
            <pc:docMk/>
            <pc:sldMk cId="1487700712" sldId="256"/>
            <ac:spMk id="3" creationId="{48B6CF59-4E5B-494D-A2F7-97ADD01E6497}"/>
          </ac:spMkLst>
        </pc:spChg>
      </pc:sldChg>
      <pc:sldChg chg="addSp modSp mod">
        <pc:chgData name="Lorenzo De Simone" userId="f568f8117f8c0f92" providerId="LiveId" clId="{68441FE4-CBF2-47F2-84E9-D5FE321084D9}" dt="2025-01-31T11:52:53.894" v="525" actId="1036"/>
        <pc:sldMkLst>
          <pc:docMk/>
          <pc:sldMk cId="4209322005" sldId="259"/>
        </pc:sldMkLst>
        <pc:spChg chg="mod">
          <ac:chgData name="Lorenzo De Simone" userId="f568f8117f8c0f92" providerId="LiveId" clId="{68441FE4-CBF2-47F2-84E9-D5FE321084D9}" dt="2025-01-31T11:52:53.894" v="525" actId="1036"/>
          <ac:spMkLst>
            <pc:docMk/>
            <pc:sldMk cId="4209322005" sldId="259"/>
            <ac:spMk id="2" creationId="{7F2616EE-270D-4F4C-BA1F-2708D387B800}"/>
          </ac:spMkLst>
        </pc:spChg>
        <pc:spChg chg="add mod">
          <ac:chgData name="Lorenzo De Simone" userId="f568f8117f8c0f92" providerId="LiveId" clId="{68441FE4-CBF2-47F2-84E9-D5FE321084D9}" dt="2025-01-31T11:35:32.438" v="294" actId="11529"/>
          <ac:spMkLst>
            <pc:docMk/>
            <pc:sldMk cId="4209322005" sldId="259"/>
            <ac:spMk id="3" creationId="{E687E53F-65CD-DDB5-2757-9326A71AFB55}"/>
          </ac:spMkLst>
        </pc:spChg>
        <pc:graphicFrameChg chg="mod">
          <ac:chgData name="Lorenzo De Simone" userId="f568f8117f8c0f92" providerId="LiveId" clId="{68441FE4-CBF2-47F2-84E9-D5FE321084D9}" dt="2025-01-31T11:24:39.200" v="127"/>
          <ac:graphicFrameMkLst>
            <pc:docMk/>
            <pc:sldMk cId="4209322005" sldId="259"/>
            <ac:graphicFrameMk id="6" creationId="{BF629521-FFD2-45DA-9D1D-A5F09BD5A2D9}"/>
          </ac:graphicFrameMkLst>
        </pc:graphicFrameChg>
      </pc:sldChg>
      <pc:sldChg chg="del">
        <pc:chgData name="Lorenzo De Simone" userId="f568f8117f8c0f92" providerId="LiveId" clId="{68441FE4-CBF2-47F2-84E9-D5FE321084D9}" dt="2025-01-31T11:48:38.590" v="457" actId="47"/>
        <pc:sldMkLst>
          <pc:docMk/>
          <pc:sldMk cId="3501347425" sldId="260"/>
        </pc:sldMkLst>
      </pc:sldChg>
      <pc:sldChg chg="del">
        <pc:chgData name="Lorenzo De Simone" userId="f568f8117f8c0f92" providerId="LiveId" clId="{68441FE4-CBF2-47F2-84E9-D5FE321084D9}" dt="2025-01-31T11:23:44.293" v="121" actId="47"/>
        <pc:sldMkLst>
          <pc:docMk/>
          <pc:sldMk cId="2968621765" sldId="261"/>
        </pc:sldMkLst>
      </pc:sldChg>
      <pc:sldChg chg="modSp mod">
        <pc:chgData name="Lorenzo De Simone" userId="f568f8117f8c0f92" providerId="LiveId" clId="{68441FE4-CBF2-47F2-84E9-D5FE321084D9}" dt="2025-01-31T11:52:59.889" v="526" actId="207"/>
        <pc:sldMkLst>
          <pc:docMk/>
          <pc:sldMk cId="3619645320" sldId="263"/>
        </pc:sldMkLst>
        <pc:spChg chg="mod">
          <ac:chgData name="Lorenzo De Simone" userId="f568f8117f8c0f92" providerId="LiveId" clId="{68441FE4-CBF2-47F2-84E9-D5FE321084D9}" dt="2025-01-31T11:52:59.889" v="526" actId="207"/>
          <ac:spMkLst>
            <pc:docMk/>
            <pc:sldMk cId="3619645320" sldId="263"/>
            <ac:spMk id="2" creationId="{F1C703F1-5B4C-AB22-04D7-0264B8BE13D0}"/>
          </ac:spMkLst>
        </pc:spChg>
        <pc:graphicFrameChg chg="mod">
          <ac:chgData name="Lorenzo De Simone" userId="f568f8117f8c0f92" providerId="LiveId" clId="{68441FE4-CBF2-47F2-84E9-D5FE321084D9}" dt="2025-01-31T11:25:05.394" v="128"/>
          <ac:graphicFrameMkLst>
            <pc:docMk/>
            <pc:sldMk cId="3619645320" sldId="263"/>
            <ac:graphicFrameMk id="6" creationId="{26C50FF9-708B-C7E3-2177-1D6AF8BF3DE4}"/>
          </ac:graphicFrameMkLst>
        </pc:graphicFrameChg>
      </pc:sldChg>
      <pc:sldChg chg="modSp mod">
        <pc:chgData name="Lorenzo De Simone" userId="f568f8117f8c0f92" providerId="LiveId" clId="{68441FE4-CBF2-47F2-84E9-D5FE321084D9}" dt="2025-01-31T11:53:04.463" v="527" actId="207"/>
        <pc:sldMkLst>
          <pc:docMk/>
          <pc:sldMk cId="4135521351" sldId="264"/>
        </pc:sldMkLst>
        <pc:spChg chg="mod">
          <ac:chgData name="Lorenzo De Simone" userId="f568f8117f8c0f92" providerId="LiveId" clId="{68441FE4-CBF2-47F2-84E9-D5FE321084D9}" dt="2025-01-31T11:53:04.463" v="527" actId="207"/>
          <ac:spMkLst>
            <pc:docMk/>
            <pc:sldMk cId="4135521351" sldId="264"/>
            <ac:spMk id="2" creationId="{E1FDBDCC-ECC1-FBA8-01A5-B1EC174C401D}"/>
          </ac:spMkLst>
        </pc:spChg>
        <pc:graphicFrameChg chg="mod">
          <ac:chgData name="Lorenzo De Simone" userId="f568f8117f8c0f92" providerId="LiveId" clId="{68441FE4-CBF2-47F2-84E9-D5FE321084D9}" dt="2025-01-31T11:24:21.402" v="126"/>
          <ac:graphicFrameMkLst>
            <pc:docMk/>
            <pc:sldMk cId="4135521351" sldId="264"/>
            <ac:graphicFrameMk id="6" creationId="{A1145288-FDC5-E6B8-8313-E714F14C24D4}"/>
          </ac:graphicFrameMkLst>
        </pc:graphicFrameChg>
      </pc:sldChg>
      <pc:sldChg chg="addSp delSp modSp add mod">
        <pc:chgData name="Lorenzo De Simone" userId="f568f8117f8c0f92" providerId="LiveId" clId="{68441FE4-CBF2-47F2-84E9-D5FE321084D9}" dt="2025-01-31T11:53:09.928" v="528" actId="207"/>
        <pc:sldMkLst>
          <pc:docMk/>
          <pc:sldMk cId="1371154799" sldId="265"/>
        </pc:sldMkLst>
        <pc:spChg chg="mod">
          <ac:chgData name="Lorenzo De Simone" userId="f568f8117f8c0f92" providerId="LiveId" clId="{68441FE4-CBF2-47F2-84E9-D5FE321084D9}" dt="2025-01-31T11:53:09.928" v="528" actId="207"/>
          <ac:spMkLst>
            <pc:docMk/>
            <pc:sldMk cId="1371154799" sldId="265"/>
            <ac:spMk id="2" creationId="{3C9EA5DC-7828-2942-D274-E96BC5B1D732}"/>
          </ac:spMkLst>
        </pc:spChg>
        <pc:spChg chg="mod">
          <ac:chgData name="Lorenzo De Simone" userId="f568f8117f8c0f92" providerId="LiveId" clId="{68441FE4-CBF2-47F2-84E9-D5FE321084D9}" dt="2025-01-31T11:21:05.976" v="61" actId="20577"/>
          <ac:spMkLst>
            <pc:docMk/>
            <pc:sldMk cId="1371154799" sldId="265"/>
            <ac:spMk id="19" creationId="{1A8836C8-9E5A-E42C-998D-9018689AB19D}"/>
          </ac:spMkLst>
        </pc:spChg>
        <pc:graphicFrameChg chg="mod">
          <ac:chgData name="Lorenzo De Simone" userId="f568f8117f8c0f92" providerId="LiveId" clId="{68441FE4-CBF2-47F2-84E9-D5FE321084D9}" dt="2025-01-31T11:24:15.256" v="125"/>
          <ac:graphicFrameMkLst>
            <pc:docMk/>
            <pc:sldMk cId="1371154799" sldId="265"/>
            <ac:graphicFrameMk id="6" creationId="{7B1700B4-4A5D-B98D-1471-0BFC0F3DD3E5}"/>
          </ac:graphicFrameMkLst>
        </pc:graphicFrameChg>
        <pc:inkChg chg="del">
          <ac:chgData name="Lorenzo De Simone" userId="f568f8117f8c0f92" providerId="LiveId" clId="{68441FE4-CBF2-47F2-84E9-D5FE321084D9}" dt="2025-01-31T11:11:15.155" v="5" actId="478"/>
          <ac:inkMkLst>
            <pc:docMk/>
            <pc:sldMk cId="1371154799" sldId="265"/>
            <ac:inkMk id="3" creationId="{D5AED45D-7103-B2AB-4BFC-0408BEC53483}"/>
          </ac:inkMkLst>
        </pc:inkChg>
        <pc:inkChg chg="add del">
          <ac:chgData name="Lorenzo De Simone" userId="f568f8117f8c0f92" providerId="LiveId" clId="{68441FE4-CBF2-47F2-84E9-D5FE321084D9}" dt="2025-01-31T11:11:24.385" v="7" actId="9405"/>
          <ac:inkMkLst>
            <pc:docMk/>
            <pc:sldMk cId="1371154799" sldId="265"/>
            <ac:inkMk id="5" creationId="{8F0EF418-5ECC-6A4F-A20F-D445608708EF}"/>
          </ac:inkMkLst>
        </pc:inkChg>
        <pc:inkChg chg="add del">
          <ac:chgData name="Lorenzo De Simone" userId="f568f8117f8c0f92" providerId="LiveId" clId="{68441FE4-CBF2-47F2-84E9-D5FE321084D9}" dt="2025-01-31T11:19:14.306" v="49" actId="478"/>
          <ac:inkMkLst>
            <pc:docMk/>
            <pc:sldMk cId="1371154799" sldId="265"/>
            <ac:inkMk id="7" creationId="{88CD9B30-1A52-3059-A227-1F1188CC4391}"/>
          </ac:inkMkLst>
        </pc:inkChg>
        <pc:inkChg chg="add">
          <ac:chgData name="Lorenzo De Simone" userId="f568f8117f8c0f92" providerId="LiveId" clId="{68441FE4-CBF2-47F2-84E9-D5FE321084D9}" dt="2025-01-31T11:19:32.874" v="50" actId="9405"/>
          <ac:inkMkLst>
            <pc:docMk/>
            <pc:sldMk cId="1371154799" sldId="265"/>
            <ac:inkMk id="8" creationId="{45BE46DE-5DC7-1976-9794-A7212D759B2E}"/>
          </ac:inkMkLst>
        </pc:inkChg>
      </pc:sldChg>
      <pc:sldChg chg="addSp delSp modSp add mod">
        <pc:chgData name="Lorenzo De Simone" userId="f568f8117f8c0f92" providerId="LiveId" clId="{68441FE4-CBF2-47F2-84E9-D5FE321084D9}" dt="2025-01-31T11:53:30.824" v="533" actId="207"/>
        <pc:sldMkLst>
          <pc:docMk/>
          <pc:sldMk cId="2733812519" sldId="266"/>
        </pc:sldMkLst>
        <pc:spChg chg="mod">
          <ac:chgData name="Lorenzo De Simone" userId="f568f8117f8c0f92" providerId="LiveId" clId="{68441FE4-CBF2-47F2-84E9-D5FE321084D9}" dt="2025-01-31T11:53:30.824" v="533" actId="207"/>
          <ac:spMkLst>
            <pc:docMk/>
            <pc:sldMk cId="2733812519" sldId="266"/>
            <ac:spMk id="2" creationId="{1A26D65E-9FF4-3962-3B84-32912D58D757}"/>
          </ac:spMkLst>
        </pc:spChg>
        <pc:spChg chg="mod">
          <ac:chgData name="Lorenzo De Simone" userId="f568f8117f8c0f92" providerId="LiveId" clId="{68441FE4-CBF2-47F2-84E9-D5FE321084D9}" dt="2025-01-31T11:16:07.507" v="33" actId="20577"/>
          <ac:spMkLst>
            <pc:docMk/>
            <pc:sldMk cId="2733812519" sldId="266"/>
            <ac:spMk id="19" creationId="{5140749D-587A-9AF3-65B4-0F05231EE166}"/>
          </ac:spMkLst>
        </pc:spChg>
        <pc:graphicFrameChg chg="mod">
          <ac:chgData name="Lorenzo De Simone" userId="f568f8117f8c0f92" providerId="LiveId" clId="{68441FE4-CBF2-47F2-84E9-D5FE321084D9}" dt="2025-01-31T11:34:18.637" v="285" actId="20577"/>
          <ac:graphicFrameMkLst>
            <pc:docMk/>
            <pc:sldMk cId="2733812519" sldId="266"/>
            <ac:graphicFrameMk id="6" creationId="{4FFFDA41-CE32-3507-2D8C-72744FD5C664}"/>
          </ac:graphicFrameMkLst>
        </pc:graphicFrameChg>
        <pc:inkChg chg="del">
          <ac:chgData name="Lorenzo De Simone" userId="f568f8117f8c0f92" providerId="LiveId" clId="{68441FE4-CBF2-47F2-84E9-D5FE321084D9}" dt="2025-01-31T11:13:54.677" v="26" actId="478"/>
          <ac:inkMkLst>
            <pc:docMk/>
            <pc:sldMk cId="2733812519" sldId="266"/>
            <ac:inkMk id="3" creationId="{E48803C8-9DCD-C592-C27E-A147ACC1B438}"/>
          </ac:inkMkLst>
        </pc:inkChg>
        <pc:inkChg chg="add">
          <ac:chgData name="Lorenzo De Simone" userId="f568f8117f8c0f92" providerId="LiveId" clId="{68441FE4-CBF2-47F2-84E9-D5FE321084D9}" dt="2025-01-31T11:14:16.185" v="27" actId="9405"/>
          <ac:inkMkLst>
            <pc:docMk/>
            <pc:sldMk cId="2733812519" sldId="266"/>
            <ac:inkMk id="5" creationId="{D6A26131-9548-56D7-F6B5-1C7BFD3D6041}"/>
          </ac:inkMkLst>
        </pc:inkChg>
        <pc:inkChg chg="add">
          <ac:chgData name="Lorenzo De Simone" userId="f568f8117f8c0f92" providerId="LiveId" clId="{68441FE4-CBF2-47F2-84E9-D5FE321084D9}" dt="2025-01-31T11:14:33.046" v="28" actId="9405"/>
          <ac:inkMkLst>
            <pc:docMk/>
            <pc:sldMk cId="2733812519" sldId="266"/>
            <ac:inkMk id="7" creationId="{CF15D981-B817-09EF-1002-7732DCD86FDC}"/>
          </ac:inkMkLst>
        </pc:inkChg>
        <pc:inkChg chg="add">
          <ac:chgData name="Lorenzo De Simone" userId="f568f8117f8c0f92" providerId="LiveId" clId="{68441FE4-CBF2-47F2-84E9-D5FE321084D9}" dt="2025-01-31T11:15:50.007" v="29" actId="9405"/>
          <ac:inkMkLst>
            <pc:docMk/>
            <pc:sldMk cId="2733812519" sldId="266"/>
            <ac:inkMk id="8" creationId="{5B914264-1A2F-8E15-0E0D-8F0BA691EC84}"/>
          </ac:inkMkLst>
        </pc:inkChg>
        <pc:inkChg chg="del">
          <ac:chgData name="Lorenzo De Simone" userId="f568f8117f8c0f92" providerId="LiveId" clId="{68441FE4-CBF2-47F2-84E9-D5FE321084D9}" dt="2025-01-31T11:13:54.677" v="26" actId="478"/>
          <ac:inkMkLst>
            <pc:docMk/>
            <pc:sldMk cId="2733812519" sldId="266"/>
            <ac:inkMk id="25" creationId="{1DB064EA-EDD0-8DC7-F9E9-989888C2CC9B}"/>
          </ac:inkMkLst>
        </pc:inkChg>
      </pc:sldChg>
      <pc:sldChg chg="addSp delSp modSp add mod">
        <pc:chgData name="Lorenzo De Simone" userId="f568f8117f8c0f92" providerId="LiveId" clId="{68441FE4-CBF2-47F2-84E9-D5FE321084D9}" dt="2025-01-31T11:54:48.098" v="541" actId="13926"/>
        <pc:sldMkLst>
          <pc:docMk/>
          <pc:sldMk cId="3659839911" sldId="267"/>
        </pc:sldMkLst>
        <pc:spChg chg="mod">
          <ac:chgData name="Lorenzo De Simone" userId="f568f8117f8c0f92" providerId="LiveId" clId="{68441FE4-CBF2-47F2-84E9-D5FE321084D9}" dt="2025-01-31T11:53:47.147" v="536" actId="207"/>
          <ac:spMkLst>
            <pc:docMk/>
            <pc:sldMk cId="3659839911" sldId="267"/>
            <ac:spMk id="2" creationId="{53D4548A-9A75-2C8C-E5D5-B3927C81B7FB}"/>
          </ac:spMkLst>
        </pc:spChg>
        <pc:spChg chg="add del mod">
          <ac:chgData name="Lorenzo De Simone" userId="f568f8117f8c0f92" providerId="LiveId" clId="{68441FE4-CBF2-47F2-84E9-D5FE321084D9}" dt="2025-01-31T11:26:46.515" v="275"/>
          <ac:spMkLst>
            <pc:docMk/>
            <pc:sldMk cId="3659839911" sldId="267"/>
            <ac:spMk id="7" creationId="{C3938F75-F830-82C9-4105-6E26E53D965F}"/>
          </ac:spMkLst>
        </pc:spChg>
        <pc:spChg chg="mod">
          <ac:chgData name="Lorenzo De Simone" userId="f568f8117f8c0f92" providerId="LiveId" clId="{68441FE4-CBF2-47F2-84E9-D5FE321084D9}" dt="2025-01-31T11:26:42.345" v="272"/>
          <ac:spMkLst>
            <pc:docMk/>
            <pc:sldMk cId="3659839911" sldId="267"/>
            <ac:spMk id="19" creationId="{BF9DDA91-D1FC-F9C3-19E1-280096D33BED}"/>
          </ac:spMkLst>
        </pc:spChg>
        <pc:graphicFrameChg chg="mod">
          <ac:chgData name="Lorenzo De Simone" userId="f568f8117f8c0f92" providerId="LiveId" clId="{68441FE4-CBF2-47F2-84E9-D5FE321084D9}" dt="2025-01-31T11:54:48.098" v="541" actId="13926"/>
          <ac:graphicFrameMkLst>
            <pc:docMk/>
            <pc:sldMk cId="3659839911" sldId="267"/>
            <ac:graphicFrameMk id="6" creationId="{4F492506-405C-A8DE-60CF-4A9CDAA4B96A}"/>
          </ac:graphicFrameMkLst>
        </pc:graphicFrameChg>
        <pc:picChg chg="add mod">
          <ac:chgData name="Lorenzo De Simone" userId="f568f8117f8c0f92" providerId="LiveId" clId="{68441FE4-CBF2-47F2-84E9-D5FE321084D9}" dt="2025-01-31T11:17:40.038" v="45"/>
          <ac:picMkLst>
            <pc:docMk/>
            <pc:sldMk cId="3659839911" sldId="267"/>
            <ac:picMk id="5" creationId="{BCC68D6B-F4BC-B972-AE28-D5BC5910133A}"/>
          </ac:picMkLst>
        </pc:picChg>
        <pc:inkChg chg="add mod">
          <ac:chgData name="Lorenzo De Simone" userId="f568f8117f8c0f92" providerId="LiveId" clId="{68441FE4-CBF2-47F2-84E9-D5FE321084D9}" dt="2025-01-31T11:17:40.038" v="45"/>
          <ac:inkMkLst>
            <pc:docMk/>
            <pc:sldMk cId="3659839911" sldId="267"/>
            <ac:inkMk id="8" creationId="{93D847BA-1299-5215-273F-322E0C724D11}"/>
          </ac:inkMkLst>
        </pc:inkChg>
        <pc:inkChg chg="add mod">
          <ac:chgData name="Lorenzo De Simone" userId="f568f8117f8c0f92" providerId="LiveId" clId="{68441FE4-CBF2-47F2-84E9-D5FE321084D9}" dt="2025-01-31T11:17:40.038" v="45"/>
          <ac:inkMkLst>
            <pc:docMk/>
            <pc:sldMk cId="3659839911" sldId="267"/>
            <ac:inkMk id="9" creationId="{12E05272-018E-CD1B-D09B-D89507F69436}"/>
          </ac:inkMkLst>
        </pc:inkChg>
        <pc:inkChg chg="add mod">
          <ac:chgData name="Lorenzo De Simone" userId="f568f8117f8c0f92" providerId="LiveId" clId="{68441FE4-CBF2-47F2-84E9-D5FE321084D9}" dt="2025-01-31T11:17:40.038" v="45"/>
          <ac:inkMkLst>
            <pc:docMk/>
            <pc:sldMk cId="3659839911" sldId="267"/>
            <ac:inkMk id="10" creationId="{B4738A62-7176-C899-2047-CD2D69D2FA5D}"/>
          </ac:inkMkLst>
        </pc:inkChg>
      </pc:sldChg>
      <pc:sldChg chg="modSp add del">
        <pc:chgData name="Lorenzo De Simone" userId="f568f8117f8c0f92" providerId="LiveId" clId="{68441FE4-CBF2-47F2-84E9-D5FE321084D9}" dt="2025-01-31T11:17:52.397" v="46" actId="47"/>
        <pc:sldMkLst>
          <pc:docMk/>
          <pc:sldMk cId="2280930918" sldId="268"/>
        </pc:sldMkLst>
        <pc:graphicFrameChg chg="mod">
          <ac:chgData name="Lorenzo De Simone" userId="f568f8117f8c0f92" providerId="LiveId" clId="{68441FE4-CBF2-47F2-84E9-D5FE321084D9}" dt="2025-01-31T11:17:08.169" v="44" actId="20577"/>
          <ac:graphicFrameMkLst>
            <pc:docMk/>
            <pc:sldMk cId="2280930918" sldId="268"/>
            <ac:graphicFrameMk id="6" creationId="{0DE5E55B-6815-8A1B-3C55-59B597F691FF}"/>
          </ac:graphicFrameMkLst>
        </pc:graphicFrameChg>
      </pc:sldChg>
      <pc:sldChg chg="modSp add mod">
        <pc:chgData name="Lorenzo De Simone" userId="f568f8117f8c0f92" providerId="LiveId" clId="{68441FE4-CBF2-47F2-84E9-D5FE321084D9}" dt="2025-01-31T11:54:32.236" v="539" actId="207"/>
        <pc:sldMkLst>
          <pc:docMk/>
          <pc:sldMk cId="3998743152" sldId="269"/>
        </pc:sldMkLst>
        <pc:spChg chg="mod">
          <ac:chgData name="Lorenzo De Simone" userId="f568f8117f8c0f92" providerId="LiveId" clId="{68441FE4-CBF2-47F2-84E9-D5FE321084D9}" dt="2025-01-31T11:53:51.171" v="537" actId="207"/>
          <ac:spMkLst>
            <pc:docMk/>
            <pc:sldMk cId="3998743152" sldId="269"/>
            <ac:spMk id="2" creationId="{B98B6272-01AA-90EE-E1A2-13EE1214598E}"/>
          </ac:spMkLst>
        </pc:spChg>
        <pc:graphicFrameChg chg="mod">
          <ac:chgData name="Lorenzo De Simone" userId="f568f8117f8c0f92" providerId="LiveId" clId="{68441FE4-CBF2-47F2-84E9-D5FE321084D9}" dt="2025-01-31T11:54:32.236" v="539" actId="207"/>
          <ac:graphicFrameMkLst>
            <pc:docMk/>
            <pc:sldMk cId="3998743152" sldId="269"/>
            <ac:graphicFrameMk id="6" creationId="{615FDC24-1CBB-3D25-3D73-CAD6F137A988}"/>
          </ac:graphicFrameMkLst>
        </pc:graphicFrameChg>
      </pc:sldChg>
      <pc:sldChg chg="addSp modSp add mod">
        <pc:chgData name="Lorenzo De Simone" userId="f568f8117f8c0f92" providerId="LiveId" clId="{68441FE4-CBF2-47F2-84E9-D5FE321084D9}" dt="2025-01-31T11:55:38.444" v="545" actId="207"/>
        <pc:sldMkLst>
          <pc:docMk/>
          <pc:sldMk cId="1612648683" sldId="270"/>
        </pc:sldMkLst>
        <pc:spChg chg="mod">
          <ac:chgData name="Lorenzo De Simone" userId="f568f8117f8c0f92" providerId="LiveId" clId="{68441FE4-CBF2-47F2-84E9-D5FE321084D9}" dt="2025-01-31T11:55:38.444" v="545" actId="207"/>
          <ac:spMkLst>
            <pc:docMk/>
            <pc:sldMk cId="1612648683" sldId="270"/>
            <ac:spMk id="2" creationId="{BD16337B-B645-6E14-0B70-FE7A2FE1B2DC}"/>
          </ac:spMkLst>
        </pc:spChg>
        <pc:spChg chg="add mod">
          <ac:chgData name="Lorenzo De Simone" userId="f568f8117f8c0f92" providerId="LiveId" clId="{68441FE4-CBF2-47F2-84E9-D5FE321084D9}" dt="2025-01-31T11:50:32.345" v="490" actId="20577"/>
          <ac:spMkLst>
            <pc:docMk/>
            <pc:sldMk cId="1612648683" sldId="270"/>
            <ac:spMk id="3" creationId="{64CCF3F9-1805-A5E0-4EC6-B79E96B84F43}"/>
          </ac:spMkLst>
        </pc:spChg>
        <pc:graphicFrameChg chg="mod">
          <ac:chgData name="Lorenzo De Simone" userId="f568f8117f8c0f92" providerId="LiveId" clId="{68441FE4-CBF2-47F2-84E9-D5FE321084D9}" dt="2025-01-31T11:24:02.508" v="123"/>
          <ac:graphicFrameMkLst>
            <pc:docMk/>
            <pc:sldMk cId="1612648683" sldId="270"/>
            <ac:graphicFrameMk id="6" creationId="{0C603648-5C80-B17C-DFB3-D82DF3180679}"/>
          </ac:graphicFrameMkLst>
        </pc:graphicFrameChg>
      </pc:sldChg>
      <pc:sldChg chg="addSp delSp modSp add mod">
        <pc:chgData name="Lorenzo De Simone" userId="f568f8117f8c0f92" providerId="LiveId" clId="{68441FE4-CBF2-47F2-84E9-D5FE321084D9}" dt="2025-01-31T11:53:14.941" v="529" actId="207"/>
        <pc:sldMkLst>
          <pc:docMk/>
          <pc:sldMk cId="3814179364" sldId="271"/>
        </pc:sldMkLst>
        <pc:spChg chg="mod">
          <ac:chgData name="Lorenzo De Simone" userId="f568f8117f8c0f92" providerId="LiveId" clId="{68441FE4-CBF2-47F2-84E9-D5FE321084D9}" dt="2025-01-31T11:53:14.941" v="529" actId="207"/>
          <ac:spMkLst>
            <pc:docMk/>
            <pc:sldMk cId="3814179364" sldId="271"/>
            <ac:spMk id="2" creationId="{60C0D601-4521-BDB2-5108-B7DC8B36F37D}"/>
          </ac:spMkLst>
        </pc:spChg>
        <pc:spChg chg="add mod">
          <ac:chgData name="Lorenzo De Simone" userId="f568f8117f8c0f92" providerId="LiveId" clId="{68441FE4-CBF2-47F2-84E9-D5FE321084D9}" dt="2025-01-31T11:50:23.649" v="487" actId="1035"/>
          <ac:spMkLst>
            <pc:docMk/>
            <pc:sldMk cId="3814179364" sldId="271"/>
            <ac:spMk id="7" creationId="{63038F76-9C3B-2C7D-ACA3-9B211CEE86B7}"/>
          </ac:spMkLst>
        </pc:spChg>
        <pc:spChg chg="mod">
          <ac:chgData name="Lorenzo De Simone" userId="f568f8117f8c0f92" providerId="LiveId" clId="{68441FE4-CBF2-47F2-84E9-D5FE321084D9}" dt="2025-01-31T11:21:12.412" v="63" actId="20577"/>
          <ac:spMkLst>
            <pc:docMk/>
            <pc:sldMk cId="3814179364" sldId="271"/>
            <ac:spMk id="19" creationId="{324713E3-9F36-BEBC-14A4-163D0E417D6A}"/>
          </ac:spMkLst>
        </pc:spChg>
        <pc:graphicFrameChg chg="mod">
          <ac:chgData name="Lorenzo De Simone" userId="f568f8117f8c0f92" providerId="LiveId" clId="{68441FE4-CBF2-47F2-84E9-D5FE321084D9}" dt="2025-01-31T11:24:08.573" v="124"/>
          <ac:graphicFrameMkLst>
            <pc:docMk/>
            <pc:sldMk cId="3814179364" sldId="271"/>
            <ac:graphicFrameMk id="6" creationId="{21370D94-A261-2AFF-D9DF-2467F7394176}"/>
          </ac:graphicFrameMkLst>
        </pc:graphicFrameChg>
        <pc:inkChg chg="add del">
          <ac:chgData name="Lorenzo De Simone" userId="f568f8117f8c0f92" providerId="LiveId" clId="{68441FE4-CBF2-47F2-84E9-D5FE321084D9}" dt="2025-01-31T11:19:53.268" v="53" actId="9405"/>
          <ac:inkMkLst>
            <pc:docMk/>
            <pc:sldMk cId="3814179364" sldId="271"/>
            <ac:inkMk id="3" creationId="{A2C8F402-E1DA-F13F-ADF4-D811895D99AF}"/>
          </ac:inkMkLst>
        </pc:inkChg>
        <pc:inkChg chg="add">
          <ac:chgData name="Lorenzo De Simone" userId="f568f8117f8c0f92" providerId="LiveId" clId="{68441FE4-CBF2-47F2-84E9-D5FE321084D9}" dt="2025-01-31T11:20:09.733" v="55" actId="9405"/>
          <ac:inkMkLst>
            <pc:docMk/>
            <pc:sldMk cId="3814179364" sldId="271"/>
            <ac:inkMk id="5" creationId="{9D6ECEF2-2A37-DF15-DEDB-D4C500EACC14}"/>
          </ac:inkMkLst>
        </pc:inkChg>
        <pc:inkChg chg="del">
          <ac:chgData name="Lorenzo De Simone" userId="f568f8117f8c0f92" providerId="LiveId" clId="{68441FE4-CBF2-47F2-84E9-D5FE321084D9}" dt="2025-01-31T11:19:57.694" v="54"/>
          <ac:inkMkLst>
            <pc:docMk/>
            <pc:sldMk cId="3814179364" sldId="271"/>
            <ac:inkMk id="8" creationId="{623C5702-E046-E0B3-8EEC-BCC22CB5ED4E}"/>
          </ac:inkMkLst>
        </pc:inkChg>
      </pc:sldChg>
      <pc:sldChg chg="addSp add del mod">
        <pc:chgData name="Lorenzo De Simone" userId="f568f8117f8c0f92" providerId="LiveId" clId="{68441FE4-CBF2-47F2-84E9-D5FE321084D9}" dt="2025-01-31T11:21:20.922" v="64" actId="47"/>
        <pc:sldMkLst>
          <pc:docMk/>
          <pc:sldMk cId="1562969325" sldId="272"/>
        </pc:sldMkLst>
        <pc:inkChg chg="add">
          <ac:chgData name="Lorenzo De Simone" userId="f568f8117f8c0f92" providerId="LiveId" clId="{68441FE4-CBF2-47F2-84E9-D5FE321084D9}" dt="2025-01-31T11:20:23.184" v="57" actId="9405"/>
          <ac:inkMkLst>
            <pc:docMk/>
            <pc:sldMk cId="1562969325" sldId="272"/>
            <ac:inkMk id="3" creationId="{593E1697-3CF3-3C3C-E6A0-2F84E48A99C0}"/>
          </ac:inkMkLst>
        </pc:inkChg>
      </pc:sldChg>
      <pc:sldChg chg="delSp modSp add del setBg delDesignElem">
        <pc:chgData name="Lorenzo De Simone" userId="f568f8117f8c0f92" providerId="LiveId" clId="{68441FE4-CBF2-47F2-84E9-D5FE321084D9}" dt="2025-01-31T11:34:11.342" v="284" actId="47"/>
        <pc:sldMkLst>
          <pc:docMk/>
          <pc:sldMk cId="4233291413" sldId="272"/>
        </pc:sldMkLst>
        <pc:spChg chg="del">
          <ac:chgData name="Lorenzo De Simone" userId="f568f8117f8c0f92" providerId="LiveId" clId="{68441FE4-CBF2-47F2-84E9-D5FE321084D9}" dt="2025-01-31T11:27:05.943" v="277"/>
          <ac:spMkLst>
            <pc:docMk/>
            <pc:sldMk cId="4233291413" sldId="272"/>
            <ac:spMk id="13" creationId="{E23FDFD9-52C8-6F5C-29B8-15505DCE7257}"/>
          </ac:spMkLst>
        </pc:spChg>
        <pc:grpChg chg="del">
          <ac:chgData name="Lorenzo De Simone" userId="f568f8117f8c0f92" providerId="LiveId" clId="{68441FE4-CBF2-47F2-84E9-D5FE321084D9}" dt="2025-01-31T11:27:05.943" v="277"/>
          <ac:grpSpMkLst>
            <pc:docMk/>
            <pc:sldMk cId="4233291413" sldId="272"/>
            <ac:grpSpMk id="15" creationId="{A9F06E69-9D4F-B7A1-0230-CA7C2702C36E}"/>
          </ac:grpSpMkLst>
        </pc:grpChg>
        <pc:graphicFrameChg chg="mod">
          <ac:chgData name="Lorenzo De Simone" userId="f568f8117f8c0f92" providerId="LiveId" clId="{68441FE4-CBF2-47F2-84E9-D5FE321084D9}" dt="2025-01-31T11:27:16.709" v="278" actId="20577"/>
          <ac:graphicFrameMkLst>
            <pc:docMk/>
            <pc:sldMk cId="4233291413" sldId="272"/>
            <ac:graphicFrameMk id="6" creationId="{9D26E48A-7E64-6B19-240B-A1C6225AAA2C}"/>
          </ac:graphicFrameMkLst>
        </pc:graphicFrameChg>
      </pc:sldChg>
      <pc:sldChg chg="modSp add mod ord">
        <pc:chgData name="Lorenzo De Simone" userId="f568f8117f8c0f92" providerId="LiveId" clId="{68441FE4-CBF2-47F2-84E9-D5FE321084D9}" dt="2025-01-31T11:53:37.984" v="534" actId="207"/>
        <pc:sldMkLst>
          <pc:docMk/>
          <pc:sldMk cId="3204949990" sldId="273"/>
        </pc:sldMkLst>
        <pc:spChg chg="mod">
          <ac:chgData name="Lorenzo De Simone" userId="f568f8117f8c0f92" providerId="LiveId" clId="{68441FE4-CBF2-47F2-84E9-D5FE321084D9}" dt="2025-01-31T11:53:37.984" v="534" actId="207"/>
          <ac:spMkLst>
            <pc:docMk/>
            <pc:sldMk cId="3204949990" sldId="273"/>
            <ac:spMk id="2" creationId="{AFB2896A-4D6D-DF57-DCBF-85286994BD60}"/>
          </ac:spMkLst>
        </pc:spChg>
        <pc:graphicFrameChg chg="mod">
          <ac:chgData name="Lorenzo De Simone" userId="f568f8117f8c0f92" providerId="LiveId" clId="{68441FE4-CBF2-47F2-84E9-D5FE321084D9}" dt="2025-01-31T11:34:45.904" v="288" actId="20577"/>
          <ac:graphicFrameMkLst>
            <pc:docMk/>
            <pc:sldMk cId="3204949990" sldId="273"/>
            <ac:graphicFrameMk id="6" creationId="{5A0BB28C-9E01-6250-D930-6B817E1CA726}"/>
          </ac:graphicFrameMkLst>
        </pc:graphicFrameChg>
      </pc:sldChg>
      <pc:sldChg chg="delSp modSp add mod setBg delDesignElem">
        <pc:chgData name="Lorenzo De Simone" userId="f568f8117f8c0f92" providerId="LiveId" clId="{68441FE4-CBF2-47F2-84E9-D5FE321084D9}" dt="2025-01-31T11:55:02.979" v="543" actId="13926"/>
        <pc:sldMkLst>
          <pc:docMk/>
          <pc:sldMk cId="2794928171" sldId="274"/>
        </pc:sldMkLst>
        <pc:spChg chg="mod">
          <ac:chgData name="Lorenzo De Simone" userId="f568f8117f8c0f92" providerId="LiveId" clId="{68441FE4-CBF2-47F2-84E9-D5FE321084D9}" dt="2025-01-31T11:53:42.628" v="535" actId="207"/>
          <ac:spMkLst>
            <pc:docMk/>
            <pc:sldMk cId="2794928171" sldId="274"/>
            <ac:spMk id="2" creationId="{A2FE059B-7A3F-4CA4-8450-F4D36865D743}"/>
          </ac:spMkLst>
        </pc:spChg>
        <pc:spChg chg="del">
          <ac:chgData name="Lorenzo De Simone" userId="f568f8117f8c0f92" providerId="LiveId" clId="{68441FE4-CBF2-47F2-84E9-D5FE321084D9}" dt="2025-01-31T11:34:50.965" v="290"/>
          <ac:spMkLst>
            <pc:docMk/>
            <pc:sldMk cId="2794928171" sldId="274"/>
            <ac:spMk id="13" creationId="{CA298EBB-E741-E8F1-63A8-C4E8188A91ED}"/>
          </ac:spMkLst>
        </pc:spChg>
        <pc:grpChg chg="del">
          <ac:chgData name="Lorenzo De Simone" userId="f568f8117f8c0f92" providerId="LiveId" clId="{68441FE4-CBF2-47F2-84E9-D5FE321084D9}" dt="2025-01-31T11:34:50.965" v="290"/>
          <ac:grpSpMkLst>
            <pc:docMk/>
            <pc:sldMk cId="2794928171" sldId="274"/>
            <ac:grpSpMk id="15" creationId="{8912F3F3-979E-48C6-D0B9-306C369D7FAB}"/>
          </ac:grpSpMkLst>
        </pc:grpChg>
        <pc:graphicFrameChg chg="mod">
          <ac:chgData name="Lorenzo De Simone" userId="f568f8117f8c0f92" providerId="LiveId" clId="{68441FE4-CBF2-47F2-84E9-D5FE321084D9}" dt="2025-01-31T11:55:02.979" v="543" actId="13926"/>
          <ac:graphicFrameMkLst>
            <pc:docMk/>
            <pc:sldMk cId="2794928171" sldId="274"/>
            <ac:graphicFrameMk id="6" creationId="{040807A1-1157-EDD4-73D9-A9650DA21F7F}"/>
          </ac:graphicFrameMkLst>
        </pc:graphicFrameChg>
      </pc:sldChg>
      <pc:sldChg chg="new del">
        <pc:chgData name="Lorenzo De Simone" userId="f568f8117f8c0f92" providerId="LiveId" clId="{68441FE4-CBF2-47F2-84E9-D5FE321084D9}" dt="2025-01-31T11:38:41.255" v="296" actId="47"/>
        <pc:sldMkLst>
          <pc:docMk/>
          <pc:sldMk cId="434097154" sldId="275"/>
        </pc:sldMkLst>
      </pc:sldChg>
      <pc:sldChg chg="addSp delSp modSp add mod ord setBg modClrScheme delDesignElem chgLayout">
        <pc:chgData name="Lorenzo De Simone" userId="f568f8117f8c0f92" providerId="LiveId" clId="{68441FE4-CBF2-47F2-84E9-D5FE321084D9}" dt="2025-01-31T11:48:03.321" v="456" actId="20577"/>
        <pc:sldMkLst>
          <pc:docMk/>
          <pc:sldMk cId="2411446686" sldId="275"/>
        </pc:sldMkLst>
        <pc:spChg chg="mod ord">
          <ac:chgData name="Lorenzo De Simone" userId="f568f8117f8c0f92" providerId="LiveId" clId="{68441FE4-CBF2-47F2-84E9-D5FE321084D9}" dt="2025-01-31T11:47:22.374" v="455" actId="26606"/>
          <ac:spMkLst>
            <pc:docMk/>
            <pc:sldMk cId="2411446686" sldId="275"/>
            <ac:spMk id="2" creationId="{F06CC55D-2F02-09E3-7FCB-76C766D87A61}"/>
          </ac:spMkLst>
        </pc:spChg>
        <pc:spChg chg="add del mod ord">
          <ac:chgData name="Lorenzo De Simone" userId="f568f8117f8c0f92" providerId="LiveId" clId="{68441FE4-CBF2-47F2-84E9-D5FE321084D9}" dt="2025-01-31T11:39:48.343" v="303" actId="700"/>
          <ac:spMkLst>
            <pc:docMk/>
            <pc:sldMk cId="2411446686" sldId="275"/>
            <ac:spMk id="5" creationId="{4E598C11-577F-B74D-38ED-F12B3A02BAD1}"/>
          </ac:spMkLst>
        </pc:spChg>
        <pc:spChg chg="add del mod ord">
          <ac:chgData name="Lorenzo De Simone" userId="f568f8117f8c0f92" providerId="LiveId" clId="{68441FE4-CBF2-47F2-84E9-D5FE321084D9}" dt="2025-01-31T11:47:22.374" v="455" actId="26606"/>
          <ac:spMkLst>
            <pc:docMk/>
            <pc:sldMk cId="2411446686" sldId="275"/>
            <ac:spMk id="7" creationId="{5D349644-8A4B-62DF-FB3F-84087AE3C27A}"/>
          </ac:spMkLst>
        </pc:spChg>
        <pc:spChg chg="add del mod">
          <ac:chgData name="Lorenzo De Simone" userId="f568f8117f8c0f92" providerId="LiveId" clId="{68441FE4-CBF2-47F2-84E9-D5FE321084D9}" dt="2025-01-31T11:47:22.374" v="455" actId="26606"/>
          <ac:spMkLst>
            <pc:docMk/>
            <pc:sldMk cId="2411446686" sldId="275"/>
            <ac:spMk id="8" creationId="{95D4DA1F-0318-0B6B-7F04-6B0404562A91}"/>
          </ac:spMkLst>
        </pc:spChg>
        <pc:spChg chg="del">
          <ac:chgData name="Lorenzo De Simone" userId="f568f8117f8c0f92" providerId="LiveId" clId="{68441FE4-CBF2-47F2-84E9-D5FE321084D9}" dt="2025-01-31T11:39:48.343" v="303" actId="700"/>
          <ac:spMkLst>
            <pc:docMk/>
            <pc:sldMk cId="2411446686" sldId="275"/>
            <ac:spMk id="13" creationId="{B59AD7C2-F6ED-8134-9656-B4F1BB1F07DE}"/>
          </ac:spMkLst>
        </pc:spChg>
        <pc:spChg chg="del">
          <ac:chgData name="Lorenzo De Simone" userId="f568f8117f8c0f92" providerId="LiveId" clId="{68441FE4-CBF2-47F2-84E9-D5FE321084D9}" dt="2025-01-31T11:39:02.342" v="302" actId="478"/>
          <ac:spMkLst>
            <pc:docMk/>
            <pc:sldMk cId="2411446686" sldId="275"/>
            <ac:spMk id="19" creationId="{01F81CF7-4618-8023-C368-417C3D409D48}"/>
          </ac:spMkLst>
        </pc:spChg>
        <pc:grpChg chg="del">
          <ac:chgData name="Lorenzo De Simone" userId="f568f8117f8c0f92" providerId="LiveId" clId="{68441FE4-CBF2-47F2-84E9-D5FE321084D9}" dt="2025-01-31T11:39:48.343" v="303" actId="700"/>
          <ac:grpSpMkLst>
            <pc:docMk/>
            <pc:sldMk cId="2411446686" sldId="275"/>
            <ac:grpSpMk id="15" creationId="{97E6F97E-2DF4-1AA5-760D-3D8B7ACC815C}"/>
          </ac:grpSpMkLst>
        </pc:grpChg>
        <pc:graphicFrameChg chg="del">
          <ac:chgData name="Lorenzo De Simone" userId="f568f8117f8c0f92" providerId="LiveId" clId="{68441FE4-CBF2-47F2-84E9-D5FE321084D9}" dt="2025-01-31T11:39:02.342" v="302" actId="478"/>
          <ac:graphicFrameMkLst>
            <pc:docMk/>
            <pc:sldMk cId="2411446686" sldId="275"/>
            <ac:graphicFrameMk id="6" creationId="{B60030E2-EEA5-5D84-7BBE-1CD764371460}"/>
          </ac:graphicFrameMkLst>
        </pc:graphicFrameChg>
        <pc:graphicFrameChg chg="add mod">
          <ac:chgData name="Lorenzo De Simone" userId="f568f8117f8c0f92" providerId="LiveId" clId="{68441FE4-CBF2-47F2-84E9-D5FE321084D9}" dt="2025-01-31T11:48:03.321" v="456" actId="20577"/>
          <ac:graphicFrameMkLst>
            <pc:docMk/>
            <pc:sldMk cId="2411446686" sldId="275"/>
            <ac:graphicFrameMk id="14" creationId="{2B4CA998-E36F-48B0-D649-31B48193F273}"/>
          </ac:graphicFrameMkLst>
        </pc:graphicFrameChg>
        <pc:picChg chg="del">
          <ac:chgData name="Lorenzo De Simone" userId="f568f8117f8c0f92" providerId="LiveId" clId="{68441FE4-CBF2-47F2-84E9-D5FE321084D9}" dt="2025-01-31T11:39:02.342" v="302" actId="478"/>
          <ac:picMkLst>
            <pc:docMk/>
            <pc:sldMk cId="2411446686" sldId="275"/>
            <ac:picMk id="4" creationId="{EC0E6B97-6D50-C075-0D00-85866ED2F3BD}"/>
          </ac:picMkLst>
        </pc:picChg>
        <pc:inkChg chg="del">
          <ac:chgData name="Lorenzo De Simone" userId="f568f8117f8c0f92" providerId="LiveId" clId="{68441FE4-CBF2-47F2-84E9-D5FE321084D9}" dt="2025-01-31T11:39:02.342" v="302" actId="478"/>
          <ac:inkMkLst>
            <pc:docMk/>
            <pc:sldMk cId="2411446686" sldId="275"/>
            <ac:inkMk id="25" creationId="{79BFF934-79D1-1F9D-7E95-AC07D115C00D}"/>
          </ac:inkMkLst>
        </pc:inkChg>
        <pc:inkChg chg="del">
          <ac:chgData name="Lorenzo De Simone" userId="f568f8117f8c0f92" providerId="LiveId" clId="{68441FE4-CBF2-47F2-84E9-D5FE321084D9}" dt="2025-01-31T11:39:02.342" v="302" actId="478"/>
          <ac:inkMkLst>
            <pc:docMk/>
            <pc:sldMk cId="2411446686" sldId="275"/>
            <ac:inkMk id="28" creationId="{7B3C0999-1959-F975-3FD1-8FFC76563A5E}"/>
          </ac:inkMkLst>
        </pc:inkChg>
      </pc:sldChg>
      <pc:sldChg chg="new del">
        <pc:chgData name="Lorenzo De Simone" userId="f568f8117f8c0f92" providerId="LiveId" clId="{68441FE4-CBF2-47F2-84E9-D5FE321084D9}" dt="2025-01-31T11:56:31.751" v="547" actId="47"/>
        <pc:sldMkLst>
          <pc:docMk/>
          <pc:sldMk cId="278276435" sldId="276"/>
        </pc:sldMkLst>
      </pc:sldChg>
    </pc:docChg>
  </pc:docChgLst>
</pc:chgInfo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Check the following </a:t>
          </a:r>
          <a:r>
            <a:rPr lang="it-IT" noProof="0" dirty="0" err="1"/>
            <a:t>elements</a:t>
          </a:r>
          <a:r>
            <a:rPr lang="it-IT" noProof="0" dirty="0"/>
            <a:t> of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r>
            <a:rPr lang="it-IT" noProof="0" dirty="0"/>
            <a:t> </a:t>
          </a:r>
          <a:r>
            <a:rPr lang="it-IT" noProof="0" dirty="0" err="1"/>
            <a:t>element</a:t>
          </a:r>
          <a:endParaRPr lang="it-IT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Add</a:t>
          </a:r>
          <a:r>
            <a:rPr lang="it-IT" noProof="0" dirty="0"/>
            <a:t> to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Repeat</a:t>
          </a:r>
          <a:r>
            <a:rPr lang="it-IT" noProof="0" dirty="0"/>
            <a:t> the check with the </a:t>
          </a:r>
          <a:r>
            <a:rPr lang="it-IT" noProof="0" dirty="0" err="1"/>
            <a:t>next</a:t>
          </a:r>
          <a:r>
            <a:rPr lang="it-IT" noProof="0" dirty="0"/>
            <a:t> </a:t>
          </a:r>
          <a:r>
            <a:rPr lang="it-IT" noProof="0" dirty="0" err="1"/>
            <a:t>elements</a:t>
          </a:r>
          <a:r>
            <a:rPr lang="it-IT" noProof="0" dirty="0"/>
            <a:t> in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A7C5BFB9-D673-4AEA-AA91-398DDE24E59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dirty="0" err="1"/>
            <a:t>Repeat</a:t>
          </a:r>
          <a:r>
            <a:rPr lang="it-IT" dirty="0"/>
            <a:t> </a:t>
          </a:r>
          <a:r>
            <a:rPr lang="it-IT" dirty="0" err="1"/>
            <a:t>previous</a:t>
          </a:r>
          <a:r>
            <a:rPr lang="it-IT" dirty="0"/>
            <a:t> steps with the new </a:t>
          </a:r>
          <a:r>
            <a:rPr lang="it-IT" dirty="0" err="1"/>
            <a:t>frontier</a:t>
          </a:r>
          <a:endParaRPr lang="it-IT" noProof="0" dirty="0"/>
        </a:p>
      </dgm:t>
    </dgm:pt>
    <dgm:pt modelId="{52D8A150-C7C4-426A-A9DE-21AD1DEF62F2}" type="parTrans" cxnId="{8E7B52C9-00F6-47CD-BE29-43E8A0EA3BAD}">
      <dgm:prSet/>
      <dgm:spPr/>
      <dgm:t>
        <a:bodyPr/>
        <a:lstStyle/>
        <a:p>
          <a:endParaRPr lang="it-IT"/>
        </a:p>
      </dgm:t>
    </dgm:pt>
    <dgm:pt modelId="{0B28C05D-150E-4625-8F31-AD1F36E3A3B8}" type="sibTrans" cxnId="{8E7B52C9-00F6-47CD-BE29-43E8A0EA3BAD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932A480E-3E90-4589-A6E3-760A33D3F59A}" type="pres">
      <dgm:prSet presAssocID="{A7C5BFB9-D673-4AEA-AA91-398DDE24E594}" presName="text_4" presStyleLbl="node1" presStyleIdx="3" presStyleCnt="4">
        <dgm:presLayoutVars>
          <dgm:bulletEnabled val="1"/>
        </dgm:presLayoutVars>
      </dgm:prSet>
      <dgm:spPr/>
    </dgm:pt>
    <dgm:pt modelId="{08919C37-40B5-463C-9E7E-9C5680D0372D}" type="pres">
      <dgm:prSet presAssocID="{A7C5BFB9-D673-4AEA-AA91-398DDE24E594}" presName="accent_4" presStyleCnt="0"/>
      <dgm:spPr/>
    </dgm:pt>
    <dgm:pt modelId="{6D3E7A97-86DB-4E2B-9D1D-7A1721B76101}" type="pres">
      <dgm:prSet presAssocID="{A7C5BFB9-D673-4AEA-AA91-398DDE24E594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5DB7419-B7F3-4943-8BBF-86EF42E7190D}" type="presOf" srcId="{A7C5BFB9-D673-4AEA-AA91-398DDE24E594}" destId="{932A480E-3E90-4589-A6E3-760A33D3F59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8E7B52C9-00F6-47CD-BE29-43E8A0EA3BAD}" srcId="{7E5AA53B-3EEE-4DE4-BB81-9044890C2946}" destId="{A7C5BFB9-D673-4AEA-AA91-398DDE24E594}" srcOrd="3" destOrd="0" parTransId="{52D8A150-C7C4-426A-A9DE-21AD1DEF62F2}" sibTransId="{0B28C05D-150E-4625-8F31-AD1F36E3A3B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3A116F21-FD8A-43E4-B210-43767888E6A8}" type="presParOf" srcId="{90561C55-3C6E-4D53-85E1-2C50BCDDA392}" destId="{932A480E-3E90-4589-A6E3-760A33D3F59A}" srcOrd="7" destOrd="0" presId="urn:microsoft.com/office/officeart/2008/layout/VerticalCurvedList"/>
    <dgm:cxn modelId="{5E189626-FD49-4EB2-8227-54CF8E8761CE}" type="presParOf" srcId="{90561C55-3C6E-4D53-85E1-2C50BCDDA392}" destId="{08919C37-40B5-463C-9E7E-9C5680D0372D}" srcOrd="8" destOrd="0" presId="urn:microsoft.com/office/officeart/2008/layout/VerticalCurvedList"/>
    <dgm:cxn modelId="{A69195EF-6DB2-4817-BA49-9ED33D3B46A8}" type="presParOf" srcId="{08919C37-40B5-463C-9E7E-9C5680D0372D}" destId="{6D3E7A97-86DB-4E2B-9D1D-7A1721B761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Check the following </a:t>
          </a:r>
          <a:r>
            <a:rPr lang="it-IT" noProof="0" dirty="0" err="1"/>
            <a:t>elements</a:t>
          </a:r>
          <a:r>
            <a:rPr lang="it-IT" noProof="0" dirty="0"/>
            <a:t> of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r>
            <a:rPr lang="it-IT" noProof="0" dirty="0"/>
            <a:t> </a:t>
          </a:r>
          <a:r>
            <a:rPr lang="it-IT" noProof="0" dirty="0" err="1"/>
            <a:t>element</a:t>
          </a:r>
          <a:endParaRPr lang="it-IT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>
              <a:highlight>
                <a:srgbClr val="800080"/>
              </a:highlight>
            </a:rPr>
            <a:t>Add</a:t>
          </a:r>
          <a:r>
            <a:rPr lang="it-IT" noProof="0" dirty="0">
              <a:highlight>
                <a:srgbClr val="800080"/>
              </a:highlight>
            </a:rPr>
            <a:t> to new </a:t>
          </a:r>
          <a:r>
            <a:rPr lang="it-IT" noProof="0" dirty="0" err="1">
              <a:highlight>
                <a:srgbClr val="800080"/>
              </a:highlight>
            </a:rPr>
            <a:t>frontier</a:t>
          </a:r>
          <a:endParaRPr lang="it-IT" noProof="0" dirty="0">
            <a:highlight>
              <a:srgbClr val="800080"/>
            </a:highlight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A7C5BFB9-D673-4AEA-AA91-398DDE24E59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Repeat</a:t>
          </a:r>
          <a:r>
            <a:rPr lang="it-IT" noProof="0" dirty="0"/>
            <a:t> </a:t>
          </a:r>
          <a:r>
            <a:rPr lang="it-IT" noProof="0" dirty="0" err="1"/>
            <a:t>previous</a:t>
          </a:r>
          <a:r>
            <a:rPr lang="it-IT" noProof="0" dirty="0"/>
            <a:t> steps with the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52D8A150-C7C4-426A-A9DE-21AD1DEF62F2}" type="parTrans" cxnId="{8E7B52C9-00F6-47CD-BE29-43E8A0EA3BAD}">
      <dgm:prSet/>
      <dgm:spPr/>
      <dgm:t>
        <a:bodyPr/>
        <a:lstStyle/>
        <a:p>
          <a:endParaRPr lang="it-IT"/>
        </a:p>
      </dgm:t>
    </dgm:pt>
    <dgm:pt modelId="{0B28C05D-150E-4625-8F31-AD1F36E3A3B8}" type="sibTrans" cxnId="{8E7B52C9-00F6-47CD-BE29-43E8A0EA3BAD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>
        <a:solidFill>
          <a:srgbClr val="7030A0"/>
        </a:solidFill>
      </dgm:spPr>
    </dgm:pt>
    <dgm:pt modelId="{53380923-B7F5-4F6D-BE09-EE2D7CD4F6C1}" type="pres">
      <dgm:prSet presAssocID="{A7C5BFB9-D673-4AEA-AA91-398DDE24E594}" presName="text_3" presStyleLbl="node1" presStyleIdx="2" presStyleCnt="3">
        <dgm:presLayoutVars>
          <dgm:bulletEnabled val="1"/>
        </dgm:presLayoutVars>
      </dgm:prSet>
      <dgm:spPr/>
    </dgm:pt>
    <dgm:pt modelId="{552CE3D1-E97F-4BD0-9D76-8F0FA559E3E5}" type="pres">
      <dgm:prSet presAssocID="{A7C5BFB9-D673-4AEA-AA91-398DDE24E594}" presName="accent_3" presStyleCnt="0"/>
      <dgm:spPr/>
    </dgm:pt>
    <dgm:pt modelId="{6D3E7A97-86DB-4E2B-9D1D-7A1721B76101}" type="pres">
      <dgm:prSet presAssocID="{A7C5BFB9-D673-4AEA-AA91-398DDE24E59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0C3F12A7-C72D-4E5D-8F19-EF0D282B9AA6}" type="presOf" srcId="{A7C5BFB9-D673-4AEA-AA91-398DDE24E594}" destId="{53380923-B7F5-4F6D-BE09-EE2D7CD4F6C1}" srcOrd="0" destOrd="0" presId="urn:microsoft.com/office/officeart/2008/layout/VerticalCurvedList"/>
    <dgm:cxn modelId="{8E7B52C9-00F6-47CD-BE29-43E8A0EA3BAD}" srcId="{7E5AA53B-3EEE-4DE4-BB81-9044890C2946}" destId="{A7C5BFB9-D673-4AEA-AA91-398DDE24E594}" srcOrd="2" destOrd="0" parTransId="{52D8A150-C7C4-426A-A9DE-21AD1DEF62F2}" sibTransId="{0B28C05D-150E-4625-8F31-AD1F36E3A3B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26E0F8F1-3C09-420D-B2D2-1D7D3A82A37B}" type="presParOf" srcId="{90561C55-3C6E-4D53-85E1-2C50BCDDA392}" destId="{53380923-B7F5-4F6D-BE09-EE2D7CD4F6C1}" srcOrd="5" destOrd="0" presId="urn:microsoft.com/office/officeart/2008/layout/VerticalCurvedList"/>
    <dgm:cxn modelId="{E80ECDA6-9754-4BF2-9964-BBB435451510}" type="presParOf" srcId="{90561C55-3C6E-4D53-85E1-2C50BCDDA392}" destId="{552CE3D1-E97F-4BD0-9D76-8F0FA559E3E5}" srcOrd="6" destOrd="0" presId="urn:microsoft.com/office/officeart/2008/layout/VerticalCurvedList"/>
    <dgm:cxn modelId="{F14E352B-B98A-4249-8F6B-6F6969A21CA1}" type="presParOf" srcId="{552CE3D1-E97F-4BD0-9D76-8F0FA559E3E5}" destId="{6D3E7A97-86DB-4E2B-9D1D-7A1721B761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Check the following </a:t>
          </a:r>
          <a:r>
            <a:rPr lang="it-IT" noProof="0" dirty="0" err="1"/>
            <a:t>elements</a:t>
          </a:r>
          <a:r>
            <a:rPr lang="it-IT" noProof="0" dirty="0"/>
            <a:t> of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r>
            <a:rPr lang="it-IT" noProof="0" dirty="0"/>
            <a:t> </a:t>
          </a:r>
          <a:r>
            <a:rPr lang="it-IT" noProof="0" dirty="0" err="1"/>
            <a:t>element</a:t>
          </a:r>
          <a:endParaRPr lang="it-IT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Add</a:t>
          </a:r>
          <a:r>
            <a:rPr lang="it-IT" noProof="0" dirty="0"/>
            <a:t> to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A7C5BFB9-D673-4AEA-AA91-398DDE24E59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>
              <a:highlight>
                <a:srgbClr val="800080"/>
              </a:highlight>
            </a:rPr>
            <a:t>Repeat</a:t>
          </a:r>
          <a:r>
            <a:rPr lang="it-IT" noProof="0" dirty="0">
              <a:highlight>
                <a:srgbClr val="800080"/>
              </a:highlight>
            </a:rPr>
            <a:t> </a:t>
          </a:r>
          <a:r>
            <a:rPr lang="it-IT" noProof="0" dirty="0" err="1">
              <a:highlight>
                <a:srgbClr val="800080"/>
              </a:highlight>
            </a:rPr>
            <a:t>previous</a:t>
          </a:r>
          <a:r>
            <a:rPr lang="it-IT" noProof="0" dirty="0">
              <a:highlight>
                <a:srgbClr val="800080"/>
              </a:highlight>
            </a:rPr>
            <a:t> steps with the new </a:t>
          </a:r>
          <a:r>
            <a:rPr lang="it-IT" noProof="0" dirty="0" err="1">
              <a:highlight>
                <a:srgbClr val="800080"/>
              </a:highlight>
            </a:rPr>
            <a:t>frontier</a:t>
          </a:r>
          <a:endParaRPr lang="it-IT" noProof="0" dirty="0">
            <a:highlight>
              <a:srgbClr val="800080"/>
            </a:highlight>
          </a:endParaRPr>
        </a:p>
      </dgm:t>
    </dgm:pt>
    <dgm:pt modelId="{52D8A150-C7C4-426A-A9DE-21AD1DEF62F2}" type="parTrans" cxnId="{8E7B52C9-00F6-47CD-BE29-43E8A0EA3BAD}">
      <dgm:prSet/>
      <dgm:spPr/>
      <dgm:t>
        <a:bodyPr/>
        <a:lstStyle/>
        <a:p>
          <a:endParaRPr lang="it-IT"/>
        </a:p>
      </dgm:t>
    </dgm:pt>
    <dgm:pt modelId="{0B28C05D-150E-4625-8F31-AD1F36E3A3B8}" type="sibTrans" cxnId="{8E7B52C9-00F6-47CD-BE29-43E8A0EA3BAD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>
        <a:solidFill>
          <a:schemeClr val="bg1"/>
        </a:solidFill>
      </dgm:spPr>
    </dgm:pt>
    <dgm:pt modelId="{CE52E940-51AA-4325-9FEA-59F28306746D}" type="pres">
      <dgm:prSet presAssocID="{A7C5BFB9-D673-4AEA-AA91-398DDE24E594}" presName="text_3" presStyleLbl="node1" presStyleIdx="2" presStyleCnt="3">
        <dgm:presLayoutVars>
          <dgm:bulletEnabled val="1"/>
        </dgm:presLayoutVars>
      </dgm:prSet>
      <dgm:spPr/>
    </dgm:pt>
    <dgm:pt modelId="{9F756069-3BC4-4EA9-90A1-5B7DD4F46C5F}" type="pres">
      <dgm:prSet presAssocID="{A7C5BFB9-D673-4AEA-AA91-398DDE24E594}" presName="accent_3" presStyleCnt="0"/>
      <dgm:spPr/>
    </dgm:pt>
    <dgm:pt modelId="{6D3E7A97-86DB-4E2B-9D1D-7A1721B76101}" type="pres">
      <dgm:prSet presAssocID="{A7C5BFB9-D673-4AEA-AA91-398DDE24E594}" presName="accentRepeatNode" presStyleLbl="solidFgAcc1" presStyleIdx="2" presStyleCnt="3"/>
      <dgm:spPr>
        <a:solidFill>
          <a:srgbClr val="7030A0"/>
        </a:solidFill>
      </dgm:spPr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0D33449C-8B1A-4086-9187-B48D1451B0CD}" type="presOf" srcId="{A7C5BFB9-D673-4AEA-AA91-398DDE24E594}" destId="{CE52E940-51AA-4325-9FEA-59F28306746D}" srcOrd="0" destOrd="0" presId="urn:microsoft.com/office/officeart/2008/layout/VerticalCurvedList"/>
    <dgm:cxn modelId="{8E7B52C9-00F6-47CD-BE29-43E8A0EA3BAD}" srcId="{7E5AA53B-3EEE-4DE4-BB81-9044890C2946}" destId="{A7C5BFB9-D673-4AEA-AA91-398DDE24E594}" srcOrd="2" destOrd="0" parTransId="{52D8A150-C7C4-426A-A9DE-21AD1DEF62F2}" sibTransId="{0B28C05D-150E-4625-8F31-AD1F36E3A3B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A45C6F8D-1392-4436-BDD5-197D185346E5}" type="presParOf" srcId="{90561C55-3C6E-4D53-85E1-2C50BCDDA392}" destId="{CE52E940-51AA-4325-9FEA-59F28306746D}" srcOrd="5" destOrd="0" presId="urn:microsoft.com/office/officeart/2008/layout/VerticalCurvedList"/>
    <dgm:cxn modelId="{CBF184AE-5099-4B52-8810-A33E07A9C129}" type="presParOf" srcId="{90561C55-3C6E-4D53-85E1-2C50BCDDA392}" destId="{9F756069-3BC4-4EA9-90A1-5B7DD4F46C5F}" srcOrd="6" destOrd="0" presId="urn:microsoft.com/office/officeart/2008/layout/VerticalCurvedList"/>
    <dgm:cxn modelId="{7E9BBF57-FAD2-4EAA-AF41-BB9E5F5728D8}" type="presParOf" srcId="{9F756069-3BC4-4EA9-90A1-5B7DD4F46C5F}" destId="{6D3E7A97-86DB-4E2B-9D1D-7A1721B761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679B883-3427-496E-AD9F-0436BF3FD5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7C85F69-B163-4C04-8AD4-64B170513D2F}">
      <dgm:prSet/>
      <dgm:spPr/>
      <dgm:t>
        <a:bodyPr/>
        <a:lstStyle/>
        <a:p>
          <a:r>
            <a:rPr lang="it-IT"/>
            <a:t>Parallel</a:t>
          </a:r>
          <a:r>
            <a:rPr lang="en-US"/>
            <a:t> programming offers significant advantages over sequential programming when implementing the BFS algorithm. </a:t>
          </a:r>
        </a:p>
      </dgm:t>
    </dgm:pt>
    <dgm:pt modelId="{60478BEC-158F-4793-9DFE-25967627D044}" type="parTrans" cxnId="{1C645A3A-0C65-404B-9861-D2E994FF3AD8}">
      <dgm:prSet/>
      <dgm:spPr/>
      <dgm:t>
        <a:bodyPr/>
        <a:lstStyle/>
        <a:p>
          <a:endParaRPr lang="en-US"/>
        </a:p>
      </dgm:t>
    </dgm:pt>
    <dgm:pt modelId="{4EF98687-104D-4354-AA84-9B1391C76006}" type="sibTrans" cxnId="{1C645A3A-0C65-404B-9861-D2E994FF3AD8}">
      <dgm:prSet/>
      <dgm:spPr/>
      <dgm:t>
        <a:bodyPr/>
        <a:lstStyle/>
        <a:p>
          <a:endParaRPr lang="en-US"/>
        </a:p>
      </dgm:t>
    </dgm:pt>
    <dgm:pt modelId="{30F55B82-965A-4A51-9131-3B24A801B149}">
      <dgm:prSet/>
      <dgm:spPr/>
      <dgm:t>
        <a:bodyPr/>
        <a:lstStyle/>
        <a:p>
          <a:r>
            <a:rPr lang="en-US"/>
            <a:t>By distributing tasks across multiple processing units, parallel BFS efficiently explores multiple levels of the graph simultaneously, reducing overall computation time. </a:t>
          </a:r>
        </a:p>
      </dgm:t>
    </dgm:pt>
    <dgm:pt modelId="{4A7EC988-08A3-4E4D-8EF5-DB7D3655A855}" type="parTrans" cxnId="{DA96BA26-19BA-4042-9B6F-E7902B55CA62}">
      <dgm:prSet/>
      <dgm:spPr/>
      <dgm:t>
        <a:bodyPr/>
        <a:lstStyle/>
        <a:p>
          <a:endParaRPr lang="en-US"/>
        </a:p>
      </dgm:t>
    </dgm:pt>
    <dgm:pt modelId="{878F751B-7957-4453-A662-C3A5440A01AC}" type="sibTrans" cxnId="{DA96BA26-19BA-4042-9B6F-E7902B55CA62}">
      <dgm:prSet/>
      <dgm:spPr/>
      <dgm:t>
        <a:bodyPr/>
        <a:lstStyle/>
        <a:p>
          <a:endParaRPr lang="en-US"/>
        </a:p>
      </dgm:t>
    </dgm:pt>
    <dgm:pt modelId="{B231051A-0156-4868-AD04-F7154A0D75E1}">
      <dgm:prSet/>
      <dgm:spPr/>
      <dgm:t>
        <a:bodyPr/>
        <a:lstStyle/>
        <a:p>
          <a:r>
            <a:rPr lang="en-US"/>
            <a:t>This capability is particularly beneficial for large-scale and complex graphs, where sequential BFS can become computationally expensive and slow. </a:t>
          </a:r>
        </a:p>
      </dgm:t>
    </dgm:pt>
    <dgm:pt modelId="{BF3B5B50-8018-4993-BC50-EBAB2B1ECD9E}" type="parTrans" cxnId="{4B954CE0-231F-421A-9678-33CFC45C82F4}">
      <dgm:prSet/>
      <dgm:spPr/>
      <dgm:t>
        <a:bodyPr/>
        <a:lstStyle/>
        <a:p>
          <a:endParaRPr lang="en-US"/>
        </a:p>
      </dgm:t>
    </dgm:pt>
    <dgm:pt modelId="{3E9C3D94-A550-4533-BADE-C1C761CAE4F4}" type="sibTrans" cxnId="{4B954CE0-231F-421A-9678-33CFC45C82F4}">
      <dgm:prSet/>
      <dgm:spPr/>
      <dgm:t>
        <a:bodyPr/>
        <a:lstStyle/>
        <a:p>
          <a:endParaRPr lang="en-US"/>
        </a:p>
      </dgm:t>
    </dgm:pt>
    <dgm:pt modelId="{A5466560-F1EE-4E6C-8ECF-C73A59B8A5FA}">
      <dgm:prSet/>
      <dgm:spPr/>
      <dgm:t>
        <a:bodyPr/>
        <a:lstStyle/>
        <a:p>
          <a:r>
            <a:rPr lang="en-US" dirty="0"/>
            <a:t>Moreover, parallelization allows for better resource utilization in modern multi-core architectures, leading to improved performance and scalability.  As real-world applications increasingly demand faster and more efficient graph processing, parallel BFS becomes a superior choice, unlocking new possibilities in fields such as social network analysis, data mining, and artificial intelligence.</a:t>
          </a:r>
        </a:p>
      </dgm:t>
    </dgm:pt>
    <dgm:pt modelId="{984DFCD0-4277-4910-B8DD-CFD4F3E9E2E5}" type="parTrans" cxnId="{FEE44A43-CB4A-43CE-ACDE-985EB9DC86DE}">
      <dgm:prSet/>
      <dgm:spPr/>
      <dgm:t>
        <a:bodyPr/>
        <a:lstStyle/>
        <a:p>
          <a:endParaRPr lang="en-US"/>
        </a:p>
      </dgm:t>
    </dgm:pt>
    <dgm:pt modelId="{54D89B85-1680-44DB-9590-A94010CE4235}" type="sibTrans" cxnId="{FEE44A43-CB4A-43CE-ACDE-985EB9DC86DE}">
      <dgm:prSet/>
      <dgm:spPr/>
      <dgm:t>
        <a:bodyPr/>
        <a:lstStyle/>
        <a:p>
          <a:endParaRPr lang="en-US"/>
        </a:p>
      </dgm:t>
    </dgm:pt>
    <dgm:pt modelId="{15C61A25-44D5-4357-98D2-DDDA8B491CDB}" type="pres">
      <dgm:prSet presAssocID="{8679B883-3427-496E-AD9F-0436BF3FD559}" presName="root" presStyleCnt="0">
        <dgm:presLayoutVars>
          <dgm:dir/>
          <dgm:resizeHandles val="exact"/>
        </dgm:presLayoutVars>
      </dgm:prSet>
      <dgm:spPr/>
    </dgm:pt>
    <dgm:pt modelId="{32DA4A28-25A1-4EA8-9E4D-A90B32B69F37}" type="pres">
      <dgm:prSet presAssocID="{77C85F69-B163-4C04-8AD4-64B170513D2F}" presName="compNode" presStyleCnt="0"/>
      <dgm:spPr/>
    </dgm:pt>
    <dgm:pt modelId="{8333290D-00E8-450E-A0B6-78C75BA0C803}" type="pres">
      <dgm:prSet presAssocID="{77C85F69-B163-4C04-8AD4-64B170513D2F}" presName="bgRect" presStyleLbl="bgShp" presStyleIdx="0" presStyleCnt="4"/>
      <dgm:spPr/>
    </dgm:pt>
    <dgm:pt modelId="{F167A566-0C3E-419C-9FC8-4BB567F244AE}" type="pres">
      <dgm:prSet presAssocID="{77C85F69-B163-4C04-8AD4-64B170513D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e"/>
        </a:ext>
      </dgm:extLst>
    </dgm:pt>
    <dgm:pt modelId="{04394FD8-140A-4B71-B0E1-79BEC0802366}" type="pres">
      <dgm:prSet presAssocID="{77C85F69-B163-4C04-8AD4-64B170513D2F}" presName="spaceRect" presStyleCnt="0"/>
      <dgm:spPr/>
    </dgm:pt>
    <dgm:pt modelId="{7F24C1BA-79E7-4E9D-9DE1-56C92F895DC5}" type="pres">
      <dgm:prSet presAssocID="{77C85F69-B163-4C04-8AD4-64B170513D2F}" presName="parTx" presStyleLbl="revTx" presStyleIdx="0" presStyleCnt="4">
        <dgm:presLayoutVars>
          <dgm:chMax val="0"/>
          <dgm:chPref val="0"/>
        </dgm:presLayoutVars>
      </dgm:prSet>
      <dgm:spPr/>
    </dgm:pt>
    <dgm:pt modelId="{BF3A67E5-B336-4113-88FE-431A92D4D13E}" type="pres">
      <dgm:prSet presAssocID="{4EF98687-104D-4354-AA84-9B1391C76006}" presName="sibTrans" presStyleCnt="0"/>
      <dgm:spPr/>
    </dgm:pt>
    <dgm:pt modelId="{986AEE95-08D6-4A9C-ADAC-5D4F3AF3AB45}" type="pres">
      <dgm:prSet presAssocID="{30F55B82-965A-4A51-9131-3B24A801B149}" presName="compNode" presStyleCnt="0"/>
      <dgm:spPr/>
    </dgm:pt>
    <dgm:pt modelId="{AD57595C-0CC8-4839-B8C4-EB86DFA07054}" type="pres">
      <dgm:prSet presAssocID="{30F55B82-965A-4A51-9131-3B24A801B149}" presName="bgRect" presStyleLbl="bgShp" presStyleIdx="1" presStyleCnt="4"/>
      <dgm:spPr/>
    </dgm:pt>
    <dgm:pt modelId="{8FB785CA-34F7-4CF5-864A-1D0D288645D4}" type="pres">
      <dgm:prSet presAssocID="{30F55B82-965A-4A51-9131-3B24A801B1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50E3590C-DAC6-4110-BE58-4831423058C4}" type="pres">
      <dgm:prSet presAssocID="{30F55B82-965A-4A51-9131-3B24A801B149}" presName="spaceRect" presStyleCnt="0"/>
      <dgm:spPr/>
    </dgm:pt>
    <dgm:pt modelId="{8C3517BC-41BB-4D22-AD3A-EFFC1F12B6C0}" type="pres">
      <dgm:prSet presAssocID="{30F55B82-965A-4A51-9131-3B24A801B149}" presName="parTx" presStyleLbl="revTx" presStyleIdx="1" presStyleCnt="4">
        <dgm:presLayoutVars>
          <dgm:chMax val="0"/>
          <dgm:chPref val="0"/>
        </dgm:presLayoutVars>
      </dgm:prSet>
      <dgm:spPr/>
    </dgm:pt>
    <dgm:pt modelId="{77394C38-4BC8-4EF7-9A1C-D472D26F44FC}" type="pres">
      <dgm:prSet presAssocID="{878F751B-7957-4453-A662-C3A5440A01AC}" presName="sibTrans" presStyleCnt="0"/>
      <dgm:spPr/>
    </dgm:pt>
    <dgm:pt modelId="{B69DA2DB-F17F-478F-B93C-A80AD30EF576}" type="pres">
      <dgm:prSet presAssocID="{B231051A-0156-4868-AD04-F7154A0D75E1}" presName="compNode" presStyleCnt="0"/>
      <dgm:spPr/>
    </dgm:pt>
    <dgm:pt modelId="{5FCF4965-EBBD-43D3-B7E5-57722320F324}" type="pres">
      <dgm:prSet presAssocID="{B231051A-0156-4868-AD04-F7154A0D75E1}" presName="bgRect" presStyleLbl="bgShp" presStyleIdx="2" presStyleCnt="4"/>
      <dgm:spPr/>
    </dgm:pt>
    <dgm:pt modelId="{51265939-801E-4C13-BA30-90E4981C7CD3}" type="pres">
      <dgm:prSet presAssocID="{B231051A-0156-4868-AD04-F7154A0D75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F01F28E8-1392-4F52-A6DC-0F93EE258BBC}" type="pres">
      <dgm:prSet presAssocID="{B231051A-0156-4868-AD04-F7154A0D75E1}" presName="spaceRect" presStyleCnt="0"/>
      <dgm:spPr/>
    </dgm:pt>
    <dgm:pt modelId="{421F94C7-4FB8-4DCC-AC99-A603AB6138BF}" type="pres">
      <dgm:prSet presAssocID="{B231051A-0156-4868-AD04-F7154A0D75E1}" presName="parTx" presStyleLbl="revTx" presStyleIdx="2" presStyleCnt="4">
        <dgm:presLayoutVars>
          <dgm:chMax val="0"/>
          <dgm:chPref val="0"/>
        </dgm:presLayoutVars>
      </dgm:prSet>
      <dgm:spPr/>
    </dgm:pt>
    <dgm:pt modelId="{3E4AE21A-8780-4AC7-BFA5-CEDCF445D5A7}" type="pres">
      <dgm:prSet presAssocID="{3E9C3D94-A550-4533-BADE-C1C761CAE4F4}" presName="sibTrans" presStyleCnt="0"/>
      <dgm:spPr/>
    </dgm:pt>
    <dgm:pt modelId="{1D21FF7B-1FC0-4C38-8DBD-F515C0801C5B}" type="pres">
      <dgm:prSet presAssocID="{A5466560-F1EE-4E6C-8ECF-C73A59B8A5FA}" presName="compNode" presStyleCnt="0"/>
      <dgm:spPr/>
    </dgm:pt>
    <dgm:pt modelId="{4BB48BA4-31AE-476E-A5F6-BA1C9B1CF274}" type="pres">
      <dgm:prSet presAssocID="{A5466560-F1EE-4E6C-8ECF-C73A59B8A5FA}" presName="bgRect" presStyleLbl="bgShp" presStyleIdx="3" presStyleCnt="4"/>
      <dgm:spPr/>
    </dgm:pt>
    <dgm:pt modelId="{F1A1915B-390D-4742-9CEE-AE7ABF8D5CCA}" type="pres">
      <dgm:prSet presAssocID="{A5466560-F1EE-4E6C-8ECF-C73A59B8A5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141E90-1546-4464-A225-D932DB403361}" type="pres">
      <dgm:prSet presAssocID="{A5466560-F1EE-4E6C-8ECF-C73A59B8A5FA}" presName="spaceRect" presStyleCnt="0"/>
      <dgm:spPr/>
    </dgm:pt>
    <dgm:pt modelId="{E33ACAD4-D4D5-4084-B7E6-5F69AB9C5EEA}" type="pres">
      <dgm:prSet presAssocID="{A5466560-F1EE-4E6C-8ECF-C73A59B8A5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A96BA26-19BA-4042-9B6F-E7902B55CA62}" srcId="{8679B883-3427-496E-AD9F-0436BF3FD559}" destId="{30F55B82-965A-4A51-9131-3B24A801B149}" srcOrd="1" destOrd="0" parTransId="{4A7EC988-08A3-4E4D-8EF5-DB7D3655A855}" sibTransId="{878F751B-7957-4453-A662-C3A5440A01AC}"/>
    <dgm:cxn modelId="{1C645A3A-0C65-404B-9861-D2E994FF3AD8}" srcId="{8679B883-3427-496E-AD9F-0436BF3FD559}" destId="{77C85F69-B163-4C04-8AD4-64B170513D2F}" srcOrd="0" destOrd="0" parTransId="{60478BEC-158F-4793-9DFE-25967627D044}" sibTransId="{4EF98687-104D-4354-AA84-9B1391C76006}"/>
    <dgm:cxn modelId="{FEE44A43-CB4A-43CE-ACDE-985EB9DC86DE}" srcId="{8679B883-3427-496E-AD9F-0436BF3FD559}" destId="{A5466560-F1EE-4E6C-8ECF-C73A59B8A5FA}" srcOrd="3" destOrd="0" parTransId="{984DFCD0-4277-4910-B8DD-CFD4F3E9E2E5}" sibTransId="{54D89B85-1680-44DB-9590-A94010CE4235}"/>
    <dgm:cxn modelId="{A28A638C-627E-4C56-8F81-93A2F35B4C64}" type="presOf" srcId="{77C85F69-B163-4C04-8AD4-64B170513D2F}" destId="{7F24C1BA-79E7-4E9D-9DE1-56C92F895DC5}" srcOrd="0" destOrd="0" presId="urn:microsoft.com/office/officeart/2018/2/layout/IconVerticalSolidList"/>
    <dgm:cxn modelId="{6045FE96-D909-4756-9078-FC987E16CF61}" type="presOf" srcId="{8679B883-3427-496E-AD9F-0436BF3FD559}" destId="{15C61A25-44D5-4357-98D2-DDDA8B491CDB}" srcOrd="0" destOrd="0" presId="urn:microsoft.com/office/officeart/2018/2/layout/IconVerticalSolidList"/>
    <dgm:cxn modelId="{6FF3FCC3-AB82-443C-B3D5-A57E58EBC6BB}" type="presOf" srcId="{B231051A-0156-4868-AD04-F7154A0D75E1}" destId="{421F94C7-4FB8-4DCC-AC99-A603AB6138BF}" srcOrd="0" destOrd="0" presId="urn:microsoft.com/office/officeart/2018/2/layout/IconVerticalSolidList"/>
    <dgm:cxn modelId="{2889AED7-66BD-4336-A839-707EE1634735}" type="presOf" srcId="{30F55B82-965A-4A51-9131-3B24A801B149}" destId="{8C3517BC-41BB-4D22-AD3A-EFFC1F12B6C0}" srcOrd="0" destOrd="0" presId="urn:microsoft.com/office/officeart/2018/2/layout/IconVerticalSolidList"/>
    <dgm:cxn modelId="{4B954CE0-231F-421A-9678-33CFC45C82F4}" srcId="{8679B883-3427-496E-AD9F-0436BF3FD559}" destId="{B231051A-0156-4868-AD04-F7154A0D75E1}" srcOrd="2" destOrd="0" parTransId="{BF3B5B50-8018-4993-BC50-EBAB2B1ECD9E}" sibTransId="{3E9C3D94-A550-4533-BADE-C1C761CAE4F4}"/>
    <dgm:cxn modelId="{C9A4B9FB-88C3-445E-B1A4-513833D69108}" type="presOf" srcId="{A5466560-F1EE-4E6C-8ECF-C73A59B8A5FA}" destId="{E33ACAD4-D4D5-4084-B7E6-5F69AB9C5EEA}" srcOrd="0" destOrd="0" presId="urn:microsoft.com/office/officeart/2018/2/layout/IconVerticalSolidList"/>
    <dgm:cxn modelId="{866F1FA7-5CCC-4A6D-B53C-939BC83DFDE4}" type="presParOf" srcId="{15C61A25-44D5-4357-98D2-DDDA8B491CDB}" destId="{32DA4A28-25A1-4EA8-9E4D-A90B32B69F37}" srcOrd="0" destOrd="0" presId="urn:microsoft.com/office/officeart/2018/2/layout/IconVerticalSolidList"/>
    <dgm:cxn modelId="{4FF96934-E079-45C3-B15B-7EB80290A51B}" type="presParOf" srcId="{32DA4A28-25A1-4EA8-9E4D-A90B32B69F37}" destId="{8333290D-00E8-450E-A0B6-78C75BA0C803}" srcOrd="0" destOrd="0" presId="urn:microsoft.com/office/officeart/2018/2/layout/IconVerticalSolidList"/>
    <dgm:cxn modelId="{C80AC8B5-0C49-4C50-9588-B5694FECD36C}" type="presParOf" srcId="{32DA4A28-25A1-4EA8-9E4D-A90B32B69F37}" destId="{F167A566-0C3E-419C-9FC8-4BB567F244AE}" srcOrd="1" destOrd="0" presId="urn:microsoft.com/office/officeart/2018/2/layout/IconVerticalSolidList"/>
    <dgm:cxn modelId="{B1FF4BDE-6322-4523-BEB2-4EB31029E79D}" type="presParOf" srcId="{32DA4A28-25A1-4EA8-9E4D-A90B32B69F37}" destId="{04394FD8-140A-4B71-B0E1-79BEC0802366}" srcOrd="2" destOrd="0" presId="urn:microsoft.com/office/officeart/2018/2/layout/IconVerticalSolidList"/>
    <dgm:cxn modelId="{7706A856-4DB4-40E9-BE02-5046930D6496}" type="presParOf" srcId="{32DA4A28-25A1-4EA8-9E4D-A90B32B69F37}" destId="{7F24C1BA-79E7-4E9D-9DE1-56C92F895DC5}" srcOrd="3" destOrd="0" presId="urn:microsoft.com/office/officeart/2018/2/layout/IconVerticalSolidList"/>
    <dgm:cxn modelId="{AA8F14B2-5895-48A9-BA93-32C01732CD45}" type="presParOf" srcId="{15C61A25-44D5-4357-98D2-DDDA8B491CDB}" destId="{BF3A67E5-B336-4113-88FE-431A92D4D13E}" srcOrd="1" destOrd="0" presId="urn:microsoft.com/office/officeart/2018/2/layout/IconVerticalSolidList"/>
    <dgm:cxn modelId="{F31D4295-7136-4993-9E5E-B9BB3F32AF36}" type="presParOf" srcId="{15C61A25-44D5-4357-98D2-DDDA8B491CDB}" destId="{986AEE95-08D6-4A9C-ADAC-5D4F3AF3AB45}" srcOrd="2" destOrd="0" presId="urn:microsoft.com/office/officeart/2018/2/layout/IconVerticalSolidList"/>
    <dgm:cxn modelId="{D81F656C-6BF3-4EBF-A1C9-063873DC56D3}" type="presParOf" srcId="{986AEE95-08D6-4A9C-ADAC-5D4F3AF3AB45}" destId="{AD57595C-0CC8-4839-B8C4-EB86DFA07054}" srcOrd="0" destOrd="0" presId="urn:microsoft.com/office/officeart/2018/2/layout/IconVerticalSolidList"/>
    <dgm:cxn modelId="{E811E31D-0246-4EDF-A834-D84D6AB460F3}" type="presParOf" srcId="{986AEE95-08D6-4A9C-ADAC-5D4F3AF3AB45}" destId="{8FB785CA-34F7-4CF5-864A-1D0D288645D4}" srcOrd="1" destOrd="0" presId="urn:microsoft.com/office/officeart/2018/2/layout/IconVerticalSolidList"/>
    <dgm:cxn modelId="{A6AB7F59-FE62-4124-A5B7-5CB2B7E77B2F}" type="presParOf" srcId="{986AEE95-08D6-4A9C-ADAC-5D4F3AF3AB45}" destId="{50E3590C-DAC6-4110-BE58-4831423058C4}" srcOrd="2" destOrd="0" presId="urn:microsoft.com/office/officeart/2018/2/layout/IconVerticalSolidList"/>
    <dgm:cxn modelId="{660F9EB3-0BFC-4178-B9FC-55CBD9987815}" type="presParOf" srcId="{986AEE95-08D6-4A9C-ADAC-5D4F3AF3AB45}" destId="{8C3517BC-41BB-4D22-AD3A-EFFC1F12B6C0}" srcOrd="3" destOrd="0" presId="urn:microsoft.com/office/officeart/2018/2/layout/IconVerticalSolidList"/>
    <dgm:cxn modelId="{EAA47268-DFD1-430A-9DC2-99FF53D0F048}" type="presParOf" srcId="{15C61A25-44D5-4357-98D2-DDDA8B491CDB}" destId="{77394C38-4BC8-4EF7-9A1C-D472D26F44FC}" srcOrd="3" destOrd="0" presId="urn:microsoft.com/office/officeart/2018/2/layout/IconVerticalSolidList"/>
    <dgm:cxn modelId="{89CA22BC-23EB-47D3-84CF-C30CACB39972}" type="presParOf" srcId="{15C61A25-44D5-4357-98D2-DDDA8B491CDB}" destId="{B69DA2DB-F17F-478F-B93C-A80AD30EF576}" srcOrd="4" destOrd="0" presId="urn:microsoft.com/office/officeart/2018/2/layout/IconVerticalSolidList"/>
    <dgm:cxn modelId="{70FFDFCA-E671-432A-8821-C26B1F9EDF28}" type="presParOf" srcId="{B69DA2DB-F17F-478F-B93C-A80AD30EF576}" destId="{5FCF4965-EBBD-43D3-B7E5-57722320F324}" srcOrd="0" destOrd="0" presId="urn:microsoft.com/office/officeart/2018/2/layout/IconVerticalSolidList"/>
    <dgm:cxn modelId="{7412616D-6917-4F83-8CE8-AC56AB60B75A}" type="presParOf" srcId="{B69DA2DB-F17F-478F-B93C-A80AD30EF576}" destId="{51265939-801E-4C13-BA30-90E4981C7CD3}" srcOrd="1" destOrd="0" presId="urn:microsoft.com/office/officeart/2018/2/layout/IconVerticalSolidList"/>
    <dgm:cxn modelId="{D319A901-D6C1-4B7A-ADB1-842849E0BF00}" type="presParOf" srcId="{B69DA2DB-F17F-478F-B93C-A80AD30EF576}" destId="{F01F28E8-1392-4F52-A6DC-0F93EE258BBC}" srcOrd="2" destOrd="0" presId="urn:microsoft.com/office/officeart/2018/2/layout/IconVerticalSolidList"/>
    <dgm:cxn modelId="{EEA9D237-2D91-4A58-9A55-9FC6AC6DF558}" type="presParOf" srcId="{B69DA2DB-F17F-478F-B93C-A80AD30EF576}" destId="{421F94C7-4FB8-4DCC-AC99-A603AB6138BF}" srcOrd="3" destOrd="0" presId="urn:microsoft.com/office/officeart/2018/2/layout/IconVerticalSolidList"/>
    <dgm:cxn modelId="{F3656C8F-E0E3-4D6A-BAA5-00BA11131DAC}" type="presParOf" srcId="{15C61A25-44D5-4357-98D2-DDDA8B491CDB}" destId="{3E4AE21A-8780-4AC7-BFA5-CEDCF445D5A7}" srcOrd="5" destOrd="0" presId="urn:microsoft.com/office/officeart/2018/2/layout/IconVerticalSolidList"/>
    <dgm:cxn modelId="{8926681D-517D-497C-8FEC-4DC661EED4B5}" type="presParOf" srcId="{15C61A25-44D5-4357-98D2-DDDA8B491CDB}" destId="{1D21FF7B-1FC0-4C38-8DBD-F515C0801C5B}" srcOrd="6" destOrd="0" presId="urn:microsoft.com/office/officeart/2018/2/layout/IconVerticalSolidList"/>
    <dgm:cxn modelId="{42FEA8F6-F5F6-41A6-8DAE-1633826EB242}" type="presParOf" srcId="{1D21FF7B-1FC0-4C38-8DBD-F515C0801C5B}" destId="{4BB48BA4-31AE-476E-A5F6-BA1C9B1CF274}" srcOrd="0" destOrd="0" presId="urn:microsoft.com/office/officeart/2018/2/layout/IconVerticalSolidList"/>
    <dgm:cxn modelId="{B76E5055-8343-40B5-AEBE-41B01D4F1B2D}" type="presParOf" srcId="{1D21FF7B-1FC0-4C38-8DBD-F515C0801C5B}" destId="{F1A1915B-390D-4742-9CEE-AE7ABF8D5CCA}" srcOrd="1" destOrd="0" presId="urn:microsoft.com/office/officeart/2018/2/layout/IconVerticalSolidList"/>
    <dgm:cxn modelId="{D9B25E1B-7F03-477E-AB22-EC9EB4210107}" type="presParOf" srcId="{1D21FF7B-1FC0-4C38-8DBD-F515C0801C5B}" destId="{6F141E90-1546-4464-A225-D932DB403361}" srcOrd="2" destOrd="0" presId="urn:microsoft.com/office/officeart/2018/2/layout/IconVerticalSolidList"/>
    <dgm:cxn modelId="{0933F34D-B8AC-4724-A524-2C012B7E2EF2}" type="presParOf" srcId="{1D21FF7B-1FC0-4C38-8DBD-F515C0801C5B}" destId="{E33ACAD4-D4D5-4084-B7E6-5F69AB9C5E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>
              <a:highlight>
                <a:srgbClr val="800000"/>
              </a:highlight>
            </a:rPr>
            <a:t>Check the following </a:t>
          </a:r>
          <a:r>
            <a:rPr lang="it-IT" noProof="0" dirty="0" err="1">
              <a:highlight>
                <a:srgbClr val="800000"/>
              </a:highlight>
            </a:rPr>
            <a:t>elements</a:t>
          </a:r>
          <a:r>
            <a:rPr lang="it-IT" noProof="0" dirty="0">
              <a:highlight>
                <a:srgbClr val="800000"/>
              </a:highlight>
            </a:rPr>
            <a:t> of the </a:t>
          </a:r>
          <a:r>
            <a:rPr lang="it-IT" noProof="0" dirty="0" err="1">
              <a:highlight>
                <a:srgbClr val="800000"/>
              </a:highlight>
            </a:rPr>
            <a:t>current</a:t>
          </a:r>
          <a:r>
            <a:rPr lang="it-IT" noProof="0" dirty="0">
              <a:highlight>
                <a:srgbClr val="800000"/>
              </a:highlight>
            </a:rPr>
            <a:t> </a:t>
          </a:r>
          <a:r>
            <a:rPr lang="it-IT" noProof="0" dirty="0" err="1">
              <a:highlight>
                <a:srgbClr val="800000"/>
              </a:highlight>
            </a:rPr>
            <a:t>frontier</a:t>
          </a:r>
          <a:r>
            <a:rPr lang="it-IT" noProof="0" dirty="0">
              <a:highlight>
                <a:srgbClr val="800000"/>
              </a:highlight>
            </a:rPr>
            <a:t> </a:t>
          </a:r>
          <a:r>
            <a:rPr lang="it-IT" noProof="0" dirty="0" err="1">
              <a:highlight>
                <a:srgbClr val="800000"/>
              </a:highlight>
            </a:rPr>
            <a:t>element</a:t>
          </a:r>
          <a:endParaRPr lang="it-IT" noProof="0" dirty="0">
            <a:highlight>
              <a:srgbClr val="800000"/>
            </a:highlight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Add</a:t>
          </a:r>
          <a:r>
            <a:rPr lang="it-IT" noProof="0" dirty="0"/>
            <a:t> to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Repeat</a:t>
          </a:r>
          <a:r>
            <a:rPr lang="it-IT" noProof="0" dirty="0"/>
            <a:t> the check with the </a:t>
          </a:r>
          <a:r>
            <a:rPr lang="it-IT" noProof="0" dirty="0" err="1"/>
            <a:t>next</a:t>
          </a:r>
          <a:r>
            <a:rPr lang="it-IT" noProof="0" dirty="0"/>
            <a:t> </a:t>
          </a:r>
          <a:r>
            <a:rPr lang="it-IT" noProof="0" dirty="0" err="1"/>
            <a:t>elements</a:t>
          </a:r>
          <a:r>
            <a:rPr lang="it-IT" noProof="0" dirty="0"/>
            <a:t> in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A7C5BFB9-D673-4AEA-AA91-398DDE24E59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dirty="0" err="1"/>
            <a:t>Repeat</a:t>
          </a:r>
          <a:r>
            <a:rPr lang="it-IT" dirty="0"/>
            <a:t> </a:t>
          </a:r>
          <a:r>
            <a:rPr lang="it-IT" dirty="0" err="1"/>
            <a:t>previous</a:t>
          </a:r>
          <a:r>
            <a:rPr lang="it-IT" dirty="0"/>
            <a:t> steps with the new </a:t>
          </a:r>
          <a:r>
            <a:rPr lang="it-IT" dirty="0" err="1"/>
            <a:t>frontier</a:t>
          </a:r>
          <a:endParaRPr lang="it-IT" noProof="0" dirty="0"/>
        </a:p>
      </dgm:t>
    </dgm:pt>
    <dgm:pt modelId="{52D8A150-C7C4-426A-A9DE-21AD1DEF62F2}" type="parTrans" cxnId="{8E7B52C9-00F6-47CD-BE29-43E8A0EA3BAD}">
      <dgm:prSet/>
      <dgm:spPr/>
      <dgm:t>
        <a:bodyPr/>
        <a:lstStyle/>
        <a:p>
          <a:endParaRPr lang="it-IT"/>
        </a:p>
      </dgm:t>
    </dgm:pt>
    <dgm:pt modelId="{0B28C05D-150E-4625-8F31-AD1F36E3A3B8}" type="sibTrans" cxnId="{8E7B52C9-00F6-47CD-BE29-43E8A0EA3BAD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>
        <a:solidFill>
          <a:srgbClr val="C00000"/>
        </a:solidFill>
      </dgm:spPr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932A480E-3E90-4589-A6E3-760A33D3F59A}" type="pres">
      <dgm:prSet presAssocID="{A7C5BFB9-D673-4AEA-AA91-398DDE24E594}" presName="text_4" presStyleLbl="node1" presStyleIdx="3" presStyleCnt="4">
        <dgm:presLayoutVars>
          <dgm:bulletEnabled val="1"/>
        </dgm:presLayoutVars>
      </dgm:prSet>
      <dgm:spPr/>
    </dgm:pt>
    <dgm:pt modelId="{08919C37-40B5-463C-9E7E-9C5680D0372D}" type="pres">
      <dgm:prSet presAssocID="{A7C5BFB9-D673-4AEA-AA91-398DDE24E594}" presName="accent_4" presStyleCnt="0"/>
      <dgm:spPr/>
    </dgm:pt>
    <dgm:pt modelId="{6D3E7A97-86DB-4E2B-9D1D-7A1721B76101}" type="pres">
      <dgm:prSet presAssocID="{A7C5BFB9-D673-4AEA-AA91-398DDE24E594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5DB7419-B7F3-4943-8BBF-86EF42E7190D}" type="presOf" srcId="{A7C5BFB9-D673-4AEA-AA91-398DDE24E594}" destId="{932A480E-3E90-4589-A6E3-760A33D3F59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8E7B52C9-00F6-47CD-BE29-43E8A0EA3BAD}" srcId="{7E5AA53B-3EEE-4DE4-BB81-9044890C2946}" destId="{A7C5BFB9-D673-4AEA-AA91-398DDE24E594}" srcOrd="3" destOrd="0" parTransId="{52D8A150-C7C4-426A-A9DE-21AD1DEF62F2}" sibTransId="{0B28C05D-150E-4625-8F31-AD1F36E3A3B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3A116F21-FD8A-43E4-B210-43767888E6A8}" type="presParOf" srcId="{90561C55-3C6E-4D53-85E1-2C50BCDDA392}" destId="{932A480E-3E90-4589-A6E3-760A33D3F59A}" srcOrd="7" destOrd="0" presId="urn:microsoft.com/office/officeart/2008/layout/VerticalCurvedList"/>
    <dgm:cxn modelId="{5E189626-FD49-4EB2-8227-54CF8E8761CE}" type="presParOf" srcId="{90561C55-3C6E-4D53-85E1-2C50BCDDA392}" destId="{08919C37-40B5-463C-9E7E-9C5680D0372D}" srcOrd="8" destOrd="0" presId="urn:microsoft.com/office/officeart/2008/layout/VerticalCurvedList"/>
    <dgm:cxn modelId="{A69195EF-6DB2-4817-BA49-9ED33D3B46A8}" type="presParOf" srcId="{08919C37-40B5-463C-9E7E-9C5680D0372D}" destId="{6D3E7A97-86DB-4E2B-9D1D-7A1721B761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Check the following </a:t>
          </a:r>
          <a:r>
            <a:rPr lang="it-IT" noProof="0" dirty="0" err="1"/>
            <a:t>elements</a:t>
          </a:r>
          <a:r>
            <a:rPr lang="it-IT" noProof="0" dirty="0"/>
            <a:t> of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r>
            <a:rPr lang="it-IT" noProof="0" dirty="0"/>
            <a:t> </a:t>
          </a:r>
          <a:r>
            <a:rPr lang="it-IT" noProof="0" dirty="0" err="1"/>
            <a:t>element</a:t>
          </a:r>
          <a:endParaRPr lang="it-IT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>
              <a:highlight>
                <a:srgbClr val="800000"/>
              </a:highlight>
            </a:rPr>
            <a:t>Add</a:t>
          </a:r>
          <a:r>
            <a:rPr lang="it-IT" noProof="0" dirty="0">
              <a:highlight>
                <a:srgbClr val="800000"/>
              </a:highlight>
            </a:rPr>
            <a:t> to new </a:t>
          </a:r>
          <a:r>
            <a:rPr lang="it-IT" noProof="0" dirty="0" err="1">
              <a:highlight>
                <a:srgbClr val="800000"/>
              </a:highlight>
            </a:rPr>
            <a:t>frontier</a:t>
          </a:r>
          <a:endParaRPr lang="it-IT" noProof="0" dirty="0">
            <a:highlight>
              <a:srgbClr val="800000"/>
            </a:highlight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Repeat</a:t>
          </a:r>
          <a:r>
            <a:rPr lang="it-IT" noProof="0" dirty="0"/>
            <a:t> the check with the </a:t>
          </a:r>
          <a:r>
            <a:rPr lang="it-IT" noProof="0" dirty="0" err="1"/>
            <a:t>next</a:t>
          </a:r>
          <a:r>
            <a:rPr lang="it-IT" noProof="0" dirty="0"/>
            <a:t> </a:t>
          </a:r>
          <a:r>
            <a:rPr lang="it-IT" noProof="0" dirty="0" err="1"/>
            <a:t>elements</a:t>
          </a:r>
          <a:r>
            <a:rPr lang="it-IT" noProof="0" dirty="0"/>
            <a:t> in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A7C5BFB9-D673-4AEA-AA91-398DDE24E59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Repeat</a:t>
          </a:r>
          <a:r>
            <a:rPr lang="it-IT" noProof="0" dirty="0"/>
            <a:t> </a:t>
          </a:r>
          <a:r>
            <a:rPr lang="it-IT" noProof="0" dirty="0" err="1"/>
            <a:t>previous</a:t>
          </a:r>
          <a:r>
            <a:rPr lang="it-IT" noProof="0" dirty="0"/>
            <a:t> steps with the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52D8A150-C7C4-426A-A9DE-21AD1DEF62F2}" type="parTrans" cxnId="{8E7B52C9-00F6-47CD-BE29-43E8A0EA3BAD}">
      <dgm:prSet/>
      <dgm:spPr/>
      <dgm:t>
        <a:bodyPr/>
        <a:lstStyle/>
        <a:p>
          <a:endParaRPr lang="it-IT"/>
        </a:p>
      </dgm:t>
    </dgm:pt>
    <dgm:pt modelId="{0B28C05D-150E-4625-8F31-AD1F36E3A3B8}" type="sibTrans" cxnId="{8E7B52C9-00F6-47CD-BE29-43E8A0EA3BAD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>
        <a:solidFill>
          <a:srgbClr val="C00000"/>
        </a:solidFill>
      </dgm:spPr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932A480E-3E90-4589-A6E3-760A33D3F59A}" type="pres">
      <dgm:prSet presAssocID="{A7C5BFB9-D673-4AEA-AA91-398DDE24E594}" presName="text_4" presStyleLbl="node1" presStyleIdx="3" presStyleCnt="4">
        <dgm:presLayoutVars>
          <dgm:bulletEnabled val="1"/>
        </dgm:presLayoutVars>
      </dgm:prSet>
      <dgm:spPr/>
    </dgm:pt>
    <dgm:pt modelId="{08919C37-40B5-463C-9E7E-9C5680D0372D}" type="pres">
      <dgm:prSet presAssocID="{A7C5BFB9-D673-4AEA-AA91-398DDE24E594}" presName="accent_4" presStyleCnt="0"/>
      <dgm:spPr/>
    </dgm:pt>
    <dgm:pt modelId="{6D3E7A97-86DB-4E2B-9D1D-7A1721B76101}" type="pres">
      <dgm:prSet presAssocID="{A7C5BFB9-D673-4AEA-AA91-398DDE24E594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5DB7419-B7F3-4943-8BBF-86EF42E7190D}" type="presOf" srcId="{A7C5BFB9-D673-4AEA-AA91-398DDE24E594}" destId="{932A480E-3E90-4589-A6E3-760A33D3F59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8E7B52C9-00F6-47CD-BE29-43E8A0EA3BAD}" srcId="{7E5AA53B-3EEE-4DE4-BB81-9044890C2946}" destId="{A7C5BFB9-D673-4AEA-AA91-398DDE24E594}" srcOrd="3" destOrd="0" parTransId="{52D8A150-C7C4-426A-A9DE-21AD1DEF62F2}" sibTransId="{0B28C05D-150E-4625-8F31-AD1F36E3A3B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3A116F21-FD8A-43E4-B210-43767888E6A8}" type="presParOf" srcId="{90561C55-3C6E-4D53-85E1-2C50BCDDA392}" destId="{932A480E-3E90-4589-A6E3-760A33D3F59A}" srcOrd="7" destOrd="0" presId="urn:microsoft.com/office/officeart/2008/layout/VerticalCurvedList"/>
    <dgm:cxn modelId="{5E189626-FD49-4EB2-8227-54CF8E8761CE}" type="presParOf" srcId="{90561C55-3C6E-4D53-85E1-2C50BCDDA392}" destId="{08919C37-40B5-463C-9E7E-9C5680D0372D}" srcOrd="8" destOrd="0" presId="urn:microsoft.com/office/officeart/2008/layout/VerticalCurvedList"/>
    <dgm:cxn modelId="{A69195EF-6DB2-4817-BA49-9ED33D3B46A8}" type="presParOf" srcId="{08919C37-40B5-463C-9E7E-9C5680D0372D}" destId="{6D3E7A97-86DB-4E2B-9D1D-7A1721B761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Check the following </a:t>
          </a:r>
          <a:r>
            <a:rPr lang="it-IT" noProof="0" dirty="0" err="1"/>
            <a:t>elements</a:t>
          </a:r>
          <a:r>
            <a:rPr lang="it-IT" noProof="0" dirty="0"/>
            <a:t> of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r>
            <a:rPr lang="it-IT" noProof="0" dirty="0"/>
            <a:t> </a:t>
          </a:r>
          <a:r>
            <a:rPr lang="it-IT" noProof="0" dirty="0" err="1"/>
            <a:t>element</a:t>
          </a:r>
          <a:endParaRPr lang="it-IT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Add</a:t>
          </a:r>
          <a:r>
            <a:rPr lang="it-IT" noProof="0" dirty="0"/>
            <a:t> to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>
              <a:highlight>
                <a:srgbClr val="800000"/>
              </a:highlight>
            </a:rPr>
            <a:t>Repeat</a:t>
          </a:r>
          <a:r>
            <a:rPr lang="it-IT" noProof="0" dirty="0">
              <a:highlight>
                <a:srgbClr val="800000"/>
              </a:highlight>
            </a:rPr>
            <a:t> the check with the </a:t>
          </a:r>
          <a:r>
            <a:rPr lang="it-IT" noProof="0" dirty="0" err="1">
              <a:highlight>
                <a:srgbClr val="800000"/>
              </a:highlight>
            </a:rPr>
            <a:t>next</a:t>
          </a:r>
          <a:r>
            <a:rPr lang="it-IT" noProof="0" dirty="0">
              <a:highlight>
                <a:srgbClr val="800000"/>
              </a:highlight>
            </a:rPr>
            <a:t> </a:t>
          </a:r>
          <a:r>
            <a:rPr lang="it-IT" noProof="0" dirty="0" err="1">
              <a:highlight>
                <a:srgbClr val="800000"/>
              </a:highlight>
            </a:rPr>
            <a:t>elements</a:t>
          </a:r>
          <a:r>
            <a:rPr lang="it-IT" noProof="0" dirty="0">
              <a:highlight>
                <a:srgbClr val="800000"/>
              </a:highlight>
            </a:rPr>
            <a:t> in the </a:t>
          </a:r>
          <a:r>
            <a:rPr lang="it-IT" noProof="0" dirty="0" err="1">
              <a:highlight>
                <a:srgbClr val="800000"/>
              </a:highlight>
            </a:rPr>
            <a:t>current</a:t>
          </a:r>
          <a:r>
            <a:rPr lang="it-IT" noProof="0" dirty="0">
              <a:highlight>
                <a:srgbClr val="800000"/>
              </a:highlight>
            </a:rPr>
            <a:t> </a:t>
          </a:r>
          <a:r>
            <a:rPr lang="it-IT" noProof="0" dirty="0" err="1">
              <a:highlight>
                <a:srgbClr val="800000"/>
              </a:highlight>
            </a:rPr>
            <a:t>frontier</a:t>
          </a:r>
          <a:endParaRPr lang="it-IT" noProof="0" dirty="0">
            <a:highlight>
              <a:srgbClr val="800000"/>
            </a:highlight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A7C5BFB9-D673-4AEA-AA91-398DDE24E59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Repeat</a:t>
          </a:r>
          <a:r>
            <a:rPr lang="it-IT" noProof="0" dirty="0"/>
            <a:t> </a:t>
          </a:r>
          <a:r>
            <a:rPr lang="it-IT" noProof="0" dirty="0" err="1"/>
            <a:t>previous</a:t>
          </a:r>
          <a:r>
            <a:rPr lang="it-IT" noProof="0" dirty="0"/>
            <a:t> steps with the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52D8A150-C7C4-426A-A9DE-21AD1DEF62F2}" type="parTrans" cxnId="{8E7B52C9-00F6-47CD-BE29-43E8A0EA3BAD}">
      <dgm:prSet/>
      <dgm:spPr/>
      <dgm:t>
        <a:bodyPr/>
        <a:lstStyle/>
        <a:p>
          <a:endParaRPr lang="it-IT"/>
        </a:p>
      </dgm:t>
    </dgm:pt>
    <dgm:pt modelId="{0B28C05D-150E-4625-8F31-AD1F36E3A3B8}" type="sibTrans" cxnId="{8E7B52C9-00F6-47CD-BE29-43E8A0EA3BAD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>
        <a:solidFill>
          <a:schemeClr val="bg1"/>
        </a:solidFill>
      </dgm:spPr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>
        <a:solidFill>
          <a:srgbClr val="C00000"/>
        </a:solidFill>
      </dgm:spPr>
    </dgm:pt>
    <dgm:pt modelId="{932A480E-3E90-4589-A6E3-760A33D3F59A}" type="pres">
      <dgm:prSet presAssocID="{A7C5BFB9-D673-4AEA-AA91-398DDE24E594}" presName="text_4" presStyleLbl="node1" presStyleIdx="3" presStyleCnt="4">
        <dgm:presLayoutVars>
          <dgm:bulletEnabled val="1"/>
        </dgm:presLayoutVars>
      </dgm:prSet>
      <dgm:spPr/>
    </dgm:pt>
    <dgm:pt modelId="{08919C37-40B5-463C-9E7E-9C5680D0372D}" type="pres">
      <dgm:prSet presAssocID="{A7C5BFB9-D673-4AEA-AA91-398DDE24E594}" presName="accent_4" presStyleCnt="0"/>
      <dgm:spPr/>
    </dgm:pt>
    <dgm:pt modelId="{6D3E7A97-86DB-4E2B-9D1D-7A1721B76101}" type="pres">
      <dgm:prSet presAssocID="{A7C5BFB9-D673-4AEA-AA91-398DDE24E594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5DB7419-B7F3-4943-8BBF-86EF42E7190D}" type="presOf" srcId="{A7C5BFB9-D673-4AEA-AA91-398DDE24E594}" destId="{932A480E-3E90-4589-A6E3-760A33D3F59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8E7B52C9-00F6-47CD-BE29-43E8A0EA3BAD}" srcId="{7E5AA53B-3EEE-4DE4-BB81-9044890C2946}" destId="{A7C5BFB9-D673-4AEA-AA91-398DDE24E594}" srcOrd="3" destOrd="0" parTransId="{52D8A150-C7C4-426A-A9DE-21AD1DEF62F2}" sibTransId="{0B28C05D-150E-4625-8F31-AD1F36E3A3B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3A116F21-FD8A-43E4-B210-43767888E6A8}" type="presParOf" srcId="{90561C55-3C6E-4D53-85E1-2C50BCDDA392}" destId="{932A480E-3E90-4589-A6E3-760A33D3F59A}" srcOrd="7" destOrd="0" presId="urn:microsoft.com/office/officeart/2008/layout/VerticalCurvedList"/>
    <dgm:cxn modelId="{5E189626-FD49-4EB2-8227-54CF8E8761CE}" type="presParOf" srcId="{90561C55-3C6E-4D53-85E1-2C50BCDDA392}" destId="{08919C37-40B5-463C-9E7E-9C5680D0372D}" srcOrd="8" destOrd="0" presId="urn:microsoft.com/office/officeart/2008/layout/VerticalCurvedList"/>
    <dgm:cxn modelId="{A69195EF-6DB2-4817-BA49-9ED33D3B46A8}" type="presParOf" srcId="{08919C37-40B5-463C-9E7E-9C5680D0372D}" destId="{6D3E7A97-86DB-4E2B-9D1D-7A1721B761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Check the following </a:t>
          </a:r>
          <a:r>
            <a:rPr lang="it-IT" noProof="0" dirty="0" err="1"/>
            <a:t>elements</a:t>
          </a:r>
          <a:r>
            <a:rPr lang="it-IT" noProof="0" dirty="0"/>
            <a:t> of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r>
            <a:rPr lang="it-IT" noProof="0" dirty="0"/>
            <a:t> </a:t>
          </a:r>
          <a:r>
            <a:rPr lang="it-IT" noProof="0" dirty="0" err="1"/>
            <a:t>element</a:t>
          </a:r>
          <a:endParaRPr lang="it-IT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Add</a:t>
          </a:r>
          <a:r>
            <a:rPr lang="it-IT" noProof="0" dirty="0"/>
            <a:t> to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>
              <a:highlight>
                <a:srgbClr val="800000"/>
              </a:highlight>
            </a:rPr>
            <a:t>Repeat</a:t>
          </a:r>
          <a:r>
            <a:rPr lang="it-IT" noProof="0" dirty="0">
              <a:highlight>
                <a:srgbClr val="800000"/>
              </a:highlight>
            </a:rPr>
            <a:t> the check with the </a:t>
          </a:r>
          <a:r>
            <a:rPr lang="it-IT" noProof="0" dirty="0" err="1">
              <a:highlight>
                <a:srgbClr val="800000"/>
              </a:highlight>
            </a:rPr>
            <a:t>next</a:t>
          </a:r>
          <a:r>
            <a:rPr lang="it-IT" noProof="0" dirty="0">
              <a:highlight>
                <a:srgbClr val="800000"/>
              </a:highlight>
            </a:rPr>
            <a:t> </a:t>
          </a:r>
          <a:r>
            <a:rPr lang="it-IT" noProof="0" dirty="0" err="1">
              <a:highlight>
                <a:srgbClr val="800000"/>
              </a:highlight>
            </a:rPr>
            <a:t>elements</a:t>
          </a:r>
          <a:r>
            <a:rPr lang="it-IT" noProof="0" dirty="0">
              <a:highlight>
                <a:srgbClr val="800000"/>
              </a:highlight>
            </a:rPr>
            <a:t> in the </a:t>
          </a:r>
          <a:r>
            <a:rPr lang="it-IT" noProof="0" dirty="0" err="1">
              <a:highlight>
                <a:srgbClr val="800000"/>
              </a:highlight>
            </a:rPr>
            <a:t>current</a:t>
          </a:r>
          <a:r>
            <a:rPr lang="it-IT" noProof="0" dirty="0">
              <a:highlight>
                <a:srgbClr val="800000"/>
              </a:highlight>
            </a:rPr>
            <a:t> </a:t>
          </a:r>
          <a:r>
            <a:rPr lang="it-IT" noProof="0" dirty="0" err="1">
              <a:highlight>
                <a:srgbClr val="800000"/>
              </a:highlight>
            </a:rPr>
            <a:t>frontier</a:t>
          </a:r>
          <a:endParaRPr lang="it-IT" noProof="0" dirty="0">
            <a:highlight>
              <a:srgbClr val="800000"/>
            </a:highlight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A7C5BFB9-D673-4AEA-AA91-398DDE24E59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Repeat</a:t>
          </a:r>
          <a:r>
            <a:rPr lang="it-IT" noProof="0" dirty="0"/>
            <a:t> </a:t>
          </a:r>
          <a:r>
            <a:rPr lang="it-IT" noProof="0" dirty="0" err="1"/>
            <a:t>previous</a:t>
          </a:r>
          <a:r>
            <a:rPr lang="it-IT" noProof="0" dirty="0"/>
            <a:t> steps with the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52D8A150-C7C4-426A-A9DE-21AD1DEF62F2}" type="parTrans" cxnId="{8E7B52C9-00F6-47CD-BE29-43E8A0EA3BAD}">
      <dgm:prSet/>
      <dgm:spPr/>
      <dgm:t>
        <a:bodyPr/>
        <a:lstStyle/>
        <a:p>
          <a:endParaRPr lang="it-IT"/>
        </a:p>
      </dgm:t>
    </dgm:pt>
    <dgm:pt modelId="{0B28C05D-150E-4625-8F31-AD1F36E3A3B8}" type="sibTrans" cxnId="{8E7B52C9-00F6-47CD-BE29-43E8A0EA3BAD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>
        <a:solidFill>
          <a:schemeClr val="bg1"/>
        </a:solidFill>
      </dgm:spPr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>
        <a:solidFill>
          <a:srgbClr val="C00000"/>
        </a:solidFill>
      </dgm:spPr>
    </dgm:pt>
    <dgm:pt modelId="{932A480E-3E90-4589-A6E3-760A33D3F59A}" type="pres">
      <dgm:prSet presAssocID="{A7C5BFB9-D673-4AEA-AA91-398DDE24E594}" presName="text_4" presStyleLbl="node1" presStyleIdx="3" presStyleCnt="4">
        <dgm:presLayoutVars>
          <dgm:bulletEnabled val="1"/>
        </dgm:presLayoutVars>
      </dgm:prSet>
      <dgm:spPr/>
    </dgm:pt>
    <dgm:pt modelId="{08919C37-40B5-463C-9E7E-9C5680D0372D}" type="pres">
      <dgm:prSet presAssocID="{A7C5BFB9-D673-4AEA-AA91-398DDE24E594}" presName="accent_4" presStyleCnt="0"/>
      <dgm:spPr/>
    </dgm:pt>
    <dgm:pt modelId="{6D3E7A97-86DB-4E2B-9D1D-7A1721B76101}" type="pres">
      <dgm:prSet presAssocID="{A7C5BFB9-D673-4AEA-AA91-398DDE24E594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5DB7419-B7F3-4943-8BBF-86EF42E7190D}" type="presOf" srcId="{A7C5BFB9-D673-4AEA-AA91-398DDE24E594}" destId="{932A480E-3E90-4589-A6E3-760A33D3F59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8E7B52C9-00F6-47CD-BE29-43E8A0EA3BAD}" srcId="{7E5AA53B-3EEE-4DE4-BB81-9044890C2946}" destId="{A7C5BFB9-D673-4AEA-AA91-398DDE24E594}" srcOrd="3" destOrd="0" parTransId="{52D8A150-C7C4-426A-A9DE-21AD1DEF62F2}" sibTransId="{0B28C05D-150E-4625-8F31-AD1F36E3A3B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3A116F21-FD8A-43E4-B210-43767888E6A8}" type="presParOf" srcId="{90561C55-3C6E-4D53-85E1-2C50BCDDA392}" destId="{932A480E-3E90-4589-A6E3-760A33D3F59A}" srcOrd="7" destOrd="0" presId="urn:microsoft.com/office/officeart/2008/layout/VerticalCurvedList"/>
    <dgm:cxn modelId="{5E189626-FD49-4EB2-8227-54CF8E8761CE}" type="presParOf" srcId="{90561C55-3C6E-4D53-85E1-2C50BCDDA392}" destId="{08919C37-40B5-463C-9E7E-9C5680D0372D}" srcOrd="8" destOrd="0" presId="urn:microsoft.com/office/officeart/2008/layout/VerticalCurvedList"/>
    <dgm:cxn modelId="{A69195EF-6DB2-4817-BA49-9ED33D3B46A8}" type="presParOf" srcId="{08919C37-40B5-463C-9E7E-9C5680D0372D}" destId="{6D3E7A97-86DB-4E2B-9D1D-7A1721B761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Check the following </a:t>
          </a:r>
          <a:r>
            <a:rPr lang="it-IT" noProof="0" dirty="0" err="1"/>
            <a:t>elements</a:t>
          </a:r>
          <a:r>
            <a:rPr lang="it-IT" noProof="0" dirty="0"/>
            <a:t> of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r>
            <a:rPr lang="it-IT" noProof="0" dirty="0"/>
            <a:t> </a:t>
          </a:r>
          <a:r>
            <a:rPr lang="it-IT" noProof="0" dirty="0" err="1"/>
            <a:t>element</a:t>
          </a:r>
          <a:endParaRPr lang="it-IT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Add</a:t>
          </a:r>
          <a:r>
            <a:rPr lang="it-IT" noProof="0" dirty="0"/>
            <a:t> to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>
              <a:highlight>
                <a:srgbClr val="800000"/>
              </a:highlight>
            </a:rPr>
            <a:t>Repeat</a:t>
          </a:r>
          <a:r>
            <a:rPr lang="it-IT" noProof="0" dirty="0">
              <a:highlight>
                <a:srgbClr val="800000"/>
              </a:highlight>
            </a:rPr>
            <a:t> the check with the </a:t>
          </a:r>
          <a:r>
            <a:rPr lang="it-IT" noProof="0" dirty="0" err="1">
              <a:highlight>
                <a:srgbClr val="800000"/>
              </a:highlight>
            </a:rPr>
            <a:t>next</a:t>
          </a:r>
          <a:r>
            <a:rPr lang="it-IT" noProof="0" dirty="0">
              <a:highlight>
                <a:srgbClr val="800000"/>
              </a:highlight>
            </a:rPr>
            <a:t> </a:t>
          </a:r>
          <a:r>
            <a:rPr lang="it-IT" noProof="0" dirty="0" err="1">
              <a:highlight>
                <a:srgbClr val="800000"/>
              </a:highlight>
            </a:rPr>
            <a:t>elements</a:t>
          </a:r>
          <a:r>
            <a:rPr lang="it-IT" noProof="0" dirty="0">
              <a:highlight>
                <a:srgbClr val="800000"/>
              </a:highlight>
            </a:rPr>
            <a:t> in the </a:t>
          </a:r>
          <a:r>
            <a:rPr lang="it-IT" noProof="0" dirty="0" err="1">
              <a:highlight>
                <a:srgbClr val="800000"/>
              </a:highlight>
            </a:rPr>
            <a:t>current</a:t>
          </a:r>
          <a:r>
            <a:rPr lang="it-IT" noProof="0" dirty="0">
              <a:highlight>
                <a:srgbClr val="800000"/>
              </a:highlight>
            </a:rPr>
            <a:t> </a:t>
          </a:r>
          <a:r>
            <a:rPr lang="it-IT" noProof="0" dirty="0" err="1">
              <a:highlight>
                <a:srgbClr val="800000"/>
              </a:highlight>
            </a:rPr>
            <a:t>frontier</a:t>
          </a:r>
          <a:endParaRPr lang="it-IT" noProof="0" dirty="0">
            <a:highlight>
              <a:srgbClr val="800000"/>
            </a:highlight>
          </a:endParaRP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A7C5BFB9-D673-4AEA-AA91-398DDE24E59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Repeat</a:t>
          </a:r>
          <a:r>
            <a:rPr lang="it-IT" noProof="0" dirty="0"/>
            <a:t> </a:t>
          </a:r>
          <a:r>
            <a:rPr lang="it-IT" noProof="0" dirty="0" err="1"/>
            <a:t>previous</a:t>
          </a:r>
          <a:r>
            <a:rPr lang="it-IT" noProof="0" dirty="0"/>
            <a:t> steps with the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52D8A150-C7C4-426A-A9DE-21AD1DEF62F2}" type="parTrans" cxnId="{8E7B52C9-00F6-47CD-BE29-43E8A0EA3BAD}">
      <dgm:prSet/>
      <dgm:spPr/>
      <dgm:t>
        <a:bodyPr/>
        <a:lstStyle/>
        <a:p>
          <a:endParaRPr lang="it-IT"/>
        </a:p>
      </dgm:t>
    </dgm:pt>
    <dgm:pt modelId="{0B28C05D-150E-4625-8F31-AD1F36E3A3B8}" type="sibTrans" cxnId="{8E7B52C9-00F6-47CD-BE29-43E8A0EA3BAD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>
        <a:solidFill>
          <a:schemeClr val="bg1"/>
        </a:solidFill>
      </dgm:spPr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>
        <a:solidFill>
          <a:srgbClr val="C00000"/>
        </a:solidFill>
      </dgm:spPr>
    </dgm:pt>
    <dgm:pt modelId="{932A480E-3E90-4589-A6E3-760A33D3F59A}" type="pres">
      <dgm:prSet presAssocID="{A7C5BFB9-D673-4AEA-AA91-398DDE24E594}" presName="text_4" presStyleLbl="node1" presStyleIdx="3" presStyleCnt="4">
        <dgm:presLayoutVars>
          <dgm:bulletEnabled val="1"/>
        </dgm:presLayoutVars>
      </dgm:prSet>
      <dgm:spPr/>
    </dgm:pt>
    <dgm:pt modelId="{08919C37-40B5-463C-9E7E-9C5680D0372D}" type="pres">
      <dgm:prSet presAssocID="{A7C5BFB9-D673-4AEA-AA91-398DDE24E594}" presName="accent_4" presStyleCnt="0"/>
      <dgm:spPr/>
    </dgm:pt>
    <dgm:pt modelId="{6D3E7A97-86DB-4E2B-9D1D-7A1721B76101}" type="pres">
      <dgm:prSet presAssocID="{A7C5BFB9-D673-4AEA-AA91-398DDE24E594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5DB7419-B7F3-4943-8BBF-86EF42E7190D}" type="presOf" srcId="{A7C5BFB9-D673-4AEA-AA91-398DDE24E594}" destId="{932A480E-3E90-4589-A6E3-760A33D3F59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8E7B52C9-00F6-47CD-BE29-43E8A0EA3BAD}" srcId="{7E5AA53B-3EEE-4DE4-BB81-9044890C2946}" destId="{A7C5BFB9-D673-4AEA-AA91-398DDE24E594}" srcOrd="3" destOrd="0" parTransId="{52D8A150-C7C4-426A-A9DE-21AD1DEF62F2}" sibTransId="{0B28C05D-150E-4625-8F31-AD1F36E3A3B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3A116F21-FD8A-43E4-B210-43767888E6A8}" type="presParOf" srcId="{90561C55-3C6E-4D53-85E1-2C50BCDDA392}" destId="{932A480E-3E90-4589-A6E3-760A33D3F59A}" srcOrd="7" destOrd="0" presId="urn:microsoft.com/office/officeart/2008/layout/VerticalCurvedList"/>
    <dgm:cxn modelId="{5E189626-FD49-4EB2-8227-54CF8E8761CE}" type="presParOf" srcId="{90561C55-3C6E-4D53-85E1-2C50BCDDA392}" destId="{08919C37-40B5-463C-9E7E-9C5680D0372D}" srcOrd="8" destOrd="0" presId="urn:microsoft.com/office/officeart/2008/layout/VerticalCurvedList"/>
    <dgm:cxn modelId="{A69195EF-6DB2-4817-BA49-9ED33D3B46A8}" type="presParOf" srcId="{08919C37-40B5-463C-9E7E-9C5680D0372D}" destId="{6D3E7A97-86DB-4E2B-9D1D-7A1721B761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Check the following </a:t>
          </a:r>
          <a:r>
            <a:rPr lang="it-IT" noProof="0" dirty="0" err="1"/>
            <a:t>elements</a:t>
          </a:r>
          <a:r>
            <a:rPr lang="it-IT" noProof="0" dirty="0"/>
            <a:t> of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r>
            <a:rPr lang="it-IT" noProof="0" dirty="0"/>
            <a:t> </a:t>
          </a:r>
          <a:r>
            <a:rPr lang="it-IT" noProof="0" dirty="0" err="1"/>
            <a:t>element</a:t>
          </a:r>
          <a:endParaRPr lang="it-IT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Add</a:t>
          </a:r>
          <a:r>
            <a:rPr lang="it-IT" noProof="0" dirty="0"/>
            <a:t> to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A7C5BFB9-D673-4AEA-AA91-398DDE24E59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>
              <a:highlight>
                <a:srgbClr val="800000"/>
              </a:highlight>
            </a:rPr>
            <a:t>Repeat</a:t>
          </a:r>
          <a:r>
            <a:rPr lang="it-IT" noProof="0" dirty="0">
              <a:highlight>
                <a:srgbClr val="800000"/>
              </a:highlight>
            </a:rPr>
            <a:t> </a:t>
          </a:r>
          <a:r>
            <a:rPr lang="it-IT" noProof="0" dirty="0" err="1">
              <a:highlight>
                <a:srgbClr val="800000"/>
              </a:highlight>
            </a:rPr>
            <a:t>previous</a:t>
          </a:r>
          <a:r>
            <a:rPr lang="it-IT" noProof="0" dirty="0">
              <a:highlight>
                <a:srgbClr val="800000"/>
              </a:highlight>
            </a:rPr>
            <a:t> steps with the new </a:t>
          </a:r>
          <a:r>
            <a:rPr lang="it-IT" noProof="0" dirty="0" err="1">
              <a:highlight>
                <a:srgbClr val="800000"/>
              </a:highlight>
            </a:rPr>
            <a:t>frontier</a:t>
          </a:r>
          <a:endParaRPr lang="it-IT" noProof="0" dirty="0">
            <a:highlight>
              <a:srgbClr val="800000"/>
            </a:highlight>
          </a:endParaRPr>
        </a:p>
      </dgm:t>
    </dgm:pt>
    <dgm:pt modelId="{52D8A150-C7C4-426A-A9DE-21AD1DEF62F2}" type="parTrans" cxnId="{8E7B52C9-00F6-47CD-BE29-43E8A0EA3BAD}">
      <dgm:prSet/>
      <dgm:spPr/>
      <dgm:t>
        <a:bodyPr/>
        <a:lstStyle/>
        <a:p>
          <a:endParaRPr lang="it-IT"/>
        </a:p>
      </dgm:t>
    </dgm:pt>
    <dgm:pt modelId="{0B28C05D-150E-4625-8F31-AD1F36E3A3B8}" type="sibTrans" cxnId="{8E7B52C9-00F6-47CD-BE29-43E8A0EA3BAD}">
      <dgm:prSet/>
      <dgm:spPr/>
      <dgm:t>
        <a:bodyPr/>
        <a:lstStyle/>
        <a:p>
          <a:endParaRPr lang="it-IT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Repeat</a:t>
          </a:r>
          <a:r>
            <a:rPr lang="it-IT" noProof="0" dirty="0"/>
            <a:t> the check with the </a:t>
          </a:r>
          <a:r>
            <a:rPr lang="it-IT" noProof="0" dirty="0" err="1"/>
            <a:t>next</a:t>
          </a:r>
          <a:r>
            <a:rPr lang="it-IT" noProof="0" dirty="0"/>
            <a:t> </a:t>
          </a:r>
          <a:r>
            <a:rPr lang="it-IT" noProof="0" dirty="0" err="1"/>
            <a:t>elements</a:t>
          </a:r>
          <a:r>
            <a:rPr lang="it-IT" noProof="0" dirty="0"/>
            <a:t> in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it-IT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>
        <a:solidFill>
          <a:schemeClr val="bg1"/>
        </a:solidFill>
      </dgm:spPr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932A480E-3E90-4589-A6E3-760A33D3F59A}" type="pres">
      <dgm:prSet presAssocID="{A7C5BFB9-D673-4AEA-AA91-398DDE24E594}" presName="text_4" presStyleLbl="node1" presStyleIdx="3" presStyleCnt="4">
        <dgm:presLayoutVars>
          <dgm:bulletEnabled val="1"/>
        </dgm:presLayoutVars>
      </dgm:prSet>
      <dgm:spPr/>
    </dgm:pt>
    <dgm:pt modelId="{08919C37-40B5-463C-9E7E-9C5680D0372D}" type="pres">
      <dgm:prSet presAssocID="{A7C5BFB9-D673-4AEA-AA91-398DDE24E594}" presName="accent_4" presStyleCnt="0"/>
      <dgm:spPr/>
    </dgm:pt>
    <dgm:pt modelId="{6D3E7A97-86DB-4E2B-9D1D-7A1721B76101}" type="pres">
      <dgm:prSet presAssocID="{A7C5BFB9-D673-4AEA-AA91-398DDE24E594}" presName="accentRepeatNode" presStyleLbl="solidFgAcc1" presStyleIdx="3" presStyleCnt="4"/>
      <dgm:spPr>
        <a:solidFill>
          <a:srgbClr val="C00000"/>
        </a:solidFill>
      </dgm:spPr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5DB7419-B7F3-4943-8BBF-86EF42E7190D}" type="presOf" srcId="{A7C5BFB9-D673-4AEA-AA91-398DDE24E594}" destId="{932A480E-3E90-4589-A6E3-760A33D3F59A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8E7B52C9-00F6-47CD-BE29-43E8A0EA3BAD}" srcId="{7E5AA53B-3EEE-4DE4-BB81-9044890C2946}" destId="{A7C5BFB9-D673-4AEA-AA91-398DDE24E594}" srcOrd="3" destOrd="0" parTransId="{52D8A150-C7C4-426A-A9DE-21AD1DEF62F2}" sibTransId="{0B28C05D-150E-4625-8F31-AD1F36E3A3B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3A116F21-FD8A-43E4-B210-43767888E6A8}" type="presParOf" srcId="{90561C55-3C6E-4D53-85E1-2C50BCDDA392}" destId="{932A480E-3E90-4589-A6E3-760A33D3F59A}" srcOrd="7" destOrd="0" presId="urn:microsoft.com/office/officeart/2008/layout/VerticalCurvedList"/>
    <dgm:cxn modelId="{5E189626-FD49-4EB2-8227-54CF8E8761CE}" type="presParOf" srcId="{90561C55-3C6E-4D53-85E1-2C50BCDDA392}" destId="{08919C37-40B5-463C-9E7E-9C5680D0372D}" srcOrd="8" destOrd="0" presId="urn:microsoft.com/office/officeart/2008/layout/VerticalCurvedList"/>
    <dgm:cxn modelId="{A69195EF-6DB2-4817-BA49-9ED33D3B46A8}" type="presParOf" srcId="{08919C37-40B5-463C-9E7E-9C5680D0372D}" destId="{6D3E7A97-86DB-4E2B-9D1D-7A1721B761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/>
            <a:t>Check the following </a:t>
          </a:r>
          <a:r>
            <a:rPr lang="it-IT" noProof="0" dirty="0" err="1"/>
            <a:t>elements</a:t>
          </a:r>
          <a:r>
            <a:rPr lang="it-IT" noProof="0" dirty="0"/>
            <a:t> of the </a:t>
          </a:r>
          <a:r>
            <a:rPr lang="it-IT" noProof="0" dirty="0" err="1"/>
            <a:t>current</a:t>
          </a:r>
          <a:r>
            <a:rPr lang="it-IT" noProof="0" dirty="0"/>
            <a:t> </a:t>
          </a:r>
          <a:r>
            <a:rPr lang="it-IT" noProof="0" dirty="0" err="1"/>
            <a:t>frontier</a:t>
          </a:r>
          <a:r>
            <a:rPr lang="it-IT" noProof="0" dirty="0"/>
            <a:t> </a:t>
          </a:r>
          <a:r>
            <a:rPr lang="it-IT" noProof="0" dirty="0" err="1"/>
            <a:t>element</a:t>
          </a:r>
          <a:endParaRPr lang="it-IT" noProof="0" dirty="0"/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Add</a:t>
          </a:r>
          <a:r>
            <a:rPr lang="it-IT" noProof="0" dirty="0"/>
            <a:t> to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A7C5BFB9-D673-4AEA-AA91-398DDE24E59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dirty="0" err="1"/>
            <a:t>Repeat</a:t>
          </a:r>
          <a:r>
            <a:rPr lang="it-IT" dirty="0"/>
            <a:t> </a:t>
          </a:r>
          <a:r>
            <a:rPr lang="it-IT" dirty="0" err="1"/>
            <a:t>previous</a:t>
          </a:r>
          <a:r>
            <a:rPr lang="it-IT" dirty="0"/>
            <a:t> steps with the new </a:t>
          </a:r>
          <a:r>
            <a:rPr lang="it-IT" dirty="0" err="1"/>
            <a:t>frontier</a:t>
          </a:r>
          <a:endParaRPr lang="it-IT" noProof="0" dirty="0"/>
        </a:p>
      </dgm:t>
    </dgm:pt>
    <dgm:pt modelId="{52D8A150-C7C4-426A-A9DE-21AD1DEF62F2}" type="parTrans" cxnId="{8E7B52C9-00F6-47CD-BE29-43E8A0EA3BAD}">
      <dgm:prSet/>
      <dgm:spPr/>
      <dgm:t>
        <a:bodyPr/>
        <a:lstStyle/>
        <a:p>
          <a:endParaRPr lang="it-IT"/>
        </a:p>
      </dgm:t>
    </dgm:pt>
    <dgm:pt modelId="{0B28C05D-150E-4625-8F31-AD1F36E3A3B8}" type="sibTrans" cxnId="{8E7B52C9-00F6-47CD-BE29-43E8A0EA3BAD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03AA1E95-A7DA-413B-B541-81E8258503BD}" type="pres">
      <dgm:prSet presAssocID="{A7C5BFB9-D673-4AEA-AA91-398DDE24E594}" presName="text_3" presStyleLbl="node1" presStyleIdx="2" presStyleCnt="3">
        <dgm:presLayoutVars>
          <dgm:bulletEnabled val="1"/>
        </dgm:presLayoutVars>
      </dgm:prSet>
      <dgm:spPr/>
    </dgm:pt>
    <dgm:pt modelId="{D1A6E348-BCB4-4A37-AD95-0345E2024371}" type="pres">
      <dgm:prSet presAssocID="{A7C5BFB9-D673-4AEA-AA91-398DDE24E594}" presName="accent_3" presStyleCnt="0"/>
      <dgm:spPr/>
    </dgm:pt>
    <dgm:pt modelId="{6D3E7A97-86DB-4E2B-9D1D-7A1721B76101}" type="pres">
      <dgm:prSet presAssocID="{A7C5BFB9-D673-4AEA-AA91-398DDE24E59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6B83A78E-5804-4E51-98B5-95D9DD555514}" type="presOf" srcId="{A7C5BFB9-D673-4AEA-AA91-398DDE24E594}" destId="{03AA1E95-A7DA-413B-B541-81E8258503BD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8E7B52C9-00F6-47CD-BE29-43E8A0EA3BAD}" srcId="{7E5AA53B-3EEE-4DE4-BB81-9044890C2946}" destId="{A7C5BFB9-D673-4AEA-AA91-398DDE24E594}" srcOrd="2" destOrd="0" parTransId="{52D8A150-C7C4-426A-A9DE-21AD1DEF62F2}" sibTransId="{0B28C05D-150E-4625-8F31-AD1F36E3A3B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0C86BA1F-88D0-44C2-B525-CD7459C71011}" type="presParOf" srcId="{90561C55-3C6E-4D53-85E1-2C50BCDDA392}" destId="{03AA1E95-A7DA-413B-B541-81E8258503BD}" srcOrd="5" destOrd="0" presId="urn:microsoft.com/office/officeart/2008/layout/VerticalCurvedList"/>
    <dgm:cxn modelId="{54031F9A-B033-4805-94FE-EAC9D77D32BE}" type="presParOf" srcId="{90561C55-3C6E-4D53-85E1-2C50BCDDA392}" destId="{D1A6E348-BCB4-4A37-AD95-0345E2024371}" srcOrd="6" destOrd="0" presId="urn:microsoft.com/office/officeart/2008/layout/VerticalCurvedList"/>
    <dgm:cxn modelId="{47F4BDE5-85F4-4B8E-8F16-F552BEA5973E}" type="presParOf" srcId="{D1A6E348-BCB4-4A37-AD95-0345E2024371}" destId="{6D3E7A97-86DB-4E2B-9D1D-7A1721B761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>
              <a:highlight>
                <a:srgbClr val="800080"/>
              </a:highlight>
            </a:rPr>
            <a:t>Check the following </a:t>
          </a:r>
          <a:r>
            <a:rPr lang="it-IT" noProof="0" dirty="0" err="1">
              <a:highlight>
                <a:srgbClr val="800080"/>
              </a:highlight>
            </a:rPr>
            <a:t>elements</a:t>
          </a:r>
          <a:r>
            <a:rPr lang="it-IT" noProof="0" dirty="0">
              <a:highlight>
                <a:srgbClr val="800080"/>
              </a:highlight>
            </a:rPr>
            <a:t> of the </a:t>
          </a:r>
          <a:r>
            <a:rPr lang="it-IT" noProof="0" dirty="0" err="1">
              <a:highlight>
                <a:srgbClr val="800080"/>
              </a:highlight>
            </a:rPr>
            <a:t>current</a:t>
          </a:r>
          <a:r>
            <a:rPr lang="it-IT" noProof="0" dirty="0">
              <a:highlight>
                <a:srgbClr val="800080"/>
              </a:highlight>
            </a:rPr>
            <a:t> </a:t>
          </a:r>
          <a:r>
            <a:rPr lang="it-IT" noProof="0" dirty="0" err="1">
              <a:highlight>
                <a:srgbClr val="800080"/>
              </a:highlight>
            </a:rPr>
            <a:t>frontier</a:t>
          </a:r>
          <a:r>
            <a:rPr lang="it-IT" noProof="0" dirty="0">
              <a:highlight>
                <a:srgbClr val="800080"/>
              </a:highlight>
            </a:rPr>
            <a:t> </a:t>
          </a:r>
          <a:r>
            <a:rPr lang="it-IT" noProof="0" dirty="0" err="1">
              <a:highlight>
                <a:srgbClr val="800080"/>
              </a:highlight>
            </a:rPr>
            <a:t>element</a:t>
          </a:r>
          <a:endParaRPr lang="it-IT" noProof="0" dirty="0">
            <a:highlight>
              <a:srgbClr val="800080"/>
            </a:highlight>
          </a:endParaRP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it-IT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noProof="0" dirty="0" err="1"/>
            <a:t>Add</a:t>
          </a:r>
          <a:r>
            <a:rPr lang="it-IT" noProof="0" dirty="0"/>
            <a:t> to new </a:t>
          </a:r>
          <a:r>
            <a:rPr lang="it-IT" noProof="0" dirty="0" err="1"/>
            <a:t>frontier</a:t>
          </a:r>
          <a:endParaRPr lang="it-IT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it-IT" noProof="0" dirty="0"/>
        </a:p>
      </dgm:t>
    </dgm:pt>
    <dgm:pt modelId="{A7C5BFB9-D673-4AEA-AA91-398DDE24E59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it-IT" dirty="0" err="1"/>
            <a:t>Repeat</a:t>
          </a:r>
          <a:r>
            <a:rPr lang="it-IT" dirty="0"/>
            <a:t> </a:t>
          </a:r>
          <a:r>
            <a:rPr lang="it-IT" dirty="0" err="1"/>
            <a:t>previous</a:t>
          </a:r>
          <a:r>
            <a:rPr lang="it-IT" dirty="0"/>
            <a:t> steps with the new </a:t>
          </a:r>
          <a:r>
            <a:rPr lang="it-IT" dirty="0" err="1"/>
            <a:t>frontier</a:t>
          </a:r>
          <a:endParaRPr lang="it-IT" noProof="0" dirty="0"/>
        </a:p>
      </dgm:t>
    </dgm:pt>
    <dgm:pt modelId="{52D8A150-C7C4-426A-A9DE-21AD1DEF62F2}" type="parTrans" cxnId="{8E7B52C9-00F6-47CD-BE29-43E8A0EA3BAD}">
      <dgm:prSet/>
      <dgm:spPr/>
      <dgm:t>
        <a:bodyPr/>
        <a:lstStyle/>
        <a:p>
          <a:endParaRPr lang="it-IT"/>
        </a:p>
      </dgm:t>
    </dgm:pt>
    <dgm:pt modelId="{0B28C05D-150E-4625-8F31-AD1F36E3A3B8}" type="sibTrans" cxnId="{8E7B52C9-00F6-47CD-BE29-43E8A0EA3BAD}">
      <dgm:prSet/>
      <dgm:spPr/>
      <dgm:t>
        <a:bodyPr/>
        <a:lstStyle/>
        <a:p>
          <a:endParaRPr lang="it-IT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>
        <a:solidFill>
          <a:srgbClr val="7030A0"/>
        </a:solidFill>
      </dgm:spPr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03AA1E95-A7DA-413B-B541-81E8258503BD}" type="pres">
      <dgm:prSet presAssocID="{A7C5BFB9-D673-4AEA-AA91-398DDE24E594}" presName="text_3" presStyleLbl="node1" presStyleIdx="2" presStyleCnt="3">
        <dgm:presLayoutVars>
          <dgm:bulletEnabled val="1"/>
        </dgm:presLayoutVars>
      </dgm:prSet>
      <dgm:spPr/>
    </dgm:pt>
    <dgm:pt modelId="{D1A6E348-BCB4-4A37-AD95-0345E2024371}" type="pres">
      <dgm:prSet presAssocID="{A7C5BFB9-D673-4AEA-AA91-398DDE24E594}" presName="accent_3" presStyleCnt="0"/>
      <dgm:spPr/>
    </dgm:pt>
    <dgm:pt modelId="{6D3E7A97-86DB-4E2B-9D1D-7A1721B76101}" type="pres">
      <dgm:prSet presAssocID="{A7C5BFB9-D673-4AEA-AA91-398DDE24E59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6B83A78E-5804-4E51-98B5-95D9DD555514}" type="presOf" srcId="{A7C5BFB9-D673-4AEA-AA91-398DDE24E594}" destId="{03AA1E95-A7DA-413B-B541-81E8258503BD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8E7B52C9-00F6-47CD-BE29-43E8A0EA3BAD}" srcId="{7E5AA53B-3EEE-4DE4-BB81-9044890C2946}" destId="{A7C5BFB9-D673-4AEA-AA91-398DDE24E594}" srcOrd="2" destOrd="0" parTransId="{52D8A150-C7C4-426A-A9DE-21AD1DEF62F2}" sibTransId="{0B28C05D-150E-4625-8F31-AD1F36E3A3B8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0C86BA1F-88D0-44C2-B525-CD7459C71011}" type="presParOf" srcId="{90561C55-3C6E-4D53-85E1-2C50BCDDA392}" destId="{03AA1E95-A7DA-413B-B541-81E8258503BD}" srcOrd="5" destOrd="0" presId="urn:microsoft.com/office/officeart/2008/layout/VerticalCurvedList"/>
    <dgm:cxn modelId="{54031F9A-B033-4805-94FE-EAC9D77D32BE}" type="presParOf" srcId="{90561C55-3C6E-4D53-85E1-2C50BCDDA392}" destId="{D1A6E348-BCB4-4A37-AD95-0345E2024371}" srcOrd="6" destOrd="0" presId="urn:microsoft.com/office/officeart/2008/layout/VerticalCurvedList"/>
    <dgm:cxn modelId="{47F4BDE5-85F4-4B8E-8F16-F552BEA5973E}" type="presParOf" srcId="{D1A6E348-BCB4-4A37-AD95-0345E2024371}" destId="{6D3E7A97-86DB-4E2B-9D1D-7A1721B761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Check the following </a:t>
          </a:r>
          <a:r>
            <a:rPr lang="it-IT" sz="1700" kern="1200" noProof="0" dirty="0" err="1"/>
            <a:t>elements</a:t>
          </a:r>
          <a:r>
            <a:rPr lang="it-IT" sz="1700" kern="1200" noProof="0" dirty="0"/>
            <a:t> of the </a:t>
          </a:r>
          <a:r>
            <a:rPr lang="it-IT" sz="1700" kern="1200" noProof="0" dirty="0" err="1"/>
            <a:t>current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frontier</a:t>
          </a:r>
          <a:r>
            <a:rPr lang="it-IT" sz="1700" kern="1200" noProof="0" dirty="0"/>
            <a:t> </a:t>
          </a:r>
          <a:r>
            <a:rPr lang="it-IT" sz="1700" kern="1200" noProof="0" dirty="0" err="1"/>
            <a:t>element</a:t>
          </a:r>
          <a:endParaRPr lang="it-IT" sz="1700" kern="1200" noProof="0" dirty="0"/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Add</a:t>
          </a:r>
          <a:r>
            <a:rPr lang="it-IT" sz="1700" kern="1200" noProof="0" dirty="0"/>
            <a:t> to new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Repeat</a:t>
          </a:r>
          <a:r>
            <a:rPr lang="it-IT" sz="1700" kern="1200" noProof="0" dirty="0"/>
            <a:t> the check with the </a:t>
          </a:r>
          <a:r>
            <a:rPr lang="it-IT" sz="1700" kern="1200" noProof="0" dirty="0" err="1"/>
            <a:t>next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elements</a:t>
          </a:r>
          <a:r>
            <a:rPr lang="it-IT" sz="1700" kern="1200" noProof="0" dirty="0"/>
            <a:t> in the </a:t>
          </a:r>
          <a:r>
            <a:rPr lang="it-IT" sz="1700" kern="1200" noProof="0" dirty="0" err="1"/>
            <a:t>current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A480E-3E90-4589-A6E3-760A33D3F59A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Repeat</a:t>
          </a:r>
          <a:r>
            <a:rPr lang="it-IT" sz="1700" kern="1200" dirty="0"/>
            <a:t> </a:t>
          </a:r>
          <a:r>
            <a:rPr lang="it-IT" sz="1700" kern="1200" dirty="0" err="1"/>
            <a:t>previous</a:t>
          </a:r>
          <a:r>
            <a:rPr lang="it-IT" sz="1700" kern="1200" dirty="0"/>
            <a:t> steps with the new </a:t>
          </a:r>
          <a:r>
            <a:rPr lang="it-IT" sz="1700" kern="1200" dirty="0" err="1"/>
            <a:t>frontier</a:t>
          </a:r>
          <a:endParaRPr lang="it-IT" sz="1700" kern="1200" noProof="0" dirty="0"/>
        </a:p>
      </dsp:txBody>
      <dsp:txXfrm>
        <a:off x="404618" y="2741666"/>
        <a:ext cx="6402340" cy="548276"/>
      </dsp:txXfrm>
    </dsp:sp>
    <dsp:sp modelId="{6D3E7A97-86DB-4E2B-9D1D-7A1721B76101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/>
            <a:t>Check the following </a:t>
          </a:r>
          <a:r>
            <a:rPr lang="it-IT" sz="2000" kern="1200" noProof="0" dirty="0" err="1"/>
            <a:t>elements</a:t>
          </a:r>
          <a:r>
            <a:rPr lang="it-IT" sz="2000" kern="1200" noProof="0" dirty="0"/>
            <a:t> of the </a:t>
          </a:r>
          <a:r>
            <a:rPr lang="it-IT" sz="2000" kern="1200" noProof="0" dirty="0" err="1"/>
            <a:t>current</a:t>
          </a:r>
          <a:r>
            <a:rPr lang="it-IT" sz="2000" kern="1200" noProof="0" dirty="0"/>
            <a:t> </a:t>
          </a:r>
          <a:r>
            <a:rPr lang="it-IT" sz="2000" kern="1200" noProof="0" dirty="0" err="1"/>
            <a:t>frontier</a:t>
          </a:r>
          <a:r>
            <a:rPr lang="it-IT" sz="2000" kern="1200" noProof="0" dirty="0"/>
            <a:t> </a:t>
          </a:r>
          <a:r>
            <a:rPr lang="it-IT" sz="2000" kern="1200" noProof="0" dirty="0" err="1"/>
            <a:t>element</a:t>
          </a:r>
          <a:endParaRPr lang="it-IT" sz="20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 err="1">
              <a:highlight>
                <a:srgbClr val="800080"/>
              </a:highlight>
            </a:rPr>
            <a:t>Add</a:t>
          </a:r>
          <a:r>
            <a:rPr lang="it-IT" sz="2000" kern="1200" noProof="0" dirty="0">
              <a:highlight>
                <a:srgbClr val="800080"/>
              </a:highlight>
            </a:rPr>
            <a:t> to new </a:t>
          </a:r>
          <a:r>
            <a:rPr lang="it-IT" sz="2000" kern="1200" noProof="0" dirty="0" err="1">
              <a:highlight>
                <a:srgbClr val="800080"/>
              </a:highlight>
            </a:rPr>
            <a:t>frontier</a:t>
          </a:r>
          <a:endParaRPr lang="it-IT" sz="2000" kern="1200" noProof="0" dirty="0">
            <a:highlight>
              <a:srgbClr val="800080"/>
            </a:highlight>
          </a:endParaRP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rgbClr val="7030A0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80923-B7F5-4F6D-BE09-EE2D7CD4F6C1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 err="1"/>
            <a:t>Repeat</a:t>
          </a:r>
          <a:r>
            <a:rPr lang="it-IT" sz="2000" kern="1200" noProof="0" dirty="0"/>
            <a:t> </a:t>
          </a:r>
          <a:r>
            <a:rPr lang="it-IT" sz="2000" kern="1200" noProof="0" dirty="0" err="1"/>
            <a:t>previous</a:t>
          </a:r>
          <a:r>
            <a:rPr lang="it-IT" sz="2000" kern="1200" noProof="0" dirty="0"/>
            <a:t> steps with the new </a:t>
          </a:r>
          <a:r>
            <a:rPr lang="it-IT" sz="2000" kern="1200" noProof="0" dirty="0" err="1"/>
            <a:t>frontier</a:t>
          </a:r>
          <a:endParaRPr lang="it-IT" sz="2000" kern="1200" noProof="0" dirty="0"/>
        </a:p>
      </dsp:txBody>
      <dsp:txXfrm>
        <a:off x="496568" y="2494756"/>
        <a:ext cx="6310391" cy="712787"/>
      </dsp:txXfrm>
    </dsp:sp>
    <dsp:sp modelId="{6D3E7A97-86DB-4E2B-9D1D-7A1721B76101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/>
            <a:t>Check the following </a:t>
          </a:r>
          <a:r>
            <a:rPr lang="it-IT" sz="2000" kern="1200" noProof="0" dirty="0" err="1"/>
            <a:t>elements</a:t>
          </a:r>
          <a:r>
            <a:rPr lang="it-IT" sz="2000" kern="1200" noProof="0" dirty="0"/>
            <a:t> of the </a:t>
          </a:r>
          <a:r>
            <a:rPr lang="it-IT" sz="2000" kern="1200" noProof="0" dirty="0" err="1"/>
            <a:t>current</a:t>
          </a:r>
          <a:r>
            <a:rPr lang="it-IT" sz="2000" kern="1200" noProof="0" dirty="0"/>
            <a:t> </a:t>
          </a:r>
          <a:r>
            <a:rPr lang="it-IT" sz="2000" kern="1200" noProof="0" dirty="0" err="1"/>
            <a:t>frontier</a:t>
          </a:r>
          <a:r>
            <a:rPr lang="it-IT" sz="2000" kern="1200" noProof="0" dirty="0"/>
            <a:t> </a:t>
          </a:r>
          <a:r>
            <a:rPr lang="it-IT" sz="2000" kern="1200" noProof="0" dirty="0" err="1"/>
            <a:t>element</a:t>
          </a:r>
          <a:endParaRPr lang="it-IT" sz="20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 err="1"/>
            <a:t>Add</a:t>
          </a:r>
          <a:r>
            <a:rPr lang="it-IT" sz="2000" kern="1200" noProof="0" dirty="0"/>
            <a:t> to new </a:t>
          </a:r>
          <a:r>
            <a:rPr lang="it-IT" sz="2000" kern="1200" noProof="0" dirty="0" err="1"/>
            <a:t>frontier</a:t>
          </a:r>
          <a:endParaRPr lang="it-IT" sz="20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bg1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2E940-51AA-4325-9FEA-59F28306746D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 err="1">
              <a:highlight>
                <a:srgbClr val="800080"/>
              </a:highlight>
            </a:rPr>
            <a:t>Repeat</a:t>
          </a:r>
          <a:r>
            <a:rPr lang="it-IT" sz="2000" kern="1200" noProof="0" dirty="0">
              <a:highlight>
                <a:srgbClr val="800080"/>
              </a:highlight>
            </a:rPr>
            <a:t> </a:t>
          </a:r>
          <a:r>
            <a:rPr lang="it-IT" sz="2000" kern="1200" noProof="0" dirty="0" err="1">
              <a:highlight>
                <a:srgbClr val="800080"/>
              </a:highlight>
            </a:rPr>
            <a:t>previous</a:t>
          </a:r>
          <a:r>
            <a:rPr lang="it-IT" sz="2000" kern="1200" noProof="0" dirty="0">
              <a:highlight>
                <a:srgbClr val="800080"/>
              </a:highlight>
            </a:rPr>
            <a:t> steps with the new </a:t>
          </a:r>
          <a:r>
            <a:rPr lang="it-IT" sz="2000" kern="1200" noProof="0" dirty="0" err="1">
              <a:highlight>
                <a:srgbClr val="800080"/>
              </a:highlight>
            </a:rPr>
            <a:t>frontier</a:t>
          </a:r>
          <a:endParaRPr lang="it-IT" sz="2000" kern="1200" noProof="0" dirty="0">
            <a:highlight>
              <a:srgbClr val="800080"/>
            </a:highlight>
          </a:endParaRPr>
        </a:p>
      </dsp:txBody>
      <dsp:txXfrm>
        <a:off x="496568" y="2494756"/>
        <a:ext cx="6310391" cy="712787"/>
      </dsp:txXfrm>
    </dsp:sp>
    <dsp:sp modelId="{6D3E7A97-86DB-4E2B-9D1D-7A1721B76101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rgbClr val="7030A0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3290D-00E8-450E-A0B6-78C75BA0C803}">
      <dsp:nvSpPr>
        <dsp:cNvPr id="0" name=""/>
        <dsp:cNvSpPr/>
      </dsp:nvSpPr>
      <dsp:spPr>
        <a:xfrm>
          <a:off x="0" y="1526"/>
          <a:ext cx="11029615" cy="7737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7A566-0C3E-419C-9FC8-4BB567F244AE}">
      <dsp:nvSpPr>
        <dsp:cNvPr id="0" name=""/>
        <dsp:cNvSpPr/>
      </dsp:nvSpPr>
      <dsp:spPr>
        <a:xfrm>
          <a:off x="234055" y="175617"/>
          <a:ext cx="425555" cy="425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4C1BA-79E7-4E9D-9DE1-56C92F895DC5}">
      <dsp:nvSpPr>
        <dsp:cNvPr id="0" name=""/>
        <dsp:cNvSpPr/>
      </dsp:nvSpPr>
      <dsp:spPr>
        <a:xfrm>
          <a:off x="893665" y="1526"/>
          <a:ext cx="10135949" cy="77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7" tIns="81887" rIns="81887" bIns="8188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Parallel</a:t>
          </a:r>
          <a:r>
            <a:rPr lang="en-US" sz="1400" kern="1200"/>
            <a:t> programming offers significant advantages over sequential programming when implementing the BFS algorithm. </a:t>
          </a:r>
        </a:p>
      </dsp:txBody>
      <dsp:txXfrm>
        <a:off x="893665" y="1526"/>
        <a:ext cx="10135949" cy="773736"/>
      </dsp:txXfrm>
    </dsp:sp>
    <dsp:sp modelId="{AD57595C-0CC8-4839-B8C4-EB86DFA07054}">
      <dsp:nvSpPr>
        <dsp:cNvPr id="0" name=""/>
        <dsp:cNvSpPr/>
      </dsp:nvSpPr>
      <dsp:spPr>
        <a:xfrm>
          <a:off x="0" y="968697"/>
          <a:ext cx="11029615" cy="7737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785CA-34F7-4CF5-864A-1D0D288645D4}">
      <dsp:nvSpPr>
        <dsp:cNvPr id="0" name=""/>
        <dsp:cNvSpPr/>
      </dsp:nvSpPr>
      <dsp:spPr>
        <a:xfrm>
          <a:off x="234055" y="1142788"/>
          <a:ext cx="425555" cy="425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517BC-41BB-4D22-AD3A-EFFC1F12B6C0}">
      <dsp:nvSpPr>
        <dsp:cNvPr id="0" name=""/>
        <dsp:cNvSpPr/>
      </dsp:nvSpPr>
      <dsp:spPr>
        <a:xfrm>
          <a:off x="893665" y="968697"/>
          <a:ext cx="10135949" cy="77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7" tIns="81887" rIns="81887" bIns="8188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By distributing tasks across multiple processing units, parallel BFS efficiently explores multiple levels of the graph simultaneously, reducing overall computation time. </a:t>
          </a:r>
        </a:p>
      </dsp:txBody>
      <dsp:txXfrm>
        <a:off x="893665" y="968697"/>
        <a:ext cx="10135949" cy="773736"/>
      </dsp:txXfrm>
    </dsp:sp>
    <dsp:sp modelId="{5FCF4965-EBBD-43D3-B7E5-57722320F324}">
      <dsp:nvSpPr>
        <dsp:cNvPr id="0" name=""/>
        <dsp:cNvSpPr/>
      </dsp:nvSpPr>
      <dsp:spPr>
        <a:xfrm>
          <a:off x="0" y="1935868"/>
          <a:ext cx="11029615" cy="7737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65939-801E-4C13-BA30-90E4981C7CD3}">
      <dsp:nvSpPr>
        <dsp:cNvPr id="0" name=""/>
        <dsp:cNvSpPr/>
      </dsp:nvSpPr>
      <dsp:spPr>
        <a:xfrm>
          <a:off x="234055" y="2109959"/>
          <a:ext cx="425555" cy="425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F94C7-4FB8-4DCC-AC99-A603AB6138BF}">
      <dsp:nvSpPr>
        <dsp:cNvPr id="0" name=""/>
        <dsp:cNvSpPr/>
      </dsp:nvSpPr>
      <dsp:spPr>
        <a:xfrm>
          <a:off x="893665" y="1935868"/>
          <a:ext cx="10135949" cy="77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7" tIns="81887" rIns="81887" bIns="8188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capability is particularly beneficial for large-scale and complex graphs, where sequential BFS can become computationally expensive and slow. </a:t>
          </a:r>
        </a:p>
      </dsp:txBody>
      <dsp:txXfrm>
        <a:off x="893665" y="1935868"/>
        <a:ext cx="10135949" cy="773736"/>
      </dsp:txXfrm>
    </dsp:sp>
    <dsp:sp modelId="{4BB48BA4-31AE-476E-A5F6-BA1C9B1CF274}">
      <dsp:nvSpPr>
        <dsp:cNvPr id="0" name=""/>
        <dsp:cNvSpPr/>
      </dsp:nvSpPr>
      <dsp:spPr>
        <a:xfrm>
          <a:off x="0" y="2903039"/>
          <a:ext cx="11029615" cy="77373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1915B-390D-4742-9CEE-AE7ABF8D5CCA}">
      <dsp:nvSpPr>
        <dsp:cNvPr id="0" name=""/>
        <dsp:cNvSpPr/>
      </dsp:nvSpPr>
      <dsp:spPr>
        <a:xfrm>
          <a:off x="234055" y="3077130"/>
          <a:ext cx="425555" cy="425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ACAD4-D4D5-4084-B7E6-5F69AB9C5EEA}">
      <dsp:nvSpPr>
        <dsp:cNvPr id="0" name=""/>
        <dsp:cNvSpPr/>
      </dsp:nvSpPr>
      <dsp:spPr>
        <a:xfrm>
          <a:off x="893665" y="2903039"/>
          <a:ext cx="10135949" cy="77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887" tIns="81887" rIns="81887" bIns="8188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Moreover, parallelization allows for better resource utilization in modern multi-core architectures, leading to improved performance and scalability.  As real-world applications increasingly demand faster and more efficient graph processing, parallel BFS becomes a superior choice, unlocking new possibilities in fields such as social network analysis, data mining, and artificial intelligence.</a:t>
          </a:r>
        </a:p>
      </dsp:txBody>
      <dsp:txXfrm>
        <a:off x="893665" y="2903039"/>
        <a:ext cx="10135949" cy="773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>
              <a:highlight>
                <a:srgbClr val="800000"/>
              </a:highlight>
            </a:rPr>
            <a:t>Check the following </a:t>
          </a:r>
          <a:r>
            <a:rPr lang="it-IT" sz="1700" kern="1200" noProof="0" dirty="0" err="1">
              <a:highlight>
                <a:srgbClr val="800000"/>
              </a:highlight>
            </a:rPr>
            <a:t>elements</a:t>
          </a:r>
          <a:r>
            <a:rPr lang="it-IT" sz="1700" kern="1200" noProof="0" dirty="0">
              <a:highlight>
                <a:srgbClr val="800000"/>
              </a:highlight>
            </a:rPr>
            <a:t> of the </a:t>
          </a:r>
          <a:r>
            <a:rPr lang="it-IT" sz="1700" kern="1200" noProof="0" dirty="0" err="1">
              <a:highlight>
                <a:srgbClr val="800000"/>
              </a:highlight>
            </a:rPr>
            <a:t>current</a:t>
          </a:r>
          <a:r>
            <a:rPr lang="it-IT" sz="1700" kern="1200" noProof="0" dirty="0">
              <a:highlight>
                <a:srgbClr val="800000"/>
              </a:highlight>
            </a:rPr>
            <a:t> </a:t>
          </a:r>
          <a:r>
            <a:rPr lang="it-IT" sz="1700" kern="1200" noProof="0" dirty="0" err="1">
              <a:highlight>
                <a:srgbClr val="800000"/>
              </a:highlight>
            </a:rPr>
            <a:t>frontier</a:t>
          </a:r>
          <a:r>
            <a:rPr lang="it-IT" sz="1700" kern="1200" noProof="0" dirty="0">
              <a:highlight>
                <a:srgbClr val="800000"/>
              </a:highlight>
            </a:rPr>
            <a:t> </a:t>
          </a:r>
          <a:r>
            <a:rPr lang="it-IT" sz="1700" kern="1200" noProof="0" dirty="0" err="1">
              <a:highlight>
                <a:srgbClr val="800000"/>
              </a:highlight>
            </a:rPr>
            <a:t>element</a:t>
          </a:r>
          <a:endParaRPr lang="it-IT" sz="1700" kern="1200" noProof="0" dirty="0">
            <a:highlight>
              <a:srgbClr val="800000"/>
            </a:highlight>
          </a:endParaRP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rgbClr val="C00000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Add</a:t>
          </a:r>
          <a:r>
            <a:rPr lang="it-IT" sz="1700" kern="1200" noProof="0" dirty="0"/>
            <a:t> to new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Repeat</a:t>
          </a:r>
          <a:r>
            <a:rPr lang="it-IT" sz="1700" kern="1200" noProof="0" dirty="0"/>
            <a:t> the check with the </a:t>
          </a:r>
          <a:r>
            <a:rPr lang="it-IT" sz="1700" kern="1200" noProof="0" dirty="0" err="1"/>
            <a:t>next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elements</a:t>
          </a:r>
          <a:r>
            <a:rPr lang="it-IT" sz="1700" kern="1200" noProof="0" dirty="0"/>
            <a:t> in the </a:t>
          </a:r>
          <a:r>
            <a:rPr lang="it-IT" sz="1700" kern="1200" noProof="0" dirty="0" err="1"/>
            <a:t>current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A480E-3E90-4589-A6E3-760A33D3F59A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 err="1"/>
            <a:t>Repeat</a:t>
          </a:r>
          <a:r>
            <a:rPr lang="it-IT" sz="1700" kern="1200" dirty="0"/>
            <a:t> </a:t>
          </a:r>
          <a:r>
            <a:rPr lang="it-IT" sz="1700" kern="1200" dirty="0" err="1"/>
            <a:t>previous</a:t>
          </a:r>
          <a:r>
            <a:rPr lang="it-IT" sz="1700" kern="1200" dirty="0"/>
            <a:t> steps with the new </a:t>
          </a:r>
          <a:r>
            <a:rPr lang="it-IT" sz="1700" kern="1200" dirty="0" err="1"/>
            <a:t>frontier</a:t>
          </a:r>
          <a:endParaRPr lang="it-IT" sz="1700" kern="1200" noProof="0" dirty="0"/>
        </a:p>
      </dsp:txBody>
      <dsp:txXfrm>
        <a:off x="404618" y="2741666"/>
        <a:ext cx="6402340" cy="548276"/>
      </dsp:txXfrm>
    </dsp:sp>
    <dsp:sp modelId="{6D3E7A97-86DB-4E2B-9D1D-7A1721B76101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Check the following </a:t>
          </a:r>
          <a:r>
            <a:rPr lang="it-IT" sz="1700" kern="1200" noProof="0" dirty="0" err="1"/>
            <a:t>elements</a:t>
          </a:r>
          <a:r>
            <a:rPr lang="it-IT" sz="1700" kern="1200" noProof="0" dirty="0"/>
            <a:t> of the </a:t>
          </a:r>
          <a:r>
            <a:rPr lang="it-IT" sz="1700" kern="1200" noProof="0" dirty="0" err="1"/>
            <a:t>current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frontier</a:t>
          </a:r>
          <a:r>
            <a:rPr lang="it-IT" sz="1700" kern="1200" noProof="0" dirty="0"/>
            <a:t> </a:t>
          </a:r>
          <a:r>
            <a:rPr lang="it-IT" sz="1700" kern="1200" noProof="0" dirty="0" err="1"/>
            <a:t>element</a:t>
          </a:r>
          <a:endParaRPr lang="it-IT" sz="1700" kern="1200" noProof="0" dirty="0"/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>
              <a:highlight>
                <a:srgbClr val="800000"/>
              </a:highlight>
            </a:rPr>
            <a:t>Add</a:t>
          </a:r>
          <a:r>
            <a:rPr lang="it-IT" sz="1700" kern="1200" noProof="0" dirty="0">
              <a:highlight>
                <a:srgbClr val="800000"/>
              </a:highlight>
            </a:rPr>
            <a:t> to new </a:t>
          </a:r>
          <a:r>
            <a:rPr lang="it-IT" sz="1700" kern="1200" noProof="0" dirty="0" err="1">
              <a:highlight>
                <a:srgbClr val="800000"/>
              </a:highlight>
            </a:rPr>
            <a:t>frontier</a:t>
          </a:r>
          <a:endParaRPr lang="it-IT" sz="1700" kern="1200" noProof="0" dirty="0">
            <a:highlight>
              <a:srgbClr val="800000"/>
            </a:highlight>
          </a:endParaRPr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rgbClr val="C00000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Repeat</a:t>
          </a:r>
          <a:r>
            <a:rPr lang="it-IT" sz="1700" kern="1200" noProof="0" dirty="0"/>
            <a:t> the check with the </a:t>
          </a:r>
          <a:r>
            <a:rPr lang="it-IT" sz="1700" kern="1200" noProof="0" dirty="0" err="1"/>
            <a:t>next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elements</a:t>
          </a:r>
          <a:r>
            <a:rPr lang="it-IT" sz="1700" kern="1200" noProof="0" dirty="0"/>
            <a:t> in the </a:t>
          </a:r>
          <a:r>
            <a:rPr lang="it-IT" sz="1700" kern="1200" noProof="0" dirty="0" err="1"/>
            <a:t>current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A480E-3E90-4589-A6E3-760A33D3F59A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Repeat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previous</a:t>
          </a:r>
          <a:r>
            <a:rPr lang="it-IT" sz="1700" kern="1200" noProof="0" dirty="0"/>
            <a:t> steps with the new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404618" y="2741666"/>
        <a:ext cx="6402340" cy="548276"/>
      </dsp:txXfrm>
    </dsp:sp>
    <dsp:sp modelId="{6D3E7A97-86DB-4E2B-9D1D-7A1721B76101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Check the following </a:t>
          </a:r>
          <a:r>
            <a:rPr lang="it-IT" sz="1700" kern="1200" noProof="0" dirty="0" err="1"/>
            <a:t>elements</a:t>
          </a:r>
          <a:r>
            <a:rPr lang="it-IT" sz="1700" kern="1200" noProof="0" dirty="0"/>
            <a:t> of the </a:t>
          </a:r>
          <a:r>
            <a:rPr lang="it-IT" sz="1700" kern="1200" noProof="0" dirty="0" err="1"/>
            <a:t>current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frontier</a:t>
          </a:r>
          <a:r>
            <a:rPr lang="it-IT" sz="1700" kern="1200" noProof="0" dirty="0"/>
            <a:t> </a:t>
          </a:r>
          <a:r>
            <a:rPr lang="it-IT" sz="1700" kern="1200" noProof="0" dirty="0" err="1"/>
            <a:t>element</a:t>
          </a:r>
          <a:endParaRPr lang="it-IT" sz="1700" kern="1200" noProof="0" dirty="0"/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Add</a:t>
          </a:r>
          <a:r>
            <a:rPr lang="it-IT" sz="1700" kern="1200" noProof="0" dirty="0"/>
            <a:t> to new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bg1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>
              <a:highlight>
                <a:srgbClr val="800000"/>
              </a:highlight>
            </a:rPr>
            <a:t>Repeat</a:t>
          </a:r>
          <a:r>
            <a:rPr lang="it-IT" sz="1700" kern="1200" noProof="0" dirty="0">
              <a:highlight>
                <a:srgbClr val="800000"/>
              </a:highlight>
            </a:rPr>
            <a:t> the check with the </a:t>
          </a:r>
          <a:r>
            <a:rPr lang="it-IT" sz="1700" kern="1200" noProof="0" dirty="0" err="1">
              <a:highlight>
                <a:srgbClr val="800000"/>
              </a:highlight>
            </a:rPr>
            <a:t>next</a:t>
          </a:r>
          <a:r>
            <a:rPr lang="it-IT" sz="1700" kern="1200" noProof="0" dirty="0">
              <a:highlight>
                <a:srgbClr val="800000"/>
              </a:highlight>
            </a:rPr>
            <a:t> </a:t>
          </a:r>
          <a:r>
            <a:rPr lang="it-IT" sz="1700" kern="1200" noProof="0" dirty="0" err="1">
              <a:highlight>
                <a:srgbClr val="800000"/>
              </a:highlight>
            </a:rPr>
            <a:t>elements</a:t>
          </a:r>
          <a:r>
            <a:rPr lang="it-IT" sz="1700" kern="1200" noProof="0" dirty="0">
              <a:highlight>
                <a:srgbClr val="800000"/>
              </a:highlight>
            </a:rPr>
            <a:t> in the </a:t>
          </a:r>
          <a:r>
            <a:rPr lang="it-IT" sz="1700" kern="1200" noProof="0" dirty="0" err="1">
              <a:highlight>
                <a:srgbClr val="800000"/>
              </a:highlight>
            </a:rPr>
            <a:t>current</a:t>
          </a:r>
          <a:r>
            <a:rPr lang="it-IT" sz="1700" kern="1200" noProof="0" dirty="0">
              <a:highlight>
                <a:srgbClr val="800000"/>
              </a:highlight>
            </a:rPr>
            <a:t> </a:t>
          </a:r>
          <a:r>
            <a:rPr lang="it-IT" sz="1700" kern="1200" noProof="0" dirty="0" err="1">
              <a:highlight>
                <a:srgbClr val="800000"/>
              </a:highlight>
            </a:rPr>
            <a:t>frontier</a:t>
          </a:r>
          <a:endParaRPr lang="it-IT" sz="1700" kern="1200" noProof="0" dirty="0">
            <a:highlight>
              <a:srgbClr val="800000"/>
            </a:highlight>
          </a:endParaRP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rgbClr val="C00000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A480E-3E90-4589-A6E3-760A33D3F59A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Repeat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previous</a:t>
          </a:r>
          <a:r>
            <a:rPr lang="it-IT" sz="1700" kern="1200" noProof="0" dirty="0"/>
            <a:t> steps with the new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404618" y="2741666"/>
        <a:ext cx="6402340" cy="548276"/>
      </dsp:txXfrm>
    </dsp:sp>
    <dsp:sp modelId="{6D3E7A97-86DB-4E2B-9D1D-7A1721B76101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Check the following </a:t>
          </a:r>
          <a:r>
            <a:rPr lang="it-IT" sz="1700" kern="1200" noProof="0" dirty="0" err="1"/>
            <a:t>elements</a:t>
          </a:r>
          <a:r>
            <a:rPr lang="it-IT" sz="1700" kern="1200" noProof="0" dirty="0"/>
            <a:t> of the </a:t>
          </a:r>
          <a:r>
            <a:rPr lang="it-IT" sz="1700" kern="1200" noProof="0" dirty="0" err="1"/>
            <a:t>current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frontier</a:t>
          </a:r>
          <a:r>
            <a:rPr lang="it-IT" sz="1700" kern="1200" noProof="0" dirty="0"/>
            <a:t> </a:t>
          </a:r>
          <a:r>
            <a:rPr lang="it-IT" sz="1700" kern="1200" noProof="0" dirty="0" err="1"/>
            <a:t>element</a:t>
          </a:r>
          <a:endParaRPr lang="it-IT" sz="1700" kern="1200" noProof="0" dirty="0"/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Add</a:t>
          </a:r>
          <a:r>
            <a:rPr lang="it-IT" sz="1700" kern="1200" noProof="0" dirty="0"/>
            <a:t> to new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bg1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>
              <a:highlight>
                <a:srgbClr val="800000"/>
              </a:highlight>
            </a:rPr>
            <a:t>Repeat</a:t>
          </a:r>
          <a:r>
            <a:rPr lang="it-IT" sz="1700" kern="1200" noProof="0" dirty="0">
              <a:highlight>
                <a:srgbClr val="800000"/>
              </a:highlight>
            </a:rPr>
            <a:t> the check with the </a:t>
          </a:r>
          <a:r>
            <a:rPr lang="it-IT" sz="1700" kern="1200" noProof="0" dirty="0" err="1">
              <a:highlight>
                <a:srgbClr val="800000"/>
              </a:highlight>
            </a:rPr>
            <a:t>next</a:t>
          </a:r>
          <a:r>
            <a:rPr lang="it-IT" sz="1700" kern="1200" noProof="0" dirty="0">
              <a:highlight>
                <a:srgbClr val="800000"/>
              </a:highlight>
            </a:rPr>
            <a:t> </a:t>
          </a:r>
          <a:r>
            <a:rPr lang="it-IT" sz="1700" kern="1200" noProof="0" dirty="0" err="1">
              <a:highlight>
                <a:srgbClr val="800000"/>
              </a:highlight>
            </a:rPr>
            <a:t>elements</a:t>
          </a:r>
          <a:r>
            <a:rPr lang="it-IT" sz="1700" kern="1200" noProof="0" dirty="0">
              <a:highlight>
                <a:srgbClr val="800000"/>
              </a:highlight>
            </a:rPr>
            <a:t> in the </a:t>
          </a:r>
          <a:r>
            <a:rPr lang="it-IT" sz="1700" kern="1200" noProof="0" dirty="0" err="1">
              <a:highlight>
                <a:srgbClr val="800000"/>
              </a:highlight>
            </a:rPr>
            <a:t>current</a:t>
          </a:r>
          <a:r>
            <a:rPr lang="it-IT" sz="1700" kern="1200" noProof="0" dirty="0">
              <a:highlight>
                <a:srgbClr val="800000"/>
              </a:highlight>
            </a:rPr>
            <a:t> </a:t>
          </a:r>
          <a:r>
            <a:rPr lang="it-IT" sz="1700" kern="1200" noProof="0" dirty="0" err="1">
              <a:highlight>
                <a:srgbClr val="800000"/>
              </a:highlight>
            </a:rPr>
            <a:t>frontier</a:t>
          </a:r>
          <a:endParaRPr lang="it-IT" sz="1700" kern="1200" noProof="0" dirty="0">
            <a:highlight>
              <a:srgbClr val="800000"/>
            </a:highlight>
          </a:endParaRP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rgbClr val="C00000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A480E-3E90-4589-A6E3-760A33D3F59A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Repeat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previous</a:t>
          </a:r>
          <a:r>
            <a:rPr lang="it-IT" sz="1700" kern="1200" noProof="0" dirty="0"/>
            <a:t> steps with the new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404618" y="2741666"/>
        <a:ext cx="6402340" cy="548276"/>
      </dsp:txXfrm>
    </dsp:sp>
    <dsp:sp modelId="{6D3E7A97-86DB-4E2B-9D1D-7A1721B76101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Check the following </a:t>
          </a:r>
          <a:r>
            <a:rPr lang="it-IT" sz="1700" kern="1200" noProof="0" dirty="0" err="1"/>
            <a:t>elements</a:t>
          </a:r>
          <a:r>
            <a:rPr lang="it-IT" sz="1700" kern="1200" noProof="0" dirty="0"/>
            <a:t> of the </a:t>
          </a:r>
          <a:r>
            <a:rPr lang="it-IT" sz="1700" kern="1200" noProof="0" dirty="0" err="1"/>
            <a:t>current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frontier</a:t>
          </a:r>
          <a:r>
            <a:rPr lang="it-IT" sz="1700" kern="1200" noProof="0" dirty="0"/>
            <a:t> </a:t>
          </a:r>
          <a:r>
            <a:rPr lang="it-IT" sz="1700" kern="1200" noProof="0" dirty="0" err="1"/>
            <a:t>element</a:t>
          </a:r>
          <a:endParaRPr lang="it-IT" sz="1700" kern="1200" noProof="0" dirty="0"/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Add</a:t>
          </a:r>
          <a:r>
            <a:rPr lang="it-IT" sz="1700" kern="1200" noProof="0" dirty="0"/>
            <a:t> to new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bg1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>
              <a:highlight>
                <a:srgbClr val="800000"/>
              </a:highlight>
            </a:rPr>
            <a:t>Repeat</a:t>
          </a:r>
          <a:r>
            <a:rPr lang="it-IT" sz="1700" kern="1200" noProof="0" dirty="0">
              <a:highlight>
                <a:srgbClr val="800000"/>
              </a:highlight>
            </a:rPr>
            <a:t> the check with the </a:t>
          </a:r>
          <a:r>
            <a:rPr lang="it-IT" sz="1700" kern="1200" noProof="0" dirty="0" err="1">
              <a:highlight>
                <a:srgbClr val="800000"/>
              </a:highlight>
            </a:rPr>
            <a:t>next</a:t>
          </a:r>
          <a:r>
            <a:rPr lang="it-IT" sz="1700" kern="1200" noProof="0" dirty="0">
              <a:highlight>
                <a:srgbClr val="800000"/>
              </a:highlight>
            </a:rPr>
            <a:t> </a:t>
          </a:r>
          <a:r>
            <a:rPr lang="it-IT" sz="1700" kern="1200" noProof="0" dirty="0" err="1">
              <a:highlight>
                <a:srgbClr val="800000"/>
              </a:highlight>
            </a:rPr>
            <a:t>elements</a:t>
          </a:r>
          <a:r>
            <a:rPr lang="it-IT" sz="1700" kern="1200" noProof="0" dirty="0">
              <a:highlight>
                <a:srgbClr val="800000"/>
              </a:highlight>
            </a:rPr>
            <a:t> in the </a:t>
          </a:r>
          <a:r>
            <a:rPr lang="it-IT" sz="1700" kern="1200" noProof="0" dirty="0" err="1">
              <a:highlight>
                <a:srgbClr val="800000"/>
              </a:highlight>
            </a:rPr>
            <a:t>current</a:t>
          </a:r>
          <a:r>
            <a:rPr lang="it-IT" sz="1700" kern="1200" noProof="0" dirty="0">
              <a:highlight>
                <a:srgbClr val="800000"/>
              </a:highlight>
            </a:rPr>
            <a:t> </a:t>
          </a:r>
          <a:r>
            <a:rPr lang="it-IT" sz="1700" kern="1200" noProof="0" dirty="0" err="1">
              <a:highlight>
                <a:srgbClr val="800000"/>
              </a:highlight>
            </a:rPr>
            <a:t>frontier</a:t>
          </a:r>
          <a:endParaRPr lang="it-IT" sz="1700" kern="1200" noProof="0" dirty="0">
            <a:highlight>
              <a:srgbClr val="800000"/>
            </a:highlight>
          </a:endParaRP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rgbClr val="C00000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A480E-3E90-4589-A6E3-760A33D3F59A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Repeat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previous</a:t>
          </a:r>
          <a:r>
            <a:rPr lang="it-IT" sz="1700" kern="1200" noProof="0" dirty="0"/>
            <a:t> steps with the new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404618" y="2741666"/>
        <a:ext cx="6402340" cy="548276"/>
      </dsp:txXfrm>
    </dsp:sp>
    <dsp:sp modelId="{6D3E7A97-86DB-4E2B-9D1D-7A1721B76101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/>
            <a:t>Check the following </a:t>
          </a:r>
          <a:r>
            <a:rPr lang="it-IT" sz="1700" kern="1200" noProof="0" dirty="0" err="1"/>
            <a:t>elements</a:t>
          </a:r>
          <a:r>
            <a:rPr lang="it-IT" sz="1700" kern="1200" noProof="0" dirty="0"/>
            <a:t> of the </a:t>
          </a:r>
          <a:r>
            <a:rPr lang="it-IT" sz="1700" kern="1200" noProof="0" dirty="0" err="1"/>
            <a:t>current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frontier</a:t>
          </a:r>
          <a:r>
            <a:rPr lang="it-IT" sz="1700" kern="1200" noProof="0" dirty="0"/>
            <a:t> </a:t>
          </a:r>
          <a:r>
            <a:rPr lang="it-IT" sz="1700" kern="1200" noProof="0" dirty="0" err="1"/>
            <a:t>element</a:t>
          </a:r>
          <a:endParaRPr lang="it-IT" sz="1700" kern="1200" noProof="0" dirty="0"/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18958" y="1096552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Add</a:t>
          </a:r>
          <a:r>
            <a:rPr lang="it-IT" sz="1700" kern="1200" noProof="0" dirty="0"/>
            <a:t> to new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718958" y="1096552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bg1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/>
            <a:t>Repeat</a:t>
          </a:r>
          <a:r>
            <a:rPr lang="it-IT" sz="1700" kern="1200" noProof="0" dirty="0"/>
            <a:t> the check with the </a:t>
          </a:r>
          <a:r>
            <a:rPr lang="it-IT" sz="1700" kern="1200" noProof="0" dirty="0" err="1"/>
            <a:t>next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elements</a:t>
          </a:r>
          <a:r>
            <a:rPr lang="it-IT" sz="1700" kern="1200" noProof="0" dirty="0"/>
            <a:t> in the </a:t>
          </a:r>
          <a:r>
            <a:rPr lang="it-IT" sz="1700" kern="1200" noProof="0" dirty="0" err="1"/>
            <a:t>current</a:t>
          </a:r>
          <a:r>
            <a:rPr lang="it-IT" sz="1700" kern="1200" noProof="0" dirty="0"/>
            <a:t> </a:t>
          </a:r>
          <a:r>
            <a:rPr lang="it-IT" sz="1700" kern="1200" noProof="0" dirty="0" err="1"/>
            <a:t>frontier</a:t>
          </a:r>
          <a:endParaRPr lang="it-IT" sz="1700" kern="1200" noProof="0" dirty="0"/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A480E-3E90-4589-A6E3-760A33D3F59A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3180" rIns="43180" bIns="43180" numCol="1" spcCol="1270" rtlCol="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noProof="0" dirty="0" err="1">
              <a:highlight>
                <a:srgbClr val="800000"/>
              </a:highlight>
            </a:rPr>
            <a:t>Repeat</a:t>
          </a:r>
          <a:r>
            <a:rPr lang="it-IT" sz="1700" kern="1200" noProof="0" dirty="0">
              <a:highlight>
                <a:srgbClr val="800000"/>
              </a:highlight>
            </a:rPr>
            <a:t> </a:t>
          </a:r>
          <a:r>
            <a:rPr lang="it-IT" sz="1700" kern="1200" noProof="0" dirty="0" err="1">
              <a:highlight>
                <a:srgbClr val="800000"/>
              </a:highlight>
            </a:rPr>
            <a:t>previous</a:t>
          </a:r>
          <a:r>
            <a:rPr lang="it-IT" sz="1700" kern="1200" noProof="0" dirty="0">
              <a:highlight>
                <a:srgbClr val="800000"/>
              </a:highlight>
            </a:rPr>
            <a:t> steps with the new </a:t>
          </a:r>
          <a:r>
            <a:rPr lang="it-IT" sz="1700" kern="1200" noProof="0" dirty="0" err="1">
              <a:highlight>
                <a:srgbClr val="800000"/>
              </a:highlight>
            </a:rPr>
            <a:t>frontier</a:t>
          </a:r>
          <a:endParaRPr lang="it-IT" sz="1700" kern="1200" noProof="0" dirty="0">
            <a:highlight>
              <a:srgbClr val="800000"/>
            </a:highlight>
          </a:endParaRPr>
        </a:p>
      </dsp:txBody>
      <dsp:txXfrm>
        <a:off x="404618" y="2741666"/>
        <a:ext cx="6402340" cy="548276"/>
      </dsp:txXfrm>
    </dsp:sp>
    <dsp:sp modelId="{6D3E7A97-86DB-4E2B-9D1D-7A1721B76101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rgbClr val="C00000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/>
            <a:t>Check the following </a:t>
          </a:r>
          <a:r>
            <a:rPr lang="it-IT" sz="2000" kern="1200" noProof="0" dirty="0" err="1"/>
            <a:t>elements</a:t>
          </a:r>
          <a:r>
            <a:rPr lang="it-IT" sz="2000" kern="1200" noProof="0" dirty="0"/>
            <a:t> of the </a:t>
          </a:r>
          <a:r>
            <a:rPr lang="it-IT" sz="2000" kern="1200" noProof="0" dirty="0" err="1"/>
            <a:t>current</a:t>
          </a:r>
          <a:r>
            <a:rPr lang="it-IT" sz="2000" kern="1200" noProof="0" dirty="0"/>
            <a:t> </a:t>
          </a:r>
          <a:r>
            <a:rPr lang="it-IT" sz="2000" kern="1200" noProof="0" dirty="0" err="1"/>
            <a:t>frontier</a:t>
          </a:r>
          <a:r>
            <a:rPr lang="it-IT" sz="2000" kern="1200" noProof="0" dirty="0"/>
            <a:t> </a:t>
          </a:r>
          <a:r>
            <a:rPr lang="it-IT" sz="2000" kern="1200" noProof="0" dirty="0" err="1"/>
            <a:t>element</a:t>
          </a:r>
          <a:endParaRPr lang="it-IT" sz="2000" kern="1200" noProof="0" dirty="0"/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 err="1"/>
            <a:t>Add</a:t>
          </a:r>
          <a:r>
            <a:rPr lang="it-IT" sz="2000" kern="1200" noProof="0" dirty="0"/>
            <a:t> to new </a:t>
          </a:r>
          <a:r>
            <a:rPr lang="it-IT" sz="2000" kern="1200" noProof="0" dirty="0" err="1"/>
            <a:t>frontier</a:t>
          </a:r>
          <a:endParaRPr lang="it-IT" sz="20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A1E95-A7DA-413B-B541-81E8258503BD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Repeat</a:t>
          </a:r>
          <a:r>
            <a:rPr lang="it-IT" sz="2000" kern="1200" dirty="0"/>
            <a:t> </a:t>
          </a:r>
          <a:r>
            <a:rPr lang="it-IT" sz="2000" kern="1200" dirty="0" err="1"/>
            <a:t>previous</a:t>
          </a:r>
          <a:r>
            <a:rPr lang="it-IT" sz="2000" kern="1200" dirty="0"/>
            <a:t> steps with the new </a:t>
          </a:r>
          <a:r>
            <a:rPr lang="it-IT" sz="2000" kern="1200" dirty="0" err="1"/>
            <a:t>frontier</a:t>
          </a:r>
          <a:endParaRPr lang="it-IT" sz="2000" kern="1200" noProof="0" dirty="0"/>
        </a:p>
      </dsp:txBody>
      <dsp:txXfrm>
        <a:off x="496568" y="2494756"/>
        <a:ext cx="6310391" cy="712787"/>
      </dsp:txXfrm>
    </dsp:sp>
    <dsp:sp modelId="{6D3E7A97-86DB-4E2B-9D1D-7A1721B76101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>
              <a:highlight>
                <a:srgbClr val="800080"/>
              </a:highlight>
            </a:rPr>
            <a:t>Check the following </a:t>
          </a:r>
          <a:r>
            <a:rPr lang="it-IT" sz="2000" kern="1200" noProof="0" dirty="0" err="1">
              <a:highlight>
                <a:srgbClr val="800080"/>
              </a:highlight>
            </a:rPr>
            <a:t>elements</a:t>
          </a:r>
          <a:r>
            <a:rPr lang="it-IT" sz="2000" kern="1200" noProof="0" dirty="0">
              <a:highlight>
                <a:srgbClr val="800080"/>
              </a:highlight>
            </a:rPr>
            <a:t> of the </a:t>
          </a:r>
          <a:r>
            <a:rPr lang="it-IT" sz="2000" kern="1200" noProof="0" dirty="0" err="1">
              <a:highlight>
                <a:srgbClr val="800080"/>
              </a:highlight>
            </a:rPr>
            <a:t>current</a:t>
          </a:r>
          <a:r>
            <a:rPr lang="it-IT" sz="2000" kern="1200" noProof="0" dirty="0">
              <a:highlight>
                <a:srgbClr val="800080"/>
              </a:highlight>
            </a:rPr>
            <a:t> </a:t>
          </a:r>
          <a:r>
            <a:rPr lang="it-IT" sz="2000" kern="1200" noProof="0" dirty="0" err="1">
              <a:highlight>
                <a:srgbClr val="800080"/>
              </a:highlight>
            </a:rPr>
            <a:t>frontier</a:t>
          </a:r>
          <a:r>
            <a:rPr lang="it-IT" sz="2000" kern="1200" noProof="0" dirty="0">
              <a:highlight>
                <a:srgbClr val="800080"/>
              </a:highlight>
            </a:rPr>
            <a:t> </a:t>
          </a:r>
          <a:r>
            <a:rPr lang="it-IT" sz="2000" kern="1200" noProof="0" dirty="0" err="1">
              <a:highlight>
                <a:srgbClr val="800080"/>
              </a:highlight>
            </a:rPr>
            <a:t>element</a:t>
          </a:r>
          <a:endParaRPr lang="it-IT" sz="2000" kern="1200" noProof="0" dirty="0">
            <a:highlight>
              <a:srgbClr val="800080"/>
            </a:highlight>
          </a:endParaRP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rgbClr val="7030A0"/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noProof="0" dirty="0" err="1"/>
            <a:t>Add</a:t>
          </a:r>
          <a:r>
            <a:rPr lang="it-IT" sz="2000" kern="1200" noProof="0" dirty="0"/>
            <a:t> to new </a:t>
          </a:r>
          <a:r>
            <a:rPr lang="it-IT" sz="2000" kern="1200" noProof="0" dirty="0" err="1"/>
            <a:t>frontier</a:t>
          </a:r>
          <a:endParaRPr lang="it-IT" sz="20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A1E95-A7DA-413B-B541-81E8258503BD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 err="1"/>
            <a:t>Repeat</a:t>
          </a:r>
          <a:r>
            <a:rPr lang="it-IT" sz="2000" kern="1200" dirty="0"/>
            <a:t> </a:t>
          </a:r>
          <a:r>
            <a:rPr lang="it-IT" sz="2000" kern="1200" dirty="0" err="1"/>
            <a:t>previous</a:t>
          </a:r>
          <a:r>
            <a:rPr lang="it-IT" sz="2000" kern="1200" dirty="0"/>
            <a:t> steps with the new </a:t>
          </a:r>
          <a:r>
            <a:rPr lang="it-IT" sz="2000" kern="1200" dirty="0" err="1"/>
            <a:t>frontier</a:t>
          </a:r>
          <a:endParaRPr lang="it-IT" sz="2000" kern="1200" noProof="0" dirty="0"/>
        </a:p>
      </dsp:txBody>
      <dsp:txXfrm>
        <a:off x="496568" y="2494756"/>
        <a:ext cx="6310391" cy="712787"/>
      </dsp:txXfrm>
    </dsp:sp>
    <dsp:sp modelId="{6D3E7A97-86DB-4E2B-9D1D-7A1721B76101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31/01/2025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26:42.50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2:39.90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0,'591'0,"-563"0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6:38.9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1,'4'0,"7"0,6 0,4 0,4 0,2 0,1 0,-4 0,-2 0,5 0,7 0,3 0,13 0,3 0,-3 0,-5 0,-11 0,-11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26:42.50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0:1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1,'5334'0,"-5315"0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2:39.90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0,'591'0,"-563"0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11:19:32.8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0,'2596'0,"-2607"0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26:42.50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0:1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1,'5334'0,"-5315"0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2:39.90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0,'591'0,"-563"0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11:20:09.73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0,'4590'0,"-4567"0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0:1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1,'5334'0,"-5315"0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26:42.50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0:1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1,'5334'0,"-5315"0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2:39.90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0,'591'0,"-563"0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11:11:48.1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1,'6993'0,"-6970"0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26:42.50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2:39.90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0,'591'0,"-563"0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11:14:16.1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0,'3416'0,"-3393"0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11:14:33.045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0,'3086'0,"-3080"0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11:15:50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0,'2557'0,"1496"0,-4030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26:42.50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2:39.90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0,'591'0,"-563"0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0:1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1,'5334'0,"-5315"0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2:39.90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0,'591'0,"-563"0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26:42.50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0:1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1,'5334'0,"-5315"0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2:39.90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0,'591'0,"-563"0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26:42.50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0:1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1,'5334'0,"-5315"0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2:39.90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0,'591'0,"-563"0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6:38.9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1,'4'0,"7"0,6 0,4 0,4 0,2 0,1 0,-4 0,-2 0,5 0,7 0,3 0,13 0,3 0,-3 0,-5 0,-11 0,-11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11:17:40.0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1,'5334'0,"-5315"0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26:42.50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11:17:40.038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0,'591'0,"-563"0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11:17:40.0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1,'6993'0,"-6970"0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26:42.50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2:39.90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0,'591'0,"-563"0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11:14:16.18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0,'3416'0,"-3393"0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11:14:33.045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0,'3086'0,"-3080"0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11:15:50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0,'2557'0,"1496"0,-4030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26:42.50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0:1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1,'5334'0,"-5315"0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2:39.907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0,'591'0,"-563"0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6:38.91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1,'4'0,"7"0,6 0,4 0,4 0,2 0,1 0,-4 0,-2 0,5 0,7 0,3 0,13 0,3 0,-3 0,-5 0,-11 0,-11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26:42.50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9:30:18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1,'5334'0,"-5315"0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31/01/2025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DF531-2AD1-2738-FDB1-CD765C2AD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17BB419-86BE-96AF-F08C-A02BEEEAB5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211235-C340-EB35-4232-FBEE0C427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96F99C6-9C60-0592-AEDE-19A1249B9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931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EE3AD-E026-F236-4D87-617702DEB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243967-B338-3FEE-8D43-01C3D936F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B8D8FDF-24EE-ED04-04C2-683A05FD8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76CDD0B-415D-1B08-71B7-E96EFECE3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152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3284F-FCDF-4798-EAD1-CEDC8DDCA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B2A3E30-F0B9-9FFD-B63E-52AE9A1B1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A08A2C6-9216-88D9-E50C-A9CE06A14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7D6BC1-A42E-C601-F060-1BA96C221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4604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2C13-B2ED-6110-4C9E-949798BC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58A6A3C-3DBB-F3EB-D9CE-0BF6F0D67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6AD9979-BCD4-7765-65D1-C163CEB3F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DD9FB7-C381-5C38-1736-267C14882D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30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99633-3545-7D1C-91A1-1A9E217A3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BD9909D-C32C-4A22-9D47-23BCBEA72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2E643D0-441B-85CB-417A-69D02E6CE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49B945C-8D3A-C772-7564-7A969B367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209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500C0-0278-9D29-12BB-85AAAA0F0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7F9DA16-8339-D72A-0B6A-6F5849AFE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8B6F03F-5E50-D6A1-86C3-AF0F8FC816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D1CCFA-25F1-E0DB-6637-690DB99E8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41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87D1A-57D3-0D8C-EC2F-B5B51EDF8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000A673-BD24-4BAD-3496-D6E202170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04869A-89A9-D981-9021-A9735817A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1EFA66-861C-B3BA-5DC6-AD5F4FE44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27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FC3F6-C576-594E-849B-317369CED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AC594AE-9B87-77CE-BB56-FA97AAFA77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302421-F7A3-DE8D-8F6D-CB0ECB03D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A350E6-3B74-1C30-A805-11AD22D39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893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7F3A1-0311-7652-82E0-60E098F9D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2831E0-BA23-C671-EE5D-8C47C31DE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DD7C7F-B259-6788-CDB7-403E3E15C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F9D8AA-6359-8A88-73F8-E924FFDC6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3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FDC02-5721-2564-2582-CB53DD132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B1988C-4437-8943-E9A3-933575BE9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A724485-6C1F-2BAE-095E-BEB52B6CF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60E055-8C03-6986-96FD-879D75ECE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6577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00055-8D08-06FD-BE7B-723571CFE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31E5DF0-167E-060B-B437-096C7FA802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9F9054B-BF06-1662-E402-35E369494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3A249A-D5BD-B149-C745-900B290CC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8399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31/01/2025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31/01/2025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31/01/2025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31/01/2025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31/01/2025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31/01/2025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31/01/2025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31/01/2025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31/01/2025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31/01/2025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31/01/2025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31/01/2025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34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customXml" Target="../ink/ink33.xml"/><Relationship Id="rId5" Type="http://schemas.openxmlformats.org/officeDocument/2006/relationships/diagramQuickStyle" Target="../diagrams/quickStyle9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9.xml"/><Relationship Id="rId9" Type="http://schemas.openxmlformats.org/officeDocument/2006/relationships/customXml" Target="../ink/ink32.xml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37.xml"/><Relationship Id="rId18" Type="http://schemas.openxmlformats.org/officeDocument/2006/relationships/image" Target="../media/image14.png"/><Relationship Id="rId3" Type="http://schemas.openxmlformats.org/officeDocument/2006/relationships/diagramData" Target="../diagrams/data10.xml"/><Relationship Id="rId21" Type="http://schemas.openxmlformats.org/officeDocument/2006/relationships/customXml" Target="../ink/ink41.xml"/><Relationship Id="rId7" Type="http://schemas.microsoft.com/office/2007/relationships/diagramDrawing" Target="../diagrams/drawing10.xml"/><Relationship Id="rId12" Type="http://schemas.openxmlformats.org/officeDocument/2006/relationships/image" Target="../media/image4.png"/><Relationship Id="rId17" Type="http://schemas.openxmlformats.org/officeDocument/2006/relationships/customXml" Target="../ink/ink39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11" Type="http://schemas.openxmlformats.org/officeDocument/2006/relationships/customXml" Target="../ink/ink36.xml"/><Relationship Id="rId5" Type="http://schemas.openxmlformats.org/officeDocument/2006/relationships/diagramQuickStyle" Target="../diagrams/quickStyle10.xml"/><Relationship Id="rId15" Type="http://schemas.openxmlformats.org/officeDocument/2006/relationships/customXml" Target="../ink/ink38.xml"/><Relationship Id="rId10" Type="http://schemas.openxmlformats.org/officeDocument/2006/relationships/image" Target="../media/image3.png"/><Relationship Id="rId19" Type="http://schemas.openxmlformats.org/officeDocument/2006/relationships/customXml" Target="../ink/ink40.xml"/><Relationship Id="rId4" Type="http://schemas.openxmlformats.org/officeDocument/2006/relationships/diagramLayout" Target="../diagrams/layout10.xml"/><Relationship Id="rId9" Type="http://schemas.openxmlformats.org/officeDocument/2006/relationships/customXml" Target="../ink/ink35.xml"/><Relationship Id="rId14" Type="http://schemas.openxmlformats.org/officeDocument/2006/relationships/image" Target="../media/image5.png"/><Relationship Id="rId2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8" Type="http://schemas.openxmlformats.org/officeDocument/2006/relationships/image" Target="../media/image11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7" Type="http://schemas.openxmlformats.org/officeDocument/2006/relationships/customXml" Target="../ink/ink45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11" Type="http://schemas.openxmlformats.org/officeDocument/2006/relationships/customXml" Target="../ink/ink43.xml"/><Relationship Id="rId5" Type="http://schemas.openxmlformats.org/officeDocument/2006/relationships/diagramQuickStyle" Target="../diagrams/quickStyle11.xml"/><Relationship Id="rId15" Type="http://schemas.openxmlformats.org/officeDocument/2006/relationships/customXml" Target="../ink/ink44.xml"/><Relationship Id="rId10" Type="http://schemas.openxmlformats.org/officeDocument/2006/relationships/image" Target="../media/image3.png"/><Relationship Id="rId19" Type="http://schemas.openxmlformats.org/officeDocument/2006/relationships/customXml" Target="../ink/ink46.xml"/><Relationship Id="rId4" Type="http://schemas.openxmlformats.org/officeDocument/2006/relationships/diagramLayout" Target="../diagrams/layout11.xml"/><Relationship Id="rId9" Type="http://schemas.openxmlformats.org/officeDocument/2006/relationships/customXml" Target="../ink/ink42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customXml" Target="../ink/ink47.xml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13.png"/><Relationship Id="rId9" Type="http://schemas.microsoft.com/office/2007/relationships/diagramDrawing" Target="../diagrams/drawing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customXml" Target="../ink/ink2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customXml" Target="../ink/ink1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6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customXml" Target="../ink/ink5.xml"/><Relationship Id="rId5" Type="http://schemas.openxmlformats.org/officeDocument/2006/relationships/diagramQuickStyle" Target="../diagrams/quickStyle2.xml"/><Relationship Id="rId15" Type="http://schemas.openxmlformats.org/officeDocument/2006/relationships/customXml" Target="../ink/ink7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2.xml"/><Relationship Id="rId9" Type="http://schemas.openxmlformats.org/officeDocument/2006/relationships/customXml" Target="../ink/ink4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10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customXml" Target="../ink/ink9.xml"/><Relationship Id="rId5" Type="http://schemas.openxmlformats.org/officeDocument/2006/relationships/diagramQuickStyle" Target="../diagrams/quickStyle3.xml"/><Relationship Id="rId15" Type="http://schemas.openxmlformats.org/officeDocument/2006/relationships/customXml" Target="../ink/ink1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3.xml"/><Relationship Id="rId9" Type="http://schemas.openxmlformats.org/officeDocument/2006/relationships/customXml" Target="../ink/ink8.xml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14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customXml" Target="../ink/ink13.xml"/><Relationship Id="rId5" Type="http://schemas.openxmlformats.org/officeDocument/2006/relationships/diagramQuickStyle" Target="../diagrams/quickStyle4.xml"/><Relationship Id="rId15" Type="http://schemas.openxmlformats.org/officeDocument/2006/relationships/customXml" Target="../ink/ink15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4.xml"/><Relationship Id="rId9" Type="http://schemas.openxmlformats.org/officeDocument/2006/relationships/customXml" Target="../ink/ink12.xml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18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customXml" Target="../ink/ink17.xml"/><Relationship Id="rId5" Type="http://schemas.openxmlformats.org/officeDocument/2006/relationships/diagramQuickStyle" Target="../diagrams/quickStyle5.xml"/><Relationship Id="rId15" Type="http://schemas.openxmlformats.org/officeDocument/2006/relationships/customXml" Target="../ink/ink19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5.xml"/><Relationship Id="rId9" Type="http://schemas.openxmlformats.org/officeDocument/2006/relationships/customXml" Target="../ink/ink16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22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customXml" Target="../ink/ink21.xml"/><Relationship Id="rId5" Type="http://schemas.openxmlformats.org/officeDocument/2006/relationships/diagramQuickStyle" Target="../diagrams/quickStyle6.xml"/><Relationship Id="rId15" Type="http://schemas.openxmlformats.org/officeDocument/2006/relationships/customXml" Target="../ink/ink23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6.xml"/><Relationship Id="rId9" Type="http://schemas.openxmlformats.org/officeDocument/2006/relationships/customXml" Target="../ink/ink20.xml"/><Relationship Id="rId1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8" Type="http://schemas.openxmlformats.org/officeDocument/2006/relationships/image" Target="../media/image11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7" Type="http://schemas.openxmlformats.org/officeDocument/2006/relationships/customXml" Target="../ink/ink27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customXml" Target="../ink/ink25.xml"/><Relationship Id="rId5" Type="http://schemas.openxmlformats.org/officeDocument/2006/relationships/diagramQuickStyle" Target="../diagrams/quickStyle7.xml"/><Relationship Id="rId15" Type="http://schemas.openxmlformats.org/officeDocument/2006/relationships/customXml" Target="../ink/ink26.xml"/><Relationship Id="rId10" Type="http://schemas.openxmlformats.org/officeDocument/2006/relationships/image" Target="../media/image3.png"/><Relationship Id="rId19" Type="http://schemas.openxmlformats.org/officeDocument/2006/relationships/customXml" Target="../ink/ink28.xml"/><Relationship Id="rId4" Type="http://schemas.openxmlformats.org/officeDocument/2006/relationships/diagramLayout" Target="../diagrams/layout7.xml"/><Relationship Id="rId9" Type="http://schemas.openxmlformats.org/officeDocument/2006/relationships/customXml" Target="../ink/ink24.xml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31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customXml" Target="../ink/ink30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8.xml"/><Relationship Id="rId9" Type="http://schemas.openxmlformats.org/officeDocument/2006/relationships/customXml" Target="../ink/ink29.xml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 err="1">
                <a:solidFill>
                  <a:schemeClr val="bg1"/>
                </a:solidFill>
              </a:rPr>
              <a:t>Bfs</a:t>
            </a:r>
            <a:r>
              <a:rPr lang="it-IT" sz="6000" dirty="0">
                <a:solidFill>
                  <a:schemeClr val="bg1"/>
                </a:solidFill>
              </a:rPr>
              <a:t> </a:t>
            </a:r>
            <a:r>
              <a:rPr lang="it-IT" sz="6000" dirty="0" err="1">
                <a:solidFill>
                  <a:schemeClr val="bg1"/>
                </a:solidFill>
              </a:rPr>
              <a:t>algorithm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it-IT" dirty="0" err="1">
                <a:solidFill>
                  <a:srgbClr val="7CEBFF"/>
                </a:solidFill>
              </a:rPr>
              <a:t>Breadth</a:t>
            </a:r>
            <a:r>
              <a:rPr lang="it-IT" dirty="0">
                <a:solidFill>
                  <a:srgbClr val="7CEBFF"/>
                </a:solidFill>
              </a:rPr>
              <a:t>-first </a:t>
            </a:r>
            <a:r>
              <a:rPr lang="it-IT" dirty="0" err="1">
                <a:solidFill>
                  <a:srgbClr val="7CEBFF"/>
                </a:solidFill>
              </a:rPr>
              <a:t>search</a:t>
            </a:r>
            <a:r>
              <a:rPr lang="it-IT" dirty="0">
                <a:solidFill>
                  <a:srgbClr val="7CEBFF"/>
                </a:solidFill>
              </a:rPr>
              <a:t> </a:t>
            </a:r>
            <a:r>
              <a:rPr lang="it-IT" dirty="0" err="1">
                <a:solidFill>
                  <a:srgbClr val="7CEBFF"/>
                </a:solidFill>
              </a:rPr>
              <a:t>algorithm</a:t>
            </a:r>
            <a:r>
              <a:rPr lang="it-IT" dirty="0">
                <a:solidFill>
                  <a:srgbClr val="7CEBFF"/>
                </a:solidFill>
              </a:rPr>
              <a:t> </a:t>
            </a:r>
          </a:p>
          <a:p>
            <a:pPr algn="r" rtl="0"/>
            <a:r>
              <a:rPr lang="it-IT" dirty="0">
                <a:solidFill>
                  <a:srgbClr val="7CEBFF"/>
                </a:solidFill>
              </a:rPr>
              <a:t>by Lorenzo de Simone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F0BCA-299B-B88E-91CA-36486DB50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FE059B-7A3F-4CA4-8450-F4D36865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How the </a:t>
            </a:r>
            <a:r>
              <a:rPr lang="it-IT" dirty="0" err="1">
                <a:solidFill>
                  <a:srgbClr val="00B050"/>
                </a:solidFill>
              </a:rPr>
              <a:t>Parallel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works: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040807A1-1157-EDD4-73D9-A9650DA21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0445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260CE44-6ADC-8F0C-CD25-194517E49B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20" y="2036507"/>
            <a:ext cx="3944091" cy="2784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A8299BD9-DAAC-7D0B-68B7-0E5040011C94}"/>
                  </a:ext>
                </a:extLst>
              </p14:cNvPr>
              <p14:cNvContentPartPr/>
              <p14:nvPr/>
            </p14:nvContentPartPr>
            <p14:xfrm>
              <a:off x="7127977" y="1484508"/>
              <a:ext cx="360" cy="36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A8299BD9-DAAC-7D0B-68B7-0E5040011C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3977" y="13765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EC8AB9A-C2DD-9C1A-BC14-F180B0590573}"/>
              </a:ext>
            </a:extLst>
          </p:cNvPr>
          <p:cNvSpPr txBox="1"/>
          <p:nvPr/>
        </p:nvSpPr>
        <p:spPr>
          <a:xfrm>
            <a:off x="8094819" y="4933764"/>
            <a:ext cx="31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8000"/>
                </a:highlight>
              </a:rPr>
              <a:t>Element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already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checked</a:t>
            </a:r>
            <a:endParaRPr lang="it-IT" dirty="0">
              <a:highlight>
                <a:srgbClr val="008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Current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frontier</a:t>
            </a:r>
            <a:endParaRPr lang="it-IT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FFFF"/>
                </a:highlight>
              </a:rPr>
              <a:t>Checked</a:t>
            </a:r>
            <a:r>
              <a:rPr lang="it-IT" dirty="0">
                <a:highlight>
                  <a:srgbClr val="00FFFF"/>
                </a:highlight>
              </a:rPr>
              <a:t> </a:t>
            </a:r>
            <a:r>
              <a:rPr lang="it-IT" dirty="0" err="1">
                <a:highlight>
                  <a:srgbClr val="00FFFF"/>
                </a:highlight>
              </a:rPr>
              <a:t>element</a:t>
            </a:r>
            <a:endParaRPr lang="it-IT" dirty="0">
              <a:highlight>
                <a:srgbClr val="00FFFF"/>
              </a:highlight>
            </a:endParaRPr>
          </a:p>
          <a:p>
            <a:r>
              <a:rPr lang="it-IT" dirty="0">
                <a:latin typeface="Bahnschrift SemiLight Condensed" panose="020B0502040204020203" pitchFamily="34" charset="0"/>
              </a:rPr>
              <a:t>New </a:t>
            </a:r>
            <a:r>
              <a:rPr lang="it-IT" dirty="0" err="1">
                <a:latin typeface="Bahnschrift SemiLight Condensed" panose="020B0502040204020203" pitchFamily="34" charset="0"/>
              </a:rPr>
              <a:t>frontier</a:t>
            </a:r>
            <a:r>
              <a:rPr lang="it-IT" dirty="0">
                <a:latin typeface="Bahnschrift SemiLight Condensed" panose="020B0502040204020203" pitchFamily="34" charset="0"/>
              </a:rPr>
              <a:t>=[]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06EC80BD-7BB8-7997-C411-5C09326B8CB2}"/>
                  </a:ext>
                </a:extLst>
              </p14:cNvPr>
              <p14:cNvContentPartPr/>
              <p14:nvPr/>
            </p14:nvContentPartPr>
            <p14:xfrm>
              <a:off x="8780017" y="3072108"/>
              <a:ext cx="1927440" cy="36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06EC80BD-7BB8-7997-C411-5C09326B8CB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6017" y="2964108"/>
                <a:ext cx="203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FB9F3B85-AB5B-D205-7460-BA3C715DE66C}"/>
                  </a:ext>
                </a:extLst>
              </p14:cNvPr>
              <p14:cNvContentPartPr/>
              <p14:nvPr/>
            </p14:nvContentPartPr>
            <p14:xfrm>
              <a:off x="9517657" y="2354628"/>
              <a:ext cx="223200" cy="360"/>
            </p14:xfrm>
          </p:contentPart>
        </mc:Choice>
        <mc:Fallback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FB9F3B85-AB5B-D205-7460-BA3C715DE6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63657" y="2246628"/>
                <a:ext cx="330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92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2B82B-7A94-75E5-EAAA-9E3359496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D4548A-9A75-2C8C-E5D5-B3927C81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How the </a:t>
            </a:r>
            <a:r>
              <a:rPr lang="it-IT" dirty="0" err="1">
                <a:solidFill>
                  <a:srgbClr val="00B050"/>
                </a:solidFill>
              </a:rPr>
              <a:t>parallel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works: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4F492506-405C-A8DE-60CF-4A9CDAA4B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42725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46381E49-D85D-62E6-F02F-7E6A770F90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20" y="2036507"/>
            <a:ext cx="3944091" cy="2784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72ED6E80-D1CB-E0DB-0D41-44AA3173661C}"/>
                  </a:ext>
                </a:extLst>
              </p14:cNvPr>
              <p14:cNvContentPartPr/>
              <p14:nvPr/>
            </p14:nvContentPartPr>
            <p14:xfrm>
              <a:off x="7127977" y="1484508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9ED9B7B-2D1F-0C32-2DC8-91293EAEBE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4337" y="13765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BF9DDA91-D1FC-F9C3-19E1-280096D33BED}"/>
              </a:ext>
            </a:extLst>
          </p:cNvPr>
          <p:cNvSpPr txBox="1"/>
          <p:nvPr/>
        </p:nvSpPr>
        <p:spPr>
          <a:xfrm>
            <a:off x="8094819" y="4933764"/>
            <a:ext cx="31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8000"/>
                </a:highlight>
              </a:rPr>
              <a:t>Element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already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checked</a:t>
            </a:r>
            <a:endParaRPr lang="it-IT" dirty="0">
              <a:highlight>
                <a:srgbClr val="008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Current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frontier</a:t>
            </a:r>
            <a:endParaRPr lang="it-IT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FFFF"/>
                </a:highlight>
              </a:rPr>
              <a:t>Checked</a:t>
            </a:r>
            <a:r>
              <a:rPr lang="it-IT" dirty="0">
                <a:highlight>
                  <a:srgbClr val="00FFFF"/>
                </a:highlight>
              </a:rPr>
              <a:t> </a:t>
            </a:r>
            <a:r>
              <a:rPr lang="it-IT" dirty="0" err="1">
                <a:highlight>
                  <a:srgbClr val="00FFFF"/>
                </a:highlight>
              </a:rPr>
              <a:t>element</a:t>
            </a:r>
            <a:r>
              <a:rPr lang="it-IT" dirty="0">
                <a:highlight>
                  <a:srgbClr val="00FFFF"/>
                </a:highlight>
              </a:rPr>
              <a:t> </a:t>
            </a:r>
          </a:p>
          <a:p>
            <a:r>
              <a:rPr lang="it-IT" dirty="0">
                <a:latin typeface="Bahnschrift SemiLight Condensed" panose="020B0502040204020203" pitchFamily="34" charset="0"/>
              </a:rPr>
              <a:t>New </a:t>
            </a:r>
            <a:r>
              <a:rPr lang="it-IT" dirty="0" err="1">
                <a:latin typeface="Bahnschrift SemiLight Condensed" panose="020B0502040204020203" pitchFamily="34" charset="0"/>
              </a:rPr>
              <a:t>frontier</a:t>
            </a:r>
            <a:r>
              <a:rPr lang="it-IT" dirty="0">
                <a:latin typeface="Bahnschrift SemiLight Condensed" panose="020B0502040204020203" pitchFamily="34" charset="0"/>
              </a:rPr>
              <a:t>=[D,E,F,G]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4F0924F-53F8-420B-E8E6-5B6422CD7A43}"/>
                  </a:ext>
                </a:extLst>
              </p14:cNvPr>
              <p14:cNvContentPartPr/>
              <p14:nvPr/>
            </p14:nvContentPartPr>
            <p14:xfrm>
              <a:off x="8780017" y="3072108"/>
              <a:ext cx="19274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E8DF29BF-8FF3-5A2C-D9CE-12933D924B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6017" y="2964468"/>
                <a:ext cx="203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59704E6D-3D55-1486-1719-075F07860943}"/>
                  </a:ext>
                </a:extLst>
              </p14:cNvPr>
              <p14:cNvContentPartPr/>
              <p14:nvPr/>
            </p14:nvContentPartPr>
            <p14:xfrm>
              <a:off x="9517657" y="2354628"/>
              <a:ext cx="22320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C0670DA3-03E2-5ECA-287B-FD3583F511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63657" y="2246628"/>
                <a:ext cx="33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79195EE6-EBD2-31B8-25CE-BEFCD8FB84D7}"/>
                  </a:ext>
                </a:extLst>
              </p14:cNvPr>
              <p14:cNvContentPartPr/>
              <p14:nvPr/>
            </p14:nvContentPartPr>
            <p14:xfrm>
              <a:off x="8455657" y="3799668"/>
              <a:ext cx="192240" cy="3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0E69CB49-334E-17BF-DEF1-A84551AD40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02017" y="3692028"/>
                <a:ext cx="29988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BCC68D6B-F4BC-B972-AE28-D5BC591013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20" y="2036507"/>
            <a:ext cx="3944091" cy="2784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93D847BA-1299-5215-273F-322E0C724D11}"/>
                  </a:ext>
                </a:extLst>
              </p14:cNvPr>
              <p14:cNvContentPartPr/>
              <p14:nvPr/>
            </p14:nvContentPartPr>
            <p14:xfrm>
              <a:off x="8780017" y="3072108"/>
              <a:ext cx="1927440" cy="36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93D847BA-1299-5215-273F-322E0C724D1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26017" y="2964108"/>
                <a:ext cx="203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12E05272-018E-CD1B-D09B-D89507F69436}"/>
                  </a:ext>
                </a:extLst>
              </p14:cNvPr>
              <p14:cNvContentPartPr/>
              <p14:nvPr/>
            </p14:nvContentPartPr>
            <p14:xfrm>
              <a:off x="9517657" y="2354628"/>
              <a:ext cx="223200" cy="36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12E05272-018E-CD1B-D09B-D89507F6943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63657" y="2246628"/>
                <a:ext cx="33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B4738A62-7176-C899-2047-CD2D69D2FA5D}"/>
                  </a:ext>
                </a:extLst>
              </p14:cNvPr>
              <p14:cNvContentPartPr/>
              <p14:nvPr/>
            </p14:nvContentPartPr>
            <p14:xfrm>
              <a:off x="8416057" y="3781668"/>
              <a:ext cx="2526120" cy="36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B4738A62-7176-C899-2047-CD2D69D2FA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62417" y="3674028"/>
                <a:ext cx="26337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983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B84DC-5231-A8A5-F57A-AD466ADA5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B6272-01AA-90EE-E1A2-13EE1214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How the </a:t>
            </a:r>
            <a:r>
              <a:rPr lang="it-IT" dirty="0" err="1">
                <a:solidFill>
                  <a:srgbClr val="00B050"/>
                </a:solidFill>
              </a:rPr>
              <a:t>Parallel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works: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615FDC24-1CBB-3D25-3D73-CAD6F137A9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35055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237C23A4-404B-C447-4D8F-C4BEABB9CD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20" y="2036507"/>
            <a:ext cx="3944091" cy="2784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98FD3CEF-CE5A-7F70-5FF8-0957625AAE16}"/>
                  </a:ext>
                </a:extLst>
              </p14:cNvPr>
              <p14:cNvContentPartPr/>
              <p14:nvPr/>
            </p14:nvContentPartPr>
            <p14:xfrm>
              <a:off x="7127977" y="1484508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9ED9B7B-2D1F-0C32-2DC8-91293EAEBE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4337" y="13765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C0E8D11-9F9A-4040-E11A-1466694D7257}"/>
              </a:ext>
            </a:extLst>
          </p:cNvPr>
          <p:cNvSpPr txBox="1"/>
          <p:nvPr/>
        </p:nvSpPr>
        <p:spPr>
          <a:xfrm>
            <a:off x="8094819" y="4933764"/>
            <a:ext cx="31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8000"/>
                </a:highlight>
              </a:rPr>
              <a:t>Element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already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checked</a:t>
            </a:r>
            <a:endParaRPr lang="it-IT" dirty="0">
              <a:highlight>
                <a:srgbClr val="008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Current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frontier</a:t>
            </a:r>
            <a:endParaRPr lang="it-IT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FFFF"/>
                </a:highlight>
              </a:rPr>
              <a:t>Checked</a:t>
            </a:r>
            <a:r>
              <a:rPr lang="it-IT" dirty="0">
                <a:highlight>
                  <a:srgbClr val="00FFFF"/>
                </a:highlight>
              </a:rPr>
              <a:t> </a:t>
            </a:r>
            <a:r>
              <a:rPr lang="it-IT" dirty="0" err="1">
                <a:highlight>
                  <a:srgbClr val="00FFFF"/>
                </a:highlight>
              </a:rPr>
              <a:t>element</a:t>
            </a:r>
            <a:r>
              <a:rPr lang="it-IT" dirty="0">
                <a:highlight>
                  <a:srgbClr val="00FFFF"/>
                </a:highlight>
              </a:rPr>
              <a:t> </a:t>
            </a:r>
          </a:p>
          <a:p>
            <a:r>
              <a:rPr lang="it-IT" dirty="0">
                <a:latin typeface="Bahnschrift SemiLight Condensed" panose="020B0502040204020203" pitchFamily="34" charset="0"/>
              </a:rPr>
              <a:t>New </a:t>
            </a:r>
            <a:r>
              <a:rPr lang="it-IT" dirty="0" err="1">
                <a:latin typeface="Bahnschrift SemiLight Condensed" panose="020B0502040204020203" pitchFamily="34" charset="0"/>
              </a:rPr>
              <a:t>frontier</a:t>
            </a:r>
            <a:r>
              <a:rPr lang="it-IT" dirty="0">
                <a:latin typeface="Bahnschrift SemiLight Condensed" panose="020B0502040204020203" pitchFamily="34" charset="0"/>
              </a:rPr>
              <a:t>=[H,I]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0398209C-ABA9-8AB5-5D9D-642F1C4EA699}"/>
                  </a:ext>
                </a:extLst>
              </p14:cNvPr>
              <p14:cNvContentPartPr/>
              <p14:nvPr/>
            </p14:nvContentPartPr>
            <p14:xfrm>
              <a:off x="9517657" y="2354628"/>
              <a:ext cx="22320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C0670DA3-03E2-5ECA-287B-FD3583F511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63657" y="2246628"/>
                <a:ext cx="33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36C55E2B-BED9-2DFC-DEDB-76B8D79AFEC7}"/>
                  </a:ext>
                </a:extLst>
              </p14:cNvPr>
              <p14:cNvContentPartPr/>
              <p14:nvPr/>
            </p14:nvContentPartPr>
            <p14:xfrm>
              <a:off x="10225417" y="4519308"/>
              <a:ext cx="123840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36C55E2B-BED9-2DFC-DEDB-76B8D79AFEC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71777" y="4411308"/>
                <a:ext cx="1346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0297CD25-C599-4AFD-4E35-F7B087BCE6A6}"/>
                  </a:ext>
                </a:extLst>
              </p14:cNvPr>
              <p14:cNvContentPartPr/>
              <p14:nvPr/>
            </p14:nvContentPartPr>
            <p14:xfrm>
              <a:off x="9163777" y="3073908"/>
              <a:ext cx="1113480" cy="36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0297CD25-C599-4AFD-4E35-F7B087BCE6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09777" y="2965908"/>
                <a:ext cx="1221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EEE83298-AF2D-9EEA-C700-0FD19B5DF72F}"/>
                  </a:ext>
                </a:extLst>
              </p14:cNvPr>
              <p14:cNvContentPartPr/>
              <p14:nvPr/>
            </p14:nvContentPartPr>
            <p14:xfrm>
              <a:off x="8465377" y="3762228"/>
              <a:ext cx="2388600" cy="36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EEE83298-AF2D-9EEA-C700-0FD19B5DF72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11737" y="3654228"/>
                <a:ext cx="2496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874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16583-B10A-CCC7-1259-C5026F11D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6CC55D-2F02-09E3-7FCB-76C766D8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it-IT" dirty="0" err="1"/>
              <a:t>Conclusions</a:t>
            </a:r>
            <a:endParaRPr lang="it-IT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4B0821BD-F33A-88CC-B5B6-5A54EFAF5A7D}"/>
                  </a:ext>
                </a:extLst>
              </p14:cNvPr>
              <p14:cNvContentPartPr/>
              <p14:nvPr/>
            </p14:nvContentPartPr>
            <p14:xfrm>
              <a:off x="7127977" y="1484508"/>
              <a:ext cx="360" cy="36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4B0821BD-F33A-88CC-B5B6-5A54EFAF5A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73977" y="1376508"/>
                <a:ext cx="108000" cy="21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CasellaDiTesto 7">
            <a:extLst>
              <a:ext uri="{FF2B5EF4-FFF2-40B4-BE49-F238E27FC236}">
                <a16:creationId xmlns:a16="http://schemas.microsoft.com/office/drawing/2014/main" id="{2B4CA998-E36F-48B0-D649-31B48193F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757772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1144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How the </a:t>
            </a:r>
            <a:r>
              <a:rPr lang="it-IT" dirty="0" err="1">
                <a:solidFill>
                  <a:srgbClr val="C00000"/>
                </a:solidFill>
              </a:rPr>
              <a:t>sequential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works: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38707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379D1199-63B0-8E9A-362E-CC87907F37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20" y="2036507"/>
            <a:ext cx="3944091" cy="2784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46B3D4E-1214-2CA1-7BAC-0E2638A6458E}"/>
                  </a:ext>
                </a:extLst>
              </p14:cNvPr>
              <p14:cNvContentPartPr/>
              <p14:nvPr/>
            </p14:nvContentPartPr>
            <p14:xfrm>
              <a:off x="7127977" y="1484508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46B3D4E-1214-2CA1-7BAC-0E2638A645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4337" y="13765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7305EC5-810A-EB23-97E1-A64AAB25628D}"/>
              </a:ext>
            </a:extLst>
          </p:cNvPr>
          <p:cNvSpPr txBox="1"/>
          <p:nvPr/>
        </p:nvSpPr>
        <p:spPr>
          <a:xfrm>
            <a:off x="8094819" y="4933764"/>
            <a:ext cx="31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8000"/>
                </a:highlight>
              </a:rPr>
              <a:t>Element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already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checked</a:t>
            </a:r>
            <a:endParaRPr lang="it-IT" dirty="0">
              <a:highlight>
                <a:srgbClr val="008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Current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frontier</a:t>
            </a:r>
            <a:endParaRPr lang="it-IT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FFFF"/>
                </a:highlight>
              </a:rPr>
              <a:t>Checked</a:t>
            </a:r>
            <a:r>
              <a:rPr lang="it-IT" dirty="0">
                <a:highlight>
                  <a:srgbClr val="00FFFF"/>
                </a:highlight>
              </a:rPr>
              <a:t> </a:t>
            </a:r>
            <a:r>
              <a:rPr lang="it-IT" dirty="0" err="1">
                <a:highlight>
                  <a:srgbClr val="00FFFF"/>
                </a:highlight>
              </a:rPr>
              <a:t>element</a:t>
            </a:r>
            <a:endParaRPr lang="it-IT" dirty="0">
              <a:highlight>
                <a:srgbClr val="00FFFF"/>
              </a:highlight>
            </a:endParaRPr>
          </a:p>
          <a:p>
            <a:r>
              <a:rPr lang="it-IT" dirty="0">
                <a:latin typeface="Bahnschrift SemiLight Condensed" panose="020B0502040204020203" pitchFamily="34" charset="0"/>
              </a:rPr>
              <a:t>New </a:t>
            </a:r>
            <a:r>
              <a:rPr lang="it-IT" dirty="0" err="1">
                <a:latin typeface="Bahnschrift SemiLight Condensed" panose="020B0502040204020203" pitchFamily="34" charset="0"/>
              </a:rPr>
              <a:t>frontier</a:t>
            </a:r>
            <a:r>
              <a:rPr lang="it-IT" dirty="0">
                <a:latin typeface="Bahnschrift SemiLight Condensed" panose="020B0502040204020203" pitchFamily="34" charset="0"/>
              </a:rPr>
              <a:t>=[]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A3E5EFC0-6F5B-0B3A-A8D8-865B24EC1527}"/>
                  </a:ext>
                </a:extLst>
              </p14:cNvPr>
              <p14:cNvContentPartPr/>
              <p14:nvPr/>
            </p14:nvContentPartPr>
            <p14:xfrm>
              <a:off x="8780017" y="3072108"/>
              <a:ext cx="19274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A3E5EFC0-6F5B-0B3A-A8D8-865B24EC15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6017" y="2964468"/>
                <a:ext cx="203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316D1451-D33C-13C8-A4DE-A54AEB2E1124}"/>
                  </a:ext>
                </a:extLst>
              </p14:cNvPr>
              <p14:cNvContentPartPr/>
              <p14:nvPr/>
            </p14:nvContentPartPr>
            <p14:xfrm>
              <a:off x="9517657" y="2354628"/>
              <a:ext cx="22320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316D1451-D33C-13C8-A4DE-A54AEB2E112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63657" y="2246628"/>
                <a:ext cx="330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4B61F-7743-D8C1-4D98-101490F00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C703F1-5B4C-AB22-04D7-0264B8BE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How the </a:t>
            </a:r>
            <a:r>
              <a:rPr lang="it-IT" dirty="0" err="1">
                <a:solidFill>
                  <a:srgbClr val="C00000"/>
                </a:solidFill>
              </a:rPr>
              <a:t>sequential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works: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26C50FF9-708B-C7E3-2177-1D6AF8BF3D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93262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F7691781-C63C-3D55-E83F-92A5FE7947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20" y="2036507"/>
            <a:ext cx="3944091" cy="2784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4E3080B-5551-50B1-BAF5-AE58CA728AD2}"/>
                  </a:ext>
                </a:extLst>
              </p14:cNvPr>
              <p14:cNvContentPartPr/>
              <p14:nvPr/>
            </p14:nvContentPartPr>
            <p14:xfrm>
              <a:off x="7127977" y="1484508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24E3080B-5551-50B1-BAF5-AE58CA728A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4337" y="13765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F94DE39-9C0B-8DAB-1C9A-8A94B2913917}"/>
              </a:ext>
            </a:extLst>
          </p:cNvPr>
          <p:cNvSpPr txBox="1"/>
          <p:nvPr/>
        </p:nvSpPr>
        <p:spPr>
          <a:xfrm>
            <a:off x="8094819" y="4933764"/>
            <a:ext cx="31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8000"/>
                </a:highlight>
              </a:rPr>
              <a:t>Element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already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checked</a:t>
            </a:r>
            <a:endParaRPr lang="it-IT" dirty="0">
              <a:highlight>
                <a:srgbClr val="008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Current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frontier</a:t>
            </a:r>
            <a:endParaRPr lang="it-IT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FFFF"/>
                </a:highlight>
              </a:rPr>
              <a:t>Checked</a:t>
            </a:r>
            <a:r>
              <a:rPr lang="it-IT" dirty="0">
                <a:highlight>
                  <a:srgbClr val="00FFFF"/>
                </a:highlight>
              </a:rPr>
              <a:t> </a:t>
            </a:r>
            <a:r>
              <a:rPr lang="it-IT" dirty="0" err="1">
                <a:highlight>
                  <a:srgbClr val="00FFFF"/>
                </a:highlight>
              </a:rPr>
              <a:t>element</a:t>
            </a:r>
            <a:r>
              <a:rPr lang="it-IT" dirty="0">
                <a:highlight>
                  <a:srgbClr val="00FFFF"/>
                </a:highlight>
              </a:rPr>
              <a:t> </a:t>
            </a:r>
          </a:p>
          <a:p>
            <a:r>
              <a:rPr lang="it-IT" dirty="0">
                <a:latin typeface="Bahnschrift SemiLight Condensed" panose="020B0502040204020203" pitchFamily="34" charset="0"/>
              </a:rPr>
              <a:t>New </a:t>
            </a:r>
            <a:r>
              <a:rPr lang="it-IT" dirty="0" err="1">
                <a:latin typeface="Bahnschrift SemiLight Condensed" panose="020B0502040204020203" pitchFamily="34" charset="0"/>
              </a:rPr>
              <a:t>frontier</a:t>
            </a:r>
            <a:r>
              <a:rPr lang="it-IT" dirty="0">
                <a:latin typeface="Bahnschrift SemiLight Condensed" panose="020B0502040204020203" pitchFamily="34" charset="0"/>
              </a:rPr>
              <a:t>=[]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013F232D-5B95-E1DA-3438-83F4E70BF400}"/>
                  </a:ext>
                </a:extLst>
              </p14:cNvPr>
              <p14:cNvContentPartPr/>
              <p14:nvPr/>
            </p14:nvContentPartPr>
            <p14:xfrm>
              <a:off x="8780017" y="3072108"/>
              <a:ext cx="19274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013F232D-5B95-E1DA-3438-83F4E70BF4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6017" y="2964468"/>
                <a:ext cx="203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B3CADEAC-C562-A7C2-5367-49E8230F3A3F}"/>
                  </a:ext>
                </a:extLst>
              </p14:cNvPr>
              <p14:cNvContentPartPr/>
              <p14:nvPr/>
            </p14:nvContentPartPr>
            <p14:xfrm>
              <a:off x="9517657" y="2354628"/>
              <a:ext cx="22320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B3CADEAC-C562-A7C2-5367-49E8230F3A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63657" y="2246628"/>
                <a:ext cx="33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24F02589-49CC-99A5-E23F-A0D06A182976}"/>
                  </a:ext>
                </a:extLst>
              </p14:cNvPr>
              <p14:cNvContentPartPr/>
              <p14:nvPr/>
            </p14:nvContentPartPr>
            <p14:xfrm>
              <a:off x="8455657" y="3799668"/>
              <a:ext cx="192240" cy="3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24F02589-49CC-99A5-E23F-A0D06A1829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02017" y="3692028"/>
                <a:ext cx="299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964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F08F7-F804-0B19-E8CD-3289B5B75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FDBDCC-ECC1-FBA8-01A5-B1EC174C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How the </a:t>
            </a:r>
            <a:r>
              <a:rPr lang="it-IT" dirty="0" err="1">
                <a:solidFill>
                  <a:srgbClr val="C00000"/>
                </a:solidFill>
              </a:rPr>
              <a:t>sequential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works: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A1145288-FDC5-E6B8-8313-E714F14C2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85823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BBD4F1B6-5364-5C1B-A554-F620B60215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20" y="2036507"/>
            <a:ext cx="3944091" cy="2784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F9ED9B7B-2D1F-0C32-2DC8-91293EAEBE63}"/>
                  </a:ext>
                </a:extLst>
              </p14:cNvPr>
              <p14:cNvContentPartPr/>
              <p14:nvPr/>
            </p14:nvContentPartPr>
            <p14:xfrm>
              <a:off x="7127977" y="1484508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9ED9B7B-2D1F-0C32-2DC8-91293EAEBE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4337" y="13765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D063262-139F-EABC-761B-A696B3E610DA}"/>
              </a:ext>
            </a:extLst>
          </p:cNvPr>
          <p:cNvSpPr txBox="1"/>
          <p:nvPr/>
        </p:nvSpPr>
        <p:spPr>
          <a:xfrm>
            <a:off x="8094819" y="4933764"/>
            <a:ext cx="31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8000"/>
                </a:highlight>
              </a:rPr>
              <a:t>Element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already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checked</a:t>
            </a:r>
            <a:endParaRPr lang="it-IT" dirty="0">
              <a:highlight>
                <a:srgbClr val="008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Current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frontier</a:t>
            </a:r>
            <a:endParaRPr lang="it-IT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FFFF"/>
                </a:highlight>
              </a:rPr>
              <a:t>Checked</a:t>
            </a:r>
            <a:r>
              <a:rPr lang="it-IT" dirty="0">
                <a:highlight>
                  <a:srgbClr val="00FFFF"/>
                </a:highlight>
              </a:rPr>
              <a:t> </a:t>
            </a:r>
            <a:r>
              <a:rPr lang="it-IT" dirty="0" err="1">
                <a:highlight>
                  <a:srgbClr val="00FFFF"/>
                </a:highlight>
              </a:rPr>
              <a:t>element</a:t>
            </a:r>
            <a:r>
              <a:rPr lang="it-IT" dirty="0">
                <a:highlight>
                  <a:srgbClr val="00FFFF"/>
                </a:highlight>
              </a:rPr>
              <a:t> </a:t>
            </a:r>
          </a:p>
          <a:p>
            <a:r>
              <a:rPr lang="it-IT" dirty="0">
                <a:latin typeface="Bahnschrift SemiLight Condensed" panose="020B0502040204020203" pitchFamily="34" charset="0"/>
              </a:rPr>
              <a:t>New </a:t>
            </a:r>
            <a:r>
              <a:rPr lang="it-IT" dirty="0" err="1">
                <a:latin typeface="Bahnschrift SemiLight Condensed" panose="020B0502040204020203" pitchFamily="34" charset="0"/>
              </a:rPr>
              <a:t>frontier</a:t>
            </a:r>
            <a:r>
              <a:rPr lang="it-IT" dirty="0">
                <a:latin typeface="Bahnschrift SemiLight Condensed" panose="020B0502040204020203" pitchFamily="34" charset="0"/>
              </a:rPr>
              <a:t>=[D]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E8DF29BF-8FF3-5A2C-D9CE-12933D924B82}"/>
                  </a:ext>
                </a:extLst>
              </p14:cNvPr>
              <p14:cNvContentPartPr/>
              <p14:nvPr/>
            </p14:nvContentPartPr>
            <p14:xfrm>
              <a:off x="8780017" y="3072108"/>
              <a:ext cx="19274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E8DF29BF-8FF3-5A2C-D9CE-12933D924B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6017" y="2964468"/>
                <a:ext cx="203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C0670DA3-03E2-5ECA-287B-FD3583F5112B}"/>
                  </a:ext>
                </a:extLst>
              </p14:cNvPr>
              <p14:cNvContentPartPr/>
              <p14:nvPr/>
            </p14:nvContentPartPr>
            <p14:xfrm>
              <a:off x="9517657" y="2354628"/>
              <a:ext cx="22320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C0670DA3-03E2-5ECA-287B-FD3583F511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63657" y="2246628"/>
                <a:ext cx="33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0E69CB49-334E-17BF-DEF1-A84551AD4028}"/>
                  </a:ext>
                </a:extLst>
              </p14:cNvPr>
              <p14:cNvContentPartPr/>
              <p14:nvPr/>
            </p14:nvContentPartPr>
            <p14:xfrm>
              <a:off x="8455657" y="3799668"/>
              <a:ext cx="192240" cy="3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0E69CB49-334E-17BF-DEF1-A84551AD402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02017" y="3692028"/>
                <a:ext cx="2998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52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4230A-E017-0B5E-0944-1FDEEB7D5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9EA5DC-7828-2942-D274-E96BC5B1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How the </a:t>
            </a:r>
            <a:r>
              <a:rPr lang="it-IT" dirty="0" err="1">
                <a:solidFill>
                  <a:srgbClr val="C00000"/>
                </a:solidFill>
              </a:rPr>
              <a:t>sequential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works: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7B1700B4-4A5D-B98D-1471-0BFC0F3DD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82457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28E7CD00-32D7-C455-C9EE-93C15BBD9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20" y="2036507"/>
            <a:ext cx="3944091" cy="2784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3CB0C55-0FBC-823D-55D1-B3630166871F}"/>
                  </a:ext>
                </a:extLst>
              </p14:cNvPr>
              <p14:cNvContentPartPr/>
              <p14:nvPr/>
            </p14:nvContentPartPr>
            <p14:xfrm>
              <a:off x="7127977" y="1484508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9ED9B7B-2D1F-0C32-2DC8-91293EAEBE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4337" y="13765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A8836C8-9E5A-E42C-998D-9018689AB19D}"/>
              </a:ext>
            </a:extLst>
          </p:cNvPr>
          <p:cNvSpPr txBox="1"/>
          <p:nvPr/>
        </p:nvSpPr>
        <p:spPr>
          <a:xfrm>
            <a:off x="8094819" y="4933764"/>
            <a:ext cx="31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8000"/>
                </a:highlight>
              </a:rPr>
              <a:t>Element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already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checked</a:t>
            </a:r>
            <a:endParaRPr lang="it-IT" dirty="0">
              <a:highlight>
                <a:srgbClr val="008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Current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frontier</a:t>
            </a:r>
            <a:endParaRPr lang="it-IT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FFFF"/>
                </a:highlight>
              </a:rPr>
              <a:t>Checked</a:t>
            </a:r>
            <a:r>
              <a:rPr lang="it-IT" dirty="0">
                <a:highlight>
                  <a:srgbClr val="00FFFF"/>
                </a:highlight>
              </a:rPr>
              <a:t> </a:t>
            </a:r>
            <a:r>
              <a:rPr lang="it-IT" dirty="0" err="1">
                <a:highlight>
                  <a:srgbClr val="00FFFF"/>
                </a:highlight>
              </a:rPr>
              <a:t>element</a:t>
            </a:r>
            <a:r>
              <a:rPr lang="it-IT" dirty="0">
                <a:highlight>
                  <a:srgbClr val="00FFFF"/>
                </a:highlight>
              </a:rPr>
              <a:t> </a:t>
            </a:r>
          </a:p>
          <a:p>
            <a:r>
              <a:rPr lang="it-IT" dirty="0">
                <a:latin typeface="Bahnschrift SemiLight Condensed" panose="020B0502040204020203" pitchFamily="34" charset="0"/>
              </a:rPr>
              <a:t>New </a:t>
            </a:r>
            <a:r>
              <a:rPr lang="it-IT" dirty="0" err="1">
                <a:latin typeface="Bahnschrift SemiLight Condensed" panose="020B0502040204020203" pitchFamily="34" charset="0"/>
              </a:rPr>
              <a:t>frontier</a:t>
            </a:r>
            <a:r>
              <a:rPr lang="it-IT" dirty="0">
                <a:latin typeface="Bahnschrift SemiLight Condensed" panose="020B0502040204020203" pitchFamily="34" charset="0"/>
              </a:rPr>
              <a:t>=[D,E]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C5720FC5-F3FC-96BE-AC53-B322D6934BEB}"/>
                  </a:ext>
                </a:extLst>
              </p14:cNvPr>
              <p14:cNvContentPartPr/>
              <p14:nvPr/>
            </p14:nvContentPartPr>
            <p14:xfrm>
              <a:off x="8780017" y="3072108"/>
              <a:ext cx="19274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E8DF29BF-8FF3-5A2C-D9CE-12933D924B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6017" y="2964468"/>
                <a:ext cx="203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6FF5F141-F141-5F2C-CF64-2F6640572B48}"/>
                  </a:ext>
                </a:extLst>
              </p14:cNvPr>
              <p14:cNvContentPartPr/>
              <p14:nvPr/>
            </p14:nvContentPartPr>
            <p14:xfrm>
              <a:off x="9517657" y="2354628"/>
              <a:ext cx="22320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C0670DA3-03E2-5ECA-287B-FD3583F511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63657" y="2246628"/>
                <a:ext cx="33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45BE46DE-5DC7-1976-9794-A7212D759B2E}"/>
                  </a:ext>
                </a:extLst>
              </p14:cNvPr>
              <p14:cNvContentPartPr/>
              <p14:nvPr/>
            </p14:nvContentPartPr>
            <p14:xfrm>
              <a:off x="8455657" y="3762228"/>
              <a:ext cx="934920" cy="36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45BE46DE-5DC7-1976-9794-A7212D759B2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02017" y="3654228"/>
                <a:ext cx="10425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115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BC1CE-52DA-5A8B-0C4E-A56AB980C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C0D601-4521-BDB2-5108-B7DC8B36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How the </a:t>
            </a:r>
            <a:r>
              <a:rPr lang="it-IT" dirty="0" err="1">
                <a:solidFill>
                  <a:srgbClr val="C00000"/>
                </a:solidFill>
              </a:rPr>
              <a:t>sequential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works: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21370D94-A261-2AFF-D9DF-2467F73941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3550438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89F52873-68B0-3254-1543-467B8A0E3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20" y="2036507"/>
            <a:ext cx="3944091" cy="2784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A6B94724-5396-2FA9-86EC-08F42558F729}"/>
                  </a:ext>
                </a:extLst>
              </p14:cNvPr>
              <p14:cNvContentPartPr/>
              <p14:nvPr/>
            </p14:nvContentPartPr>
            <p14:xfrm>
              <a:off x="7127977" y="1484508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9ED9B7B-2D1F-0C32-2DC8-91293EAEBE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4337" y="13765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4713E3-9F36-BEBC-14A4-163D0E417D6A}"/>
              </a:ext>
            </a:extLst>
          </p:cNvPr>
          <p:cNvSpPr txBox="1"/>
          <p:nvPr/>
        </p:nvSpPr>
        <p:spPr>
          <a:xfrm>
            <a:off x="8094819" y="4933764"/>
            <a:ext cx="31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8000"/>
                </a:highlight>
              </a:rPr>
              <a:t>Element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already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checked</a:t>
            </a:r>
            <a:endParaRPr lang="it-IT" dirty="0">
              <a:highlight>
                <a:srgbClr val="008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Current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frontier</a:t>
            </a:r>
            <a:endParaRPr lang="it-IT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FFFF"/>
                </a:highlight>
              </a:rPr>
              <a:t>Checked</a:t>
            </a:r>
            <a:r>
              <a:rPr lang="it-IT" dirty="0">
                <a:highlight>
                  <a:srgbClr val="00FFFF"/>
                </a:highlight>
              </a:rPr>
              <a:t> </a:t>
            </a:r>
            <a:r>
              <a:rPr lang="it-IT" dirty="0" err="1">
                <a:highlight>
                  <a:srgbClr val="00FFFF"/>
                </a:highlight>
              </a:rPr>
              <a:t>element</a:t>
            </a:r>
            <a:r>
              <a:rPr lang="it-IT" dirty="0">
                <a:highlight>
                  <a:srgbClr val="00FFFF"/>
                </a:highlight>
              </a:rPr>
              <a:t> </a:t>
            </a:r>
          </a:p>
          <a:p>
            <a:r>
              <a:rPr lang="it-IT" dirty="0">
                <a:latin typeface="Bahnschrift SemiLight Condensed" panose="020B0502040204020203" pitchFamily="34" charset="0"/>
              </a:rPr>
              <a:t>New </a:t>
            </a:r>
            <a:r>
              <a:rPr lang="it-IT" dirty="0" err="1">
                <a:latin typeface="Bahnschrift SemiLight Condensed" panose="020B0502040204020203" pitchFamily="34" charset="0"/>
              </a:rPr>
              <a:t>frontier</a:t>
            </a:r>
            <a:r>
              <a:rPr lang="it-IT" dirty="0">
                <a:latin typeface="Bahnschrift SemiLight Condensed" panose="020B0502040204020203" pitchFamily="34" charset="0"/>
              </a:rPr>
              <a:t>=[D,E,F]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1186EE4A-4CED-FF76-9E02-53A11256CB5F}"/>
                  </a:ext>
                </a:extLst>
              </p14:cNvPr>
              <p14:cNvContentPartPr/>
              <p14:nvPr/>
            </p14:nvContentPartPr>
            <p14:xfrm>
              <a:off x="8780017" y="3072108"/>
              <a:ext cx="19274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E8DF29BF-8FF3-5A2C-D9CE-12933D924B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6017" y="2964468"/>
                <a:ext cx="203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1CEFBB06-9638-8B50-0BCA-E4837AB229F8}"/>
                  </a:ext>
                </a:extLst>
              </p14:cNvPr>
              <p14:cNvContentPartPr/>
              <p14:nvPr/>
            </p14:nvContentPartPr>
            <p14:xfrm>
              <a:off x="9517657" y="2354628"/>
              <a:ext cx="22320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C0670DA3-03E2-5ECA-287B-FD3583F511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63657" y="2246628"/>
                <a:ext cx="33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9D6ECEF2-2A37-DF15-DEDB-D4C500EACC14}"/>
                  </a:ext>
                </a:extLst>
              </p14:cNvPr>
              <p14:cNvContentPartPr/>
              <p14:nvPr/>
            </p14:nvContentPartPr>
            <p14:xfrm>
              <a:off x="8475097" y="3762228"/>
              <a:ext cx="166104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9D6ECEF2-2A37-DF15-DEDB-D4C500EACC1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21457" y="3654228"/>
                <a:ext cx="1768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63038F76-9C3B-2C7D-ACA3-9B211CEE86B7}"/>
              </a:ext>
            </a:extLst>
          </p:cNvPr>
          <p:cNvSpPr txBox="1"/>
          <p:nvPr/>
        </p:nvSpPr>
        <p:spPr>
          <a:xfrm>
            <a:off x="511822" y="41983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x2</a:t>
            </a:r>
          </a:p>
        </p:txBody>
      </p:sp>
    </p:spTree>
    <p:extLst>
      <p:ext uri="{BB962C8B-B14F-4D97-AF65-F5344CB8AC3E}">
        <p14:creationId xmlns:p14="http://schemas.microsoft.com/office/powerpoint/2010/main" val="381417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91820-BD2D-21BB-29D7-D57126CF7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16337B-B645-6E14-0B70-FE7A2FE1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How the </a:t>
            </a:r>
            <a:r>
              <a:rPr lang="it-IT" dirty="0" err="1">
                <a:solidFill>
                  <a:srgbClr val="C00000"/>
                </a:solidFill>
              </a:rPr>
              <a:t>sequential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 err="1"/>
              <a:t>program</a:t>
            </a:r>
            <a:r>
              <a:rPr lang="it-IT" dirty="0"/>
              <a:t> works: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0C603648-5C80-B17C-DFB3-D82DF3180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30425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571A3ADE-4CF1-AD2B-2338-EC6D5848EF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20" y="2036507"/>
            <a:ext cx="3944091" cy="2784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02B442E2-F741-4E35-3869-E096CE93924E}"/>
                  </a:ext>
                </a:extLst>
              </p14:cNvPr>
              <p14:cNvContentPartPr/>
              <p14:nvPr/>
            </p14:nvContentPartPr>
            <p14:xfrm>
              <a:off x="7127977" y="1484508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9ED9B7B-2D1F-0C32-2DC8-91293EAEBE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4337" y="13765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94566BA-221E-3F6B-7191-506B52DF248E}"/>
              </a:ext>
            </a:extLst>
          </p:cNvPr>
          <p:cNvSpPr txBox="1"/>
          <p:nvPr/>
        </p:nvSpPr>
        <p:spPr>
          <a:xfrm>
            <a:off x="8094819" y="4933764"/>
            <a:ext cx="31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8000"/>
                </a:highlight>
              </a:rPr>
              <a:t>Element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already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checked</a:t>
            </a:r>
            <a:endParaRPr lang="it-IT" dirty="0">
              <a:highlight>
                <a:srgbClr val="008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Current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frontier</a:t>
            </a:r>
            <a:endParaRPr lang="it-IT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FFFF"/>
                </a:highlight>
              </a:rPr>
              <a:t>Checked</a:t>
            </a:r>
            <a:r>
              <a:rPr lang="it-IT" dirty="0">
                <a:highlight>
                  <a:srgbClr val="00FFFF"/>
                </a:highlight>
              </a:rPr>
              <a:t> </a:t>
            </a:r>
            <a:r>
              <a:rPr lang="it-IT" dirty="0" err="1">
                <a:highlight>
                  <a:srgbClr val="00FFFF"/>
                </a:highlight>
              </a:rPr>
              <a:t>element</a:t>
            </a:r>
            <a:r>
              <a:rPr lang="it-IT" dirty="0">
                <a:highlight>
                  <a:srgbClr val="00FFFF"/>
                </a:highlight>
              </a:rPr>
              <a:t> </a:t>
            </a:r>
          </a:p>
          <a:p>
            <a:r>
              <a:rPr lang="it-IT" dirty="0">
                <a:latin typeface="Bahnschrift SemiLight Condensed" panose="020B0502040204020203" pitchFamily="34" charset="0"/>
              </a:rPr>
              <a:t>New </a:t>
            </a:r>
            <a:r>
              <a:rPr lang="it-IT" dirty="0" err="1">
                <a:latin typeface="Bahnschrift SemiLight Condensed" panose="020B0502040204020203" pitchFamily="34" charset="0"/>
              </a:rPr>
              <a:t>frontier</a:t>
            </a:r>
            <a:r>
              <a:rPr lang="it-IT" dirty="0">
                <a:latin typeface="Bahnschrift SemiLight Condensed" panose="020B0502040204020203" pitchFamily="34" charset="0"/>
              </a:rPr>
              <a:t>=[D,E,F,G]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83B13D0D-A915-D4CE-2D9F-3560CE64BB50}"/>
                  </a:ext>
                </a:extLst>
              </p14:cNvPr>
              <p14:cNvContentPartPr/>
              <p14:nvPr/>
            </p14:nvContentPartPr>
            <p14:xfrm>
              <a:off x="8780017" y="3072108"/>
              <a:ext cx="1927440" cy="36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E8DF29BF-8FF3-5A2C-D9CE-12933D924B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6017" y="2964468"/>
                <a:ext cx="203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BDC397C3-AFF6-7669-EA59-0622CA234636}"/>
                  </a:ext>
                </a:extLst>
              </p14:cNvPr>
              <p14:cNvContentPartPr/>
              <p14:nvPr/>
            </p14:nvContentPartPr>
            <p14:xfrm>
              <a:off x="9517657" y="2354628"/>
              <a:ext cx="22320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C0670DA3-03E2-5ECA-287B-FD3583F511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63657" y="2246628"/>
                <a:ext cx="33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941015C1-1452-233C-4949-E350E64D052B}"/>
                  </a:ext>
                </a:extLst>
              </p14:cNvPr>
              <p14:cNvContentPartPr/>
              <p14:nvPr/>
            </p14:nvContentPartPr>
            <p14:xfrm>
              <a:off x="8416057" y="3781668"/>
              <a:ext cx="2526120" cy="36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941015C1-1452-233C-4949-E350E64D05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62417" y="3674028"/>
                <a:ext cx="2633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64CCF3F9-1805-A5E0-4EC6-B79E96B84F43}"/>
              </a:ext>
            </a:extLst>
          </p:cNvPr>
          <p:cNvSpPr txBox="1"/>
          <p:nvPr/>
        </p:nvSpPr>
        <p:spPr>
          <a:xfrm>
            <a:off x="511822" y="41983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x3</a:t>
            </a:r>
          </a:p>
        </p:txBody>
      </p:sp>
    </p:spTree>
    <p:extLst>
      <p:ext uri="{BB962C8B-B14F-4D97-AF65-F5344CB8AC3E}">
        <p14:creationId xmlns:p14="http://schemas.microsoft.com/office/powerpoint/2010/main" val="161264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DB3FB-61F8-4EF4-FF14-6E0AA7F4E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6D65E-9FF4-3962-3B84-32912D58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How the </a:t>
            </a:r>
            <a:r>
              <a:rPr lang="it-IT" dirty="0" err="1">
                <a:solidFill>
                  <a:srgbClr val="C00000"/>
                </a:solidFill>
              </a:rPr>
              <a:t>sequential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works: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4FFFDA41-CE32-3507-2D8C-72744FD5C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81709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B7970FB3-CDB9-BFAB-75E0-6F9814919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20" y="2036507"/>
            <a:ext cx="3944091" cy="2784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2020C157-0946-8B54-9C8E-D72970631C7E}"/>
                  </a:ext>
                </a:extLst>
              </p14:cNvPr>
              <p14:cNvContentPartPr/>
              <p14:nvPr/>
            </p14:nvContentPartPr>
            <p14:xfrm>
              <a:off x="7127977" y="1484508"/>
              <a:ext cx="360" cy="36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F9ED9B7B-2D1F-0C32-2DC8-91293EAEBE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4337" y="13765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140749D-587A-9AF3-65B4-0F05231EE166}"/>
              </a:ext>
            </a:extLst>
          </p:cNvPr>
          <p:cNvSpPr txBox="1"/>
          <p:nvPr/>
        </p:nvSpPr>
        <p:spPr>
          <a:xfrm>
            <a:off x="8094819" y="4933764"/>
            <a:ext cx="31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8000"/>
                </a:highlight>
              </a:rPr>
              <a:t>Element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already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checked</a:t>
            </a:r>
            <a:endParaRPr lang="it-IT" dirty="0">
              <a:highlight>
                <a:srgbClr val="008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Current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frontier</a:t>
            </a:r>
            <a:endParaRPr lang="it-IT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FFFF"/>
                </a:highlight>
              </a:rPr>
              <a:t>Checked</a:t>
            </a:r>
            <a:r>
              <a:rPr lang="it-IT" dirty="0">
                <a:highlight>
                  <a:srgbClr val="00FFFF"/>
                </a:highlight>
              </a:rPr>
              <a:t> </a:t>
            </a:r>
            <a:r>
              <a:rPr lang="it-IT" dirty="0" err="1">
                <a:highlight>
                  <a:srgbClr val="00FFFF"/>
                </a:highlight>
              </a:rPr>
              <a:t>element</a:t>
            </a:r>
            <a:r>
              <a:rPr lang="it-IT" dirty="0">
                <a:highlight>
                  <a:srgbClr val="00FFFF"/>
                </a:highlight>
              </a:rPr>
              <a:t> </a:t>
            </a:r>
          </a:p>
          <a:p>
            <a:r>
              <a:rPr lang="it-IT" dirty="0">
                <a:latin typeface="Bahnschrift SemiLight Condensed" panose="020B0502040204020203" pitchFamily="34" charset="0"/>
              </a:rPr>
              <a:t>New </a:t>
            </a:r>
            <a:r>
              <a:rPr lang="it-IT" dirty="0" err="1">
                <a:latin typeface="Bahnschrift SemiLight Condensed" panose="020B0502040204020203" pitchFamily="34" charset="0"/>
              </a:rPr>
              <a:t>frontier</a:t>
            </a:r>
            <a:r>
              <a:rPr lang="it-IT" dirty="0">
                <a:latin typeface="Bahnschrift SemiLight Condensed" panose="020B0502040204020203" pitchFamily="34" charset="0"/>
              </a:rPr>
              <a:t>=[H,I]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F2F11047-813F-2F7A-0DE7-496F64234CF3}"/>
                  </a:ext>
                </a:extLst>
              </p14:cNvPr>
              <p14:cNvContentPartPr/>
              <p14:nvPr/>
            </p14:nvContentPartPr>
            <p14:xfrm>
              <a:off x="9517657" y="2354628"/>
              <a:ext cx="223200" cy="360"/>
            </p14:xfrm>
          </p:contentPart>
        </mc:Choice>
        <mc:Fallback xmlns=""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C0670DA3-03E2-5ECA-287B-FD3583F511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63657" y="2246628"/>
                <a:ext cx="33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D6A26131-9548-56D7-F6B5-1C7BFD3D6041}"/>
                  </a:ext>
                </a:extLst>
              </p14:cNvPr>
              <p14:cNvContentPartPr/>
              <p14:nvPr/>
            </p14:nvContentPartPr>
            <p14:xfrm>
              <a:off x="10225417" y="4519308"/>
              <a:ext cx="1238400" cy="36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D6A26131-9548-56D7-F6B5-1C7BFD3D604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171777" y="4411308"/>
                <a:ext cx="1346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CF15D981-B817-09EF-1002-7732DCD86FDC}"/>
                  </a:ext>
                </a:extLst>
              </p14:cNvPr>
              <p14:cNvContentPartPr/>
              <p14:nvPr/>
            </p14:nvContentPartPr>
            <p14:xfrm>
              <a:off x="9163777" y="3073908"/>
              <a:ext cx="1113480" cy="36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CF15D981-B817-09EF-1002-7732DCD86FD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09777" y="2965908"/>
                <a:ext cx="1221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5B914264-1A2F-8E15-0E0D-8F0BA691EC84}"/>
                  </a:ext>
                </a:extLst>
              </p14:cNvPr>
              <p14:cNvContentPartPr/>
              <p14:nvPr/>
            </p14:nvContentPartPr>
            <p14:xfrm>
              <a:off x="8465377" y="3762228"/>
              <a:ext cx="2388600" cy="36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5B914264-1A2F-8E15-0E0D-8F0BA691EC8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11737" y="3654228"/>
                <a:ext cx="2496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81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4B561-B254-7897-7753-CD7B5E8AC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tangolo 12">
            <a:extLst>
              <a:ext uri="{FF2B5EF4-FFF2-40B4-BE49-F238E27FC236}">
                <a16:creationId xmlns:a16="http://schemas.microsoft.com/office/drawing/2014/main" id="{32D088E0-F459-F11B-9B80-8ACCDAC34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69BD8640-8629-7B9C-CF6F-4D0E871E1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8BA13F6E-33D6-1A4D-0657-B54A0108A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55C7DD81-8E67-812E-5F5E-2E9496F52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074E9D34-232E-F117-C0B0-AFC822BC0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AFB2896A-4D6D-DF57-DCBF-85286994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it-IT" dirty="0"/>
              <a:t>How the </a:t>
            </a:r>
            <a:r>
              <a:rPr lang="it-IT" dirty="0" err="1">
                <a:solidFill>
                  <a:srgbClr val="00B050"/>
                </a:solidFill>
              </a:rPr>
              <a:t>Parallel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works:</a:t>
            </a:r>
          </a:p>
        </p:txBody>
      </p:sp>
      <p:graphicFrame>
        <p:nvGraphicFramePr>
          <p:cNvPr id="6" name="Segnaposto contenuto 5" descr="SmartArt">
            <a:extLst>
              <a:ext uri="{FF2B5EF4-FFF2-40B4-BE49-F238E27FC236}">
                <a16:creationId xmlns:a16="http://schemas.microsoft.com/office/drawing/2014/main" id="{5A0BB28C-9E01-6250-D930-6B817E1CA7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7940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6F60EB59-1219-468A-9011-213A69C3DD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4820" y="2036507"/>
            <a:ext cx="3944091" cy="27849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54F2E650-E42C-4C88-5637-06F868E69570}"/>
                  </a:ext>
                </a:extLst>
              </p14:cNvPr>
              <p14:cNvContentPartPr/>
              <p14:nvPr/>
            </p14:nvContentPartPr>
            <p14:xfrm>
              <a:off x="7127977" y="1484508"/>
              <a:ext cx="360" cy="36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54F2E650-E42C-4C88-5637-06F868E695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73977" y="137650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C72B1F4-CD07-599F-0480-F7936ED94D78}"/>
              </a:ext>
            </a:extLst>
          </p:cNvPr>
          <p:cNvSpPr txBox="1"/>
          <p:nvPr/>
        </p:nvSpPr>
        <p:spPr>
          <a:xfrm>
            <a:off x="8094819" y="4933764"/>
            <a:ext cx="3143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8000"/>
                </a:highlight>
              </a:rPr>
              <a:t>Element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already</a:t>
            </a:r>
            <a:r>
              <a:rPr lang="it-IT" dirty="0">
                <a:highlight>
                  <a:srgbClr val="008000"/>
                </a:highlight>
              </a:rPr>
              <a:t> </a:t>
            </a:r>
            <a:r>
              <a:rPr lang="it-IT" dirty="0" err="1">
                <a:highlight>
                  <a:srgbClr val="008000"/>
                </a:highlight>
              </a:rPr>
              <a:t>checked</a:t>
            </a:r>
            <a:endParaRPr lang="it-IT" dirty="0">
              <a:highlight>
                <a:srgbClr val="008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FFFF00"/>
                </a:highlight>
              </a:rPr>
              <a:t>Current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frontier</a:t>
            </a:r>
            <a:endParaRPr lang="it-IT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highlight>
                  <a:srgbClr val="00FFFF"/>
                </a:highlight>
              </a:rPr>
              <a:t>Checked</a:t>
            </a:r>
            <a:r>
              <a:rPr lang="it-IT" dirty="0">
                <a:highlight>
                  <a:srgbClr val="00FFFF"/>
                </a:highlight>
              </a:rPr>
              <a:t> </a:t>
            </a:r>
            <a:r>
              <a:rPr lang="it-IT" dirty="0" err="1">
                <a:highlight>
                  <a:srgbClr val="00FFFF"/>
                </a:highlight>
              </a:rPr>
              <a:t>element</a:t>
            </a:r>
            <a:endParaRPr lang="it-IT" dirty="0">
              <a:highlight>
                <a:srgbClr val="00FFFF"/>
              </a:highlight>
            </a:endParaRPr>
          </a:p>
          <a:p>
            <a:r>
              <a:rPr lang="it-IT" dirty="0">
                <a:latin typeface="Bahnschrift SemiLight Condensed" panose="020B0502040204020203" pitchFamily="34" charset="0"/>
              </a:rPr>
              <a:t>New </a:t>
            </a:r>
            <a:r>
              <a:rPr lang="it-IT" dirty="0" err="1">
                <a:latin typeface="Bahnschrift SemiLight Condensed" panose="020B0502040204020203" pitchFamily="34" charset="0"/>
              </a:rPr>
              <a:t>frontier</a:t>
            </a:r>
            <a:r>
              <a:rPr lang="it-IT" dirty="0">
                <a:latin typeface="Bahnschrift SemiLight Condensed" panose="020B0502040204020203" pitchFamily="34" charset="0"/>
              </a:rPr>
              <a:t>=[]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2CE59291-0F63-8907-CBD7-8A454C637F32}"/>
                  </a:ext>
                </a:extLst>
              </p14:cNvPr>
              <p14:cNvContentPartPr/>
              <p14:nvPr/>
            </p14:nvContentPartPr>
            <p14:xfrm>
              <a:off x="8780017" y="3072108"/>
              <a:ext cx="1927440" cy="36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2CE59291-0F63-8907-CBD7-8A454C637F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6017" y="2964108"/>
                <a:ext cx="2035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5954952E-9492-696A-17D1-419305BCEDF2}"/>
                  </a:ext>
                </a:extLst>
              </p14:cNvPr>
              <p14:cNvContentPartPr/>
              <p14:nvPr/>
            </p14:nvContentPartPr>
            <p14:xfrm>
              <a:off x="9517657" y="2354628"/>
              <a:ext cx="223200" cy="360"/>
            </p14:xfrm>
          </p:contentPart>
        </mc:Choice>
        <mc:Fallback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5954952E-9492-696A-17D1-419305BCED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63657" y="2246628"/>
                <a:ext cx="3308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494999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{F8AC7003-F47A-4A57-8E88-2E65F6FEC259}tf56390039_win32</Template>
  <TotalTime>87</TotalTime>
  <Words>650</Words>
  <Application>Microsoft Office PowerPoint</Application>
  <PresentationFormat>Widescreen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Bahnschrift SemiLight Condensed</vt:lpstr>
      <vt:lpstr>Calibri</vt:lpstr>
      <vt:lpstr>Gill Sans MT</vt:lpstr>
      <vt:lpstr>Wingdings 2</vt:lpstr>
      <vt:lpstr>Personalizzata</vt:lpstr>
      <vt:lpstr>Bfs algorithm</vt:lpstr>
      <vt:lpstr>How the sequential program works:</vt:lpstr>
      <vt:lpstr>How the sequential program works:</vt:lpstr>
      <vt:lpstr>How the sequential program works:</vt:lpstr>
      <vt:lpstr>How the sequential program works:</vt:lpstr>
      <vt:lpstr>How the sequential program works:</vt:lpstr>
      <vt:lpstr>How the sequential program works:</vt:lpstr>
      <vt:lpstr>How the sequential program works:</vt:lpstr>
      <vt:lpstr>How the Parallel program works:</vt:lpstr>
      <vt:lpstr>How the Parallel program works:</vt:lpstr>
      <vt:lpstr>How the parallel program works:</vt:lpstr>
      <vt:lpstr>How the Parallel program works: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De Simone</dc:creator>
  <cp:lastModifiedBy>Lorenzo De Simone</cp:lastModifiedBy>
  <cp:revision>1</cp:revision>
  <dcterms:created xsi:type="dcterms:W3CDTF">2025-01-31T09:02:07Z</dcterms:created>
  <dcterms:modified xsi:type="dcterms:W3CDTF">2025-01-31T11:56:31Z</dcterms:modified>
</cp:coreProperties>
</file>