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872" autoAdjust="0"/>
  </p:normalViewPr>
  <p:slideViewPr>
    <p:cSldViewPr>
      <p:cViewPr varScale="1">
        <p:scale>
          <a:sx n="47" d="100"/>
          <a:sy n="4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16ABE-A743-4993-AF83-07675084F0A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03A91A-C586-436E-B528-C7633A299301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F72CD4D8-C9F6-47B0-95C9-016EFD3F467A}" type="parTrans" cxnId="{751203E8-364A-49D2-9034-BF00FE430B6D}">
      <dgm:prSet/>
      <dgm:spPr/>
      <dgm:t>
        <a:bodyPr/>
        <a:lstStyle/>
        <a:p>
          <a:endParaRPr lang="ru-RU"/>
        </a:p>
      </dgm:t>
    </dgm:pt>
    <dgm:pt modelId="{982435B7-7003-47BA-A029-EEE968D7CBC6}" type="sibTrans" cxnId="{751203E8-364A-49D2-9034-BF00FE430B6D}">
      <dgm:prSet/>
      <dgm:spPr/>
      <dgm:t>
        <a:bodyPr/>
        <a:lstStyle/>
        <a:p>
          <a:endParaRPr lang="ru-RU"/>
        </a:p>
      </dgm:t>
    </dgm:pt>
    <dgm:pt modelId="{501BD08F-1CB5-4A92-86D2-F4D6720FA9E8}">
      <dgm:prSet phldrT="[Текст]"/>
      <dgm:spPr/>
      <dgm:t>
        <a:bodyPr/>
        <a:lstStyle/>
        <a:p>
          <a:r>
            <a:rPr lang="ru-RU" dirty="0" smtClean="0"/>
            <a:t>Если магнитометр калиброванный, то получаем показания и запоминаем</a:t>
          </a:r>
          <a:endParaRPr lang="ru-RU" dirty="0"/>
        </a:p>
      </dgm:t>
    </dgm:pt>
    <dgm:pt modelId="{CB36340E-80A2-47DD-B0C1-49131B78138C}" type="parTrans" cxnId="{46A2774E-8CFF-48D9-82D7-8719AA9C2D55}">
      <dgm:prSet/>
      <dgm:spPr/>
      <dgm:t>
        <a:bodyPr/>
        <a:lstStyle/>
        <a:p>
          <a:endParaRPr lang="ru-RU"/>
        </a:p>
      </dgm:t>
    </dgm:pt>
    <dgm:pt modelId="{2FCE5FC8-F2A2-4059-B4EC-9ECCCF0036F5}" type="sibTrans" cxnId="{46A2774E-8CFF-48D9-82D7-8719AA9C2D55}">
      <dgm:prSet/>
      <dgm:spPr/>
      <dgm:t>
        <a:bodyPr/>
        <a:lstStyle/>
        <a:p>
          <a:endParaRPr lang="ru-RU"/>
        </a:p>
      </dgm:t>
    </dgm:pt>
    <dgm:pt modelId="{B12B7C5E-7610-4881-884A-B2F65B744116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09691EEC-04F2-4DE2-AA39-DE31E1F40D5F}" type="parTrans" cxnId="{B3801853-0F5D-4384-90D1-36DDD3B4C0C4}">
      <dgm:prSet/>
      <dgm:spPr/>
      <dgm:t>
        <a:bodyPr/>
        <a:lstStyle/>
        <a:p>
          <a:endParaRPr lang="ru-RU"/>
        </a:p>
      </dgm:t>
    </dgm:pt>
    <dgm:pt modelId="{C526FCBC-BA77-4CE3-A5B5-C679DBFB8395}" type="sibTrans" cxnId="{B3801853-0F5D-4384-90D1-36DDD3B4C0C4}">
      <dgm:prSet/>
      <dgm:spPr/>
      <dgm:t>
        <a:bodyPr/>
        <a:lstStyle/>
        <a:p>
          <a:endParaRPr lang="ru-RU"/>
        </a:p>
      </dgm:t>
    </dgm:pt>
    <dgm:pt modelId="{6C080776-9B4A-4D34-8965-3877A07EE839}">
      <dgm:prSet phldrT="[Текст]"/>
      <dgm:spPr/>
      <dgm:t>
        <a:bodyPr/>
        <a:lstStyle/>
        <a:p>
          <a:r>
            <a:rPr lang="ru-RU" dirty="0" smtClean="0"/>
            <a:t>Считаем </a:t>
          </a:r>
          <a:r>
            <a:rPr lang="en-US" dirty="0" smtClean="0"/>
            <a:t> angle = 90 - </a:t>
          </a:r>
          <a:r>
            <a:rPr lang="en-US" dirty="0" err="1" smtClean="0"/>
            <a:t>atan</a:t>
          </a:r>
          <a:r>
            <a:rPr lang="ru-RU" dirty="0" smtClean="0"/>
            <a:t>2</a:t>
          </a:r>
          <a:r>
            <a:rPr lang="en-US" dirty="0" smtClean="0"/>
            <a:t>(</a:t>
          </a:r>
          <a:r>
            <a:rPr lang="en-US" dirty="0" err="1" smtClean="0"/>
            <a:t>mag_y,mag_x</a:t>
          </a:r>
          <a:r>
            <a:rPr lang="en-US" dirty="0" smtClean="0"/>
            <a:t>)*180/M_PI</a:t>
          </a:r>
          <a:endParaRPr lang="ru-RU" dirty="0"/>
        </a:p>
      </dgm:t>
    </dgm:pt>
    <dgm:pt modelId="{28C5A622-38A1-4EC1-B4F3-3028781A99C9}" type="parTrans" cxnId="{0001DC0B-D4D7-4E68-8541-9AE50132CD9D}">
      <dgm:prSet/>
      <dgm:spPr/>
      <dgm:t>
        <a:bodyPr/>
        <a:lstStyle/>
        <a:p>
          <a:endParaRPr lang="ru-RU"/>
        </a:p>
      </dgm:t>
    </dgm:pt>
    <dgm:pt modelId="{CE45EC81-7FED-4132-985B-C8736D886313}" type="sibTrans" cxnId="{0001DC0B-D4D7-4E68-8541-9AE50132CD9D}">
      <dgm:prSet/>
      <dgm:spPr/>
      <dgm:t>
        <a:bodyPr/>
        <a:lstStyle/>
        <a:p>
          <a:endParaRPr lang="ru-RU"/>
        </a:p>
      </dgm:t>
    </dgm:pt>
    <dgm:pt modelId="{C0B36746-8926-4410-9FC9-ABDBA924134F}">
      <dgm:prSet phldrT="[Текст]"/>
      <dgm:spPr/>
      <dgm:t>
        <a:bodyPr/>
        <a:lstStyle/>
        <a:p>
          <a:r>
            <a:rPr lang="ru-RU" dirty="0" smtClean="0"/>
            <a:t>Проанализировать </a:t>
          </a:r>
          <a:r>
            <a:rPr lang="en-US" dirty="0" smtClean="0"/>
            <a:t>angle</a:t>
          </a:r>
          <a:endParaRPr lang="ru-RU" dirty="0"/>
        </a:p>
      </dgm:t>
    </dgm:pt>
    <dgm:pt modelId="{A170B6EC-10D1-4718-A1AF-D84AECB97980}" type="parTrans" cxnId="{0CBFB71F-454D-494C-B9C9-F3D74715F630}">
      <dgm:prSet/>
      <dgm:spPr/>
      <dgm:t>
        <a:bodyPr/>
        <a:lstStyle/>
        <a:p>
          <a:endParaRPr lang="ru-RU"/>
        </a:p>
      </dgm:t>
    </dgm:pt>
    <dgm:pt modelId="{59194BF8-958D-4157-9983-8DD77D4D68A7}" type="sibTrans" cxnId="{0CBFB71F-454D-494C-B9C9-F3D74715F630}">
      <dgm:prSet/>
      <dgm:spPr/>
      <dgm:t>
        <a:bodyPr/>
        <a:lstStyle/>
        <a:p>
          <a:endParaRPr lang="ru-RU"/>
        </a:p>
      </dgm:t>
    </dgm:pt>
    <dgm:pt modelId="{4E252153-C5CA-4D16-9DAE-C74A9E1B47B4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65B2A43D-3BFA-461F-8056-576729F9FD8B}" type="parTrans" cxnId="{2678617A-006E-4EF2-B0FD-6FB568E6B2DF}">
      <dgm:prSet/>
      <dgm:spPr/>
      <dgm:t>
        <a:bodyPr/>
        <a:lstStyle/>
        <a:p>
          <a:endParaRPr lang="ru-RU"/>
        </a:p>
      </dgm:t>
    </dgm:pt>
    <dgm:pt modelId="{E8E6CC53-913A-4538-B8ED-4AAD90C9BB14}" type="sibTrans" cxnId="{2678617A-006E-4EF2-B0FD-6FB568E6B2DF}">
      <dgm:prSet/>
      <dgm:spPr/>
      <dgm:t>
        <a:bodyPr/>
        <a:lstStyle/>
        <a:p>
          <a:endParaRPr lang="ru-RU"/>
        </a:p>
      </dgm:t>
    </dgm:pt>
    <dgm:pt modelId="{434A06EE-69D4-43CF-B551-64A82334E560}">
      <dgm:prSet phldrT="[Текст]"/>
      <dgm:spPr/>
      <dgm:t>
        <a:bodyPr/>
        <a:lstStyle/>
        <a:p>
          <a:r>
            <a:rPr lang="ru-RU" dirty="0" smtClean="0"/>
            <a:t>Изменить </a:t>
          </a:r>
          <a:r>
            <a:rPr lang="en-US" dirty="0" smtClean="0"/>
            <a:t>angle </a:t>
          </a:r>
          <a:r>
            <a:rPr lang="ru-RU" dirty="0" smtClean="0"/>
            <a:t>в соответствии с анализом</a:t>
          </a:r>
          <a:endParaRPr lang="ru-RU" dirty="0"/>
        </a:p>
      </dgm:t>
    </dgm:pt>
    <dgm:pt modelId="{BBB9A6CE-5077-4D4C-A095-DEB749B40D02}" type="parTrans" cxnId="{E13CEBDF-53E2-42F0-8DDC-107D8C094060}">
      <dgm:prSet/>
      <dgm:spPr/>
      <dgm:t>
        <a:bodyPr/>
        <a:lstStyle/>
        <a:p>
          <a:endParaRPr lang="ru-RU"/>
        </a:p>
      </dgm:t>
    </dgm:pt>
    <dgm:pt modelId="{B695C82A-8B39-4F06-ACBB-9597342AD5B9}" type="sibTrans" cxnId="{E13CEBDF-53E2-42F0-8DDC-107D8C094060}">
      <dgm:prSet/>
      <dgm:spPr/>
      <dgm:t>
        <a:bodyPr/>
        <a:lstStyle/>
        <a:p>
          <a:endParaRPr lang="ru-RU"/>
        </a:p>
      </dgm:t>
    </dgm:pt>
    <dgm:pt modelId="{DA2732EB-7333-47AC-A90B-300A969AE654}">
      <dgm:prSet phldrT="[Текст]"/>
      <dgm:spPr/>
      <dgm:t>
        <a:bodyPr/>
        <a:lstStyle/>
        <a:p>
          <a:r>
            <a:rPr lang="ru-RU" dirty="0" smtClean="0"/>
            <a:t>4</a:t>
          </a:r>
          <a:endParaRPr lang="ru-RU" dirty="0"/>
        </a:p>
      </dgm:t>
    </dgm:pt>
    <dgm:pt modelId="{FCCDC992-84B2-4A12-9558-289ECA67B331}" type="parTrans" cxnId="{BFE8630D-BAE9-4063-B848-487500B5FB13}">
      <dgm:prSet/>
      <dgm:spPr/>
    </dgm:pt>
    <dgm:pt modelId="{0E6E2E95-29D6-4C84-BDFC-0710D1DB5371}" type="sibTrans" cxnId="{BFE8630D-BAE9-4063-B848-487500B5FB13}">
      <dgm:prSet/>
      <dgm:spPr/>
    </dgm:pt>
    <dgm:pt modelId="{195FDFFB-F87F-4D25-8EBA-EBE8EE2EDDB9}">
      <dgm:prSet phldrT="[Текст]"/>
      <dgm:spPr/>
      <dgm:t>
        <a:bodyPr/>
        <a:lstStyle/>
        <a:p>
          <a:r>
            <a:rPr lang="ru-RU" dirty="0" smtClean="0"/>
            <a:t>Отключить МКА на </a:t>
          </a:r>
          <a:r>
            <a:rPr lang="en-US" dirty="0" smtClean="0"/>
            <a:t>t – 1 </a:t>
          </a:r>
          <a:r>
            <a:rPr lang="ru-RU" dirty="0" smtClean="0"/>
            <a:t>секунду</a:t>
          </a:r>
          <a:endParaRPr lang="ru-RU" dirty="0"/>
        </a:p>
      </dgm:t>
    </dgm:pt>
    <dgm:pt modelId="{D76C1174-BAC3-4201-B1C3-95684D477F35}" type="parTrans" cxnId="{A09A3CDB-8E3F-447E-BB40-D04CE4832D86}">
      <dgm:prSet/>
      <dgm:spPr/>
    </dgm:pt>
    <dgm:pt modelId="{CCEE3466-2D8A-4A85-9E0D-3ABC95ECEF4C}" type="sibTrans" cxnId="{A09A3CDB-8E3F-447E-BB40-D04CE4832D86}">
      <dgm:prSet/>
      <dgm:spPr/>
    </dgm:pt>
    <dgm:pt modelId="{A3299865-1BC9-4D08-86CA-F6B609DD601A}">
      <dgm:prSet phldrT="[Текст]"/>
      <dgm:spPr/>
      <dgm:t>
        <a:bodyPr/>
        <a:lstStyle/>
        <a:p>
          <a:r>
            <a:rPr lang="ru-RU" dirty="0" smtClean="0"/>
            <a:t>Начать процесс стабилизации</a:t>
          </a:r>
          <a:endParaRPr lang="ru-RU" dirty="0"/>
        </a:p>
      </dgm:t>
    </dgm:pt>
    <dgm:pt modelId="{C9708312-BED0-41D1-9C3E-9A913FB015D1}" type="parTrans" cxnId="{71A05463-0171-4990-86F3-0662788E9190}">
      <dgm:prSet/>
      <dgm:spPr/>
    </dgm:pt>
    <dgm:pt modelId="{2C88C890-2D98-4559-B8F1-9EDE2E450892}" type="sibTrans" cxnId="{71A05463-0171-4990-86F3-0662788E9190}">
      <dgm:prSet/>
      <dgm:spPr/>
    </dgm:pt>
    <dgm:pt modelId="{54BFA2C3-44B5-482F-B937-9B8198A0741B}">
      <dgm:prSet phldrT="[Текст]"/>
      <dgm:spPr/>
      <dgm:t>
        <a:bodyPr/>
        <a:lstStyle/>
        <a:p>
          <a:r>
            <a:rPr lang="ru-RU" smtClean="0"/>
            <a:t>Установить скорость маховика </a:t>
          </a:r>
          <a:r>
            <a:rPr lang="en-US" smtClean="0"/>
            <a:t>angle/t, </a:t>
          </a:r>
          <a:r>
            <a:rPr lang="ru-RU" smtClean="0"/>
            <a:t>где </a:t>
          </a:r>
          <a:r>
            <a:rPr lang="en-US" smtClean="0"/>
            <a:t>t – </a:t>
          </a:r>
          <a:r>
            <a:rPr lang="ru-RU" smtClean="0"/>
            <a:t>желаемое время разворота</a:t>
          </a:r>
          <a:endParaRPr lang="ru-RU" dirty="0"/>
        </a:p>
      </dgm:t>
    </dgm:pt>
    <dgm:pt modelId="{B562B1F3-1DA0-4514-837C-F7C97C6C2AD8}" type="parTrans" cxnId="{D07E5E4E-8FB9-4814-B0CF-9C03247C6E89}">
      <dgm:prSet/>
      <dgm:spPr/>
    </dgm:pt>
    <dgm:pt modelId="{7AB1AA44-59F2-40E8-B5FE-C50F269EFFD2}" type="sibTrans" cxnId="{D07E5E4E-8FB9-4814-B0CF-9C03247C6E89}">
      <dgm:prSet/>
      <dgm:spPr/>
    </dgm:pt>
    <dgm:pt modelId="{33A9D571-5783-406F-820B-3BFAAC793E97}" type="pres">
      <dgm:prSet presAssocID="{94516ABE-A743-4993-AF83-07675084F0A9}" presName="linearFlow" presStyleCnt="0">
        <dgm:presLayoutVars>
          <dgm:dir/>
          <dgm:animLvl val="lvl"/>
          <dgm:resizeHandles val="exact"/>
        </dgm:presLayoutVars>
      </dgm:prSet>
      <dgm:spPr/>
    </dgm:pt>
    <dgm:pt modelId="{5CE17595-C64E-40AB-A070-ACF992014058}" type="pres">
      <dgm:prSet presAssocID="{7D03A91A-C586-436E-B528-C7633A299301}" presName="composite" presStyleCnt="0"/>
      <dgm:spPr/>
    </dgm:pt>
    <dgm:pt modelId="{9C6D194E-6623-437B-99D6-D3381EED6D57}" type="pres">
      <dgm:prSet presAssocID="{7D03A91A-C586-436E-B528-C7633A29930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616C4C9-6844-46A8-8C50-0BEFB90F67D2}" type="pres">
      <dgm:prSet presAssocID="{7D03A91A-C586-436E-B528-C7633A29930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20D7BC-3A72-407A-AFB2-AED09B08D8CC}" type="pres">
      <dgm:prSet presAssocID="{982435B7-7003-47BA-A029-EEE968D7CBC6}" presName="sp" presStyleCnt="0"/>
      <dgm:spPr/>
    </dgm:pt>
    <dgm:pt modelId="{B2442BAE-CB80-4AEC-80FA-6A2424EF7AFA}" type="pres">
      <dgm:prSet presAssocID="{B12B7C5E-7610-4881-884A-B2F65B744116}" presName="composite" presStyleCnt="0"/>
      <dgm:spPr/>
    </dgm:pt>
    <dgm:pt modelId="{48954D34-95CA-4BE7-B8AF-CF037182C316}" type="pres">
      <dgm:prSet presAssocID="{B12B7C5E-7610-4881-884A-B2F65B74411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9F1F521-4686-4DEA-9CB4-544715F72D35}" type="pres">
      <dgm:prSet presAssocID="{B12B7C5E-7610-4881-884A-B2F65B74411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402A12-8D60-41AC-8C00-826F1B905CD4}" type="pres">
      <dgm:prSet presAssocID="{C526FCBC-BA77-4CE3-A5B5-C679DBFB8395}" presName="sp" presStyleCnt="0"/>
      <dgm:spPr/>
    </dgm:pt>
    <dgm:pt modelId="{A2386066-E8B8-4D7F-B4BA-BAB78ADECA2C}" type="pres">
      <dgm:prSet presAssocID="{4E252153-C5CA-4D16-9DAE-C74A9E1B47B4}" presName="composite" presStyleCnt="0"/>
      <dgm:spPr/>
    </dgm:pt>
    <dgm:pt modelId="{C3A1DB28-73D4-463A-9273-1EAF329AC29A}" type="pres">
      <dgm:prSet presAssocID="{4E252153-C5CA-4D16-9DAE-C74A9E1B47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F46C9F1-09CD-48A6-B9EC-1EF11A4E2453}" type="pres">
      <dgm:prSet presAssocID="{4E252153-C5CA-4D16-9DAE-C74A9E1B47B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902A87-6C40-46DB-A2DF-213027BB11F5}" type="pres">
      <dgm:prSet presAssocID="{E8E6CC53-913A-4538-B8ED-4AAD90C9BB14}" presName="sp" presStyleCnt="0"/>
      <dgm:spPr/>
    </dgm:pt>
    <dgm:pt modelId="{47F54D2E-FD3F-4A49-A280-19E6624240A0}" type="pres">
      <dgm:prSet presAssocID="{DA2732EB-7333-47AC-A90B-300A969AE654}" presName="composite" presStyleCnt="0"/>
      <dgm:spPr/>
    </dgm:pt>
    <dgm:pt modelId="{C4E692C6-A0A5-44BC-B78E-25ADC3F34359}" type="pres">
      <dgm:prSet presAssocID="{DA2732EB-7333-47AC-A90B-300A969AE65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B5A6CA3-BE39-4603-9F6C-90EA8807C277}" type="pres">
      <dgm:prSet presAssocID="{DA2732EB-7333-47AC-A90B-300A969AE65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A1F0303-375F-4EBD-AC31-C59774067563}" type="presOf" srcId="{6C080776-9B4A-4D34-8965-3877A07EE839}" destId="{99F1F521-4686-4DEA-9CB4-544715F72D35}" srcOrd="0" destOrd="0" presId="urn:microsoft.com/office/officeart/2005/8/layout/chevron2"/>
    <dgm:cxn modelId="{0CBFB71F-454D-494C-B9C9-F3D74715F630}" srcId="{B12B7C5E-7610-4881-884A-B2F65B744116}" destId="{C0B36746-8926-4410-9FC9-ABDBA924134F}" srcOrd="1" destOrd="0" parTransId="{A170B6EC-10D1-4718-A1AF-D84AECB97980}" sibTransId="{59194BF8-958D-4157-9983-8DD77D4D68A7}"/>
    <dgm:cxn modelId="{B3801853-0F5D-4384-90D1-36DDD3B4C0C4}" srcId="{94516ABE-A743-4993-AF83-07675084F0A9}" destId="{B12B7C5E-7610-4881-884A-B2F65B744116}" srcOrd="1" destOrd="0" parTransId="{09691EEC-04F2-4DE2-AA39-DE31E1F40D5F}" sibTransId="{C526FCBC-BA77-4CE3-A5B5-C679DBFB8395}"/>
    <dgm:cxn modelId="{751203E8-364A-49D2-9034-BF00FE430B6D}" srcId="{94516ABE-A743-4993-AF83-07675084F0A9}" destId="{7D03A91A-C586-436E-B528-C7633A299301}" srcOrd="0" destOrd="0" parTransId="{F72CD4D8-C9F6-47B0-95C9-016EFD3F467A}" sibTransId="{982435B7-7003-47BA-A029-EEE968D7CBC6}"/>
    <dgm:cxn modelId="{6D0A856D-6405-48AB-B921-5BE37DD44754}" type="presOf" srcId="{94516ABE-A743-4993-AF83-07675084F0A9}" destId="{33A9D571-5783-406F-820B-3BFAAC793E97}" srcOrd="0" destOrd="0" presId="urn:microsoft.com/office/officeart/2005/8/layout/chevron2"/>
    <dgm:cxn modelId="{A09A3CDB-8E3F-447E-BB40-D04CE4832D86}" srcId="{DA2732EB-7333-47AC-A90B-300A969AE654}" destId="{195FDFFB-F87F-4D25-8EBA-EBE8EE2EDDB9}" srcOrd="0" destOrd="0" parTransId="{D76C1174-BAC3-4201-B1C3-95684D477F35}" sibTransId="{CCEE3466-2D8A-4A85-9E0D-3ABC95ECEF4C}"/>
    <dgm:cxn modelId="{B174B07E-5307-48DA-A6A0-5269913D2E1E}" type="presOf" srcId="{54BFA2C3-44B5-482F-B937-9B8198A0741B}" destId="{CF46C9F1-09CD-48A6-B9EC-1EF11A4E2453}" srcOrd="0" destOrd="1" presId="urn:microsoft.com/office/officeart/2005/8/layout/chevron2"/>
    <dgm:cxn modelId="{E13CEBDF-53E2-42F0-8DDC-107D8C094060}" srcId="{4E252153-C5CA-4D16-9DAE-C74A9E1B47B4}" destId="{434A06EE-69D4-43CF-B551-64A82334E560}" srcOrd="0" destOrd="0" parTransId="{BBB9A6CE-5077-4D4C-A095-DEB749B40D02}" sibTransId="{B695C82A-8B39-4F06-ACBB-9597342AD5B9}"/>
    <dgm:cxn modelId="{0453C53E-255C-4954-89FD-07B63F8664F6}" type="presOf" srcId="{4E252153-C5CA-4D16-9DAE-C74A9E1B47B4}" destId="{C3A1DB28-73D4-463A-9273-1EAF329AC29A}" srcOrd="0" destOrd="0" presId="urn:microsoft.com/office/officeart/2005/8/layout/chevron2"/>
    <dgm:cxn modelId="{03F508B3-08B7-4649-B9D5-DEC1C9A0786E}" type="presOf" srcId="{7D03A91A-C586-436E-B528-C7633A299301}" destId="{9C6D194E-6623-437B-99D6-D3381EED6D57}" srcOrd="0" destOrd="0" presId="urn:microsoft.com/office/officeart/2005/8/layout/chevron2"/>
    <dgm:cxn modelId="{BFE8630D-BAE9-4063-B848-487500B5FB13}" srcId="{94516ABE-A743-4993-AF83-07675084F0A9}" destId="{DA2732EB-7333-47AC-A90B-300A969AE654}" srcOrd="3" destOrd="0" parTransId="{FCCDC992-84B2-4A12-9558-289ECA67B331}" sibTransId="{0E6E2E95-29D6-4C84-BDFC-0710D1DB5371}"/>
    <dgm:cxn modelId="{334BBCD8-8FFC-4B0B-B980-96CFCEC25ABA}" type="presOf" srcId="{434A06EE-69D4-43CF-B551-64A82334E560}" destId="{CF46C9F1-09CD-48A6-B9EC-1EF11A4E2453}" srcOrd="0" destOrd="0" presId="urn:microsoft.com/office/officeart/2005/8/layout/chevron2"/>
    <dgm:cxn modelId="{35CBE4D9-1478-4CD5-8AED-1A988C452D97}" type="presOf" srcId="{501BD08F-1CB5-4A92-86D2-F4D6720FA9E8}" destId="{B616C4C9-6844-46A8-8C50-0BEFB90F67D2}" srcOrd="0" destOrd="0" presId="urn:microsoft.com/office/officeart/2005/8/layout/chevron2"/>
    <dgm:cxn modelId="{2678617A-006E-4EF2-B0FD-6FB568E6B2DF}" srcId="{94516ABE-A743-4993-AF83-07675084F0A9}" destId="{4E252153-C5CA-4D16-9DAE-C74A9E1B47B4}" srcOrd="2" destOrd="0" parTransId="{65B2A43D-3BFA-461F-8056-576729F9FD8B}" sibTransId="{E8E6CC53-913A-4538-B8ED-4AAD90C9BB14}"/>
    <dgm:cxn modelId="{E1FB5353-065F-4477-A712-B1991526479E}" type="presOf" srcId="{A3299865-1BC9-4D08-86CA-F6B609DD601A}" destId="{CB5A6CA3-BE39-4603-9F6C-90EA8807C277}" srcOrd="0" destOrd="1" presId="urn:microsoft.com/office/officeart/2005/8/layout/chevron2"/>
    <dgm:cxn modelId="{4C6D6DBA-97F8-4C28-8D70-F6EE5B521C9D}" type="presOf" srcId="{B12B7C5E-7610-4881-884A-B2F65B744116}" destId="{48954D34-95CA-4BE7-B8AF-CF037182C316}" srcOrd="0" destOrd="0" presId="urn:microsoft.com/office/officeart/2005/8/layout/chevron2"/>
    <dgm:cxn modelId="{C63A4857-8C53-44B7-800D-2F14C8CEE725}" type="presOf" srcId="{C0B36746-8926-4410-9FC9-ABDBA924134F}" destId="{99F1F521-4686-4DEA-9CB4-544715F72D35}" srcOrd="0" destOrd="1" presId="urn:microsoft.com/office/officeart/2005/8/layout/chevron2"/>
    <dgm:cxn modelId="{903A4F62-A64C-4BBA-B587-69033D19911E}" type="presOf" srcId="{DA2732EB-7333-47AC-A90B-300A969AE654}" destId="{C4E692C6-A0A5-44BC-B78E-25ADC3F34359}" srcOrd="0" destOrd="0" presId="urn:microsoft.com/office/officeart/2005/8/layout/chevron2"/>
    <dgm:cxn modelId="{71A05463-0171-4990-86F3-0662788E9190}" srcId="{DA2732EB-7333-47AC-A90B-300A969AE654}" destId="{A3299865-1BC9-4D08-86CA-F6B609DD601A}" srcOrd="1" destOrd="0" parTransId="{C9708312-BED0-41D1-9C3E-9A913FB015D1}" sibTransId="{2C88C890-2D98-4559-B8F1-9EDE2E450892}"/>
    <dgm:cxn modelId="{69537C04-5995-490C-9F7B-49A802EA1468}" type="presOf" srcId="{195FDFFB-F87F-4D25-8EBA-EBE8EE2EDDB9}" destId="{CB5A6CA3-BE39-4603-9F6C-90EA8807C277}" srcOrd="0" destOrd="0" presId="urn:microsoft.com/office/officeart/2005/8/layout/chevron2"/>
    <dgm:cxn modelId="{D07E5E4E-8FB9-4814-B0CF-9C03247C6E89}" srcId="{4E252153-C5CA-4D16-9DAE-C74A9E1B47B4}" destId="{54BFA2C3-44B5-482F-B937-9B8198A0741B}" srcOrd="1" destOrd="0" parTransId="{B562B1F3-1DA0-4514-837C-F7C97C6C2AD8}" sibTransId="{7AB1AA44-59F2-40E8-B5FE-C50F269EFFD2}"/>
    <dgm:cxn modelId="{46A2774E-8CFF-48D9-82D7-8719AA9C2D55}" srcId="{7D03A91A-C586-436E-B528-C7633A299301}" destId="{501BD08F-1CB5-4A92-86D2-F4D6720FA9E8}" srcOrd="0" destOrd="0" parTransId="{CB36340E-80A2-47DD-B0C1-49131B78138C}" sibTransId="{2FCE5FC8-F2A2-4059-B4EC-9ECCCF0036F5}"/>
    <dgm:cxn modelId="{0001DC0B-D4D7-4E68-8541-9AE50132CD9D}" srcId="{B12B7C5E-7610-4881-884A-B2F65B744116}" destId="{6C080776-9B4A-4D34-8965-3877A07EE839}" srcOrd="0" destOrd="0" parTransId="{28C5A622-38A1-4EC1-B4F3-3028781A99C9}" sibTransId="{CE45EC81-7FED-4132-985B-C8736D886313}"/>
    <dgm:cxn modelId="{A29B6758-9DB6-49C3-BA22-E0581929C508}" type="presParOf" srcId="{33A9D571-5783-406F-820B-3BFAAC793E97}" destId="{5CE17595-C64E-40AB-A070-ACF992014058}" srcOrd="0" destOrd="0" presId="urn:microsoft.com/office/officeart/2005/8/layout/chevron2"/>
    <dgm:cxn modelId="{8781020D-C2B3-4B94-BB08-BE43A4AF732D}" type="presParOf" srcId="{5CE17595-C64E-40AB-A070-ACF992014058}" destId="{9C6D194E-6623-437B-99D6-D3381EED6D57}" srcOrd="0" destOrd="0" presId="urn:microsoft.com/office/officeart/2005/8/layout/chevron2"/>
    <dgm:cxn modelId="{1B829020-09F6-4B74-82B8-7E5122A55F8B}" type="presParOf" srcId="{5CE17595-C64E-40AB-A070-ACF992014058}" destId="{B616C4C9-6844-46A8-8C50-0BEFB90F67D2}" srcOrd="1" destOrd="0" presId="urn:microsoft.com/office/officeart/2005/8/layout/chevron2"/>
    <dgm:cxn modelId="{FEC6D2B3-744D-4F51-8E48-7841BA9CF4FC}" type="presParOf" srcId="{33A9D571-5783-406F-820B-3BFAAC793E97}" destId="{9020D7BC-3A72-407A-AFB2-AED09B08D8CC}" srcOrd="1" destOrd="0" presId="urn:microsoft.com/office/officeart/2005/8/layout/chevron2"/>
    <dgm:cxn modelId="{C2C67659-AA79-4FC6-8624-936CF267C3FA}" type="presParOf" srcId="{33A9D571-5783-406F-820B-3BFAAC793E97}" destId="{B2442BAE-CB80-4AEC-80FA-6A2424EF7AFA}" srcOrd="2" destOrd="0" presId="urn:microsoft.com/office/officeart/2005/8/layout/chevron2"/>
    <dgm:cxn modelId="{E95918AB-F254-4EAF-847C-170BF198689B}" type="presParOf" srcId="{B2442BAE-CB80-4AEC-80FA-6A2424EF7AFA}" destId="{48954D34-95CA-4BE7-B8AF-CF037182C316}" srcOrd="0" destOrd="0" presId="urn:microsoft.com/office/officeart/2005/8/layout/chevron2"/>
    <dgm:cxn modelId="{BC382F07-AF73-43DF-840B-3B7910E5572D}" type="presParOf" srcId="{B2442BAE-CB80-4AEC-80FA-6A2424EF7AFA}" destId="{99F1F521-4686-4DEA-9CB4-544715F72D35}" srcOrd="1" destOrd="0" presId="urn:microsoft.com/office/officeart/2005/8/layout/chevron2"/>
    <dgm:cxn modelId="{2C085B14-2E5A-4D47-BD89-99C788530332}" type="presParOf" srcId="{33A9D571-5783-406F-820B-3BFAAC793E97}" destId="{F8402A12-8D60-41AC-8C00-826F1B905CD4}" srcOrd="3" destOrd="0" presId="urn:microsoft.com/office/officeart/2005/8/layout/chevron2"/>
    <dgm:cxn modelId="{4A09F2EA-0B2A-4C5B-A0E6-6E0355FF19B9}" type="presParOf" srcId="{33A9D571-5783-406F-820B-3BFAAC793E97}" destId="{A2386066-E8B8-4D7F-B4BA-BAB78ADECA2C}" srcOrd="4" destOrd="0" presId="urn:microsoft.com/office/officeart/2005/8/layout/chevron2"/>
    <dgm:cxn modelId="{DF92A538-74D0-4CAC-9495-2B1F4E383A96}" type="presParOf" srcId="{A2386066-E8B8-4D7F-B4BA-BAB78ADECA2C}" destId="{C3A1DB28-73D4-463A-9273-1EAF329AC29A}" srcOrd="0" destOrd="0" presId="urn:microsoft.com/office/officeart/2005/8/layout/chevron2"/>
    <dgm:cxn modelId="{D7108432-9BB0-4FBD-AFC2-4A5FE1351045}" type="presParOf" srcId="{A2386066-E8B8-4D7F-B4BA-BAB78ADECA2C}" destId="{CF46C9F1-09CD-48A6-B9EC-1EF11A4E2453}" srcOrd="1" destOrd="0" presId="urn:microsoft.com/office/officeart/2005/8/layout/chevron2"/>
    <dgm:cxn modelId="{1A1739F6-FA20-4799-AB8C-39F7564600F3}" type="presParOf" srcId="{33A9D571-5783-406F-820B-3BFAAC793E97}" destId="{70902A87-6C40-46DB-A2DF-213027BB11F5}" srcOrd="5" destOrd="0" presId="urn:microsoft.com/office/officeart/2005/8/layout/chevron2"/>
    <dgm:cxn modelId="{4A8DA6A5-5875-424B-805D-80E0E6E64830}" type="presParOf" srcId="{33A9D571-5783-406F-820B-3BFAAC793E97}" destId="{47F54D2E-FD3F-4A49-A280-19E6624240A0}" srcOrd="6" destOrd="0" presId="urn:microsoft.com/office/officeart/2005/8/layout/chevron2"/>
    <dgm:cxn modelId="{BDF4FC0A-61B0-4AB2-9506-4F55C82B29C2}" type="presParOf" srcId="{47F54D2E-FD3F-4A49-A280-19E6624240A0}" destId="{C4E692C6-A0A5-44BC-B78E-25ADC3F34359}" srcOrd="0" destOrd="0" presId="urn:microsoft.com/office/officeart/2005/8/layout/chevron2"/>
    <dgm:cxn modelId="{F1965B7A-EC78-425F-A2A3-DD03155FB956}" type="presParOf" srcId="{47F54D2E-FD3F-4A49-A280-19E6624240A0}" destId="{CB5A6CA3-BE39-4603-9F6C-90EA8807C27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B6666-CB20-404C-923D-2B8148531FE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700922-5977-42FD-B36D-0D186F5A1451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E937A315-8640-4CA3-9293-7977D8862EDB}" type="parTrans" cxnId="{6FACC6B0-9568-4130-B225-93D4611A9D66}">
      <dgm:prSet/>
      <dgm:spPr/>
      <dgm:t>
        <a:bodyPr/>
        <a:lstStyle/>
        <a:p>
          <a:endParaRPr lang="ru-RU"/>
        </a:p>
      </dgm:t>
    </dgm:pt>
    <dgm:pt modelId="{64ECE483-01A7-41FC-97FC-DC9FAF1CCCB5}" type="sibTrans" cxnId="{6FACC6B0-9568-4130-B225-93D4611A9D66}">
      <dgm:prSet/>
      <dgm:spPr/>
      <dgm:t>
        <a:bodyPr/>
        <a:lstStyle/>
        <a:p>
          <a:endParaRPr lang="ru-RU"/>
        </a:p>
      </dgm:t>
    </dgm:pt>
    <dgm:pt modelId="{206B3F83-3768-490D-B7FB-CD0DAB66DD2B}">
      <dgm:prSet phldrT="[Текст]"/>
      <dgm:spPr/>
      <dgm:t>
        <a:bodyPr/>
        <a:lstStyle/>
        <a:p>
          <a:r>
            <a:rPr lang="ru-RU" dirty="0" smtClean="0"/>
            <a:t>Начать вращение МКА в плоскости </a:t>
          </a:r>
          <a:r>
            <a:rPr lang="en-US" dirty="0" smtClean="0"/>
            <a:t>XY</a:t>
          </a:r>
          <a:r>
            <a:rPr lang="ru-RU" dirty="0" smtClean="0"/>
            <a:t> со скоростью 1 градус/секунду</a:t>
          </a:r>
          <a:endParaRPr lang="ru-RU" dirty="0"/>
        </a:p>
      </dgm:t>
    </dgm:pt>
    <dgm:pt modelId="{248C4686-AD0D-4356-BCE2-598DBBEB1999}" type="parTrans" cxnId="{C794E2F1-3754-451D-9401-3BED69C2FB8C}">
      <dgm:prSet/>
      <dgm:spPr/>
      <dgm:t>
        <a:bodyPr/>
        <a:lstStyle/>
        <a:p>
          <a:endParaRPr lang="ru-RU"/>
        </a:p>
      </dgm:t>
    </dgm:pt>
    <dgm:pt modelId="{A56C3593-58C2-40BD-A3C0-8550D66ACAAC}" type="sibTrans" cxnId="{C794E2F1-3754-451D-9401-3BED69C2FB8C}">
      <dgm:prSet/>
      <dgm:spPr/>
      <dgm:t>
        <a:bodyPr/>
        <a:lstStyle/>
        <a:p>
          <a:endParaRPr lang="ru-RU"/>
        </a:p>
      </dgm:t>
    </dgm:pt>
    <dgm:pt modelId="{B7FACA03-E824-481B-AAE8-BF6C88945605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47F1145D-DC23-4145-826E-5B78287E25BD}" type="parTrans" cxnId="{BFBC482B-BCD9-465F-93B6-A450B4EE7517}">
      <dgm:prSet/>
      <dgm:spPr/>
      <dgm:t>
        <a:bodyPr/>
        <a:lstStyle/>
        <a:p>
          <a:endParaRPr lang="ru-RU"/>
        </a:p>
      </dgm:t>
    </dgm:pt>
    <dgm:pt modelId="{6E7DBD5B-5282-41E8-BFD3-0A678A954DF3}" type="sibTrans" cxnId="{BFBC482B-BCD9-465F-93B6-A450B4EE7517}">
      <dgm:prSet/>
      <dgm:spPr/>
      <dgm:t>
        <a:bodyPr/>
        <a:lstStyle/>
        <a:p>
          <a:endParaRPr lang="ru-RU"/>
        </a:p>
      </dgm:t>
    </dgm:pt>
    <dgm:pt modelId="{B4BC4851-5C0D-4C79-B54E-73E723CF64B5}">
      <dgm:prSet phldrT="[Текст]"/>
      <dgm:spPr/>
      <dgm:t>
        <a:bodyPr/>
        <a:lstStyle/>
        <a:p>
          <a:r>
            <a:rPr lang="ru-RU" dirty="0" smtClean="0"/>
            <a:t>Собрать показания датчиков освещённости на каждом градусе</a:t>
          </a:r>
          <a:endParaRPr lang="ru-RU" dirty="0"/>
        </a:p>
      </dgm:t>
    </dgm:pt>
    <dgm:pt modelId="{84786268-440F-4647-B00B-D65F68C6D4F6}" type="parTrans" cxnId="{6C36F9EE-AC92-4016-A92B-4CBD53BD40C6}">
      <dgm:prSet/>
      <dgm:spPr/>
      <dgm:t>
        <a:bodyPr/>
        <a:lstStyle/>
        <a:p>
          <a:endParaRPr lang="ru-RU"/>
        </a:p>
      </dgm:t>
    </dgm:pt>
    <dgm:pt modelId="{81558415-1DDD-4706-B0E5-12A9E9999417}" type="sibTrans" cxnId="{6C36F9EE-AC92-4016-A92B-4CBD53BD40C6}">
      <dgm:prSet/>
      <dgm:spPr/>
      <dgm:t>
        <a:bodyPr/>
        <a:lstStyle/>
        <a:p>
          <a:endParaRPr lang="ru-RU"/>
        </a:p>
      </dgm:t>
    </dgm:pt>
    <dgm:pt modelId="{36DF8DB8-C709-46C9-9335-E2BD5C9A7302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9E3B8CCC-3077-4BDC-9835-21124CA93000}" type="parTrans" cxnId="{C46E0360-7DEE-4C84-A95E-849778689E40}">
      <dgm:prSet/>
      <dgm:spPr/>
      <dgm:t>
        <a:bodyPr/>
        <a:lstStyle/>
        <a:p>
          <a:endParaRPr lang="ru-RU"/>
        </a:p>
      </dgm:t>
    </dgm:pt>
    <dgm:pt modelId="{ECF7182F-F8B0-4798-BAC1-AF0EC687DFC4}" type="sibTrans" cxnId="{C46E0360-7DEE-4C84-A95E-849778689E40}">
      <dgm:prSet/>
      <dgm:spPr/>
      <dgm:t>
        <a:bodyPr/>
        <a:lstStyle/>
        <a:p>
          <a:endParaRPr lang="ru-RU"/>
        </a:p>
      </dgm:t>
    </dgm:pt>
    <dgm:pt modelId="{91C5FD0D-BAD7-4DF0-BE95-C9A5944AC5DC}">
      <dgm:prSet phldrT="[Текст]"/>
      <dgm:spPr/>
      <dgm:t>
        <a:bodyPr/>
        <a:lstStyle/>
        <a:p>
          <a:r>
            <a:rPr lang="ru-RU" dirty="0" smtClean="0"/>
            <a:t>Прекратить вращение</a:t>
          </a:r>
          <a:endParaRPr lang="ru-RU" dirty="0"/>
        </a:p>
      </dgm:t>
    </dgm:pt>
    <dgm:pt modelId="{E2599987-04E7-4133-AC22-03A3AE277A46}" type="parTrans" cxnId="{93BD2ED6-CD6E-468E-9AD6-796EEF375BA6}">
      <dgm:prSet/>
      <dgm:spPr/>
      <dgm:t>
        <a:bodyPr/>
        <a:lstStyle/>
        <a:p>
          <a:endParaRPr lang="ru-RU"/>
        </a:p>
      </dgm:t>
    </dgm:pt>
    <dgm:pt modelId="{7EC60272-5754-4771-AF45-2B2AABD0F4C9}" type="sibTrans" cxnId="{93BD2ED6-CD6E-468E-9AD6-796EEF375BA6}">
      <dgm:prSet/>
      <dgm:spPr/>
      <dgm:t>
        <a:bodyPr/>
        <a:lstStyle/>
        <a:p>
          <a:endParaRPr lang="ru-RU"/>
        </a:p>
      </dgm:t>
    </dgm:pt>
    <dgm:pt modelId="{F86F50AE-C0D2-4AE6-ADE5-4CE9DFC21FE9}">
      <dgm:prSet phldrT="[Текст]"/>
      <dgm:spPr/>
      <dgm:t>
        <a:bodyPr/>
        <a:lstStyle/>
        <a:p>
          <a:r>
            <a:rPr lang="ru-RU" dirty="0" smtClean="0"/>
            <a:t>4</a:t>
          </a:r>
          <a:endParaRPr lang="ru-RU" dirty="0"/>
        </a:p>
      </dgm:t>
    </dgm:pt>
    <dgm:pt modelId="{3228456D-DA08-4C70-A18E-4E8D7CF011FE}" type="parTrans" cxnId="{0385588A-E775-48A5-A4BD-A05FB0B9C51C}">
      <dgm:prSet/>
      <dgm:spPr/>
      <dgm:t>
        <a:bodyPr/>
        <a:lstStyle/>
        <a:p>
          <a:endParaRPr lang="ru-RU"/>
        </a:p>
      </dgm:t>
    </dgm:pt>
    <dgm:pt modelId="{B73D98D4-5B27-4656-8721-C9CC90B9CBE0}" type="sibTrans" cxnId="{0385588A-E775-48A5-A4BD-A05FB0B9C51C}">
      <dgm:prSet/>
      <dgm:spPr/>
      <dgm:t>
        <a:bodyPr/>
        <a:lstStyle/>
        <a:p>
          <a:endParaRPr lang="ru-RU"/>
        </a:p>
      </dgm:t>
    </dgm:pt>
    <dgm:pt modelId="{4EB3B507-AE6A-48CC-BE22-771FFE4731CE}">
      <dgm:prSet phldrT="[Текст]"/>
      <dgm:spPr/>
      <dgm:t>
        <a:bodyPr/>
        <a:lstStyle/>
        <a:p>
          <a:r>
            <a:rPr lang="ru-RU" dirty="0" smtClean="0"/>
            <a:t>Собрать показания магнитометра на каждом градусе</a:t>
          </a:r>
          <a:endParaRPr lang="ru-RU" dirty="0"/>
        </a:p>
      </dgm:t>
    </dgm:pt>
    <dgm:pt modelId="{5FB4B436-EFC9-47F9-8ED3-5857EA6C69B8}" type="parTrans" cxnId="{2B520321-0C5F-41BE-95CF-1083A75C7FAB}">
      <dgm:prSet/>
      <dgm:spPr/>
    </dgm:pt>
    <dgm:pt modelId="{7A15A922-FEE5-4512-AD41-267ADCAAA0A0}" type="sibTrans" cxnId="{2B520321-0C5F-41BE-95CF-1083A75C7FAB}">
      <dgm:prSet/>
      <dgm:spPr/>
    </dgm:pt>
    <dgm:pt modelId="{D383693E-3666-408E-A523-E15DF870AFDB}">
      <dgm:prSet phldrT="[Текст]"/>
      <dgm:spPr/>
      <dgm:t>
        <a:bodyPr/>
        <a:lstStyle/>
        <a:p>
          <a:r>
            <a:rPr lang="ru-RU" dirty="0" smtClean="0"/>
            <a:t>Когда значения датчиков освещённости совпадают и не являются экстремумами собранных данных МКА </a:t>
          </a:r>
          <a:r>
            <a:rPr lang="en-US" dirty="0" smtClean="0"/>
            <a:t>“</a:t>
          </a:r>
          <a:r>
            <a:rPr lang="ru-RU" dirty="0" smtClean="0"/>
            <a:t>смотрит</a:t>
          </a:r>
          <a:r>
            <a:rPr lang="en-US" dirty="0" smtClean="0"/>
            <a:t>”</a:t>
          </a:r>
          <a:r>
            <a:rPr lang="ru-RU" dirty="0" smtClean="0"/>
            <a:t> на Землю</a:t>
          </a:r>
          <a:endParaRPr lang="ru-RU" dirty="0"/>
        </a:p>
      </dgm:t>
    </dgm:pt>
    <dgm:pt modelId="{1C3AD10E-5260-4337-8830-848F41C752D5}" type="parTrans" cxnId="{1879C3B7-3293-45CA-A102-4298C20E559F}">
      <dgm:prSet/>
      <dgm:spPr/>
    </dgm:pt>
    <dgm:pt modelId="{A0B18DBE-C57E-4FFE-88B9-A216AB1BD4AC}" type="sibTrans" cxnId="{1879C3B7-3293-45CA-A102-4298C20E559F}">
      <dgm:prSet/>
      <dgm:spPr/>
    </dgm:pt>
    <dgm:pt modelId="{C7022FEC-4470-45F7-9D47-7A2F42F7C9DE}" type="pres">
      <dgm:prSet presAssocID="{45CB6666-CB20-404C-923D-2B8148531FE8}" presName="linearFlow" presStyleCnt="0">
        <dgm:presLayoutVars>
          <dgm:dir/>
          <dgm:animLvl val="lvl"/>
          <dgm:resizeHandles val="exact"/>
        </dgm:presLayoutVars>
      </dgm:prSet>
      <dgm:spPr/>
    </dgm:pt>
    <dgm:pt modelId="{209DA202-7341-4E33-AE8F-029D22514420}" type="pres">
      <dgm:prSet presAssocID="{B8700922-5977-42FD-B36D-0D186F5A1451}" presName="composite" presStyleCnt="0"/>
      <dgm:spPr/>
    </dgm:pt>
    <dgm:pt modelId="{3C85EEF4-143C-4B37-9567-1EFC966F0729}" type="pres">
      <dgm:prSet presAssocID="{B8700922-5977-42FD-B36D-0D186F5A145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5DA06D-8887-48FF-A8D4-F78C7F9C68A7}" type="pres">
      <dgm:prSet presAssocID="{B8700922-5977-42FD-B36D-0D186F5A145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E37E93-F0F2-4059-B0C0-B9072FB745CB}" type="pres">
      <dgm:prSet presAssocID="{64ECE483-01A7-41FC-97FC-DC9FAF1CCCB5}" presName="sp" presStyleCnt="0"/>
      <dgm:spPr/>
    </dgm:pt>
    <dgm:pt modelId="{FEDCB880-40FF-43E5-A5B1-6BA329F8986C}" type="pres">
      <dgm:prSet presAssocID="{B7FACA03-E824-481B-AAE8-BF6C88945605}" presName="composite" presStyleCnt="0"/>
      <dgm:spPr/>
    </dgm:pt>
    <dgm:pt modelId="{60391B14-9EAB-45DE-8BB8-160696C317F6}" type="pres">
      <dgm:prSet presAssocID="{B7FACA03-E824-481B-AAE8-BF6C889456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8F7095F-2752-4E5C-AF16-6217D5213DDB}" type="pres">
      <dgm:prSet presAssocID="{B7FACA03-E824-481B-AAE8-BF6C8894560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3B9B5A-A527-41D4-A867-C33B98C01A3A}" type="pres">
      <dgm:prSet presAssocID="{6E7DBD5B-5282-41E8-BFD3-0A678A954DF3}" presName="sp" presStyleCnt="0"/>
      <dgm:spPr/>
    </dgm:pt>
    <dgm:pt modelId="{43136C98-9B87-405A-B9D4-318F522DDF15}" type="pres">
      <dgm:prSet presAssocID="{36DF8DB8-C709-46C9-9335-E2BD5C9A7302}" presName="composite" presStyleCnt="0"/>
      <dgm:spPr/>
    </dgm:pt>
    <dgm:pt modelId="{C3B0D714-D031-460D-89FA-41AE6702C433}" type="pres">
      <dgm:prSet presAssocID="{36DF8DB8-C709-46C9-9335-E2BD5C9A730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A7A573E-5218-4E03-918C-D5BC1EB15862}" type="pres">
      <dgm:prSet presAssocID="{36DF8DB8-C709-46C9-9335-E2BD5C9A730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BA8090-8AD2-464B-922C-E7B5E8EBDC32}" type="pres">
      <dgm:prSet presAssocID="{ECF7182F-F8B0-4798-BAC1-AF0EC687DFC4}" presName="sp" presStyleCnt="0"/>
      <dgm:spPr/>
    </dgm:pt>
    <dgm:pt modelId="{A8E5B46E-7DE1-479B-BF71-F413C8A62AC4}" type="pres">
      <dgm:prSet presAssocID="{F86F50AE-C0D2-4AE6-ADE5-4CE9DFC21FE9}" presName="composite" presStyleCnt="0"/>
      <dgm:spPr/>
    </dgm:pt>
    <dgm:pt modelId="{9989CBBC-294F-40B0-A75D-B1B03B78D19C}" type="pres">
      <dgm:prSet presAssocID="{F86F50AE-C0D2-4AE6-ADE5-4CE9DFC21FE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C9CDA0A-74B1-4B03-9C05-DF1E76B3F9C2}" type="pres">
      <dgm:prSet presAssocID="{F86F50AE-C0D2-4AE6-ADE5-4CE9DFC21FE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7DF680-1597-4146-9E16-A0A905609EE2}" type="presOf" srcId="{B7FACA03-E824-481B-AAE8-BF6C88945605}" destId="{60391B14-9EAB-45DE-8BB8-160696C317F6}" srcOrd="0" destOrd="0" presId="urn:microsoft.com/office/officeart/2005/8/layout/chevron2"/>
    <dgm:cxn modelId="{90E5424F-C96E-4A58-A249-991B9B50EA07}" type="presOf" srcId="{4EB3B507-AE6A-48CC-BE22-771FFE4731CE}" destId="{88F7095F-2752-4E5C-AF16-6217D5213DDB}" srcOrd="0" destOrd="0" presId="urn:microsoft.com/office/officeart/2005/8/layout/chevron2"/>
    <dgm:cxn modelId="{F84FC58E-C585-467F-AFF3-4C9AEB97AEAA}" type="presOf" srcId="{D383693E-3666-408E-A523-E15DF870AFDB}" destId="{EC9CDA0A-74B1-4B03-9C05-DF1E76B3F9C2}" srcOrd="0" destOrd="0" presId="urn:microsoft.com/office/officeart/2005/8/layout/chevron2"/>
    <dgm:cxn modelId="{4C0CC5B6-2B3F-4577-A77D-11D25A173754}" type="presOf" srcId="{91C5FD0D-BAD7-4DF0-BE95-C9A5944AC5DC}" destId="{9A7A573E-5218-4E03-918C-D5BC1EB15862}" srcOrd="0" destOrd="0" presId="urn:microsoft.com/office/officeart/2005/8/layout/chevron2"/>
    <dgm:cxn modelId="{C794E2F1-3754-451D-9401-3BED69C2FB8C}" srcId="{B8700922-5977-42FD-B36D-0D186F5A1451}" destId="{206B3F83-3768-490D-B7FB-CD0DAB66DD2B}" srcOrd="0" destOrd="0" parTransId="{248C4686-AD0D-4356-BCE2-598DBBEB1999}" sibTransId="{A56C3593-58C2-40BD-A3C0-8550D66ACAAC}"/>
    <dgm:cxn modelId="{0385588A-E775-48A5-A4BD-A05FB0B9C51C}" srcId="{45CB6666-CB20-404C-923D-2B8148531FE8}" destId="{F86F50AE-C0D2-4AE6-ADE5-4CE9DFC21FE9}" srcOrd="3" destOrd="0" parTransId="{3228456D-DA08-4C70-A18E-4E8D7CF011FE}" sibTransId="{B73D98D4-5B27-4656-8721-C9CC90B9CBE0}"/>
    <dgm:cxn modelId="{6C36F9EE-AC92-4016-A92B-4CBD53BD40C6}" srcId="{B7FACA03-E824-481B-AAE8-BF6C88945605}" destId="{B4BC4851-5C0D-4C79-B54E-73E723CF64B5}" srcOrd="1" destOrd="0" parTransId="{84786268-440F-4647-B00B-D65F68C6D4F6}" sibTransId="{81558415-1DDD-4706-B0E5-12A9E9999417}"/>
    <dgm:cxn modelId="{058F0C88-6C2B-47AE-8179-C3F9E19200F3}" type="presOf" srcId="{36DF8DB8-C709-46C9-9335-E2BD5C9A7302}" destId="{C3B0D714-D031-460D-89FA-41AE6702C433}" srcOrd="0" destOrd="0" presId="urn:microsoft.com/office/officeart/2005/8/layout/chevron2"/>
    <dgm:cxn modelId="{2727B5CE-DD9D-4073-BBF4-099ED05B0FF6}" type="presOf" srcId="{B8700922-5977-42FD-B36D-0D186F5A1451}" destId="{3C85EEF4-143C-4B37-9567-1EFC966F0729}" srcOrd="0" destOrd="0" presId="urn:microsoft.com/office/officeart/2005/8/layout/chevron2"/>
    <dgm:cxn modelId="{BB7FDDCF-1BFB-4F14-B048-B3B62DF7F2F9}" type="presOf" srcId="{B4BC4851-5C0D-4C79-B54E-73E723CF64B5}" destId="{88F7095F-2752-4E5C-AF16-6217D5213DDB}" srcOrd="0" destOrd="1" presId="urn:microsoft.com/office/officeart/2005/8/layout/chevron2"/>
    <dgm:cxn modelId="{1879C3B7-3293-45CA-A102-4298C20E559F}" srcId="{F86F50AE-C0D2-4AE6-ADE5-4CE9DFC21FE9}" destId="{D383693E-3666-408E-A523-E15DF870AFDB}" srcOrd="0" destOrd="0" parTransId="{1C3AD10E-5260-4337-8830-848F41C752D5}" sibTransId="{A0B18DBE-C57E-4FFE-88B9-A216AB1BD4AC}"/>
    <dgm:cxn modelId="{93BD2ED6-CD6E-468E-9AD6-796EEF375BA6}" srcId="{36DF8DB8-C709-46C9-9335-E2BD5C9A7302}" destId="{91C5FD0D-BAD7-4DF0-BE95-C9A5944AC5DC}" srcOrd="0" destOrd="0" parTransId="{E2599987-04E7-4133-AC22-03A3AE277A46}" sibTransId="{7EC60272-5754-4771-AF45-2B2AABD0F4C9}"/>
    <dgm:cxn modelId="{6FACC6B0-9568-4130-B225-93D4611A9D66}" srcId="{45CB6666-CB20-404C-923D-2B8148531FE8}" destId="{B8700922-5977-42FD-B36D-0D186F5A1451}" srcOrd="0" destOrd="0" parTransId="{E937A315-8640-4CA3-9293-7977D8862EDB}" sibTransId="{64ECE483-01A7-41FC-97FC-DC9FAF1CCCB5}"/>
    <dgm:cxn modelId="{C46E0360-7DEE-4C84-A95E-849778689E40}" srcId="{45CB6666-CB20-404C-923D-2B8148531FE8}" destId="{36DF8DB8-C709-46C9-9335-E2BD5C9A7302}" srcOrd="2" destOrd="0" parTransId="{9E3B8CCC-3077-4BDC-9835-21124CA93000}" sibTransId="{ECF7182F-F8B0-4798-BAC1-AF0EC687DFC4}"/>
    <dgm:cxn modelId="{4E6C2818-CDD2-487B-9D43-50472FF58A75}" type="presOf" srcId="{F86F50AE-C0D2-4AE6-ADE5-4CE9DFC21FE9}" destId="{9989CBBC-294F-40B0-A75D-B1B03B78D19C}" srcOrd="0" destOrd="0" presId="urn:microsoft.com/office/officeart/2005/8/layout/chevron2"/>
    <dgm:cxn modelId="{BFBC482B-BCD9-465F-93B6-A450B4EE7517}" srcId="{45CB6666-CB20-404C-923D-2B8148531FE8}" destId="{B7FACA03-E824-481B-AAE8-BF6C88945605}" srcOrd="1" destOrd="0" parTransId="{47F1145D-DC23-4145-826E-5B78287E25BD}" sibTransId="{6E7DBD5B-5282-41E8-BFD3-0A678A954DF3}"/>
    <dgm:cxn modelId="{7290F0BC-2A0A-407F-9D38-0D5D64410B8A}" type="presOf" srcId="{206B3F83-3768-490D-B7FB-CD0DAB66DD2B}" destId="{375DA06D-8887-48FF-A8D4-F78C7F9C68A7}" srcOrd="0" destOrd="0" presId="urn:microsoft.com/office/officeart/2005/8/layout/chevron2"/>
    <dgm:cxn modelId="{2B520321-0C5F-41BE-95CF-1083A75C7FAB}" srcId="{B7FACA03-E824-481B-AAE8-BF6C88945605}" destId="{4EB3B507-AE6A-48CC-BE22-771FFE4731CE}" srcOrd="0" destOrd="0" parTransId="{5FB4B436-EFC9-47F9-8ED3-5857EA6C69B8}" sibTransId="{7A15A922-FEE5-4512-AD41-267ADCAAA0A0}"/>
    <dgm:cxn modelId="{C4D96F19-38FC-4CF7-97E5-4C47D4DD0741}" type="presOf" srcId="{45CB6666-CB20-404C-923D-2B8148531FE8}" destId="{C7022FEC-4470-45F7-9D47-7A2F42F7C9DE}" srcOrd="0" destOrd="0" presId="urn:microsoft.com/office/officeart/2005/8/layout/chevron2"/>
    <dgm:cxn modelId="{400A7931-915E-4B59-B200-C82D8020FDBD}" type="presParOf" srcId="{C7022FEC-4470-45F7-9D47-7A2F42F7C9DE}" destId="{209DA202-7341-4E33-AE8F-029D22514420}" srcOrd="0" destOrd="0" presId="urn:microsoft.com/office/officeart/2005/8/layout/chevron2"/>
    <dgm:cxn modelId="{EDE8BC72-7C7B-420B-940D-F7C8F6A33096}" type="presParOf" srcId="{209DA202-7341-4E33-AE8F-029D22514420}" destId="{3C85EEF4-143C-4B37-9567-1EFC966F0729}" srcOrd="0" destOrd="0" presId="urn:microsoft.com/office/officeart/2005/8/layout/chevron2"/>
    <dgm:cxn modelId="{54520C81-7D0A-4F90-9832-DBAA4A1E4C94}" type="presParOf" srcId="{209DA202-7341-4E33-AE8F-029D22514420}" destId="{375DA06D-8887-48FF-A8D4-F78C7F9C68A7}" srcOrd="1" destOrd="0" presId="urn:microsoft.com/office/officeart/2005/8/layout/chevron2"/>
    <dgm:cxn modelId="{1680F444-A12F-4C10-A92C-6718613BBC7E}" type="presParOf" srcId="{C7022FEC-4470-45F7-9D47-7A2F42F7C9DE}" destId="{F9E37E93-F0F2-4059-B0C0-B9072FB745CB}" srcOrd="1" destOrd="0" presId="urn:microsoft.com/office/officeart/2005/8/layout/chevron2"/>
    <dgm:cxn modelId="{C82685CC-E63A-4C73-97FD-B405D9E5D4F7}" type="presParOf" srcId="{C7022FEC-4470-45F7-9D47-7A2F42F7C9DE}" destId="{FEDCB880-40FF-43E5-A5B1-6BA329F8986C}" srcOrd="2" destOrd="0" presId="urn:microsoft.com/office/officeart/2005/8/layout/chevron2"/>
    <dgm:cxn modelId="{BA54321A-3C85-4560-8E83-7EA419179074}" type="presParOf" srcId="{FEDCB880-40FF-43E5-A5B1-6BA329F8986C}" destId="{60391B14-9EAB-45DE-8BB8-160696C317F6}" srcOrd="0" destOrd="0" presId="urn:microsoft.com/office/officeart/2005/8/layout/chevron2"/>
    <dgm:cxn modelId="{0BAE3584-D7A6-4F80-9AC1-6B123349891E}" type="presParOf" srcId="{FEDCB880-40FF-43E5-A5B1-6BA329F8986C}" destId="{88F7095F-2752-4E5C-AF16-6217D5213DDB}" srcOrd="1" destOrd="0" presId="urn:microsoft.com/office/officeart/2005/8/layout/chevron2"/>
    <dgm:cxn modelId="{2365102E-4778-4676-8D9B-F90CDF3CF00B}" type="presParOf" srcId="{C7022FEC-4470-45F7-9D47-7A2F42F7C9DE}" destId="{773B9B5A-A527-41D4-A867-C33B98C01A3A}" srcOrd="3" destOrd="0" presId="urn:microsoft.com/office/officeart/2005/8/layout/chevron2"/>
    <dgm:cxn modelId="{FF78AF75-8ED3-4AB1-8212-4A7A1B97B296}" type="presParOf" srcId="{C7022FEC-4470-45F7-9D47-7A2F42F7C9DE}" destId="{43136C98-9B87-405A-B9D4-318F522DDF15}" srcOrd="4" destOrd="0" presId="urn:microsoft.com/office/officeart/2005/8/layout/chevron2"/>
    <dgm:cxn modelId="{38CF25D6-EDC3-4F69-BD9E-46F6AEDF45C4}" type="presParOf" srcId="{43136C98-9B87-405A-B9D4-318F522DDF15}" destId="{C3B0D714-D031-460D-89FA-41AE6702C433}" srcOrd="0" destOrd="0" presId="urn:microsoft.com/office/officeart/2005/8/layout/chevron2"/>
    <dgm:cxn modelId="{C536A5E9-2E65-4F5C-B7F0-1FFA54E3D442}" type="presParOf" srcId="{43136C98-9B87-405A-B9D4-318F522DDF15}" destId="{9A7A573E-5218-4E03-918C-D5BC1EB15862}" srcOrd="1" destOrd="0" presId="urn:microsoft.com/office/officeart/2005/8/layout/chevron2"/>
    <dgm:cxn modelId="{B914C85F-8064-413A-92DB-5ED87F6DEE65}" type="presParOf" srcId="{C7022FEC-4470-45F7-9D47-7A2F42F7C9DE}" destId="{6BBA8090-8AD2-464B-922C-E7B5E8EBDC32}" srcOrd="5" destOrd="0" presId="urn:microsoft.com/office/officeart/2005/8/layout/chevron2"/>
    <dgm:cxn modelId="{EC23EC8B-37F5-4096-9852-7EA59CD23683}" type="presParOf" srcId="{C7022FEC-4470-45F7-9D47-7A2F42F7C9DE}" destId="{A8E5B46E-7DE1-479B-BF71-F413C8A62AC4}" srcOrd="6" destOrd="0" presId="urn:microsoft.com/office/officeart/2005/8/layout/chevron2"/>
    <dgm:cxn modelId="{96B583E2-AAAE-438F-9131-61EC7532C53E}" type="presParOf" srcId="{A8E5B46E-7DE1-479B-BF71-F413C8A62AC4}" destId="{9989CBBC-294F-40B0-A75D-B1B03B78D19C}" srcOrd="0" destOrd="0" presId="urn:microsoft.com/office/officeart/2005/8/layout/chevron2"/>
    <dgm:cxn modelId="{109D03F5-F44E-4E85-AC0A-690627EC455C}" type="presParOf" srcId="{A8E5B46E-7DE1-479B-BF71-F413C8A62AC4}" destId="{EC9CDA0A-74B1-4B03-9C05-DF1E76B3F9C2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2A7B5-384D-4B8D-9363-6EFD37D343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425DF2-AB8B-44BC-A86D-F88FC6C7A2FB}">
      <dgm:prSet phldrT="[Текст]"/>
      <dgm:spPr/>
      <dgm:t>
        <a:bodyPr/>
        <a:lstStyle/>
        <a:p>
          <a:r>
            <a:rPr lang="ru-RU" dirty="0" smtClean="0"/>
            <a:t>Проверка текущего состояния МКА</a:t>
          </a:r>
          <a:endParaRPr lang="ru-RU" dirty="0"/>
        </a:p>
      </dgm:t>
    </dgm:pt>
    <dgm:pt modelId="{44353522-B75B-4DE0-9382-A83AA531A9C4}" type="parTrans" cxnId="{AD7B9C01-8D19-44A1-8857-3A62DC7CD081}">
      <dgm:prSet/>
      <dgm:spPr/>
      <dgm:t>
        <a:bodyPr/>
        <a:lstStyle/>
        <a:p>
          <a:endParaRPr lang="ru-RU"/>
        </a:p>
      </dgm:t>
    </dgm:pt>
    <dgm:pt modelId="{29D805F3-F685-41CD-9DCE-C390E9DAB1A0}" type="sibTrans" cxnId="{AD7B9C01-8D19-44A1-8857-3A62DC7CD081}">
      <dgm:prSet/>
      <dgm:spPr/>
      <dgm:t>
        <a:bodyPr/>
        <a:lstStyle/>
        <a:p>
          <a:endParaRPr lang="ru-RU"/>
        </a:p>
      </dgm:t>
    </dgm:pt>
    <dgm:pt modelId="{C60A7A5B-A4D2-4174-9730-0B37B2C85595}">
      <dgm:prSet phldrT="[Текст]"/>
      <dgm:spPr/>
      <dgm:t>
        <a:bodyPr/>
        <a:lstStyle/>
        <a:p>
          <a:r>
            <a:rPr lang="ru-RU" dirty="0" smtClean="0"/>
            <a:t>В случае критического состояние – рассчитать время зарядки</a:t>
          </a:r>
          <a:endParaRPr lang="ru-RU" dirty="0"/>
        </a:p>
      </dgm:t>
    </dgm:pt>
    <dgm:pt modelId="{2BB77E37-A4BB-402F-89FE-33A344F59812}" type="parTrans" cxnId="{7CB0F4F5-8937-4DD9-9383-710C87C869F8}">
      <dgm:prSet/>
      <dgm:spPr/>
      <dgm:t>
        <a:bodyPr/>
        <a:lstStyle/>
        <a:p>
          <a:endParaRPr lang="ru-RU"/>
        </a:p>
      </dgm:t>
    </dgm:pt>
    <dgm:pt modelId="{5C7A464B-F71C-4F16-8B2F-0D337F4DA620}" type="sibTrans" cxnId="{7CB0F4F5-8937-4DD9-9383-710C87C869F8}">
      <dgm:prSet/>
      <dgm:spPr/>
      <dgm:t>
        <a:bodyPr/>
        <a:lstStyle/>
        <a:p>
          <a:endParaRPr lang="ru-RU"/>
        </a:p>
      </dgm:t>
    </dgm:pt>
    <dgm:pt modelId="{2B58BF96-1ECF-4E93-8C49-2243B80716DD}">
      <dgm:prSet phldrT="[Текст]"/>
      <dgm:spPr/>
      <dgm:t>
        <a:bodyPr/>
        <a:lstStyle/>
        <a:p>
          <a:r>
            <a:rPr lang="ru-RU" dirty="0" smtClean="0"/>
            <a:t>Отключаем МКА на это количество</a:t>
          </a:r>
          <a:r>
            <a:rPr lang="en-US" dirty="0" smtClean="0"/>
            <a:t> </a:t>
          </a:r>
          <a:r>
            <a:rPr lang="ru-RU" dirty="0" smtClean="0"/>
            <a:t>секунд</a:t>
          </a:r>
          <a:endParaRPr lang="ru-RU" dirty="0"/>
        </a:p>
      </dgm:t>
    </dgm:pt>
    <dgm:pt modelId="{541E05FD-72D0-4D64-A632-BE1EA747667B}" type="parTrans" cxnId="{026A7D1D-AF89-423A-ADDA-72405E26F71D}">
      <dgm:prSet/>
      <dgm:spPr/>
      <dgm:t>
        <a:bodyPr/>
        <a:lstStyle/>
        <a:p>
          <a:endParaRPr lang="ru-RU"/>
        </a:p>
      </dgm:t>
    </dgm:pt>
    <dgm:pt modelId="{53A7EFF8-117A-4F5E-865C-0F8C6F2F9C21}" type="sibTrans" cxnId="{026A7D1D-AF89-423A-ADDA-72405E26F71D}">
      <dgm:prSet/>
      <dgm:spPr/>
      <dgm:t>
        <a:bodyPr/>
        <a:lstStyle/>
        <a:p>
          <a:endParaRPr lang="ru-RU"/>
        </a:p>
      </dgm:t>
    </dgm:pt>
    <dgm:pt modelId="{5CED7DA6-6CEC-43FF-BDD2-3050A0A1F761}" type="pres">
      <dgm:prSet presAssocID="{2512A7B5-384D-4B8D-9363-6EFD37D3437B}" presName="linear" presStyleCnt="0">
        <dgm:presLayoutVars>
          <dgm:dir/>
          <dgm:animLvl val="lvl"/>
          <dgm:resizeHandles val="exact"/>
        </dgm:presLayoutVars>
      </dgm:prSet>
      <dgm:spPr/>
    </dgm:pt>
    <dgm:pt modelId="{68B32F7F-11C6-4824-898F-03E07375E776}" type="pres">
      <dgm:prSet presAssocID="{95425DF2-AB8B-44BC-A86D-F88FC6C7A2FB}" presName="parentLin" presStyleCnt="0"/>
      <dgm:spPr/>
    </dgm:pt>
    <dgm:pt modelId="{B196AC04-542D-49E8-A165-2CF2D31506FF}" type="pres">
      <dgm:prSet presAssocID="{95425DF2-AB8B-44BC-A86D-F88FC6C7A2FB}" presName="parentLeftMargin" presStyleLbl="node1" presStyleIdx="0" presStyleCnt="3"/>
      <dgm:spPr/>
    </dgm:pt>
    <dgm:pt modelId="{D97B5D7C-AAB6-4BF7-8D99-07AAC0105F4A}" type="pres">
      <dgm:prSet presAssocID="{95425DF2-AB8B-44BC-A86D-F88FC6C7A2FB}" presName="parentText" presStyleLbl="node1" presStyleIdx="0" presStyleCnt="3" custScaleX="13132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689996-D965-451C-885F-91664E41B261}" type="pres">
      <dgm:prSet presAssocID="{95425DF2-AB8B-44BC-A86D-F88FC6C7A2FB}" presName="negativeSpace" presStyleCnt="0"/>
      <dgm:spPr/>
    </dgm:pt>
    <dgm:pt modelId="{0BC2D448-7352-4124-A04B-080F261898FB}" type="pres">
      <dgm:prSet presAssocID="{95425DF2-AB8B-44BC-A86D-F88FC6C7A2FB}" presName="childText" presStyleLbl="conFgAcc1" presStyleIdx="0" presStyleCnt="3">
        <dgm:presLayoutVars>
          <dgm:bulletEnabled val="1"/>
        </dgm:presLayoutVars>
      </dgm:prSet>
      <dgm:spPr/>
    </dgm:pt>
    <dgm:pt modelId="{BA004345-AF66-4E63-B9DF-E04EBA15730B}" type="pres">
      <dgm:prSet presAssocID="{29D805F3-F685-41CD-9DCE-C390E9DAB1A0}" presName="spaceBetweenRectangles" presStyleCnt="0"/>
      <dgm:spPr/>
    </dgm:pt>
    <dgm:pt modelId="{BE92DAB4-48D4-482E-9510-20B0260ACC88}" type="pres">
      <dgm:prSet presAssocID="{C60A7A5B-A4D2-4174-9730-0B37B2C85595}" presName="parentLin" presStyleCnt="0"/>
      <dgm:spPr/>
    </dgm:pt>
    <dgm:pt modelId="{752107EC-CE9E-42E2-A547-360727CD5070}" type="pres">
      <dgm:prSet presAssocID="{C60A7A5B-A4D2-4174-9730-0B37B2C85595}" presName="parentLeftMargin" presStyleLbl="node1" presStyleIdx="0" presStyleCnt="3"/>
      <dgm:spPr/>
    </dgm:pt>
    <dgm:pt modelId="{BB9B3428-4420-4045-A030-BA796D111E8F}" type="pres">
      <dgm:prSet presAssocID="{C60A7A5B-A4D2-4174-9730-0B37B2C85595}" presName="parentText" presStyleLbl="node1" presStyleIdx="1" presStyleCnt="3" custScaleX="130466">
        <dgm:presLayoutVars>
          <dgm:chMax val="0"/>
          <dgm:bulletEnabled val="1"/>
        </dgm:presLayoutVars>
      </dgm:prSet>
      <dgm:spPr/>
    </dgm:pt>
    <dgm:pt modelId="{0CF97FED-9A12-4E2B-AC25-3E3ED99CDCE3}" type="pres">
      <dgm:prSet presAssocID="{C60A7A5B-A4D2-4174-9730-0B37B2C85595}" presName="negativeSpace" presStyleCnt="0"/>
      <dgm:spPr/>
    </dgm:pt>
    <dgm:pt modelId="{6DCACB0C-FB55-47D7-B57A-A821B0C87AD4}" type="pres">
      <dgm:prSet presAssocID="{C60A7A5B-A4D2-4174-9730-0B37B2C85595}" presName="childText" presStyleLbl="conFgAcc1" presStyleIdx="1" presStyleCnt="3">
        <dgm:presLayoutVars>
          <dgm:bulletEnabled val="1"/>
        </dgm:presLayoutVars>
      </dgm:prSet>
      <dgm:spPr/>
    </dgm:pt>
    <dgm:pt modelId="{5AAA4BEB-2A61-4F62-B36D-32FEEE9D3106}" type="pres">
      <dgm:prSet presAssocID="{5C7A464B-F71C-4F16-8B2F-0D337F4DA620}" presName="spaceBetweenRectangles" presStyleCnt="0"/>
      <dgm:spPr/>
    </dgm:pt>
    <dgm:pt modelId="{15AB22AD-9CEA-438B-AD30-CA31F7CD5619}" type="pres">
      <dgm:prSet presAssocID="{2B58BF96-1ECF-4E93-8C49-2243B80716DD}" presName="parentLin" presStyleCnt="0"/>
      <dgm:spPr/>
    </dgm:pt>
    <dgm:pt modelId="{1A7F84F0-0008-47F5-B782-D16A60DC62E5}" type="pres">
      <dgm:prSet presAssocID="{2B58BF96-1ECF-4E93-8C49-2243B80716DD}" presName="parentLeftMargin" presStyleLbl="node1" presStyleIdx="1" presStyleCnt="3"/>
      <dgm:spPr/>
    </dgm:pt>
    <dgm:pt modelId="{86C2E85B-5C60-48E8-A5A9-23E5986C2066}" type="pres">
      <dgm:prSet presAssocID="{2B58BF96-1ECF-4E93-8C49-2243B80716DD}" presName="parentText" presStyleLbl="node1" presStyleIdx="2" presStyleCnt="3" custScaleX="13025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8EF5C-766A-4680-B788-2D970A0EEE10}" type="pres">
      <dgm:prSet presAssocID="{2B58BF96-1ECF-4E93-8C49-2243B80716DD}" presName="negativeSpace" presStyleCnt="0"/>
      <dgm:spPr/>
    </dgm:pt>
    <dgm:pt modelId="{D213DF5E-0308-43FA-99AB-B9E62BCB15A8}" type="pres">
      <dgm:prSet presAssocID="{2B58BF96-1ECF-4E93-8C49-2243B80716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CB0F4F5-8937-4DD9-9383-710C87C869F8}" srcId="{2512A7B5-384D-4B8D-9363-6EFD37D3437B}" destId="{C60A7A5B-A4D2-4174-9730-0B37B2C85595}" srcOrd="1" destOrd="0" parTransId="{2BB77E37-A4BB-402F-89FE-33A344F59812}" sibTransId="{5C7A464B-F71C-4F16-8B2F-0D337F4DA620}"/>
    <dgm:cxn modelId="{809B97B1-55E4-4EE1-B97D-73E491F4DE69}" type="presOf" srcId="{2512A7B5-384D-4B8D-9363-6EFD37D3437B}" destId="{5CED7DA6-6CEC-43FF-BDD2-3050A0A1F761}" srcOrd="0" destOrd="0" presId="urn:microsoft.com/office/officeart/2005/8/layout/list1"/>
    <dgm:cxn modelId="{4240EF01-637F-4FFD-A3F1-6256644AC235}" type="presOf" srcId="{2B58BF96-1ECF-4E93-8C49-2243B80716DD}" destId="{1A7F84F0-0008-47F5-B782-D16A60DC62E5}" srcOrd="0" destOrd="0" presId="urn:microsoft.com/office/officeart/2005/8/layout/list1"/>
    <dgm:cxn modelId="{B3CDAFC1-B0D8-4948-B64D-DBB10301300E}" type="presOf" srcId="{C60A7A5B-A4D2-4174-9730-0B37B2C85595}" destId="{752107EC-CE9E-42E2-A547-360727CD5070}" srcOrd="0" destOrd="0" presId="urn:microsoft.com/office/officeart/2005/8/layout/list1"/>
    <dgm:cxn modelId="{5759BA23-C55D-4F76-8CCB-FF270F40A917}" type="presOf" srcId="{C60A7A5B-A4D2-4174-9730-0B37B2C85595}" destId="{BB9B3428-4420-4045-A030-BA796D111E8F}" srcOrd="1" destOrd="0" presId="urn:microsoft.com/office/officeart/2005/8/layout/list1"/>
    <dgm:cxn modelId="{026A7D1D-AF89-423A-ADDA-72405E26F71D}" srcId="{2512A7B5-384D-4B8D-9363-6EFD37D3437B}" destId="{2B58BF96-1ECF-4E93-8C49-2243B80716DD}" srcOrd="2" destOrd="0" parTransId="{541E05FD-72D0-4D64-A632-BE1EA747667B}" sibTransId="{53A7EFF8-117A-4F5E-865C-0F8C6F2F9C21}"/>
    <dgm:cxn modelId="{AD7B9C01-8D19-44A1-8857-3A62DC7CD081}" srcId="{2512A7B5-384D-4B8D-9363-6EFD37D3437B}" destId="{95425DF2-AB8B-44BC-A86D-F88FC6C7A2FB}" srcOrd="0" destOrd="0" parTransId="{44353522-B75B-4DE0-9382-A83AA531A9C4}" sibTransId="{29D805F3-F685-41CD-9DCE-C390E9DAB1A0}"/>
    <dgm:cxn modelId="{B55A07EC-8FAA-4A34-A590-00E404F1B550}" type="presOf" srcId="{2B58BF96-1ECF-4E93-8C49-2243B80716DD}" destId="{86C2E85B-5C60-48E8-A5A9-23E5986C2066}" srcOrd="1" destOrd="0" presId="urn:microsoft.com/office/officeart/2005/8/layout/list1"/>
    <dgm:cxn modelId="{DD556FD7-F90A-4F59-9D80-8E51E1149372}" type="presOf" srcId="{95425DF2-AB8B-44BC-A86D-F88FC6C7A2FB}" destId="{D97B5D7C-AAB6-4BF7-8D99-07AAC0105F4A}" srcOrd="1" destOrd="0" presId="urn:microsoft.com/office/officeart/2005/8/layout/list1"/>
    <dgm:cxn modelId="{0C0A4EEF-BD84-4239-B0FE-B67E3FA7DD42}" type="presOf" srcId="{95425DF2-AB8B-44BC-A86D-F88FC6C7A2FB}" destId="{B196AC04-542D-49E8-A165-2CF2D31506FF}" srcOrd="0" destOrd="0" presId="urn:microsoft.com/office/officeart/2005/8/layout/list1"/>
    <dgm:cxn modelId="{FAB70C7B-9456-4288-B673-F0BEBAB4376B}" type="presParOf" srcId="{5CED7DA6-6CEC-43FF-BDD2-3050A0A1F761}" destId="{68B32F7F-11C6-4824-898F-03E07375E776}" srcOrd="0" destOrd="0" presId="urn:microsoft.com/office/officeart/2005/8/layout/list1"/>
    <dgm:cxn modelId="{A08F1D31-453F-486E-A123-F598A918E393}" type="presParOf" srcId="{68B32F7F-11C6-4824-898F-03E07375E776}" destId="{B196AC04-542D-49E8-A165-2CF2D31506FF}" srcOrd="0" destOrd="0" presId="urn:microsoft.com/office/officeart/2005/8/layout/list1"/>
    <dgm:cxn modelId="{CAFF2B3B-0FD4-4493-A744-9DF6E2AF3376}" type="presParOf" srcId="{68B32F7F-11C6-4824-898F-03E07375E776}" destId="{D97B5D7C-AAB6-4BF7-8D99-07AAC0105F4A}" srcOrd="1" destOrd="0" presId="urn:microsoft.com/office/officeart/2005/8/layout/list1"/>
    <dgm:cxn modelId="{6755174B-FA01-47F6-B2B3-7447A855494E}" type="presParOf" srcId="{5CED7DA6-6CEC-43FF-BDD2-3050A0A1F761}" destId="{EA689996-D965-451C-885F-91664E41B261}" srcOrd="1" destOrd="0" presId="urn:microsoft.com/office/officeart/2005/8/layout/list1"/>
    <dgm:cxn modelId="{F16A938E-E960-4D08-B9D5-E91974778F9F}" type="presParOf" srcId="{5CED7DA6-6CEC-43FF-BDD2-3050A0A1F761}" destId="{0BC2D448-7352-4124-A04B-080F261898FB}" srcOrd="2" destOrd="0" presId="urn:microsoft.com/office/officeart/2005/8/layout/list1"/>
    <dgm:cxn modelId="{224569B9-8B49-42D6-AC43-9AE29FB9012F}" type="presParOf" srcId="{5CED7DA6-6CEC-43FF-BDD2-3050A0A1F761}" destId="{BA004345-AF66-4E63-B9DF-E04EBA15730B}" srcOrd="3" destOrd="0" presId="urn:microsoft.com/office/officeart/2005/8/layout/list1"/>
    <dgm:cxn modelId="{A70B1F80-BA47-4F5C-9122-E4F7A2E2D107}" type="presParOf" srcId="{5CED7DA6-6CEC-43FF-BDD2-3050A0A1F761}" destId="{BE92DAB4-48D4-482E-9510-20B0260ACC88}" srcOrd="4" destOrd="0" presId="urn:microsoft.com/office/officeart/2005/8/layout/list1"/>
    <dgm:cxn modelId="{33F0671C-EE9A-4458-961E-76C94BD6113B}" type="presParOf" srcId="{BE92DAB4-48D4-482E-9510-20B0260ACC88}" destId="{752107EC-CE9E-42E2-A547-360727CD5070}" srcOrd="0" destOrd="0" presId="urn:microsoft.com/office/officeart/2005/8/layout/list1"/>
    <dgm:cxn modelId="{8F208B28-981C-4081-9588-88BD6C110A10}" type="presParOf" srcId="{BE92DAB4-48D4-482E-9510-20B0260ACC88}" destId="{BB9B3428-4420-4045-A030-BA796D111E8F}" srcOrd="1" destOrd="0" presId="urn:microsoft.com/office/officeart/2005/8/layout/list1"/>
    <dgm:cxn modelId="{51B225F9-D770-4696-98D8-6F06A518C15C}" type="presParOf" srcId="{5CED7DA6-6CEC-43FF-BDD2-3050A0A1F761}" destId="{0CF97FED-9A12-4E2B-AC25-3E3ED99CDCE3}" srcOrd="5" destOrd="0" presId="urn:microsoft.com/office/officeart/2005/8/layout/list1"/>
    <dgm:cxn modelId="{12105C2F-BB14-4DEF-B331-FB52D1AC9EE1}" type="presParOf" srcId="{5CED7DA6-6CEC-43FF-BDD2-3050A0A1F761}" destId="{6DCACB0C-FB55-47D7-B57A-A821B0C87AD4}" srcOrd="6" destOrd="0" presId="urn:microsoft.com/office/officeart/2005/8/layout/list1"/>
    <dgm:cxn modelId="{B6134D24-930C-49A3-A695-2C6A6359F53F}" type="presParOf" srcId="{5CED7DA6-6CEC-43FF-BDD2-3050A0A1F761}" destId="{5AAA4BEB-2A61-4F62-B36D-32FEEE9D3106}" srcOrd="7" destOrd="0" presId="urn:microsoft.com/office/officeart/2005/8/layout/list1"/>
    <dgm:cxn modelId="{A3982726-2B6D-4AB2-88EB-1DC370214673}" type="presParOf" srcId="{5CED7DA6-6CEC-43FF-BDD2-3050A0A1F761}" destId="{15AB22AD-9CEA-438B-AD30-CA31F7CD5619}" srcOrd="8" destOrd="0" presId="urn:microsoft.com/office/officeart/2005/8/layout/list1"/>
    <dgm:cxn modelId="{76942354-D4C5-4A02-855D-9C7BD73A2160}" type="presParOf" srcId="{15AB22AD-9CEA-438B-AD30-CA31F7CD5619}" destId="{1A7F84F0-0008-47F5-B782-D16A60DC62E5}" srcOrd="0" destOrd="0" presId="urn:microsoft.com/office/officeart/2005/8/layout/list1"/>
    <dgm:cxn modelId="{E2D4CA5F-D78D-4A7B-B27F-53A962854302}" type="presParOf" srcId="{15AB22AD-9CEA-438B-AD30-CA31F7CD5619}" destId="{86C2E85B-5C60-48E8-A5A9-23E5986C2066}" srcOrd="1" destOrd="0" presId="urn:microsoft.com/office/officeart/2005/8/layout/list1"/>
    <dgm:cxn modelId="{1F28705B-208E-4D78-A2C8-0C0118FB7BED}" type="presParOf" srcId="{5CED7DA6-6CEC-43FF-BDD2-3050A0A1F761}" destId="{6D38EF5C-766A-4680-B788-2D970A0EEE10}" srcOrd="9" destOrd="0" presId="urn:microsoft.com/office/officeart/2005/8/layout/list1"/>
    <dgm:cxn modelId="{682DA550-38BC-47FF-BFC0-F62C3CC27AD1}" type="presParOf" srcId="{5CED7DA6-6CEC-43FF-BDD2-3050A0A1F761}" destId="{D213DF5E-0308-43FA-99AB-B9E62BCB15A8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16542F-6BFD-4CBC-A306-62ABD1DF488F}" type="datetimeFigureOut">
              <a:rPr lang="ru-RU" smtClean="0"/>
              <a:t>14.05.2020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321DB5-8CD2-40AA-909C-FF010F5E67E3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Реализация распространенных функций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Пестерев Артём</a:t>
            </a:r>
          </a:p>
          <a:p>
            <a:r>
              <a:rPr lang="ru-RU" dirty="0" smtClean="0"/>
              <a:t>Код программы доступен</a:t>
            </a:r>
            <a:r>
              <a:rPr lang="en-US" dirty="0" smtClean="0"/>
              <a:t>:</a:t>
            </a:r>
          </a:p>
          <a:p>
            <a:r>
              <a:rPr lang="en-US" smtClean="0"/>
              <a:t>https://github.com/LollyBomb-hub/HSE_PROJECT.git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программы(2 часть)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Земли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Принцип работы программы заключается в анализе данных освещённости. Когда МКА </a:t>
            </a:r>
            <a:r>
              <a:rPr lang="en-US" dirty="0" smtClean="0"/>
              <a:t>“</a:t>
            </a:r>
            <a:r>
              <a:rPr lang="ru-RU" dirty="0" smtClean="0"/>
              <a:t>смотрит</a:t>
            </a:r>
            <a:r>
              <a:rPr lang="en-US" dirty="0" smtClean="0"/>
              <a:t>” </a:t>
            </a:r>
            <a:r>
              <a:rPr lang="ru-RU" dirty="0" smtClean="0"/>
              <a:t>на Землю данные освещённости должны совпадать, и не быть экстремумами.</a:t>
            </a:r>
          </a:p>
          <a:p>
            <a:pPr>
              <a:buNone/>
            </a:pPr>
            <a:r>
              <a:rPr lang="ru-RU" dirty="0" smtClean="0"/>
              <a:t>Под датчиками я подразумеваю 2 датчика освещённости</a:t>
            </a:r>
            <a:r>
              <a:rPr lang="en-US" dirty="0" smtClean="0"/>
              <a:t>, </a:t>
            </a:r>
            <a:r>
              <a:rPr lang="ru-RU" dirty="0" smtClean="0"/>
              <a:t>расположенные вдоль оси </a:t>
            </a:r>
            <a:r>
              <a:rPr lang="en-US" dirty="0" smtClean="0"/>
              <a:t>Y.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Когда программа находит такие значения освещённости программа запоминает показания некалиброванного магнитометра.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программы(1 часть)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программы(2 часть)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программы(3 часть)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энергобаланса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Считаем, что когда заряд батареи больше некоторой доли максимального возможного заряда, то состояние некритично и можно работать.</a:t>
            </a:r>
          </a:p>
          <a:p>
            <a:pPr>
              <a:buNone/>
            </a:pPr>
            <a:r>
              <a:rPr lang="ru-RU" dirty="0" smtClean="0"/>
              <a:t>Представлю формулы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t(q+) = (B_MAX – B_CUR)/q+,</a:t>
            </a:r>
            <a:r>
              <a:rPr lang="ru-RU" dirty="0" smtClean="0"/>
              <a:t> </a:t>
            </a:r>
            <a:r>
              <a:rPr lang="ru-RU" dirty="0" smtClean="0"/>
              <a:t>где</a:t>
            </a:r>
          </a:p>
          <a:p>
            <a:pPr>
              <a:buNone/>
            </a:pPr>
            <a:r>
              <a:rPr lang="en-US" dirty="0" smtClean="0"/>
              <a:t>q+ - </a:t>
            </a:r>
            <a:r>
              <a:rPr lang="ru-RU" dirty="0" smtClean="0"/>
              <a:t>ток зарядки от солнечных панелей</a:t>
            </a:r>
          </a:p>
          <a:p>
            <a:pPr>
              <a:buNone/>
            </a:pPr>
            <a:r>
              <a:rPr lang="en-US" dirty="0" smtClean="0"/>
              <a:t>B_MAX – </a:t>
            </a:r>
            <a:r>
              <a:rPr lang="ru-RU" dirty="0" smtClean="0"/>
              <a:t>максимальный заряд батареи</a:t>
            </a:r>
          </a:p>
          <a:p>
            <a:pPr>
              <a:buNone/>
            </a:pPr>
            <a:r>
              <a:rPr lang="en-US" dirty="0" smtClean="0"/>
              <a:t>B_CUR – </a:t>
            </a:r>
            <a:r>
              <a:rPr lang="ru-RU" dirty="0" smtClean="0"/>
              <a:t>текущий заряд батареи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программы(1 часть)</a:t>
            </a:r>
            <a:endParaRPr lang="ru-RU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программы(2 часть)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алгоритма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Реализация алгоритма стабилизации МКА</a:t>
            </a:r>
          </a:p>
          <a:p>
            <a:r>
              <a:rPr lang="ru-RU" sz="2600" dirty="0" smtClean="0"/>
              <a:t>Реализация алгоритма ориентации на Землю с помощью калиброванного магнитометра</a:t>
            </a:r>
          </a:p>
          <a:p>
            <a:r>
              <a:rPr lang="ru-RU" sz="2600" dirty="0" smtClean="0"/>
              <a:t>Реализация алгоритма поиска Земли с помощью некалиброванного магнитометра</a:t>
            </a:r>
          </a:p>
          <a:p>
            <a:r>
              <a:rPr lang="ru-RU" sz="2600" dirty="0" smtClean="0"/>
              <a:t>Реализация алгоритма энергобаланса</a:t>
            </a:r>
          </a:p>
          <a:p>
            <a:r>
              <a:rPr lang="ru-RU" sz="2600" dirty="0" smtClean="0"/>
              <a:t>Написание библиотеки самых распространённых функций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Спасибо за внимание!</a:t>
            </a:r>
            <a:endParaRPr lang="ru-RU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Программа доступна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https://github.com/LollyBomb-hub/HSE_PROJECT.git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стабилизации МКА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Зададим уравнение понижения скорости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V(</a:t>
            </a:r>
            <a:r>
              <a:rPr lang="en-US" dirty="0" smtClean="0"/>
              <a:t>k,t,V</a:t>
            </a:r>
            <a:r>
              <a:rPr lang="en-US" dirty="0" smtClean="0"/>
              <a:t>) = k*t^2 + V</a:t>
            </a:r>
          </a:p>
          <a:p>
            <a:pPr>
              <a:buNone/>
            </a:pPr>
            <a:r>
              <a:rPr lang="en-US" dirty="0" smtClean="0"/>
              <a:t>k(c,t</a:t>
            </a:r>
            <a:r>
              <a:rPr lang="en-US" baseline="-25000" dirty="0" smtClean="0"/>
              <a:t>1</a:t>
            </a:r>
            <a:r>
              <a:rPr lang="en-US" dirty="0" smtClean="0"/>
              <a:t>,V) = -V/((c*t</a:t>
            </a:r>
            <a:r>
              <a:rPr lang="en-US" baseline="-25000" dirty="0" smtClean="0"/>
              <a:t>1</a:t>
            </a:r>
            <a:r>
              <a:rPr lang="en-US" dirty="0" smtClean="0"/>
              <a:t>)^2)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 – </a:t>
            </a:r>
            <a:r>
              <a:rPr lang="ru-RU" dirty="0" smtClean="0"/>
              <a:t>количество временных шагов</a:t>
            </a:r>
          </a:p>
          <a:p>
            <a:pPr>
              <a:buNone/>
            </a:pPr>
            <a:r>
              <a:rPr lang="en-US" dirty="0" smtClean="0"/>
              <a:t>V – </a:t>
            </a:r>
            <a:r>
              <a:rPr lang="ru-RU" dirty="0" smtClean="0"/>
              <a:t>текущая скорость маховика</a:t>
            </a:r>
          </a:p>
          <a:p>
            <a:pPr>
              <a:buNone/>
            </a:pPr>
            <a:r>
              <a:rPr lang="en-US" dirty="0" smtClean="0"/>
              <a:t>t – </a:t>
            </a:r>
            <a:r>
              <a:rPr lang="ru-RU" dirty="0" smtClean="0"/>
              <a:t>произведение переменной счётчика на временной шаг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1 </a:t>
            </a:r>
            <a:r>
              <a:rPr lang="en-US" dirty="0" smtClean="0"/>
              <a:t>– </a:t>
            </a:r>
            <a:r>
              <a:rPr lang="ru-RU" dirty="0" smtClean="0"/>
              <a:t>временной шаг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работы алгоритма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357430"/>
            <a:ext cx="4238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Рисунок 5" descr="resul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71678"/>
            <a:ext cx="3857652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Принцип работы алгоритма заключается в итеративном изменении скорости вращения МКА.</a:t>
            </a:r>
          </a:p>
          <a:p>
            <a:pPr>
              <a:buNone/>
            </a:pPr>
            <a:r>
              <a:rPr lang="ru-RU" dirty="0" smtClean="0"/>
              <a:t>На каждом шаге вычисляются коэффициент </a:t>
            </a:r>
            <a:r>
              <a:rPr lang="en-US" dirty="0" smtClean="0"/>
              <a:t>k </a:t>
            </a:r>
            <a:r>
              <a:rPr lang="ru-RU" dirty="0" smtClean="0"/>
              <a:t>и скорость </a:t>
            </a:r>
            <a:r>
              <a:rPr lang="en-US" dirty="0" smtClean="0"/>
              <a:t>V. </a:t>
            </a:r>
            <a:r>
              <a:rPr lang="ru-RU" dirty="0" smtClean="0"/>
              <a:t>Затем задаётся скорость работы маховика. Если шаг, на котором происходит изменение нечётный, то  скорость положительная, иначе отрицательная.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алгоритма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ориентации на Землю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en-US" dirty="0" smtClean="0"/>
              <a:t>angle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200" dirty="0" smtClean="0"/>
              <a:t>Если </a:t>
            </a:r>
            <a:r>
              <a:rPr lang="en-US" sz="3200" dirty="0" smtClean="0"/>
              <a:t>angle &gt; 180, </a:t>
            </a:r>
            <a:r>
              <a:rPr lang="ru-RU" sz="3200" dirty="0" smtClean="0"/>
              <a:t>то устанавливаем новое значение </a:t>
            </a:r>
            <a:r>
              <a:rPr lang="en-US" sz="3200" dirty="0" smtClean="0"/>
              <a:t>angle = -(360 – angle)</a:t>
            </a:r>
            <a:r>
              <a:rPr lang="ru-RU" sz="3200" dirty="0" smtClean="0"/>
              <a:t>.</a:t>
            </a:r>
          </a:p>
          <a:p>
            <a:pPr>
              <a:buNone/>
            </a:pPr>
            <a:r>
              <a:rPr lang="en-US" sz="3200" dirty="0" smtClean="0"/>
              <a:t>a</a:t>
            </a:r>
            <a:r>
              <a:rPr lang="en-US" sz="3200" dirty="0" smtClean="0"/>
              <a:t>ngle = angle*M_PI/180.</a:t>
            </a:r>
          </a:p>
          <a:p>
            <a:pPr>
              <a:buNone/>
            </a:pPr>
            <a:r>
              <a:rPr lang="ru-RU" sz="3200" dirty="0" smtClean="0"/>
              <a:t>После анализа устанавливаем скорость равную </a:t>
            </a:r>
            <a:r>
              <a:rPr lang="en-US" sz="3200" dirty="0" smtClean="0"/>
              <a:t>angle/t, </a:t>
            </a:r>
            <a:r>
              <a:rPr lang="ru-RU" sz="3200" dirty="0" smtClean="0"/>
              <a:t>где </a:t>
            </a:r>
            <a:r>
              <a:rPr lang="en-US" sz="3200" dirty="0" smtClean="0"/>
              <a:t>t – </a:t>
            </a:r>
            <a:r>
              <a:rPr lang="ru-RU" sz="3200" dirty="0" smtClean="0"/>
              <a:t>желаемое время разворота.</a:t>
            </a:r>
            <a:r>
              <a:rPr lang="en-US" sz="3200" dirty="0" smtClean="0"/>
              <a:t> </a:t>
            </a:r>
            <a:endParaRPr lang="ru-RU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r>
              <a:rPr lang="en-US" dirty="0" smtClean="0"/>
              <a:t>(1 </a:t>
            </a:r>
            <a:r>
              <a:rPr lang="ru-RU" dirty="0" smtClean="0"/>
              <a:t>часть)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994" y="2249488"/>
            <a:ext cx="779601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973</TotalTime>
  <Words>450</Words>
  <Application>Microsoft Office PowerPoint</Application>
  <PresentationFormat>Экран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Городская</vt:lpstr>
      <vt:lpstr>Реализация распространенных функций</vt:lpstr>
      <vt:lpstr>Цели</vt:lpstr>
      <vt:lpstr>Алгоритм стабилизации МКА</vt:lpstr>
      <vt:lpstr>Визуализация работы алгоритма</vt:lpstr>
      <vt:lpstr>Принцип работы алгоритма</vt:lpstr>
      <vt:lpstr>Реализация алгоритма</vt:lpstr>
      <vt:lpstr>Алгоритм ориентации на Землю</vt:lpstr>
      <vt:lpstr>Анализ angle</vt:lpstr>
      <vt:lpstr>Код программы(1 часть)</vt:lpstr>
      <vt:lpstr>Код программы(2 часть)</vt:lpstr>
      <vt:lpstr>Алгоритм поиска Земли</vt:lpstr>
      <vt:lpstr>Принцип работы программы</vt:lpstr>
      <vt:lpstr>Код программы(1 часть)</vt:lpstr>
      <vt:lpstr>Код программы(2 часть)</vt:lpstr>
      <vt:lpstr>Код программы(3 часть)</vt:lpstr>
      <vt:lpstr>Алгоритм энергобаланса</vt:lpstr>
      <vt:lpstr>Код программы(1 часть)</vt:lpstr>
      <vt:lpstr>Код программы(2 часть)</vt:lpstr>
      <vt:lpstr>Принцип работы алгоритма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распространенных функций</dc:title>
  <dc:creator>alena</dc:creator>
  <cp:lastModifiedBy>alena</cp:lastModifiedBy>
  <cp:revision>27</cp:revision>
  <dcterms:created xsi:type="dcterms:W3CDTF">2020-05-13T21:18:38Z</dcterms:created>
  <dcterms:modified xsi:type="dcterms:W3CDTF">2020-05-14T13:32:37Z</dcterms:modified>
</cp:coreProperties>
</file>