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_rels/slide1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0920" cy="438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fr-FR" sz="1800" spc="-1" strike="noStrike">
                <a:latin typeface="Arial"/>
              </a:rPr>
              <a:t>Cliquez pour éditer le format du texte-titre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Cliquez pour éditer le format du plan de texte</a:t>
            </a:r>
            <a:endParaRPr b="0" lang="fr-FR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latin typeface="Arial"/>
              </a:rPr>
              <a:t>Second niveau de plan</a:t>
            </a:r>
            <a:endParaRPr b="0" lang="fr-FR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Troisième niveau de plan</a:t>
            </a:r>
            <a:endParaRPr b="0" lang="fr-FR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latin typeface="Arial"/>
              </a:rPr>
              <a:t>Quatrième niveau de plan</a:t>
            </a:r>
            <a:endParaRPr b="0" lang="fr-FR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Cinquième niveau de plan</a:t>
            </a:r>
            <a:endParaRPr b="0" lang="fr-FR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Sixième niveau de plan</a:t>
            </a:r>
            <a:endParaRPr b="0" lang="fr-FR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Septième niveau de plan</a:t>
            </a:r>
            <a:endParaRPr b="0" lang="fr-FR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" name="CustomShape 2"/>
          <p:cNvSpPr/>
          <p:nvPr/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TextShape 3"/>
          <p:cNvSpPr/>
          <p:nvPr/>
        </p:nvSpPr>
        <p:spPr>
          <a:xfrm>
            <a:off x="1008000" y="1008000"/>
            <a:ext cx="7271640" cy="85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latin typeface="Arial"/>
              </a:rPr>
              <a:t>File extension : pptx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LibreOffice/7.1.0.3$Windows_X86_64 LibreOffice_project/f6099ecf3d29644b5008cc8f48f42f4a40986e4c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2020-07-03T17:00:37Z</dcterms:created>
  <dc:creator/>
  <dc:description/>
  <dc:language>fr-FR</dc:language>
  <cp:lastModifiedBy/>
  <dcterms:modified xsi:type="dcterms:W3CDTF">2021-06-29T10:06:04Z</dcterms:modified>
  <cp:revision>3</cp:revision>
  <dc:subject/>
  <dc:title/>
</cp:coreProperties>
</file>