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88" r:id="rId15"/>
    <p:sldId id="273" r:id="rId16"/>
    <p:sldId id="280" r:id="rId17"/>
    <p:sldId id="315" r:id="rId18"/>
    <p:sldId id="274" r:id="rId19"/>
    <p:sldId id="267" r:id="rId20"/>
    <p:sldId id="316" r:id="rId21"/>
    <p:sldId id="268" r:id="rId22"/>
    <p:sldId id="269" r:id="rId23"/>
    <p:sldId id="270" r:id="rId24"/>
    <p:sldId id="271" r:id="rId25"/>
    <p:sldId id="272" r:id="rId26"/>
    <p:sldId id="317" r:id="rId27"/>
    <p:sldId id="277" r:id="rId28"/>
    <p:sldId id="278" r:id="rId29"/>
    <p:sldId id="279" r:id="rId30"/>
    <p:sldId id="289" r:id="rId31"/>
    <p:sldId id="290" r:id="rId32"/>
    <p:sldId id="293" r:id="rId33"/>
    <p:sldId id="294" r:id="rId34"/>
    <p:sldId id="295" r:id="rId35"/>
    <p:sldId id="296" r:id="rId36"/>
    <p:sldId id="297" r:id="rId37"/>
    <p:sldId id="298" r:id="rId38"/>
    <p:sldId id="299" r:id="rId39"/>
    <p:sldId id="300" r:id="rId40"/>
    <p:sldId id="301" r:id="rId41"/>
    <p:sldId id="302" r:id="rId42"/>
    <p:sldId id="304" r:id="rId43"/>
    <p:sldId id="318" r:id="rId44"/>
    <p:sldId id="319" r:id="rId45"/>
    <p:sldId id="306" r:id="rId46"/>
    <p:sldId id="307" r:id="rId47"/>
    <p:sldId id="321" r:id="rId48"/>
    <p:sldId id="308" r:id="rId49"/>
    <p:sldId id="309" r:id="rId50"/>
    <p:sldId id="310" r:id="rId51"/>
    <p:sldId id="311" r:id="rId52"/>
    <p:sldId id="314" r:id="rId53"/>
    <p:sldId id="313" r:id="rId54"/>
    <p:sldId id="323" r:id="rId55"/>
    <p:sldId id="32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552AD-D7D8-484E-AE74-A2EC307003DA}" v="287" dt="2024-05-12T09:56:37.150"/>
    <p1510:client id="{B2D134B8-1896-477D-AED6-4C245C94BC1E}" v="28" dt="2024-05-13T07:44:18.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98"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C728F37-F148-435C-9E73-94ED88872E30}"/>
    <pc:docChg chg="modSld">
      <pc:chgData name="Guest User" userId="" providerId="Windows Live" clId="Web-{4C728F37-F148-435C-9E73-94ED88872E30}" dt="2024-05-09T17:28:30.462" v="0" actId="1076"/>
      <pc:docMkLst>
        <pc:docMk/>
      </pc:docMkLst>
      <pc:sldChg chg="modSp">
        <pc:chgData name="Guest User" userId="" providerId="Windows Live" clId="Web-{4C728F37-F148-435C-9E73-94ED88872E30}" dt="2024-05-09T17:28:30.462" v="0" actId="1076"/>
        <pc:sldMkLst>
          <pc:docMk/>
          <pc:sldMk cId="3553408568" sldId="290"/>
        </pc:sldMkLst>
        <pc:picChg chg="mod">
          <ac:chgData name="Guest User" userId="" providerId="Windows Live" clId="Web-{4C728F37-F148-435C-9E73-94ED88872E30}" dt="2024-05-09T17:28:30.462" v="0" actId="1076"/>
          <ac:picMkLst>
            <pc:docMk/>
            <pc:sldMk cId="3553408568" sldId="290"/>
            <ac:picMk id="5" creationId="{FA23FE74-D567-0E92-7610-ADC3C5FF1850}"/>
          </ac:picMkLst>
        </pc:picChg>
      </pc:sldChg>
    </pc:docChg>
  </pc:docChgLst>
  <pc:docChgLst>
    <pc:chgData name="Raining Puncakes" userId="974ed06464737688" providerId="LiveId" clId="{B2D134B8-1896-477D-AED6-4C245C94BC1E}"/>
    <pc:docChg chg="undo redo custSel addSld delSld modSld sldOrd modMainMaster">
      <pc:chgData name="Raining Puncakes" userId="974ed06464737688" providerId="LiveId" clId="{B2D134B8-1896-477D-AED6-4C245C94BC1E}" dt="2024-05-13T07:44:33.602" v="12022" actId="1036"/>
      <pc:docMkLst>
        <pc:docMk/>
      </pc:docMkLst>
      <pc:sldChg chg="modSp new mod">
        <pc:chgData name="Raining Puncakes" userId="974ed06464737688" providerId="LiveId" clId="{B2D134B8-1896-477D-AED6-4C245C94BC1E}" dt="2024-05-09T04:52:51.043" v="15" actId="20577"/>
        <pc:sldMkLst>
          <pc:docMk/>
          <pc:sldMk cId="809697837" sldId="257"/>
        </pc:sldMkLst>
        <pc:spChg chg="mod">
          <ac:chgData name="Raining Puncakes" userId="974ed06464737688" providerId="LiveId" clId="{B2D134B8-1896-477D-AED6-4C245C94BC1E}" dt="2024-05-09T04:52:51.043" v="15" actId="20577"/>
          <ac:spMkLst>
            <pc:docMk/>
            <pc:sldMk cId="809697837" sldId="257"/>
            <ac:spMk id="2" creationId="{0619FE9E-DFE3-6F8F-B572-646776F44143}"/>
          </ac:spMkLst>
        </pc:spChg>
      </pc:sldChg>
      <pc:sldChg chg="modSp new mod">
        <pc:chgData name="Raining Puncakes" userId="974ed06464737688" providerId="LiveId" clId="{B2D134B8-1896-477D-AED6-4C245C94BC1E}" dt="2024-05-09T04:52:59.919" v="32" actId="20577"/>
        <pc:sldMkLst>
          <pc:docMk/>
          <pc:sldMk cId="3797246703" sldId="258"/>
        </pc:sldMkLst>
        <pc:spChg chg="mod">
          <ac:chgData name="Raining Puncakes" userId="974ed06464737688" providerId="LiveId" clId="{B2D134B8-1896-477D-AED6-4C245C94BC1E}" dt="2024-05-09T04:52:59.919" v="32" actId="20577"/>
          <ac:spMkLst>
            <pc:docMk/>
            <pc:sldMk cId="3797246703" sldId="258"/>
            <ac:spMk id="2" creationId="{A4F446C7-CD21-7EF5-7E69-F264C9D4C052}"/>
          </ac:spMkLst>
        </pc:spChg>
      </pc:sldChg>
      <pc:sldChg chg="modSp new mod">
        <pc:chgData name="Raining Puncakes" userId="974ed06464737688" providerId="LiveId" clId="{B2D134B8-1896-477D-AED6-4C245C94BC1E}" dt="2024-05-09T04:53:03.820" v="42" actId="20577"/>
        <pc:sldMkLst>
          <pc:docMk/>
          <pc:sldMk cId="3064114721" sldId="259"/>
        </pc:sldMkLst>
        <pc:spChg chg="mod">
          <ac:chgData name="Raining Puncakes" userId="974ed06464737688" providerId="LiveId" clId="{B2D134B8-1896-477D-AED6-4C245C94BC1E}" dt="2024-05-09T04:53:03.820" v="42" actId="20577"/>
          <ac:spMkLst>
            <pc:docMk/>
            <pc:sldMk cId="3064114721" sldId="259"/>
            <ac:spMk id="2" creationId="{8839E3CE-4E4D-E3D0-189F-AC4B9851B65F}"/>
          </ac:spMkLst>
        </pc:spChg>
      </pc:sldChg>
      <pc:sldChg chg="modSp new mod">
        <pc:chgData name="Raining Puncakes" userId="974ed06464737688" providerId="LiveId" clId="{B2D134B8-1896-477D-AED6-4C245C94BC1E}" dt="2024-05-09T04:53:22.884" v="56" actId="20577"/>
        <pc:sldMkLst>
          <pc:docMk/>
          <pc:sldMk cId="472511382" sldId="260"/>
        </pc:sldMkLst>
        <pc:spChg chg="mod">
          <ac:chgData name="Raining Puncakes" userId="974ed06464737688" providerId="LiveId" clId="{B2D134B8-1896-477D-AED6-4C245C94BC1E}" dt="2024-05-09T04:53:22.884" v="56" actId="20577"/>
          <ac:spMkLst>
            <pc:docMk/>
            <pc:sldMk cId="472511382" sldId="260"/>
            <ac:spMk id="2" creationId="{2A6ED89A-D7D8-1EF3-AC5A-9AF6527353ED}"/>
          </ac:spMkLst>
        </pc:spChg>
      </pc:sldChg>
      <pc:sldChg chg="modSp add mod">
        <pc:chgData name="Raining Puncakes" userId="974ed06464737688" providerId="LiveId" clId="{B2D134B8-1896-477D-AED6-4C245C94BC1E}" dt="2024-05-09T08:48:48.386" v="3346" actId="1076"/>
        <pc:sldMkLst>
          <pc:docMk/>
          <pc:sldMk cId="2880911210" sldId="261"/>
        </pc:sldMkLst>
        <pc:spChg chg="mod">
          <ac:chgData name="Raining Puncakes" userId="974ed06464737688" providerId="LiveId" clId="{B2D134B8-1896-477D-AED6-4C245C94BC1E}" dt="2024-05-09T08:48:48.386" v="3346" actId="1076"/>
          <ac:spMkLst>
            <pc:docMk/>
            <pc:sldMk cId="2880911210" sldId="261"/>
            <ac:spMk id="2" creationId="{2A6ED89A-D7D8-1EF3-AC5A-9AF6527353ED}"/>
          </ac:spMkLst>
        </pc:spChg>
      </pc:sldChg>
      <pc:sldChg chg="modSp add mod">
        <pc:chgData name="Raining Puncakes" userId="974ed06464737688" providerId="LiveId" clId="{B2D134B8-1896-477D-AED6-4C245C94BC1E}" dt="2024-05-09T04:53:37.051" v="102" actId="20577"/>
        <pc:sldMkLst>
          <pc:docMk/>
          <pc:sldMk cId="1196325333" sldId="262"/>
        </pc:sldMkLst>
        <pc:spChg chg="mod">
          <ac:chgData name="Raining Puncakes" userId="974ed06464737688" providerId="LiveId" clId="{B2D134B8-1896-477D-AED6-4C245C94BC1E}" dt="2024-05-09T04:53:37.051" v="102" actId="20577"/>
          <ac:spMkLst>
            <pc:docMk/>
            <pc:sldMk cId="1196325333" sldId="262"/>
            <ac:spMk id="2" creationId="{2A6ED89A-D7D8-1EF3-AC5A-9AF6527353ED}"/>
          </ac:spMkLst>
        </pc:spChg>
      </pc:sldChg>
      <pc:sldChg chg="modSp add mod">
        <pc:chgData name="Raining Puncakes" userId="974ed06464737688" providerId="LiveId" clId="{B2D134B8-1896-477D-AED6-4C245C94BC1E}" dt="2024-05-09T04:53:50.691" v="121" actId="20577"/>
        <pc:sldMkLst>
          <pc:docMk/>
          <pc:sldMk cId="2738628536" sldId="263"/>
        </pc:sldMkLst>
        <pc:spChg chg="mod">
          <ac:chgData name="Raining Puncakes" userId="974ed06464737688" providerId="LiveId" clId="{B2D134B8-1896-477D-AED6-4C245C94BC1E}" dt="2024-05-09T04:53:50.691" v="121" actId="20577"/>
          <ac:spMkLst>
            <pc:docMk/>
            <pc:sldMk cId="2738628536" sldId="263"/>
            <ac:spMk id="2" creationId="{2A6ED89A-D7D8-1EF3-AC5A-9AF6527353ED}"/>
          </ac:spMkLst>
        </pc:spChg>
      </pc:sldChg>
      <pc:sldChg chg="modSp add mod">
        <pc:chgData name="Raining Puncakes" userId="974ed06464737688" providerId="LiveId" clId="{B2D134B8-1896-477D-AED6-4C245C94BC1E}" dt="2024-05-09T04:53:58.467" v="152" actId="20577"/>
        <pc:sldMkLst>
          <pc:docMk/>
          <pc:sldMk cId="186334730" sldId="264"/>
        </pc:sldMkLst>
        <pc:spChg chg="mod">
          <ac:chgData name="Raining Puncakes" userId="974ed06464737688" providerId="LiveId" clId="{B2D134B8-1896-477D-AED6-4C245C94BC1E}" dt="2024-05-09T04:53:58.467" v="152" actId="20577"/>
          <ac:spMkLst>
            <pc:docMk/>
            <pc:sldMk cId="186334730" sldId="264"/>
            <ac:spMk id="2" creationId="{2A6ED89A-D7D8-1EF3-AC5A-9AF6527353ED}"/>
          </ac:spMkLst>
        </pc:spChg>
      </pc:sldChg>
      <pc:sldChg chg="modSp add mod">
        <pc:chgData name="Raining Puncakes" userId="974ed06464737688" providerId="LiveId" clId="{B2D134B8-1896-477D-AED6-4C245C94BC1E}" dt="2024-05-09T04:54:03.196" v="164" actId="20577"/>
        <pc:sldMkLst>
          <pc:docMk/>
          <pc:sldMk cId="1539786818" sldId="265"/>
        </pc:sldMkLst>
        <pc:spChg chg="mod">
          <ac:chgData name="Raining Puncakes" userId="974ed06464737688" providerId="LiveId" clId="{B2D134B8-1896-477D-AED6-4C245C94BC1E}" dt="2024-05-09T04:54:03.196" v="164" actId="20577"/>
          <ac:spMkLst>
            <pc:docMk/>
            <pc:sldMk cId="1539786818" sldId="265"/>
            <ac:spMk id="2" creationId="{2A6ED89A-D7D8-1EF3-AC5A-9AF6527353ED}"/>
          </ac:spMkLst>
        </pc:spChg>
      </pc:sldChg>
      <pc:sldChg chg="modSp add mod">
        <pc:chgData name="Raining Puncakes" userId="974ed06464737688" providerId="LiveId" clId="{B2D134B8-1896-477D-AED6-4C245C94BC1E}" dt="2024-05-09T04:54:09.123" v="181" actId="20577"/>
        <pc:sldMkLst>
          <pc:docMk/>
          <pc:sldMk cId="3197292588" sldId="266"/>
        </pc:sldMkLst>
        <pc:spChg chg="mod">
          <ac:chgData name="Raining Puncakes" userId="974ed06464737688" providerId="LiveId" clId="{B2D134B8-1896-477D-AED6-4C245C94BC1E}" dt="2024-05-09T04:54:09.123" v="181" actId="20577"/>
          <ac:spMkLst>
            <pc:docMk/>
            <pc:sldMk cId="3197292588" sldId="266"/>
            <ac:spMk id="2" creationId="{2A6ED89A-D7D8-1EF3-AC5A-9AF6527353ED}"/>
          </ac:spMkLst>
        </pc:spChg>
      </pc:sldChg>
      <pc:sldChg chg="modSp add mod">
        <pc:chgData name="Raining Puncakes" userId="974ed06464737688" providerId="LiveId" clId="{B2D134B8-1896-477D-AED6-4C245C94BC1E}" dt="2024-05-09T04:54:14.020" v="189" actId="20577"/>
        <pc:sldMkLst>
          <pc:docMk/>
          <pc:sldMk cId="2663348953" sldId="267"/>
        </pc:sldMkLst>
        <pc:spChg chg="mod">
          <ac:chgData name="Raining Puncakes" userId="974ed06464737688" providerId="LiveId" clId="{B2D134B8-1896-477D-AED6-4C245C94BC1E}" dt="2024-05-09T04:54:14.020" v="189" actId="20577"/>
          <ac:spMkLst>
            <pc:docMk/>
            <pc:sldMk cId="2663348953" sldId="267"/>
            <ac:spMk id="2" creationId="{2A6ED89A-D7D8-1EF3-AC5A-9AF6527353ED}"/>
          </ac:spMkLst>
        </pc:spChg>
      </pc:sldChg>
      <pc:sldChg chg="modSp add mod">
        <pc:chgData name="Raining Puncakes" userId="974ed06464737688" providerId="LiveId" clId="{B2D134B8-1896-477D-AED6-4C245C94BC1E}" dt="2024-05-09T04:54:19.636" v="202" actId="20577"/>
        <pc:sldMkLst>
          <pc:docMk/>
          <pc:sldMk cId="529313383" sldId="268"/>
        </pc:sldMkLst>
        <pc:spChg chg="mod">
          <ac:chgData name="Raining Puncakes" userId="974ed06464737688" providerId="LiveId" clId="{B2D134B8-1896-477D-AED6-4C245C94BC1E}" dt="2024-05-09T04:54:19.636" v="202" actId="20577"/>
          <ac:spMkLst>
            <pc:docMk/>
            <pc:sldMk cId="529313383" sldId="268"/>
            <ac:spMk id="2" creationId="{2A6ED89A-D7D8-1EF3-AC5A-9AF6527353ED}"/>
          </ac:spMkLst>
        </pc:spChg>
      </pc:sldChg>
      <pc:sldChg chg="modSp add mod">
        <pc:chgData name="Raining Puncakes" userId="974ed06464737688" providerId="LiveId" clId="{B2D134B8-1896-477D-AED6-4C245C94BC1E}" dt="2024-05-09T04:54:24.252" v="213" actId="20577"/>
        <pc:sldMkLst>
          <pc:docMk/>
          <pc:sldMk cId="740306191" sldId="269"/>
        </pc:sldMkLst>
        <pc:spChg chg="mod">
          <ac:chgData name="Raining Puncakes" userId="974ed06464737688" providerId="LiveId" clId="{B2D134B8-1896-477D-AED6-4C245C94BC1E}" dt="2024-05-09T04:54:24.252" v="213" actId="20577"/>
          <ac:spMkLst>
            <pc:docMk/>
            <pc:sldMk cId="740306191" sldId="269"/>
            <ac:spMk id="2" creationId="{2A6ED89A-D7D8-1EF3-AC5A-9AF6527353ED}"/>
          </ac:spMkLst>
        </pc:spChg>
      </pc:sldChg>
      <pc:sldChg chg="modSp add mod">
        <pc:chgData name="Raining Puncakes" userId="974ed06464737688" providerId="LiveId" clId="{B2D134B8-1896-477D-AED6-4C245C94BC1E}" dt="2024-05-09T10:18:19.354" v="8260"/>
        <pc:sldMkLst>
          <pc:docMk/>
          <pc:sldMk cId="275635729" sldId="270"/>
        </pc:sldMkLst>
        <pc:spChg chg="mod">
          <ac:chgData name="Raining Puncakes" userId="974ed06464737688" providerId="LiveId" clId="{B2D134B8-1896-477D-AED6-4C245C94BC1E}" dt="2024-05-09T04:54:30.835" v="241" actId="20577"/>
          <ac:spMkLst>
            <pc:docMk/>
            <pc:sldMk cId="275635729" sldId="270"/>
            <ac:spMk id="2" creationId="{2A6ED89A-D7D8-1EF3-AC5A-9AF6527353ED}"/>
          </ac:spMkLst>
        </pc:spChg>
        <pc:spChg chg="mod">
          <ac:chgData name="Raining Puncakes" userId="974ed06464737688" providerId="LiveId" clId="{B2D134B8-1896-477D-AED6-4C245C94BC1E}" dt="2024-05-09T10:18:19.354" v="8260"/>
          <ac:spMkLst>
            <pc:docMk/>
            <pc:sldMk cId="275635729" sldId="270"/>
            <ac:spMk id="3" creationId="{A051700B-C2B9-FEEF-D833-F9CCFBC49FA1}"/>
          </ac:spMkLst>
        </pc:spChg>
      </pc:sldChg>
      <pc:sldChg chg="modSp add mod">
        <pc:chgData name="Raining Puncakes" userId="974ed06464737688" providerId="LiveId" clId="{B2D134B8-1896-477D-AED6-4C245C94BC1E}" dt="2024-05-09T05:41:14.236" v="254" actId="20577"/>
        <pc:sldMkLst>
          <pc:docMk/>
          <pc:sldMk cId="1763675657" sldId="271"/>
        </pc:sldMkLst>
        <pc:spChg chg="mod">
          <ac:chgData name="Raining Puncakes" userId="974ed06464737688" providerId="LiveId" clId="{B2D134B8-1896-477D-AED6-4C245C94BC1E}" dt="2024-05-09T05:41:14.236" v="254" actId="20577"/>
          <ac:spMkLst>
            <pc:docMk/>
            <pc:sldMk cId="1763675657" sldId="271"/>
            <ac:spMk id="2" creationId="{2A6ED89A-D7D8-1EF3-AC5A-9AF6527353ED}"/>
          </ac:spMkLst>
        </pc:spChg>
      </pc:sldChg>
      <pc:sldChg chg="addSp delSp modSp mod">
        <pc:chgData name="Raining Puncakes" userId="974ed06464737688" providerId="LiveId" clId="{B2D134B8-1896-477D-AED6-4C245C94BC1E}" dt="2024-05-09T08:21:22.671" v="1710" actId="27636"/>
        <pc:sldMkLst>
          <pc:docMk/>
          <pc:sldMk cId="65976742" sldId="272"/>
        </pc:sldMkLst>
        <pc:spChg chg="mod">
          <ac:chgData name="Raining Puncakes" userId="974ed06464737688" providerId="LiveId" clId="{B2D134B8-1896-477D-AED6-4C245C94BC1E}" dt="2024-05-09T08:21:22.671" v="1710" actId="27636"/>
          <ac:spMkLst>
            <pc:docMk/>
            <pc:sldMk cId="65976742" sldId="272"/>
            <ac:spMk id="3" creationId="{2DCB25CE-404B-7DF4-6972-73B0C9F87C80}"/>
          </ac:spMkLst>
        </pc:spChg>
        <pc:picChg chg="add del">
          <ac:chgData name="Raining Puncakes" userId="974ed06464737688" providerId="LiveId" clId="{B2D134B8-1896-477D-AED6-4C245C94BC1E}" dt="2024-05-09T07:46:44.087" v="256" actId="22"/>
          <ac:picMkLst>
            <pc:docMk/>
            <pc:sldMk cId="65976742" sldId="272"/>
            <ac:picMk id="5" creationId="{7AF875F4-FDC0-9FF3-4F34-B62F627555F8}"/>
          </ac:picMkLst>
        </pc:picChg>
      </pc:sldChg>
      <pc:sldChg chg="new del">
        <pc:chgData name="Raining Puncakes" userId="974ed06464737688" providerId="LiveId" clId="{B2D134B8-1896-477D-AED6-4C245C94BC1E}" dt="2024-05-09T07:46:49.189" v="258" actId="680"/>
        <pc:sldMkLst>
          <pc:docMk/>
          <pc:sldMk cId="1205783996" sldId="277"/>
        </pc:sldMkLst>
      </pc:sldChg>
      <pc:sldChg chg="delSp modSp new mod">
        <pc:chgData name="Raining Puncakes" userId="974ed06464737688" providerId="LiveId" clId="{B2D134B8-1896-477D-AED6-4C245C94BC1E}" dt="2024-05-09T07:47:20.390" v="329" actId="1076"/>
        <pc:sldMkLst>
          <pc:docMk/>
          <pc:sldMk cId="2056763658" sldId="277"/>
        </pc:sldMkLst>
        <pc:spChg chg="mod">
          <ac:chgData name="Raining Puncakes" userId="974ed06464737688" providerId="LiveId" clId="{B2D134B8-1896-477D-AED6-4C245C94BC1E}" dt="2024-05-09T07:47:20.390" v="329" actId="1076"/>
          <ac:spMkLst>
            <pc:docMk/>
            <pc:sldMk cId="2056763658" sldId="277"/>
            <ac:spMk id="2" creationId="{EF6257C8-7C5D-953E-247A-47D3DD2A6BB0}"/>
          </ac:spMkLst>
        </pc:spChg>
        <pc:spChg chg="del">
          <ac:chgData name="Raining Puncakes" userId="974ed06464737688" providerId="LiveId" clId="{B2D134B8-1896-477D-AED6-4C245C94BC1E}" dt="2024-05-09T07:46:58.494" v="294" actId="478"/>
          <ac:spMkLst>
            <pc:docMk/>
            <pc:sldMk cId="2056763658" sldId="277"/>
            <ac:spMk id="3" creationId="{E62A5187-E0A7-9A1B-E013-5A860D8138BA}"/>
          </ac:spMkLst>
        </pc:spChg>
      </pc:sldChg>
      <pc:sldChg chg="addSp delSp modSp new mod">
        <pc:chgData name="Raining Puncakes" userId="974ed06464737688" providerId="LiveId" clId="{B2D134B8-1896-477D-AED6-4C245C94BC1E}" dt="2024-05-09T10:31:21.111" v="9474" actId="20577"/>
        <pc:sldMkLst>
          <pc:docMk/>
          <pc:sldMk cId="3523600144" sldId="278"/>
        </pc:sldMkLst>
        <pc:spChg chg="del">
          <ac:chgData name="Raining Puncakes" userId="974ed06464737688" providerId="LiveId" clId="{B2D134B8-1896-477D-AED6-4C245C94BC1E}" dt="2024-05-09T07:55:58.149" v="363" actId="478"/>
          <ac:spMkLst>
            <pc:docMk/>
            <pc:sldMk cId="3523600144" sldId="278"/>
            <ac:spMk id="2" creationId="{12651BA1-7415-1127-BBDC-A6765FEAD081}"/>
          </ac:spMkLst>
        </pc:spChg>
        <pc:spChg chg="add mod">
          <ac:chgData name="Raining Puncakes" userId="974ed06464737688" providerId="LiveId" clId="{B2D134B8-1896-477D-AED6-4C245C94BC1E}" dt="2024-05-09T10:31:21.111" v="9474" actId="20577"/>
          <ac:spMkLst>
            <pc:docMk/>
            <pc:sldMk cId="3523600144" sldId="278"/>
            <ac:spMk id="2" creationId="{8B6BBDF1-052F-7143-2B6D-1D47001376EC}"/>
          </ac:spMkLst>
        </pc:spChg>
        <pc:spChg chg="del">
          <ac:chgData name="Raining Puncakes" userId="974ed06464737688" providerId="LiveId" clId="{B2D134B8-1896-477D-AED6-4C245C94BC1E}" dt="2024-05-09T07:55:58.149" v="363" actId="478"/>
          <ac:spMkLst>
            <pc:docMk/>
            <pc:sldMk cId="3523600144" sldId="278"/>
            <ac:spMk id="3" creationId="{3B1B0206-0BDF-1FD3-6DE8-7ADF4FAF0032}"/>
          </ac:spMkLst>
        </pc:spChg>
        <pc:spChg chg="add del mod">
          <ac:chgData name="Raining Puncakes" userId="974ed06464737688" providerId="LiveId" clId="{B2D134B8-1896-477D-AED6-4C245C94BC1E}" dt="2024-05-09T08:32:19.758" v="2031" actId="478"/>
          <ac:spMkLst>
            <pc:docMk/>
            <pc:sldMk cId="3523600144" sldId="278"/>
            <ac:spMk id="25" creationId="{137C14C4-B57D-8CCE-BD57-50D01913E6B2}"/>
          </ac:spMkLst>
        </pc:spChg>
        <pc:spChg chg="add del mod">
          <ac:chgData name="Raining Puncakes" userId="974ed06464737688" providerId="LiveId" clId="{B2D134B8-1896-477D-AED6-4C245C94BC1E}" dt="2024-05-09T08:32:27.150" v="2033" actId="478"/>
          <ac:spMkLst>
            <pc:docMk/>
            <pc:sldMk cId="3523600144" sldId="278"/>
            <ac:spMk id="27" creationId="{E3E540CD-42A2-B392-D16A-BE3398D21996}"/>
          </ac:spMkLst>
        </pc:spChg>
        <pc:spChg chg="add del mod">
          <ac:chgData name="Raining Puncakes" userId="974ed06464737688" providerId="LiveId" clId="{B2D134B8-1896-477D-AED6-4C245C94BC1E}" dt="2024-05-09T08:33:02.293" v="2104" actId="478"/>
          <ac:spMkLst>
            <pc:docMk/>
            <pc:sldMk cId="3523600144" sldId="278"/>
            <ac:spMk id="28" creationId="{EA20CD3B-7C41-84E2-298B-04DB42195EDC}"/>
          </ac:spMkLst>
        </pc:spChg>
        <pc:picChg chg="add del mod">
          <ac:chgData name="Raining Puncakes" userId="974ed06464737688" providerId="LiveId" clId="{B2D134B8-1896-477D-AED6-4C245C94BC1E}" dt="2024-05-09T08:01:05.989" v="381" actId="478"/>
          <ac:picMkLst>
            <pc:docMk/>
            <pc:sldMk cId="3523600144" sldId="278"/>
            <ac:picMk id="5" creationId="{52F7B7F3-9D4B-110F-7342-4A84FC264214}"/>
          </ac:picMkLst>
        </pc:picChg>
        <pc:picChg chg="add mod">
          <ac:chgData name="Raining Puncakes" userId="974ed06464737688" providerId="LiveId" clId="{B2D134B8-1896-477D-AED6-4C245C94BC1E}" dt="2024-05-09T08:13:37.725" v="1431" actId="1076"/>
          <ac:picMkLst>
            <pc:docMk/>
            <pc:sldMk cId="3523600144" sldId="278"/>
            <ac:picMk id="7" creationId="{391E2F0E-009C-833B-A9C7-B86A27A203C7}"/>
          </ac:picMkLst>
        </pc:picChg>
        <pc:picChg chg="add mod">
          <ac:chgData name="Raining Puncakes" userId="974ed06464737688" providerId="LiveId" clId="{B2D134B8-1896-477D-AED6-4C245C94BC1E}" dt="2024-05-09T08:02:54.253" v="606" actId="14100"/>
          <ac:picMkLst>
            <pc:docMk/>
            <pc:sldMk cId="3523600144" sldId="278"/>
            <ac:picMk id="9" creationId="{1A2E7F5B-0000-2086-20F3-2E17DFD612A9}"/>
          </ac:picMkLst>
        </pc:picChg>
        <pc:picChg chg="add mod">
          <ac:chgData name="Raining Puncakes" userId="974ed06464737688" providerId="LiveId" clId="{B2D134B8-1896-477D-AED6-4C245C94BC1E}" dt="2024-05-09T08:05:29.539" v="887" actId="1076"/>
          <ac:picMkLst>
            <pc:docMk/>
            <pc:sldMk cId="3523600144" sldId="278"/>
            <ac:picMk id="11" creationId="{FB3EBE6F-4840-8FC2-8ED7-60AEFF030647}"/>
          </ac:picMkLst>
        </pc:picChg>
        <pc:picChg chg="add mod">
          <ac:chgData name="Raining Puncakes" userId="974ed06464737688" providerId="LiveId" clId="{B2D134B8-1896-477D-AED6-4C245C94BC1E}" dt="2024-05-09T08:05:29.539" v="887" actId="1076"/>
          <ac:picMkLst>
            <pc:docMk/>
            <pc:sldMk cId="3523600144" sldId="278"/>
            <ac:picMk id="12" creationId="{03EB328F-3228-2E5B-B3E8-46D017D6F7BC}"/>
          </ac:picMkLst>
        </pc:picChg>
        <pc:picChg chg="add del mod">
          <ac:chgData name="Raining Puncakes" userId="974ed06464737688" providerId="LiveId" clId="{B2D134B8-1896-477D-AED6-4C245C94BC1E}" dt="2024-05-09T08:13:47.134" v="1434" actId="478"/>
          <ac:picMkLst>
            <pc:docMk/>
            <pc:sldMk cId="3523600144" sldId="278"/>
            <ac:picMk id="14" creationId="{1F141363-6650-1C25-49BA-134DD78AC9F0}"/>
          </ac:picMkLst>
        </pc:picChg>
        <pc:picChg chg="add mod">
          <ac:chgData name="Raining Puncakes" userId="974ed06464737688" providerId="LiveId" clId="{B2D134B8-1896-477D-AED6-4C245C94BC1E}" dt="2024-05-09T08:12:18.329" v="1373" actId="1076"/>
          <ac:picMkLst>
            <pc:docMk/>
            <pc:sldMk cId="3523600144" sldId="278"/>
            <ac:picMk id="16" creationId="{319CD8B9-78FC-113A-9576-3B86844D1567}"/>
          </ac:picMkLst>
        </pc:picChg>
        <pc:picChg chg="add mod">
          <ac:chgData name="Raining Puncakes" userId="974ed06464737688" providerId="LiveId" clId="{B2D134B8-1896-477D-AED6-4C245C94BC1E}" dt="2024-05-09T08:12:40.852" v="1384" actId="14100"/>
          <ac:picMkLst>
            <pc:docMk/>
            <pc:sldMk cId="3523600144" sldId="278"/>
            <ac:picMk id="18" creationId="{B82747DC-D3B3-7265-11E0-EC2E9CA57770}"/>
          </ac:picMkLst>
        </pc:picChg>
        <pc:picChg chg="add mod">
          <ac:chgData name="Raining Puncakes" userId="974ed06464737688" providerId="LiveId" clId="{B2D134B8-1896-477D-AED6-4C245C94BC1E}" dt="2024-05-09T08:12:55.134" v="1401" actId="1036"/>
          <ac:picMkLst>
            <pc:docMk/>
            <pc:sldMk cId="3523600144" sldId="278"/>
            <ac:picMk id="20" creationId="{7E8A55CD-A989-C7F6-6BDC-B7DB6C303847}"/>
          </ac:picMkLst>
        </pc:picChg>
        <pc:picChg chg="add mod">
          <ac:chgData name="Raining Puncakes" userId="974ed06464737688" providerId="LiveId" clId="{B2D134B8-1896-477D-AED6-4C245C94BC1E}" dt="2024-05-09T08:13:11.169" v="1405" actId="1076"/>
          <ac:picMkLst>
            <pc:docMk/>
            <pc:sldMk cId="3523600144" sldId="278"/>
            <ac:picMk id="22" creationId="{C5C6912B-1169-67C2-1886-0F28A83FCD8E}"/>
          </ac:picMkLst>
        </pc:picChg>
        <pc:picChg chg="add mod">
          <ac:chgData name="Raining Puncakes" userId="974ed06464737688" providerId="LiveId" clId="{B2D134B8-1896-477D-AED6-4C245C94BC1E}" dt="2024-05-09T08:13:41.919" v="1433" actId="1076"/>
          <ac:picMkLst>
            <pc:docMk/>
            <pc:sldMk cId="3523600144" sldId="278"/>
            <ac:picMk id="24" creationId="{FF034862-9570-AE8A-F9E3-C6D3969F3C0A}"/>
          </ac:picMkLst>
        </pc:picChg>
        <pc:picChg chg="add mod">
          <ac:chgData name="Raining Puncakes" userId="974ed06464737688" providerId="LiveId" clId="{B2D134B8-1896-477D-AED6-4C245C94BC1E}" dt="2024-05-09T08:33:10.791" v="2177" actId="1035"/>
          <ac:picMkLst>
            <pc:docMk/>
            <pc:sldMk cId="3523600144" sldId="278"/>
            <ac:picMk id="29" creationId="{EED40BC7-6185-3A97-8EBD-8DACAAB38491}"/>
          </ac:picMkLst>
        </pc:picChg>
      </pc:sldChg>
      <pc:sldChg chg="modSp add del mod">
        <pc:chgData name="Raining Puncakes" userId="974ed06464737688" providerId="LiveId" clId="{B2D134B8-1896-477D-AED6-4C245C94BC1E}" dt="2024-05-09T08:05:15.613" v="755"/>
        <pc:sldMkLst>
          <pc:docMk/>
          <pc:sldMk cId="1786495537" sldId="279"/>
        </pc:sldMkLst>
        <pc:picChg chg="mod">
          <ac:chgData name="Raining Puncakes" userId="974ed06464737688" providerId="LiveId" clId="{B2D134B8-1896-477D-AED6-4C245C94BC1E}" dt="2024-05-09T08:05:12.607" v="754" actId="1035"/>
          <ac:picMkLst>
            <pc:docMk/>
            <pc:sldMk cId="1786495537" sldId="279"/>
            <ac:picMk id="11" creationId="{FB3EBE6F-4840-8FC2-8ED7-60AEFF030647}"/>
          </ac:picMkLst>
        </pc:picChg>
        <pc:picChg chg="mod">
          <ac:chgData name="Raining Puncakes" userId="974ed06464737688" providerId="LiveId" clId="{B2D134B8-1896-477D-AED6-4C245C94BC1E}" dt="2024-05-09T08:05:12.607" v="754" actId="1035"/>
          <ac:picMkLst>
            <pc:docMk/>
            <pc:sldMk cId="1786495537" sldId="279"/>
            <ac:picMk id="12" creationId="{03EB328F-3228-2E5B-B3E8-46D017D6F7BC}"/>
          </ac:picMkLst>
        </pc:picChg>
      </pc:sldChg>
      <pc:sldChg chg="add del">
        <pc:chgData name="Raining Puncakes" userId="974ed06464737688" providerId="LiveId" clId="{B2D134B8-1896-477D-AED6-4C245C94BC1E}" dt="2024-05-09T08:03:55.108" v="682" actId="47"/>
        <pc:sldMkLst>
          <pc:docMk/>
          <pc:sldMk cId="2308359302" sldId="279"/>
        </pc:sldMkLst>
      </pc:sldChg>
      <pc:sldChg chg="addSp delSp modSp add mod modTransition">
        <pc:chgData name="Raining Puncakes" userId="974ed06464737688" providerId="LiveId" clId="{B2D134B8-1896-477D-AED6-4C245C94BC1E}" dt="2024-05-13T05:31:49.017" v="10618"/>
        <pc:sldMkLst>
          <pc:docMk/>
          <pc:sldMk cId="2566963203" sldId="279"/>
        </pc:sldMkLst>
        <pc:spChg chg="add del mod">
          <ac:chgData name="Raining Puncakes" userId="974ed06464737688" providerId="LiveId" clId="{B2D134B8-1896-477D-AED6-4C245C94BC1E}" dt="2024-05-09T08:32:10.432" v="2028" actId="478"/>
          <ac:spMkLst>
            <pc:docMk/>
            <pc:sldMk cId="2566963203" sldId="279"/>
            <ac:spMk id="8" creationId="{2F7FB18C-8829-B5E1-302F-886CF9FD5311}"/>
          </ac:spMkLst>
        </pc:spChg>
        <pc:spChg chg="add mod">
          <ac:chgData name="Raining Puncakes" userId="974ed06464737688" providerId="LiveId" clId="{B2D134B8-1896-477D-AED6-4C245C94BC1E}" dt="2024-05-09T10:31:11.476" v="9413" actId="1076"/>
          <ac:spMkLst>
            <pc:docMk/>
            <pc:sldMk cId="2566963203" sldId="279"/>
            <ac:spMk id="8" creationId="{51FBAC90-D3DB-EF9A-686F-B3A7104CA64F}"/>
          </ac:spMkLst>
        </pc:spChg>
        <pc:spChg chg="add del mod">
          <ac:chgData name="Raining Puncakes" userId="974ed06464737688" providerId="LiveId" clId="{B2D134B8-1896-477D-AED6-4C245C94BC1E}" dt="2024-05-09T08:36:03.781" v="2336" actId="478"/>
          <ac:spMkLst>
            <pc:docMk/>
            <pc:sldMk cId="2566963203" sldId="279"/>
            <ac:spMk id="10" creationId="{57FADFA5-3F07-A084-BAA2-38FAEAA38595}"/>
          </ac:spMkLst>
        </pc:spChg>
        <pc:spChg chg="add mod">
          <ac:chgData name="Raining Puncakes" userId="974ed06464737688" providerId="LiveId" clId="{B2D134B8-1896-477D-AED6-4C245C94BC1E}" dt="2024-05-13T05:31:49.017" v="10618"/>
          <ac:spMkLst>
            <pc:docMk/>
            <pc:sldMk cId="2566963203" sldId="279"/>
            <ac:spMk id="10" creationId="{9F775A68-A31E-B617-E94E-5565D64DA230}"/>
          </ac:spMkLst>
        </pc:spChg>
        <pc:spChg chg="add del mod">
          <ac:chgData name="Raining Puncakes" userId="974ed06464737688" providerId="LiveId" clId="{B2D134B8-1896-477D-AED6-4C245C94BC1E}" dt="2024-05-09T08:36:03.781" v="2336" actId="478"/>
          <ac:spMkLst>
            <pc:docMk/>
            <pc:sldMk cId="2566963203" sldId="279"/>
            <ac:spMk id="13" creationId="{564521EB-CCBB-D5A6-0E0E-6A4F693E00D7}"/>
          </ac:spMkLst>
        </pc:spChg>
        <pc:spChg chg="add del mod">
          <ac:chgData name="Raining Puncakes" userId="974ed06464737688" providerId="LiveId" clId="{B2D134B8-1896-477D-AED6-4C245C94BC1E}" dt="2024-05-09T08:32:15.142" v="2030" actId="478"/>
          <ac:spMkLst>
            <pc:docMk/>
            <pc:sldMk cId="2566963203" sldId="279"/>
            <ac:spMk id="15" creationId="{9BA3921F-96C5-940D-A2E0-13390CC8AEFA}"/>
          </ac:spMkLst>
        </pc:spChg>
        <pc:spChg chg="add del mod">
          <ac:chgData name="Raining Puncakes" userId="974ed06464737688" providerId="LiveId" clId="{B2D134B8-1896-477D-AED6-4C245C94BC1E}" dt="2024-05-09T08:33:15.854" v="2178" actId="478"/>
          <ac:spMkLst>
            <pc:docMk/>
            <pc:sldMk cId="2566963203" sldId="279"/>
            <ac:spMk id="16" creationId="{2C9C2534-089C-832E-8F4B-2108F436CE2B}"/>
          </ac:spMkLst>
        </pc:spChg>
        <pc:spChg chg="add del mod">
          <ac:chgData name="Raining Puncakes" userId="974ed06464737688" providerId="LiveId" clId="{B2D134B8-1896-477D-AED6-4C245C94BC1E}" dt="2024-05-09T08:36:14.797" v="2339" actId="478"/>
          <ac:spMkLst>
            <pc:docMk/>
            <pc:sldMk cId="2566963203" sldId="279"/>
            <ac:spMk id="18" creationId="{04012430-F938-AAA9-D620-74F70574B9DF}"/>
          </ac:spMkLst>
        </pc:spChg>
        <pc:spChg chg="add del mod">
          <ac:chgData name="Raining Puncakes" userId="974ed06464737688" providerId="LiveId" clId="{B2D134B8-1896-477D-AED6-4C245C94BC1E}" dt="2024-05-09T08:36:14.797" v="2339" actId="478"/>
          <ac:spMkLst>
            <pc:docMk/>
            <pc:sldMk cId="2566963203" sldId="279"/>
            <ac:spMk id="19" creationId="{3D412F91-AA05-78F4-CC15-370A7FE0B2F7}"/>
          </ac:spMkLst>
        </pc:spChg>
        <pc:spChg chg="add mod">
          <ac:chgData name="Raining Puncakes" userId="974ed06464737688" providerId="LiveId" clId="{B2D134B8-1896-477D-AED6-4C245C94BC1E}" dt="2024-05-09T08:38:23.318" v="2489" actId="27636"/>
          <ac:spMkLst>
            <pc:docMk/>
            <pc:sldMk cId="2566963203" sldId="279"/>
            <ac:spMk id="20" creationId="{2ECB063F-8FC0-DC00-970F-D17C7171E9CE}"/>
          </ac:spMkLst>
        </pc:spChg>
        <pc:spChg chg="add del mod">
          <ac:chgData name="Raining Puncakes" userId="974ed06464737688" providerId="LiveId" clId="{B2D134B8-1896-477D-AED6-4C245C94BC1E}" dt="2024-05-13T05:31:20.325" v="10564" actId="478"/>
          <ac:spMkLst>
            <pc:docMk/>
            <pc:sldMk cId="2566963203" sldId="279"/>
            <ac:spMk id="21" creationId="{C37A4C25-DBE9-7D5E-5D86-F84307865572}"/>
          </ac:spMkLst>
        </pc:spChg>
        <pc:picChg chg="add mod">
          <ac:chgData name="Raining Puncakes" userId="974ed06464737688" providerId="LiveId" clId="{B2D134B8-1896-477D-AED6-4C245C94BC1E}" dt="2024-05-09T08:14:25.187" v="1538" actId="1036"/>
          <ac:picMkLst>
            <pc:docMk/>
            <pc:sldMk cId="2566963203" sldId="279"/>
            <ac:picMk id="2" creationId="{DC208FA6-F581-672D-116B-77BE763F2A7E}"/>
          </ac:picMkLst>
        </pc:picChg>
        <pc:picChg chg="add mod">
          <ac:chgData name="Raining Puncakes" userId="974ed06464737688" providerId="LiveId" clId="{B2D134B8-1896-477D-AED6-4C245C94BC1E}" dt="2024-05-09T08:14:29.236" v="1560" actId="1036"/>
          <ac:picMkLst>
            <pc:docMk/>
            <pc:sldMk cId="2566963203" sldId="279"/>
            <ac:picMk id="3" creationId="{454C00E0-9210-A126-022F-C9AC5CA253E6}"/>
          </ac:picMkLst>
        </pc:picChg>
        <pc:picChg chg="add mod">
          <ac:chgData name="Raining Puncakes" userId="974ed06464737688" providerId="LiveId" clId="{B2D134B8-1896-477D-AED6-4C245C94BC1E}" dt="2024-05-09T08:14:16.834" v="1506" actId="1036"/>
          <ac:picMkLst>
            <pc:docMk/>
            <pc:sldMk cId="2566963203" sldId="279"/>
            <ac:picMk id="4" creationId="{4D4FDFF1-7BB6-1F63-DF0E-0D331AAF19B2}"/>
          </ac:picMkLst>
        </pc:picChg>
        <pc:picChg chg="add mod">
          <ac:chgData name="Raining Puncakes" userId="974ed06464737688" providerId="LiveId" clId="{B2D134B8-1896-477D-AED6-4C245C94BC1E}" dt="2024-05-09T08:14:34.242" v="1588" actId="1036"/>
          <ac:picMkLst>
            <pc:docMk/>
            <pc:sldMk cId="2566963203" sldId="279"/>
            <ac:picMk id="5" creationId="{96FB1780-DD11-0A3B-36C9-72309FB4B2AD}"/>
          </ac:picMkLst>
        </pc:picChg>
        <pc:picChg chg="add mod">
          <ac:chgData name="Raining Puncakes" userId="974ed06464737688" providerId="LiveId" clId="{B2D134B8-1896-477D-AED6-4C245C94BC1E}" dt="2024-05-09T08:14:38.357" v="1607" actId="1035"/>
          <ac:picMkLst>
            <pc:docMk/>
            <pc:sldMk cId="2566963203" sldId="279"/>
            <ac:picMk id="6" creationId="{F2CA2462-CE87-EEF2-2AF4-75633583BD3E}"/>
          </ac:picMkLst>
        </pc:picChg>
        <pc:picChg chg="add del mod">
          <ac:chgData name="Raining Puncakes" userId="974ed06464737688" providerId="LiveId" clId="{B2D134B8-1896-477D-AED6-4C245C94BC1E}" dt="2024-05-09T08:14:31.680" v="1562" actId="1076"/>
          <ac:picMkLst>
            <pc:docMk/>
            <pc:sldMk cId="2566963203" sldId="279"/>
            <ac:picMk id="7" creationId="{391E2F0E-009C-833B-A9C7-B86A27A203C7}"/>
          </ac:picMkLst>
        </pc:picChg>
        <pc:picChg chg="mod">
          <ac:chgData name="Raining Puncakes" userId="974ed06464737688" providerId="LiveId" clId="{B2D134B8-1896-477D-AED6-4C245C94BC1E}" dt="2024-05-09T10:31:00.897" v="9410" actId="1076"/>
          <ac:picMkLst>
            <pc:docMk/>
            <pc:sldMk cId="2566963203" sldId="279"/>
            <ac:picMk id="9" creationId="{1A2E7F5B-0000-2086-20F3-2E17DFD612A9}"/>
          </ac:picMkLst>
        </pc:picChg>
        <pc:picChg chg="mod">
          <ac:chgData name="Raining Puncakes" userId="974ed06464737688" providerId="LiveId" clId="{B2D134B8-1896-477D-AED6-4C245C94BC1E}" dt="2024-05-09T08:07:10.494" v="1078" actId="1035"/>
          <ac:picMkLst>
            <pc:docMk/>
            <pc:sldMk cId="2566963203" sldId="279"/>
            <ac:picMk id="11" creationId="{FB3EBE6F-4840-8FC2-8ED7-60AEFF030647}"/>
          </ac:picMkLst>
        </pc:picChg>
        <pc:picChg chg="mod">
          <ac:chgData name="Raining Puncakes" userId="974ed06464737688" providerId="LiveId" clId="{B2D134B8-1896-477D-AED6-4C245C94BC1E}" dt="2024-05-09T08:07:10.494" v="1078" actId="1035"/>
          <ac:picMkLst>
            <pc:docMk/>
            <pc:sldMk cId="2566963203" sldId="279"/>
            <ac:picMk id="12" creationId="{03EB328F-3228-2E5B-B3E8-46D017D6F7BC}"/>
          </ac:picMkLst>
        </pc:picChg>
        <pc:picChg chg="add mod">
          <ac:chgData name="Raining Puncakes" userId="974ed06464737688" providerId="LiveId" clId="{B2D134B8-1896-477D-AED6-4C245C94BC1E}" dt="2024-05-09T08:33:32.974" v="2181" actId="1076"/>
          <ac:picMkLst>
            <pc:docMk/>
            <pc:sldMk cId="2566963203" sldId="279"/>
            <ac:picMk id="17" creationId="{A9D28594-9117-91E4-A668-F63859001AF4}"/>
          </ac:picMkLst>
        </pc:picChg>
      </pc:sldChg>
      <pc:sldChg chg="modSp add del mod modTransition">
        <pc:chgData name="Raining Puncakes" userId="974ed06464737688" providerId="LiveId" clId="{B2D134B8-1896-477D-AED6-4C245C94BC1E}" dt="2024-05-09T08:02:58.958" v="607" actId="47"/>
        <pc:sldMkLst>
          <pc:docMk/>
          <pc:sldMk cId="3360681971" sldId="280"/>
        </pc:sldMkLst>
        <pc:picChg chg="mod">
          <ac:chgData name="Raining Puncakes" userId="974ed06464737688" providerId="LiveId" clId="{B2D134B8-1896-477D-AED6-4C245C94BC1E}" dt="2024-05-09T08:02:13.985" v="489" actId="1036"/>
          <ac:picMkLst>
            <pc:docMk/>
            <pc:sldMk cId="3360681971" sldId="280"/>
            <ac:picMk id="7" creationId="{391E2F0E-009C-833B-A9C7-B86A27A203C7}"/>
          </ac:picMkLst>
        </pc:picChg>
      </pc:sldChg>
      <pc:sldChg chg="modSp add del mod modTransition">
        <pc:chgData name="Raining Puncakes" userId="974ed06464737688" providerId="LiveId" clId="{B2D134B8-1896-477D-AED6-4C245C94BC1E}" dt="2024-05-09T08:03:44.700" v="681" actId="47"/>
        <pc:sldMkLst>
          <pc:docMk/>
          <pc:sldMk cId="3764895806" sldId="280"/>
        </pc:sldMkLst>
        <pc:picChg chg="mod">
          <ac:chgData name="Raining Puncakes" userId="974ed06464737688" providerId="LiveId" clId="{B2D134B8-1896-477D-AED6-4C245C94BC1E}" dt="2024-05-09T08:03:08.813" v="679" actId="1036"/>
          <ac:picMkLst>
            <pc:docMk/>
            <pc:sldMk cId="3764895806" sldId="280"/>
            <ac:picMk id="7" creationId="{391E2F0E-009C-833B-A9C7-B86A27A203C7}"/>
          </ac:picMkLst>
        </pc:picChg>
        <pc:picChg chg="mod">
          <ac:chgData name="Raining Puncakes" userId="974ed06464737688" providerId="LiveId" clId="{B2D134B8-1896-477D-AED6-4C245C94BC1E}" dt="2024-05-09T08:03:08.813" v="679" actId="1036"/>
          <ac:picMkLst>
            <pc:docMk/>
            <pc:sldMk cId="3764895806" sldId="280"/>
            <ac:picMk id="9" creationId="{1A2E7F5B-0000-2086-20F3-2E17DFD612A9}"/>
          </ac:picMkLst>
        </pc:picChg>
      </pc:sldChg>
      <pc:sldChg chg="addSp delSp modSp add del mod">
        <pc:chgData name="Raining Puncakes" userId="974ed06464737688" providerId="LiveId" clId="{B2D134B8-1896-477D-AED6-4C245C94BC1E}" dt="2024-05-09T08:26:23.462" v="1753" actId="47"/>
        <pc:sldMkLst>
          <pc:docMk/>
          <pc:sldMk cId="1015872636" sldId="281"/>
        </pc:sldMkLst>
        <pc:spChg chg="add del mod">
          <ac:chgData name="Raining Puncakes" userId="974ed06464737688" providerId="LiveId" clId="{B2D134B8-1896-477D-AED6-4C245C94BC1E}" dt="2024-05-09T08:25:08.901" v="1737" actId="478"/>
          <ac:spMkLst>
            <pc:docMk/>
            <pc:sldMk cId="1015872636" sldId="281"/>
            <ac:spMk id="5" creationId="{9863A99F-D37E-0B17-6CEC-D95676691FE9}"/>
          </ac:spMkLst>
        </pc:spChg>
        <pc:spChg chg="add mod">
          <ac:chgData name="Raining Puncakes" userId="974ed06464737688" providerId="LiveId" clId="{B2D134B8-1896-477D-AED6-4C245C94BC1E}" dt="2024-05-09T08:25:13.415" v="1741"/>
          <ac:spMkLst>
            <pc:docMk/>
            <pc:sldMk cId="1015872636" sldId="281"/>
            <ac:spMk id="6" creationId="{433362FA-8916-5D05-8433-E2C6A28F4940}"/>
          </ac:spMkLst>
        </pc:spChg>
        <pc:picChg chg="add del mod">
          <ac:chgData name="Raining Puncakes" userId="974ed06464737688" providerId="LiveId" clId="{B2D134B8-1896-477D-AED6-4C245C94BC1E}" dt="2024-05-09T08:08:32.941" v="1280" actId="478"/>
          <ac:picMkLst>
            <pc:docMk/>
            <pc:sldMk cId="1015872636" sldId="281"/>
            <ac:picMk id="2" creationId="{82ADDFE2-4CF5-FFE0-F041-F377A8B9FE23}"/>
          </ac:picMkLst>
        </pc:picChg>
        <pc:picChg chg="add del mod">
          <ac:chgData name="Raining Puncakes" userId="974ed06464737688" providerId="LiveId" clId="{B2D134B8-1896-477D-AED6-4C245C94BC1E}" dt="2024-05-09T08:07:30.133" v="1082" actId="478"/>
          <ac:picMkLst>
            <pc:docMk/>
            <pc:sldMk cId="1015872636" sldId="281"/>
            <ac:picMk id="3" creationId="{1C15F4E3-9303-8DC4-03AD-E753C7997F17}"/>
          </ac:picMkLst>
        </pc:picChg>
        <pc:picChg chg="add del mod">
          <ac:chgData name="Raining Puncakes" userId="974ed06464737688" providerId="LiveId" clId="{B2D134B8-1896-477D-AED6-4C245C94BC1E}" dt="2024-05-09T08:07:31.925" v="1083" actId="478"/>
          <ac:picMkLst>
            <pc:docMk/>
            <pc:sldMk cId="1015872636" sldId="281"/>
            <ac:picMk id="4" creationId="{3F7B0C04-B301-E914-CB86-FB61E26D0C7C}"/>
          </ac:picMkLst>
        </pc:picChg>
        <pc:picChg chg="del mod">
          <ac:chgData name="Raining Puncakes" userId="974ed06464737688" providerId="LiveId" clId="{B2D134B8-1896-477D-AED6-4C245C94BC1E}" dt="2024-05-09T08:26:06.617" v="1749" actId="21"/>
          <ac:picMkLst>
            <pc:docMk/>
            <pc:sldMk cId="1015872636" sldId="281"/>
            <ac:picMk id="7" creationId="{391E2F0E-009C-833B-A9C7-B86A27A203C7}"/>
          </ac:picMkLst>
        </pc:picChg>
        <pc:picChg chg="add del">
          <ac:chgData name="Raining Puncakes" userId="974ed06464737688" providerId="LiveId" clId="{B2D134B8-1896-477D-AED6-4C245C94BC1E}" dt="2024-05-09T08:25:48.141" v="1748" actId="478"/>
          <ac:picMkLst>
            <pc:docMk/>
            <pc:sldMk cId="1015872636" sldId="281"/>
            <ac:picMk id="8" creationId="{8CB98B7B-C26B-C775-546B-16841BD5B679}"/>
          </ac:picMkLst>
        </pc:picChg>
        <pc:picChg chg="del mod">
          <ac:chgData name="Raining Puncakes" userId="974ed06464737688" providerId="LiveId" clId="{B2D134B8-1896-477D-AED6-4C245C94BC1E}" dt="2024-05-09T08:26:06.617" v="1749" actId="21"/>
          <ac:picMkLst>
            <pc:docMk/>
            <pc:sldMk cId="1015872636" sldId="281"/>
            <ac:picMk id="9" creationId="{1A2E7F5B-0000-2086-20F3-2E17DFD612A9}"/>
          </ac:picMkLst>
        </pc:picChg>
        <pc:picChg chg="del mod">
          <ac:chgData name="Raining Puncakes" userId="974ed06464737688" providerId="LiveId" clId="{B2D134B8-1896-477D-AED6-4C245C94BC1E}" dt="2024-05-09T08:26:06.617" v="1749" actId="21"/>
          <ac:picMkLst>
            <pc:docMk/>
            <pc:sldMk cId="1015872636" sldId="281"/>
            <ac:picMk id="11" creationId="{FB3EBE6F-4840-8FC2-8ED7-60AEFF030647}"/>
          </ac:picMkLst>
        </pc:picChg>
        <pc:picChg chg="del mod">
          <ac:chgData name="Raining Puncakes" userId="974ed06464737688" providerId="LiveId" clId="{B2D134B8-1896-477D-AED6-4C245C94BC1E}" dt="2024-05-09T08:26:06.617" v="1749" actId="21"/>
          <ac:picMkLst>
            <pc:docMk/>
            <pc:sldMk cId="1015872636" sldId="281"/>
            <ac:picMk id="12" creationId="{03EB328F-3228-2E5B-B3E8-46D017D6F7BC}"/>
          </ac:picMkLst>
        </pc:picChg>
      </pc:sldChg>
      <pc:sldChg chg="add del">
        <pc:chgData name="Raining Puncakes" userId="974ed06464737688" providerId="LiveId" clId="{B2D134B8-1896-477D-AED6-4C245C94BC1E}" dt="2024-05-09T08:07:12.324" v="1079" actId="47"/>
        <pc:sldMkLst>
          <pc:docMk/>
          <pc:sldMk cId="2807337743" sldId="281"/>
        </pc:sldMkLst>
      </pc:sldChg>
      <pc:sldChg chg="delSp new del mod ord">
        <pc:chgData name="Raining Puncakes" userId="974ed06464737688" providerId="LiveId" clId="{B2D134B8-1896-477D-AED6-4C245C94BC1E}" dt="2024-05-13T05:31:04.892" v="10563" actId="47"/>
        <pc:sldMkLst>
          <pc:docMk/>
          <pc:sldMk cId="589434472" sldId="282"/>
        </pc:sldMkLst>
        <pc:spChg chg="del">
          <ac:chgData name="Raining Puncakes" userId="974ed06464737688" providerId="LiveId" clId="{B2D134B8-1896-477D-AED6-4C245C94BC1E}" dt="2024-05-09T08:37:10.997" v="2343" actId="478"/>
          <ac:spMkLst>
            <pc:docMk/>
            <pc:sldMk cId="589434472" sldId="282"/>
            <ac:spMk id="2" creationId="{CAFB223D-A336-269D-C431-E11C23104AA1}"/>
          </ac:spMkLst>
        </pc:spChg>
        <pc:spChg chg="del">
          <ac:chgData name="Raining Puncakes" userId="974ed06464737688" providerId="LiveId" clId="{B2D134B8-1896-477D-AED6-4C245C94BC1E}" dt="2024-05-09T08:37:12.549" v="2344" actId="478"/>
          <ac:spMkLst>
            <pc:docMk/>
            <pc:sldMk cId="589434472" sldId="282"/>
            <ac:spMk id="3" creationId="{F413269F-F3C6-7AA0-2D18-0373F347D489}"/>
          </ac:spMkLst>
        </pc:spChg>
      </pc:sldChg>
      <pc:sldChg chg="add del ord">
        <pc:chgData name="Raining Puncakes" userId="974ed06464737688" providerId="LiveId" clId="{B2D134B8-1896-477D-AED6-4C245C94BC1E}" dt="2024-05-09T08:11:38.776" v="1364" actId="47"/>
        <pc:sldMkLst>
          <pc:docMk/>
          <pc:sldMk cId="3225684676" sldId="282"/>
        </pc:sldMkLst>
      </pc:sldChg>
      <pc:sldChg chg="add del">
        <pc:chgData name="Raining Puncakes" userId="974ed06464737688" providerId="LiveId" clId="{B2D134B8-1896-477D-AED6-4C245C94BC1E}" dt="2024-05-09T08:11:23.774" v="1360" actId="47"/>
        <pc:sldMkLst>
          <pc:docMk/>
          <pc:sldMk cId="3354191103" sldId="282"/>
        </pc:sldMkLst>
      </pc:sldChg>
      <pc:sldChg chg="add del">
        <pc:chgData name="Raining Puncakes" userId="974ed06464737688" providerId="LiveId" clId="{B2D134B8-1896-477D-AED6-4C245C94BC1E}" dt="2024-05-09T08:11:23.774" v="1360" actId="47"/>
        <pc:sldMkLst>
          <pc:docMk/>
          <pc:sldMk cId="257962022" sldId="283"/>
        </pc:sldMkLst>
      </pc:sldChg>
      <pc:sldChg chg="new del">
        <pc:chgData name="Raining Puncakes" userId="974ed06464737688" providerId="LiveId" clId="{B2D134B8-1896-477D-AED6-4C245C94BC1E}" dt="2024-05-09T08:20:46.644" v="1708" actId="680"/>
        <pc:sldMkLst>
          <pc:docMk/>
          <pc:sldMk cId="2625094827" sldId="283"/>
        </pc:sldMkLst>
      </pc:sldChg>
      <pc:sldChg chg="addSp delSp modSp add del mod">
        <pc:chgData name="Raining Puncakes" userId="974ed06464737688" providerId="LiveId" clId="{B2D134B8-1896-477D-AED6-4C245C94BC1E}" dt="2024-05-09T08:25:33.749" v="1744" actId="47"/>
        <pc:sldMkLst>
          <pc:docMk/>
          <pc:sldMk cId="3989513178" sldId="283"/>
        </pc:sldMkLst>
        <pc:spChg chg="del">
          <ac:chgData name="Raining Puncakes" userId="974ed06464737688" providerId="LiveId" clId="{B2D134B8-1896-477D-AED6-4C245C94BC1E}" dt="2024-05-09T08:25:31.328" v="1743" actId="478"/>
          <ac:spMkLst>
            <pc:docMk/>
            <pc:sldMk cId="3989513178" sldId="283"/>
            <ac:spMk id="2" creationId="{A4F446C7-CD21-7EF5-7E69-F264C9D4C052}"/>
          </ac:spMkLst>
        </pc:spChg>
        <pc:spChg chg="add mod">
          <ac:chgData name="Raining Puncakes" userId="974ed06464737688" providerId="LiveId" clId="{B2D134B8-1896-477D-AED6-4C245C94BC1E}" dt="2024-05-09T08:25:31.328" v="1743" actId="478"/>
          <ac:spMkLst>
            <pc:docMk/>
            <pc:sldMk cId="3989513178" sldId="283"/>
            <ac:spMk id="5" creationId="{DE526B4F-9513-9DF9-6C97-AE50E06332ED}"/>
          </ac:spMkLst>
        </pc:spChg>
      </pc:sldChg>
      <pc:sldChg chg="addSp delSp modSp new del mod ord modTransition">
        <pc:chgData name="Raining Puncakes" userId="974ed06464737688" providerId="LiveId" clId="{B2D134B8-1896-477D-AED6-4C245C94BC1E}" dt="2024-05-09T08:39:57.080" v="2579" actId="47"/>
        <pc:sldMkLst>
          <pc:docMk/>
          <pc:sldMk cId="1982807410" sldId="284"/>
        </pc:sldMkLst>
        <pc:spChg chg="add del mod">
          <ac:chgData name="Raining Puncakes" userId="974ed06464737688" providerId="LiveId" clId="{B2D134B8-1896-477D-AED6-4C245C94BC1E}" dt="2024-05-09T08:37:58.178" v="2486" actId="478"/>
          <ac:spMkLst>
            <pc:docMk/>
            <pc:sldMk cId="1982807410" sldId="284"/>
            <ac:spMk id="2" creationId="{051064B1-232D-1284-7FCC-05650860B7C8}"/>
          </ac:spMkLst>
        </pc:spChg>
        <pc:spChg chg="add del mod">
          <ac:chgData name="Raining Puncakes" userId="974ed06464737688" providerId="LiveId" clId="{B2D134B8-1896-477D-AED6-4C245C94BC1E}" dt="2024-05-09T08:37:58.178" v="2486" actId="478"/>
          <ac:spMkLst>
            <pc:docMk/>
            <pc:sldMk cId="1982807410" sldId="284"/>
            <ac:spMk id="3" creationId="{00D7986B-E1DF-3639-6AF0-6EBEE8C2AF92}"/>
          </ac:spMkLst>
        </pc:spChg>
        <pc:spChg chg="add del mod">
          <ac:chgData name="Raining Puncakes" userId="974ed06464737688" providerId="LiveId" clId="{B2D134B8-1896-477D-AED6-4C245C94BC1E}" dt="2024-05-09T08:31:46.341" v="1966" actId="478"/>
          <ac:spMkLst>
            <pc:docMk/>
            <pc:sldMk cId="1982807410" sldId="284"/>
            <ac:spMk id="4" creationId="{35E61726-7DB5-9254-D1B7-1A5F5E45507D}"/>
          </ac:spMkLst>
        </pc:spChg>
        <pc:spChg chg="add mod">
          <ac:chgData name="Raining Puncakes" userId="974ed06464737688" providerId="LiveId" clId="{B2D134B8-1896-477D-AED6-4C245C94BC1E}" dt="2024-05-09T08:32:55.331" v="2103"/>
          <ac:spMkLst>
            <pc:docMk/>
            <pc:sldMk cId="1982807410" sldId="284"/>
            <ac:spMk id="6" creationId="{5670152D-9D26-B088-78E8-1C448ADCEDDC}"/>
          </ac:spMkLst>
        </pc:spChg>
        <pc:spChg chg="add del mod">
          <ac:chgData name="Raining Puncakes" userId="974ed06464737688" providerId="LiveId" clId="{B2D134B8-1896-477D-AED6-4C245C94BC1E}" dt="2024-05-09T08:37:58.178" v="2486" actId="478"/>
          <ac:spMkLst>
            <pc:docMk/>
            <pc:sldMk cId="1982807410" sldId="284"/>
            <ac:spMk id="13" creationId="{9C47DCF1-42FE-6F20-CEDE-8363C7FBE5B9}"/>
          </ac:spMkLst>
        </pc:spChg>
        <pc:spChg chg="add del mod">
          <ac:chgData name="Raining Puncakes" userId="974ed06464737688" providerId="LiveId" clId="{B2D134B8-1896-477D-AED6-4C245C94BC1E}" dt="2024-05-09T08:37:58.178" v="2486" actId="478"/>
          <ac:spMkLst>
            <pc:docMk/>
            <pc:sldMk cId="1982807410" sldId="284"/>
            <ac:spMk id="15" creationId="{19353581-C3D1-A8D6-B25E-640E768AC8F5}"/>
          </ac:spMkLst>
        </pc:spChg>
        <pc:picChg chg="add del mod">
          <ac:chgData name="Raining Puncakes" userId="974ed06464737688" providerId="LiveId" clId="{B2D134B8-1896-477D-AED6-4C245C94BC1E}" dt="2024-05-09T08:33:39.198" v="2182" actId="478"/>
          <ac:picMkLst>
            <pc:docMk/>
            <pc:sldMk cId="1982807410" sldId="284"/>
            <ac:picMk id="5" creationId="{1F6A9730-B0AC-7490-E49E-4A2C176299D3}"/>
          </ac:picMkLst>
        </pc:picChg>
        <pc:picChg chg="add mod ord">
          <ac:chgData name="Raining Puncakes" userId="974ed06464737688" providerId="LiveId" clId="{B2D134B8-1896-477D-AED6-4C245C94BC1E}" dt="2024-05-09T08:26:18.824" v="1752" actId="171"/>
          <ac:picMkLst>
            <pc:docMk/>
            <pc:sldMk cId="1982807410" sldId="284"/>
            <ac:picMk id="7" creationId="{391E2F0E-009C-833B-A9C7-B86A27A203C7}"/>
          </ac:picMkLst>
        </pc:picChg>
        <pc:picChg chg="add mod">
          <ac:chgData name="Raining Puncakes" userId="974ed06464737688" providerId="LiveId" clId="{B2D134B8-1896-477D-AED6-4C245C94BC1E}" dt="2024-05-09T08:33:45.632" v="2320" actId="1036"/>
          <ac:picMkLst>
            <pc:docMk/>
            <pc:sldMk cId="1982807410" sldId="284"/>
            <ac:picMk id="8" creationId="{32E8E515-072E-CE84-BC7F-3BF7448F74A2}"/>
          </ac:picMkLst>
        </pc:picChg>
        <pc:picChg chg="add mod ord">
          <ac:chgData name="Raining Puncakes" userId="974ed06464737688" providerId="LiveId" clId="{B2D134B8-1896-477D-AED6-4C245C94BC1E}" dt="2024-05-09T08:26:18.824" v="1752" actId="171"/>
          <ac:picMkLst>
            <pc:docMk/>
            <pc:sldMk cId="1982807410" sldId="284"/>
            <ac:picMk id="9" creationId="{1A2E7F5B-0000-2086-20F3-2E17DFD612A9}"/>
          </ac:picMkLst>
        </pc:picChg>
        <pc:picChg chg="add mod ord">
          <ac:chgData name="Raining Puncakes" userId="974ed06464737688" providerId="LiveId" clId="{B2D134B8-1896-477D-AED6-4C245C94BC1E}" dt="2024-05-09T08:26:18.824" v="1752" actId="171"/>
          <ac:picMkLst>
            <pc:docMk/>
            <pc:sldMk cId="1982807410" sldId="284"/>
            <ac:picMk id="11" creationId="{FB3EBE6F-4840-8FC2-8ED7-60AEFF030647}"/>
          </ac:picMkLst>
        </pc:picChg>
        <pc:picChg chg="add mod ord">
          <ac:chgData name="Raining Puncakes" userId="974ed06464737688" providerId="LiveId" clId="{B2D134B8-1896-477D-AED6-4C245C94BC1E}" dt="2024-05-09T08:26:18.824" v="1752" actId="171"/>
          <ac:picMkLst>
            <pc:docMk/>
            <pc:sldMk cId="1982807410" sldId="284"/>
            <ac:picMk id="12" creationId="{03EB328F-3228-2E5B-B3E8-46D017D6F7BC}"/>
          </ac:picMkLst>
        </pc:picChg>
      </pc:sldChg>
      <pc:sldChg chg="add del">
        <pc:chgData name="Raining Puncakes" userId="974ed06464737688" providerId="LiveId" clId="{B2D134B8-1896-477D-AED6-4C245C94BC1E}" dt="2024-05-09T08:11:23.774" v="1360" actId="47"/>
        <pc:sldMkLst>
          <pc:docMk/>
          <pc:sldMk cId="3660318067" sldId="284"/>
        </pc:sldMkLst>
      </pc:sldChg>
      <pc:sldChg chg="add del">
        <pc:chgData name="Raining Puncakes" userId="974ed06464737688" providerId="LiveId" clId="{B2D134B8-1896-477D-AED6-4C245C94BC1E}" dt="2024-05-09T08:30:04.374" v="1818" actId="47"/>
        <pc:sldMkLst>
          <pc:docMk/>
          <pc:sldMk cId="53755049" sldId="285"/>
        </pc:sldMkLst>
      </pc:sldChg>
      <pc:sldChg chg="modSp add del mod">
        <pc:chgData name="Raining Puncakes" userId="974ed06464737688" providerId="LiveId" clId="{B2D134B8-1896-477D-AED6-4C245C94BC1E}" dt="2024-05-09T08:40:26.862" v="2580" actId="47"/>
        <pc:sldMkLst>
          <pc:docMk/>
          <pc:sldMk cId="1141506012" sldId="285"/>
        </pc:sldMkLst>
        <pc:spChg chg="mod">
          <ac:chgData name="Raining Puncakes" userId="974ed06464737688" providerId="LiveId" clId="{B2D134B8-1896-477D-AED6-4C245C94BC1E}" dt="2024-05-09T08:30:58.344" v="1831" actId="113"/>
          <ac:spMkLst>
            <pc:docMk/>
            <pc:sldMk cId="1141506012" sldId="285"/>
            <ac:spMk id="3" creationId="{00D7986B-E1DF-3639-6AF0-6EBEE8C2AF92}"/>
          </ac:spMkLst>
        </pc:spChg>
      </pc:sldChg>
      <pc:sldChg chg="add del">
        <pc:chgData name="Raining Puncakes" userId="974ed06464737688" providerId="LiveId" clId="{B2D134B8-1896-477D-AED6-4C245C94BC1E}" dt="2024-05-09T08:30:16.845" v="1821"/>
        <pc:sldMkLst>
          <pc:docMk/>
          <pc:sldMk cId="2990953179" sldId="286"/>
        </pc:sldMkLst>
      </pc:sldChg>
      <pc:sldChg chg="addSp delSp modSp new del mod modTransition">
        <pc:chgData name="Raining Puncakes" userId="974ed06464737688" providerId="LiveId" clId="{B2D134B8-1896-477D-AED6-4C245C94BC1E}" dt="2024-05-09T08:35:36.606" v="2335" actId="47"/>
        <pc:sldMkLst>
          <pc:docMk/>
          <pc:sldMk cId="1921554913" sldId="287"/>
        </pc:sldMkLst>
        <pc:spChg chg="del">
          <ac:chgData name="Raining Puncakes" userId="974ed06464737688" providerId="LiveId" clId="{B2D134B8-1896-477D-AED6-4C245C94BC1E}" dt="2024-05-09T08:35:02.502" v="2327" actId="478"/>
          <ac:spMkLst>
            <pc:docMk/>
            <pc:sldMk cId="1921554913" sldId="287"/>
            <ac:spMk id="2" creationId="{BD12A03B-9732-83B6-CE70-4A3F11F87F38}"/>
          </ac:spMkLst>
        </pc:spChg>
        <pc:spChg chg="del">
          <ac:chgData name="Raining Puncakes" userId="974ed06464737688" providerId="LiveId" clId="{B2D134B8-1896-477D-AED6-4C245C94BC1E}" dt="2024-05-09T08:35:07.718" v="2328" actId="478"/>
          <ac:spMkLst>
            <pc:docMk/>
            <pc:sldMk cId="1921554913" sldId="287"/>
            <ac:spMk id="3" creationId="{BB824907-A08D-7883-FE79-3518D17AD1D0}"/>
          </ac:spMkLst>
        </pc:spChg>
        <pc:spChg chg="add mod">
          <ac:chgData name="Raining Puncakes" userId="974ed06464737688" providerId="LiveId" clId="{B2D134B8-1896-477D-AED6-4C245C94BC1E}" dt="2024-05-09T08:35:26.533" v="2334" actId="207"/>
          <ac:spMkLst>
            <pc:docMk/>
            <pc:sldMk cId="1921554913" sldId="287"/>
            <ac:spMk id="13" creationId="{0AA59C44-906B-B028-2056-AC31B883C6E8}"/>
          </ac:spMkLst>
        </pc:spChg>
        <pc:spChg chg="add mod">
          <ac:chgData name="Raining Puncakes" userId="974ed06464737688" providerId="LiveId" clId="{B2D134B8-1896-477D-AED6-4C245C94BC1E}" dt="2024-05-09T08:34:17.988" v="2322"/>
          <ac:spMkLst>
            <pc:docMk/>
            <pc:sldMk cId="1921554913" sldId="287"/>
            <ac:spMk id="14" creationId="{1B90C871-53C7-EE77-C52E-7995AE025BB2}"/>
          </ac:spMkLst>
        </pc:spChg>
        <pc:spChg chg="add mod">
          <ac:chgData name="Raining Puncakes" userId="974ed06464737688" providerId="LiveId" clId="{B2D134B8-1896-477D-AED6-4C245C94BC1E}" dt="2024-05-09T08:35:16.600" v="2332"/>
          <ac:spMkLst>
            <pc:docMk/>
            <pc:sldMk cId="1921554913" sldId="287"/>
            <ac:spMk id="16" creationId="{DF499712-E663-2195-D376-C4D99EFA6001}"/>
          </ac:spMkLst>
        </pc:spChg>
        <pc:picChg chg="add mod">
          <ac:chgData name="Raining Puncakes" userId="974ed06464737688" providerId="LiveId" clId="{B2D134B8-1896-477D-AED6-4C245C94BC1E}" dt="2024-05-09T08:34:17.988" v="2322"/>
          <ac:picMkLst>
            <pc:docMk/>
            <pc:sldMk cId="1921554913" sldId="287"/>
            <ac:picMk id="4" creationId="{C4C5CF7A-B3C2-3AA8-4327-E27701BCA1EC}"/>
          </ac:picMkLst>
        </pc:picChg>
        <pc:picChg chg="add mod ord">
          <ac:chgData name="Raining Puncakes" userId="974ed06464737688" providerId="LiveId" clId="{B2D134B8-1896-477D-AED6-4C245C94BC1E}" dt="2024-05-09T08:34:59.733" v="2326" actId="171"/>
          <ac:picMkLst>
            <pc:docMk/>
            <pc:sldMk cId="1921554913" sldId="287"/>
            <ac:picMk id="5" creationId="{FC40C513-C539-AB63-D4D5-8C11B5766B18}"/>
          </ac:picMkLst>
        </pc:picChg>
        <pc:picChg chg="add mod">
          <ac:chgData name="Raining Puncakes" userId="974ed06464737688" providerId="LiveId" clId="{B2D134B8-1896-477D-AED6-4C245C94BC1E}" dt="2024-05-09T08:34:17.988" v="2322"/>
          <ac:picMkLst>
            <pc:docMk/>
            <pc:sldMk cId="1921554913" sldId="287"/>
            <ac:picMk id="6" creationId="{496B7B0E-2EFE-90BE-6355-24DD661AD8E7}"/>
          </ac:picMkLst>
        </pc:picChg>
        <pc:picChg chg="add mod">
          <ac:chgData name="Raining Puncakes" userId="974ed06464737688" providerId="LiveId" clId="{B2D134B8-1896-477D-AED6-4C245C94BC1E}" dt="2024-05-09T08:34:17.988" v="2322"/>
          <ac:picMkLst>
            <pc:docMk/>
            <pc:sldMk cId="1921554913" sldId="287"/>
            <ac:picMk id="7" creationId="{713DBC1E-2CEF-2BCA-E494-5CD3C42A5CFB}"/>
          </ac:picMkLst>
        </pc:picChg>
        <pc:picChg chg="add mod">
          <ac:chgData name="Raining Puncakes" userId="974ed06464737688" providerId="LiveId" clId="{B2D134B8-1896-477D-AED6-4C245C94BC1E}" dt="2024-05-09T08:34:17.988" v="2322"/>
          <ac:picMkLst>
            <pc:docMk/>
            <pc:sldMk cId="1921554913" sldId="287"/>
            <ac:picMk id="8" creationId="{C39A93D6-3E9A-E78E-52E0-953CE062B728}"/>
          </ac:picMkLst>
        </pc:picChg>
        <pc:picChg chg="add mod">
          <ac:chgData name="Raining Puncakes" userId="974ed06464737688" providerId="LiveId" clId="{B2D134B8-1896-477D-AED6-4C245C94BC1E}" dt="2024-05-09T08:34:17.988" v="2322"/>
          <ac:picMkLst>
            <pc:docMk/>
            <pc:sldMk cId="1921554913" sldId="287"/>
            <ac:picMk id="9" creationId="{A7C5B04F-144B-F3D0-26D2-1D30AF71F3C0}"/>
          </ac:picMkLst>
        </pc:picChg>
        <pc:picChg chg="add mod">
          <ac:chgData name="Raining Puncakes" userId="974ed06464737688" providerId="LiveId" clId="{B2D134B8-1896-477D-AED6-4C245C94BC1E}" dt="2024-05-09T08:34:17.988" v="2322"/>
          <ac:picMkLst>
            <pc:docMk/>
            <pc:sldMk cId="1921554913" sldId="287"/>
            <ac:picMk id="10" creationId="{D52E1938-8663-6864-0A3F-3FBB7438F94C}"/>
          </ac:picMkLst>
        </pc:picChg>
        <pc:picChg chg="add mod">
          <ac:chgData name="Raining Puncakes" userId="974ed06464737688" providerId="LiveId" clId="{B2D134B8-1896-477D-AED6-4C245C94BC1E}" dt="2024-05-09T08:34:17.988" v="2322"/>
          <ac:picMkLst>
            <pc:docMk/>
            <pc:sldMk cId="1921554913" sldId="287"/>
            <ac:picMk id="11" creationId="{7089C6AD-DC58-9C4D-D466-CDE6ED2B7B6F}"/>
          </ac:picMkLst>
        </pc:picChg>
        <pc:picChg chg="add mod">
          <ac:chgData name="Raining Puncakes" userId="974ed06464737688" providerId="LiveId" clId="{B2D134B8-1896-477D-AED6-4C245C94BC1E}" dt="2024-05-09T08:34:17.988" v="2322"/>
          <ac:picMkLst>
            <pc:docMk/>
            <pc:sldMk cId="1921554913" sldId="287"/>
            <ac:picMk id="12" creationId="{FE80CEC0-06D7-46AE-0B0B-5D83A664B60F}"/>
          </ac:picMkLst>
        </pc:picChg>
        <pc:picChg chg="add mod">
          <ac:chgData name="Raining Puncakes" userId="974ed06464737688" providerId="LiveId" clId="{B2D134B8-1896-477D-AED6-4C245C94BC1E}" dt="2024-05-09T08:34:17.988" v="2322"/>
          <ac:picMkLst>
            <pc:docMk/>
            <pc:sldMk cId="1921554913" sldId="287"/>
            <ac:picMk id="15" creationId="{9D5985DE-90CC-DA75-B317-CF4B3FE4BE4E}"/>
          </ac:picMkLst>
        </pc:picChg>
      </pc:sldChg>
      <pc:sldChg chg="addSp delSp modSp add mod ord">
        <pc:chgData name="Raining Puncakes" userId="974ed06464737688" providerId="LiveId" clId="{B2D134B8-1896-477D-AED6-4C245C94BC1E}" dt="2024-05-13T05:31:44.440" v="10617" actId="207"/>
        <pc:sldMkLst>
          <pc:docMk/>
          <pc:sldMk cId="3339147281" sldId="289"/>
        </pc:sldMkLst>
        <pc:spChg chg="add mod">
          <ac:chgData name="Raining Puncakes" userId="974ed06464737688" providerId="LiveId" clId="{B2D134B8-1896-477D-AED6-4C245C94BC1E}" dt="2024-05-09T10:31:56.858" v="9511" actId="1076"/>
          <ac:spMkLst>
            <pc:docMk/>
            <pc:sldMk cId="3339147281" sldId="289"/>
            <ac:spMk id="2" creationId="{BE090A86-37EF-6706-3AD2-D47A5D4756FD}"/>
          </ac:spMkLst>
        </pc:spChg>
        <pc:spChg chg="mod">
          <ac:chgData name="Raining Puncakes" userId="974ed06464737688" providerId="LiveId" clId="{B2D134B8-1896-477D-AED6-4C245C94BC1E}" dt="2024-05-09T08:39:34.572" v="2574" actId="1076"/>
          <ac:spMkLst>
            <pc:docMk/>
            <pc:sldMk cId="3339147281" sldId="289"/>
            <ac:spMk id="20" creationId="{2ECB063F-8FC0-DC00-970F-D17C7171E9CE}"/>
          </ac:spMkLst>
        </pc:spChg>
        <pc:spChg chg="mod">
          <ac:chgData name="Raining Puncakes" userId="974ed06464737688" providerId="LiveId" clId="{B2D134B8-1896-477D-AED6-4C245C94BC1E}" dt="2024-05-13T05:31:44.440" v="10617" actId="207"/>
          <ac:spMkLst>
            <pc:docMk/>
            <pc:sldMk cId="3339147281" sldId="289"/>
            <ac:spMk id="21" creationId="{C37A4C25-DBE9-7D5E-5D86-F84307865572}"/>
          </ac:spMkLst>
        </pc:spChg>
        <pc:picChg chg="del">
          <ac:chgData name="Raining Puncakes" userId="974ed06464737688" providerId="LiveId" clId="{B2D134B8-1896-477D-AED6-4C245C94BC1E}" dt="2024-05-09T08:39:06.172" v="2566" actId="478"/>
          <ac:picMkLst>
            <pc:docMk/>
            <pc:sldMk cId="3339147281" sldId="289"/>
            <ac:picMk id="2" creationId="{DC208FA6-F581-672D-116B-77BE763F2A7E}"/>
          </ac:picMkLst>
        </pc:picChg>
        <pc:picChg chg="del">
          <ac:chgData name="Raining Puncakes" userId="974ed06464737688" providerId="LiveId" clId="{B2D134B8-1896-477D-AED6-4C245C94BC1E}" dt="2024-05-09T08:39:07.001" v="2567" actId="478"/>
          <ac:picMkLst>
            <pc:docMk/>
            <pc:sldMk cId="3339147281" sldId="289"/>
            <ac:picMk id="3" creationId="{454C00E0-9210-A126-022F-C9AC5CA253E6}"/>
          </ac:picMkLst>
        </pc:picChg>
        <pc:picChg chg="del">
          <ac:chgData name="Raining Puncakes" userId="974ed06464737688" providerId="LiveId" clId="{B2D134B8-1896-477D-AED6-4C245C94BC1E}" dt="2024-05-09T08:39:09.095" v="2568" actId="478"/>
          <ac:picMkLst>
            <pc:docMk/>
            <pc:sldMk cId="3339147281" sldId="289"/>
            <ac:picMk id="4" creationId="{4D4FDFF1-7BB6-1F63-DF0E-0D331AAF19B2}"/>
          </ac:picMkLst>
        </pc:picChg>
        <pc:picChg chg="del">
          <ac:chgData name="Raining Puncakes" userId="974ed06464737688" providerId="LiveId" clId="{B2D134B8-1896-477D-AED6-4C245C94BC1E}" dt="2024-05-09T08:39:12.797" v="2570" actId="478"/>
          <ac:picMkLst>
            <pc:docMk/>
            <pc:sldMk cId="3339147281" sldId="289"/>
            <ac:picMk id="5" creationId="{96FB1780-DD11-0A3B-36C9-72309FB4B2AD}"/>
          </ac:picMkLst>
        </pc:picChg>
        <pc:picChg chg="del">
          <ac:chgData name="Raining Puncakes" userId="974ed06464737688" providerId="LiveId" clId="{B2D134B8-1896-477D-AED6-4C245C94BC1E}" dt="2024-05-09T08:39:10.680" v="2569" actId="478"/>
          <ac:picMkLst>
            <pc:docMk/>
            <pc:sldMk cId="3339147281" sldId="289"/>
            <ac:picMk id="6" creationId="{F2CA2462-CE87-EEF2-2AF4-75633583BD3E}"/>
          </ac:picMkLst>
        </pc:picChg>
        <pc:picChg chg="mod">
          <ac:chgData name="Raining Puncakes" userId="974ed06464737688" providerId="LiveId" clId="{B2D134B8-1896-477D-AED6-4C245C94BC1E}" dt="2024-05-09T08:42:57.902" v="2704" actId="1036"/>
          <ac:picMkLst>
            <pc:docMk/>
            <pc:sldMk cId="3339147281" sldId="289"/>
            <ac:picMk id="7" creationId="{391E2F0E-009C-833B-A9C7-B86A27A203C7}"/>
          </ac:picMkLst>
        </pc:picChg>
        <pc:picChg chg="mod">
          <ac:chgData name="Raining Puncakes" userId="974ed06464737688" providerId="LiveId" clId="{B2D134B8-1896-477D-AED6-4C245C94BC1E}" dt="2024-05-09T08:42:57.902" v="2704" actId="1036"/>
          <ac:picMkLst>
            <pc:docMk/>
            <pc:sldMk cId="3339147281" sldId="289"/>
            <ac:picMk id="9" creationId="{1A2E7F5B-0000-2086-20F3-2E17DFD612A9}"/>
          </ac:picMkLst>
        </pc:picChg>
        <pc:picChg chg="mod">
          <ac:chgData name="Raining Puncakes" userId="974ed06464737688" providerId="LiveId" clId="{B2D134B8-1896-477D-AED6-4C245C94BC1E}" dt="2024-05-09T08:40:47.609" v="2581" actId="1076"/>
          <ac:picMkLst>
            <pc:docMk/>
            <pc:sldMk cId="3339147281" sldId="289"/>
            <ac:picMk id="11" creationId="{FB3EBE6F-4840-8FC2-8ED7-60AEFF030647}"/>
          </ac:picMkLst>
        </pc:picChg>
        <pc:picChg chg="mod">
          <ac:chgData name="Raining Puncakes" userId="974ed06464737688" providerId="LiveId" clId="{B2D134B8-1896-477D-AED6-4C245C94BC1E}" dt="2024-05-09T08:40:47.609" v="2581" actId="1076"/>
          <ac:picMkLst>
            <pc:docMk/>
            <pc:sldMk cId="3339147281" sldId="289"/>
            <ac:picMk id="12" creationId="{03EB328F-3228-2E5B-B3E8-46D017D6F7BC}"/>
          </ac:picMkLst>
        </pc:picChg>
        <pc:picChg chg="mod">
          <ac:chgData name="Raining Puncakes" userId="974ed06464737688" providerId="LiveId" clId="{B2D134B8-1896-477D-AED6-4C245C94BC1E}" dt="2024-05-09T08:39:01.862" v="2565" actId="1036"/>
          <ac:picMkLst>
            <pc:docMk/>
            <pc:sldMk cId="3339147281" sldId="289"/>
            <ac:picMk id="17" creationId="{A9D28594-9117-91E4-A668-F63859001AF4}"/>
          </ac:picMkLst>
        </pc:picChg>
      </pc:sldChg>
      <pc:sldChg chg="addSp delSp modSp add mod">
        <pc:chgData name="Raining Puncakes" userId="974ed06464737688" providerId="LiveId" clId="{B2D134B8-1896-477D-AED6-4C245C94BC1E}" dt="2024-05-09T08:48:13.668" v="3343" actId="1036"/>
        <pc:sldMkLst>
          <pc:docMk/>
          <pc:sldMk cId="3553408568" sldId="290"/>
        </pc:sldMkLst>
        <pc:spChg chg="add mod">
          <ac:chgData name="Raining Puncakes" userId="974ed06464737688" providerId="LiveId" clId="{B2D134B8-1896-477D-AED6-4C245C94BC1E}" dt="2024-05-09T08:47:26.172" v="3197"/>
          <ac:spMkLst>
            <pc:docMk/>
            <pc:sldMk cId="3553408568" sldId="290"/>
            <ac:spMk id="10" creationId="{B398FF7E-F6BB-0700-A129-A6043D7915F7}"/>
          </ac:spMkLst>
        </pc:spChg>
        <pc:spChg chg="add del mod">
          <ac:chgData name="Raining Puncakes" userId="974ed06464737688" providerId="LiveId" clId="{B2D134B8-1896-477D-AED6-4C245C94BC1E}" dt="2024-05-09T08:48:06.125" v="3270" actId="478"/>
          <ac:spMkLst>
            <pc:docMk/>
            <pc:sldMk cId="3553408568" sldId="290"/>
            <ac:spMk id="13" creationId="{A4DE3BE8-2BA6-BF75-E18E-8716D3BE7757}"/>
          </ac:spMkLst>
        </pc:spChg>
        <pc:spChg chg="add del mod">
          <ac:chgData name="Raining Puncakes" userId="974ed06464737688" providerId="LiveId" clId="{B2D134B8-1896-477D-AED6-4C245C94BC1E}" dt="2024-05-09T08:48:06.125" v="3270" actId="478"/>
          <ac:spMkLst>
            <pc:docMk/>
            <pc:sldMk cId="3553408568" sldId="290"/>
            <ac:spMk id="14" creationId="{49563E0F-FBD8-146D-38BC-506B1B1E7C29}"/>
          </ac:spMkLst>
        </pc:spChg>
        <pc:spChg chg="add mod">
          <ac:chgData name="Raining Puncakes" userId="974ed06464737688" providerId="LiveId" clId="{B2D134B8-1896-477D-AED6-4C245C94BC1E}" dt="2024-05-09T08:48:10.454" v="3320" actId="1036"/>
          <ac:spMkLst>
            <pc:docMk/>
            <pc:sldMk cId="3553408568" sldId="290"/>
            <ac:spMk id="15" creationId="{86E12D23-C963-F51E-1266-E95A978A4692}"/>
          </ac:spMkLst>
        </pc:spChg>
        <pc:spChg chg="add mod">
          <ac:chgData name="Raining Puncakes" userId="974ed06464737688" providerId="LiveId" clId="{B2D134B8-1896-477D-AED6-4C245C94BC1E}" dt="2024-05-09T08:48:13.668" v="3343" actId="1036"/>
          <ac:spMkLst>
            <pc:docMk/>
            <pc:sldMk cId="3553408568" sldId="290"/>
            <ac:spMk id="16" creationId="{FB1A925D-0FD7-0F59-83D2-406593351917}"/>
          </ac:spMkLst>
        </pc:spChg>
        <pc:spChg chg="mod">
          <ac:chgData name="Raining Puncakes" userId="974ed06464737688" providerId="LiveId" clId="{B2D134B8-1896-477D-AED6-4C245C94BC1E}" dt="2024-05-09T08:41:36.737" v="2590" actId="207"/>
          <ac:spMkLst>
            <pc:docMk/>
            <pc:sldMk cId="3553408568" sldId="290"/>
            <ac:spMk id="21" creationId="{C37A4C25-DBE9-7D5E-5D86-F84307865572}"/>
          </ac:spMkLst>
        </pc:spChg>
        <pc:picChg chg="add mod">
          <ac:chgData name="Raining Puncakes" userId="974ed06464737688" providerId="LiveId" clId="{B2D134B8-1896-477D-AED6-4C245C94BC1E}" dt="2024-05-09T08:41:39.914" v="2596"/>
          <ac:picMkLst>
            <pc:docMk/>
            <pc:sldMk cId="3553408568" sldId="290"/>
            <ac:picMk id="2" creationId="{58CF1335-36B4-CF43-446A-0CF373F063BD}"/>
          </ac:picMkLst>
        </pc:picChg>
        <pc:picChg chg="add mod">
          <ac:chgData name="Raining Puncakes" userId="974ed06464737688" providerId="LiveId" clId="{B2D134B8-1896-477D-AED6-4C245C94BC1E}" dt="2024-05-09T08:41:39.569" v="2595"/>
          <ac:picMkLst>
            <pc:docMk/>
            <pc:sldMk cId="3553408568" sldId="290"/>
            <ac:picMk id="3" creationId="{B21FF39E-C5D6-142B-9EF1-F28A44888029}"/>
          </ac:picMkLst>
        </pc:picChg>
        <pc:picChg chg="add mod">
          <ac:chgData name="Raining Puncakes" userId="974ed06464737688" providerId="LiveId" clId="{B2D134B8-1896-477D-AED6-4C245C94BC1E}" dt="2024-05-09T08:41:39.168" v="2594"/>
          <ac:picMkLst>
            <pc:docMk/>
            <pc:sldMk cId="3553408568" sldId="290"/>
            <ac:picMk id="4" creationId="{5A6B569E-C587-FC8E-8EEC-A0675BD2AA25}"/>
          </ac:picMkLst>
        </pc:picChg>
        <pc:picChg chg="add mod ord">
          <ac:chgData name="Raining Puncakes" userId="974ed06464737688" providerId="LiveId" clId="{B2D134B8-1896-477D-AED6-4C245C94BC1E}" dt="2024-05-09T08:43:13.668" v="2708" actId="167"/>
          <ac:picMkLst>
            <pc:docMk/>
            <pc:sldMk cId="3553408568" sldId="290"/>
            <ac:picMk id="5" creationId="{FA23FE74-D567-0E92-7610-ADC3C5FF1850}"/>
          </ac:picMkLst>
        </pc:picChg>
        <pc:picChg chg="add mod ord">
          <ac:chgData name="Raining Puncakes" userId="974ed06464737688" providerId="LiveId" clId="{B2D134B8-1896-477D-AED6-4C245C94BC1E}" dt="2024-05-09T08:43:13.668" v="2708" actId="167"/>
          <ac:picMkLst>
            <pc:docMk/>
            <pc:sldMk cId="3553408568" sldId="290"/>
            <ac:picMk id="6" creationId="{FD25EF57-1D2A-6461-2A3D-001CF81AA4B4}"/>
          </ac:picMkLst>
        </pc:picChg>
        <pc:picChg chg="del mod">
          <ac:chgData name="Raining Puncakes" userId="974ed06464737688" providerId="LiveId" clId="{B2D134B8-1896-477D-AED6-4C245C94BC1E}" dt="2024-05-09T08:43:01.566" v="2705" actId="478"/>
          <ac:picMkLst>
            <pc:docMk/>
            <pc:sldMk cId="3553408568" sldId="290"/>
            <ac:picMk id="7" creationId="{391E2F0E-009C-833B-A9C7-B86A27A203C7}"/>
          </ac:picMkLst>
        </pc:picChg>
        <pc:picChg chg="add mod">
          <ac:chgData name="Raining Puncakes" userId="974ed06464737688" providerId="LiveId" clId="{B2D134B8-1896-477D-AED6-4C245C94BC1E}" dt="2024-05-09T08:47:26.172" v="3197"/>
          <ac:picMkLst>
            <pc:docMk/>
            <pc:sldMk cId="3553408568" sldId="290"/>
            <ac:picMk id="8" creationId="{33E9D26A-0054-B7FF-7370-ABDD7C7E8C30}"/>
          </ac:picMkLst>
        </pc:picChg>
        <pc:picChg chg="del mod">
          <ac:chgData name="Raining Puncakes" userId="974ed06464737688" providerId="LiveId" clId="{B2D134B8-1896-477D-AED6-4C245C94BC1E}" dt="2024-05-09T08:43:01.566" v="2705" actId="478"/>
          <ac:picMkLst>
            <pc:docMk/>
            <pc:sldMk cId="3553408568" sldId="290"/>
            <ac:picMk id="9" creationId="{1A2E7F5B-0000-2086-20F3-2E17DFD612A9}"/>
          </ac:picMkLst>
        </pc:picChg>
        <pc:picChg chg="del">
          <ac:chgData name="Raining Puncakes" userId="974ed06464737688" providerId="LiveId" clId="{B2D134B8-1896-477D-AED6-4C245C94BC1E}" dt="2024-05-09T08:43:42.454" v="2709" actId="478"/>
          <ac:picMkLst>
            <pc:docMk/>
            <pc:sldMk cId="3553408568" sldId="290"/>
            <ac:picMk id="17" creationId="{A9D28594-9117-91E4-A668-F63859001AF4}"/>
          </ac:picMkLst>
        </pc:picChg>
      </pc:sldChg>
      <pc:sldChg chg="addSp modSp add del mod">
        <pc:chgData name="Raining Puncakes" userId="974ed06464737688" providerId="LiveId" clId="{B2D134B8-1896-477D-AED6-4C245C94BC1E}" dt="2024-05-09T08:48:01.058" v="3269" actId="47"/>
        <pc:sldMkLst>
          <pc:docMk/>
          <pc:sldMk cId="2683042387" sldId="291"/>
        </pc:sldMkLst>
        <pc:spChg chg="add mod">
          <ac:chgData name="Raining Puncakes" userId="974ed06464737688" providerId="LiveId" clId="{B2D134B8-1896-477D-AED6-4C245C94BC1E}" dt="2024-05-09T08:45:34.549" v="2953" actId="14100"/>
          <ac:spMkLst>
            <pc:docMk/>
            <pc:sldMk cId="2683042387" sldId="291"/>
            <ac:spMk id="2" creationId="{FDBE6CEB-F310-E0AD-3A1D-7E537CE4EA52}"/>
          </ac:spMkLst>
        </pc:spChg>
        <pc:spChg chg="add mod">
          <ac:chgData name="Raining Puncakes" userId="974ed06464737688" providerId="LiveId" clId="{B2D134B8-1896-477D-AED6-4C245C94BC1E}" dt="2024-05-09T08:46:00.078" v="2961" actId="20577"/>
          <ac:spMkLst>
            <pc:docMk/>
            <pc:sldMk cId="2683042387" sldId="291"/>
            <ac:spMk id="3" creationId="{E0B6E2DE-A7FD-8377-5D0E-834536089B19}"/>
          </ac:spMkLst>
        </pc:spChg>
        <pc:spChg chg="mod">
          <ac:chgData name="Raining Puncakes" userId="974ed06464737688" providerId="LiveId" clId="{B2D134B8-1896-477D-AED6-4C245C94BC1E}" dt="2024-05-09T08:44:22.048" v="2792" actId="368"/>
          <ac:spMkLst>
            <pc:docMk/>
            <pc:sldMk cId="2683042387" sldId="291"/>
            <ac:spMk id="20" creationId="{2ECB063F-8FC0-DC00-970F-D17C7171E9CE}"/>
          </ac:spMkLst>
        </pc:spChg>
        <pc:spChg chg="mod">
          <ac:chgData name="Raining Puncakes" userId="974ed06464737688" providerId="LiveId" clId="{B2D134B8-1896-477D-AED6-4C245C94BC1E}" dt="2024-05-09T08:44:11.241" v="2757" actId="1035"/>
          <ac:spMkLst>
            <pc:docMk/>
            <pc:sldMk cId="2683042387" sldId="291"/>
            <ac:spMk id="21" creationId="{C37A4C25-DBE9-7D5E-5D86-F84307865572}"/>
          </ac:spMkLst>
        </pc:spChg>
        <pc:picChg chg="mod">
          <ac:chgData name="Raining Puncakes" userId="974ed06464737688" providerId="LiveId" clId="{B2D134B8-1896-477D-AED6-4C245C94BC1E}" dt="2024-05-09T08:44:29.293" v="2853" actId="1035"/>
          <ac:picMkLst>
            <pc:docMk/>
            <pc:sldMk cId="2683042387" sldId="291"/>
            <ac:picMk id="5" creationId="{FA23FE74-D567-0E92-7610-ADC3C5FF1850}"/>
          </ac:picMkLst>
        </pc:picChg>
        <pc:picChg chg="mod">
          <ac:chgData name="Raining Puncakes" userId="974ed06464737688" providerId="LiveId" clId="{B2D134B8-1896-477D-AED6-4C245C94BC1E}" dt="2024-05-09T08:44:29.293" v="2853" actId="1035"/>
          <ac:picMkLst>
            <pc:docMk/>
            <pc:sldMk cId="2683042387" sldId="291"/>
            <ac:picMk id="6" creationId="{FD25EF57-1D2A-6461-2A3D-001CF81AA4B4}"/>
          </ac:picMkLst>
        </pc:picChg>
        <pc:picChg chg="mod">
          <ac:chgData name="Raining Puncakes" userId="974ed06464737688" providerId="LiveId" clId="{B2D134B8-1896-477D-AED6-4C245C94BC1E}" dt="2024-05-09T08:44:39.326" v="2909" actId="1035"/>
          <ac:picMkLst>
            <pc:docMk/>
            <pc:sldMk cId="2683042387" sldId="291"/>
            <ac:picMk id="11" creationId="{FB3EBE6F-4840-8FC2-8ED7-60AEFF030647}"/>
          </ac:picMkLst>
        </pc:picChg>
        <pc:picChg chg="mod">
          <ac:chgData name="Raining Puncakes" userId="974ed06464737688" providerId="LiveId" clId="{B2D134B8-1896-477D-AED6-4C245C94BC1E}" dt="2024-05-09T08:44:39.326" v="2909" actId="1035"/>
          <ac:picMkLst>
            <pc:docMk/>
            <pc:sldMk cId="2683042387" sldId="291"/>
            <ac:picMk id="12" creationId="{03EB328F-3228-2E5B-B3E8-46D017D6F7BC}"/>
          </ac:picMkLst>
        </pc:picChg>
      </pc:sldChg>
      <pc:sldChg chg="modSp add del mod">
        <pc:chgData name="Raining Puncakes" userId="974ed06464737688" providerId="LiveId" clId="{B2D134B8-1896-477D-AED6-4C245C94BC1E}" dt="2024-05-09T08:48:01.058" v="3269" actId="47"/>
        <pc:sldMkLst>
          <pc:docMk/>
          <pc:sldMk cId="1152883942" sldId="292"/>
        </pc:sldMkLst>
        <pc:spChg chg="mod">
          <ac:chgData name="Raining Puncakes" userId="974ed06464737688" providerId="LiveId" clId="{B2D134B8-1896-477D-AED6-4C245C94BC1E}" dt="2024-05-09T08:46:14.519" v="2986" actId="313"/>
          <ac:spMkLst>
            <pc:docMk/>
            <pc:sldMk cId="1152883942" sldId="292"/>
            <ac:spMk id="3" creationId="{E0B6E2DE-A7FD-8377-5D0E-834536089B19}"/>
          </ac:spMkLst>
        </pc:spChg>
      </pc:sldChg>
      <pc:sldChg chg="addSp delSp modSp add mod">
        <pc:chgData name="Raining Puncakes" userId="974ed06464737688" providerId="LiveId" clId="{B2D134B8-1896-477D-AED6-4C245C94BC1E}" dt="2024-05-09T09:27:30.866" v="5118" actId="1036"/>
        <pc:sldMkLst>
          <pc:docMk/>
          <pc:sldMk cId="211972998" sldId="293"/>
        </pc:sldMkLst>
        <pc:spChg chg="mod">
          <ac:chgData name="Raining Puncakes" userId="974ed06464737688" providerId="LiveId" clId="{B2D134B8-1896-477D-AED6-4C245C94BC1E}" dt="2024-05-09T08:48:32.442" v="3344" actId="207"/>
          <ac:spMkLst>
            <pc:docMk/>
            <pc:sldMk cId="211972998" sldId="293"/>
            <ac:spMk id="3" creationId="{E0B6E2DE-A7FD-8377-5D0E-834536089B19}"/>
          </ac:spMkLst>
        </pc:spChg>
        <pc:spChg chg="add mod">
          <ac:chgData name="Raining Puncakes" userId="974ed06464737688" providerId="LiveId" clId="{B2D134B8-1896-477D-AED6-4C245C94BC1E}" dt="2024-05-09T09:01:14.605" v="3593" actId="1036"/>
          <ac:spMkLst>
            <pc:docMk/>
            <pc:sldMk cId="211972998" sldId="293"/>
            <ac:spMk id="4" creationId="{E6A837FA-70D5-8223-38A4-53368636FE49}"/>
          </ac:spMkLst>
        </pc:spChg>
        <pc:spChg chg="add del mod">
          <ac:chgData name="Raining Puncakes" userId="974ed06464737688" providerId="LiveId" clId="{B2D134B8-1896-477D-AED6-4C245C94BC1E}" dt="2024-05-09T09:27:27.030" v="5067" actId="478"/>
          <ac:spMkLst>
            <pc:docMk/>
            <pc:sldMk cId="211972998" sldId="293"/>
            <ac:spMk id="7" creationId="{5CC9DA81-E7F9-4A89-C48B-7C52B3A8F82B}"/>
          </ac:spMkLst>
        </pc:spChg>
        <pc:spChg chg="add mod">
          <ac:chgData name="Raining Puncakes" userId="974ed06464737688" providerId="LiveId" clId="{B2D134B8-1896-477D-AED6-4C245C94BC1E}" dt="2024-05-09T09:27:30.866" v="5118" actId="1036"/>
          <ac:spMkLst>
            <pc:docMk/>
            <pc:sldMk cId="211972998" sldId="293"/>
            <ac:spMk id="8" creationId="{68768185-84E5-C49E-AFC1-CD0F4BA434A0}"/>
          </ac:spMkLst>
        </pc:spChg>
        <pc:spChg chg="mod">
          <ac:chgData name="Raining Puncakes" userId="974ed06464737688" providerId="LiveId" clId="{B2D134B8-1896-477D-AED6-4C245C94BC1E}" dt="2024-05-09T09:02:31.464" v="3757" actId="1035"/>
          <ac:spMkLst>
            <pc:docMk/>
            <pc:sldMk cId="211972998" sldId="293"/>
            <ac:spMk id="20" creationId="{2ECB063F-8FC0-DC00-970F-D17C7171E9CE}"/>
          </ac:spMkLst>
        </pc:spChg>
      </pc:sldChg>
      <pc:sldChg chg="addSp delSp modSp add mod">
        <pc:chgData name="Raining Puncakes" userId="974ed06464737688" providerId="LiveId" clId="{B2D134B8-1896-477D-AED6-4C245C94BC1E}" dt="2024-05-09T09:19:15.521" v="4338" actId="1035"/>
        <pc:sldMkLst>
          <pc:docMk/>
          <pc:sldMk cId="915504960" sldId="294"/>
        </pc:sldMkLst>
        <pc:spChg chg="mod">
          <ac:chgData name="Raining Puncakes" userId="974ed06464737688" providerId="LiveId" clId="{B2D134B8-1896-477D-AED6-4C245C94BC1E}" dt="2024-05-09T08:51:06.545" v="3379" actId="14100"/>
          <ac:spMkLst>
            <pc:docMk/>
            <pc:sldMk cId="915504960" sldId="294"/>
            <ac:spMk id="2" creationId="{FDBE6CEB-F310-E0AD-3A1D-7E537CE4EA52}"/>
          </ac:spMkLst>
        </pc:spChg>
        <pc:spChg chg="mod">
          <ac:chgData name="Raining Puncakes" userId="974ed06464737688" providerId="LiveId" clId="{B2D134B8-1896-477D-AED6-4C245C94BC1E}" dt="2024-05-09T09:13:22.742" v="3898" actId="20577"/>
          <ac:spMkLst>
            <pc:docMk/>
            <pc:sldMk cId="915504960" sldId="294"/>
            <ac:spMk id="3" creationId="{E0B6E2DE-A7FD-8377-5D0E-834536089B19}"/>
          </ac:spMkLst>
        </pc:spChg>
        <pc:spChg chg="add mod">
          <ac:chgData name="Raining Puncakes" userId="974ed06464737688" providerId="LiveId" clId="{B2D134B8-1896-477D-AED6-4C245C94BC1E}" dt="2024-05-09T09:02:08.051" v="3738" actId="1035"/>
          <ac:spMkLst>
            <pc:docMk/>
            <pc:sldMk cId="915504960" sldId="294"/>
            <ac:spMk id="4" creationId="{4FBFF606-2727-FFE8-808D-F52DE9CAE53F}"/>
          </ac:spMkLst>
        </pc:spChg>
        <pc:spChg chg="add mod">
          <ac:chgData name="Raining Puncakes" userId="974ed06464737688" providerId="LiveId" clId="{B2D134B8-1896-477D-AED6-4C245C94BC1E}" dt="2024-05-09T09:02:04.069" v="3713" actId="1035"/>
          <ac:spMkLst>
            <pc:docMk/>
            <pc:sldMk cId="915504960" sldId="294"/>
            <ac:spMk id="7" creationId="{EE6B8AA5-BFD7-A8C5-2878-37B5711D8718}"/>
          </ac:spMkLst>
        </pc:spChg>
        <pc:spChg chg="add mod">
          <ac:chgData name="Raining Puncakes" userId="974ed06464737688" providerId="LiveId" clId="{B2D134B8-1896-477D-AED6-4C245C94BC1E}" dt="2024-05-09T09:19:15.521" v="4338" actId="1035"/>
          <ac:spMkLst>
            <pc:docMk/>
            <pc:sldMk cId="915504960" sldId="294"/>
            <ac:spMk id="8" creationId="{FD4BD0DA-6EBB-BA48-CBB8-CC23AF45C0D6}"/>
          </ac:spMkLst>
        </pc:spChg>
        <pc:spChg chg="add mod">
          <ac:chgData name="Raining Puncakes" userId="974ed06464737688" providerId="LiveId" clId="{B2D134B8-1896-477D-AED6-4C245C94BC1E}" dt="2024-05-09T09:19:11.213" v="4309" actId="1035"/>
          <ac:spMkLst>
            <pc:docMk/>
            <pc:sldMk cId="915504960" sldId="294"/>
            <ac:spMk id="9" creationId="{3DAA028F-C247-E6AB-F2C6-57A24870C852}"/>
          </ac:spMkLst>
        </pc:spChg>
        <pc:spChg chg="del">
          <ac:chgData name="Raining Puncakes" userId="974ed06464737688" providerId="LiveId" clId="{B2D134B8-1896-477D-AED6-4C245C94BC1E}" dt="2024-05-09T09:01:51.446" v="3596" actId="478"/>
          <ac:spMkLst>
            <pc:docMk/>
            <pc:sldMk cId="915504960" sldId="294"/>
            <ac:spMk id="20" creationId="{2ECB063F-8FC0-DC00-970F-D17C7171E9CE}"/>
          </ac:spMkLst>
        </pc:spChg>
        <pc:spChg chg="del">
          <ac:chgData name="Raining Puncakes" userId="974ed06464737688" providerId="LiveId" clId="{B2D134B8-1896-477D-AED6-4C245C94BC1E}" dt="2024-05-09T09:01:51.446" v="3596" actId="478"/>
          <ac:spMkLst>
            <pc:docMk/>
            <pc:sldMk cId="915504960" sldId="294"/>
            <ac:spMk id="21" creationId="{C37A4C25-DBE9-7D5E-5D86-F84307865572}"/>
          </ac:spMkLst>
        </pc:spChg>
        <pc:picChg chg="mod">
          <ac:chgData name="Raining Puncakes" userId="974ed06464737688" providerId="LiveId" clId="{B2D134B8-1896-477D-AED6-4C245C94BC1E}" dt="2024-05-09T08:51:02.808" v="3376" actId="1076"/>
          <ac:picMkLst>
            <pc:docMk/>
            <pc:sldMk cId="915504960" sldId="294"/>
            <ac:picMk id="6" creationId="{FD25EF57-1D2A-6461-2A3D-001CF81AA4B4}"/>
          </ac:picMkLst>
        </pc:picChg>
        <pc:picChg chg="mod">
          <ac:chgData name="Raining Puncakes" userId="974ed06464737688" providerId="LiveId" clId="{B2D134B8-1896-477D-AED6-4C245C94BC1E}" dt="2024-05-09T09:01:40.670" v="3595" actId="1076"/>
          <ac:picMkLst>
            <pc:docMk/>
            <pc:sldMk cId="915504960" sldId="294"/>
            <ac:picMk id="11" creationId="{FB3EBE6F-4840-8FC2-8ED7-60AEFF030647}"/>
          </ac:picMkLst>
        </pc:picChg>
        <pc:picChg chg="mod">
          <ac:chgData name="Raining Puncakes" userId="974ed06464737688" providerId="LiveId" clId="{B2D134B8-1896-477D-AED6-4C245C94BC1E}" dt="2024-05-09T09:01:40.670" v="3595" actId="1076"/>
          <ac:picMkLst>
            <pc:docMk/>
            <pc:sldMk cId="915504960" sldId="294"/>
            <ac:picMk id="12" creationId="{03EB328F-3228-2E5B-B3E8-46D017D6F7BC}"/>
          </ac:picMkLst>
        </pc:picChg>
      </pc:sldChg>
      <pc:sldChg chg="addSp delSp modSp add mod">
        <pc:chgData name="Raining Puncakes" userId="974ed06464737688" providerId="LiveId" clId="{B2D134B8-1896-477D-AED6-4C245C94BC1E}" dt="2024-05-09T09:42:22.408" v="6283"/>
        <pc:sldMkLst>
          <pc:docMk/>
          <pc:sldMk cId="1045654973" sldId="295"/>
        </pc:sldMkLst>
        <pc:spChg chg="mod">
          <ac:chgData name="Raining Puncakes" userId="974ed06464737688" providerId="LiveId" clId="{B2D134B8-1896-477D-AED6-4C245C94BC1E}" dt="2024-05-09T09:15:57.247" v="4054" actId="20577"/>
          <ac:spMkLst>
            <pc:docMk/>
            <pc:sldMk cId="1045654973" sldId="295"/>
            <ac:spMk id="2" creationId="{FDBE6CEB-F310-E0AD-3A1D-7E537CE4EA52}"/>
          </ac:spMkLst>
        </pc:spChg>
        <pc:spChg chg="mod">
          <ac:chgData name="Raining Puncakes" userId="974ed06464737688" providerId="LiveId" clId="{B2D134B8-1896-477D-AED6-4C245C94BC1E}" dt="2024-05-09T09:18:38.062" v="4257" actId="20577"/>
          <ac:spMkLst>
            <pc:docMk/>
            <pc:sldMk cId="1045654973" sldId="295"/>
            <ac:spMk id="3" creationId="{E0B6E2DE-A7FD-8377-5D0E-834536089B19}"/>
          </ac:spMkLst>
        </pc:spChg>
        <pc:spChg chg="del">
          <ac:chgData name="Raining Puncakes" userId="974ed06464737688" providerId="LiveId" clId="{B2D134B8-1896-477D-AED6-4C245C94BC1E}" dt="2024-05-09T09:15:21.213" v="4047" actId="478"/>
          <ac:spMkLst>
            <pc:docMk/>
            <pc:sldMk cId="1045654973" sldId="295"/>
            <ac:spMk id="4" creationId="{4FBFF606-2727-FFE8-808D-F52DE9CAE53F}"/>
          </ac:spMkLst>
        </pc:spChg>
        <pc:spChg chg="del">
          <ac:chgData name="Raining Puncakes" userId="974ed06464737688" providerId="LiveId" clId="{B2D134B8-1896-477D-AED6-4C245C94BC1E}" dt="2024-05-09T09:15:21.213" v="4047" actId="478"/>
          <ac:spMkLst>
            <pc:docMk/>
            <pc:sldMk cId="1045654973" sldId="295"/>
            <ac:spMk id="7" creationId="{EE6B8AA5-BFD7-A8C5-2878-37B5711D8718}"/>
          </ac:spMkLst>
        </pc:spChg>
        <pc:spChg chg="add del mod">
          <ac:chgData name="Raining Puncakes" userId="974ed06464737688" providerId="LiveId" clId="{B2D134B8-1896-477D-AED6-4C245C94BC1E}" dt="2024-05-09T09:19:56.915" v="4474" actId="21"/>
          <ac:spMkLst>
            <pc:docMk/>
            <pc:sldMk cId="1045654973" sldId="295"/>
            <ac:spMk id="9" creationId="{4764A03E-9D30-6880-52F0-523EB88AF8E2}"/>
          </ac:spMkLst>
        </pc:spChg>
        <pc:spChg chg="add mod">
          <ac:chgData name="Raining Puncakes" userId="974ed06464737688" providerId="LiveId" clId="{B2D134B8-1896-477D-AED6-4C245C94BC1E}" dt="2024-05-09T09:20:04.790" v="4528" actId="1036"/>
          <ac:spMkLst>
            <pc:docMk/>
            <pc:sldMk cId="1045654973" sldId="295"/>
            <ac:spMk id="10" creationId="{5E30D90E-D684-2C7D-989E-41F295F566A9}"/>
          </ac:spMkLst>
        </pc:spChg>
        <pc:spChg chg="add mod">
          <ac:chgData name="Raining Puncakes" userId="974ed06464737688" providerId="LiveId" clId="{B2D134B8-1896-477D-AED6-4C245C94BC1E}" dt="2024-05-09T09:20:08.947" v="4554" actId="1036"/>
          <ac:spMkLst>
            <pc:docMk/>
            <pc:sldMk cId="1045654973" sldId="295"/>
            <ac:spMk id="13" creationId="{4A493637-7461-F100-6105-9016B82718CB}"/>
          </ac:spMkLst>
        </pc:spChg>
        <pc:spChg chg="add mod">
          <ac:chgData name="Raining Puncakes" userId="974ed06464737688" providerId="LiveId" clId="{B2D134B8-1896-477D-AED6-4C245C94BC1E}" dt="2024-05-09T09:26:34.609" v="4909" actId="1035"/>
          <ac:spMkLst>
            <pc:docMk/>
            <pc:sldMk cId="1045654973" sldId="295"/>
            <ac:spMk id="15" creationId="{E763AE37-0D50-A090-401F-D79EE756D823}"/>
          </ac:spMkLst>
        </pc:spChg>
        <pc:spChg chg="add mod">
          <ac:chgData name="Raining Puncakes" userId="974ed06464737688" providerId="LiveId" clId="{B2D134B8-1896-477D-AED6-4C245C94BC1E}" dt="2024-05-09T09:26:47.228" v="4992" actId="1035"/>
          <ac:spMkLst>
            <pc:docMk/>
            <pc:sldMk cId="1045654973" sldId="295"/>
            <ac:spMk id="16" creationId="{8F7673BC-C69B-E11F-69DB-D3B669B462E9}"/>
          </ac:spMkLst>
        </pc:spChg>
        <pc:spChg chg="add del mod">
          <ac:chgData name="Raining Puncakes" userId="974ed06464737688" providerId="LiveId" clId="{B2D134B8-1896-477D-AED6-4C245C94BC1E}" dt="2024-05-09T09:42:14.190" v="6200" actId="478"/>
          <ac:spMkLst>
            <pc:docMk/>
            <pc:sldMk cId="1045654973" sldId="295"/>
            <ac:spMk id="17" creationId="{416DEADC-47C3-EE94-B9A9-D8703EA2EE5E}"/>
          </ac:spMkLst>
        </pc:spChg>
        <pc:spChg chg="add mod">
          <ac:chgData name="Raining Puncakes" userId="974ed06464737688" providerId="LiveId" clId="{B2D134B8-1896-477D-AED6-4C245C94BC1E}" dt="2024-05-09T09:42:20.655" v="6281" actId="1035"/>
          <ac:spMkLst>
            <pc:docMk/>
            <pc:sldMk cId="1045654973" sldId="295"/>
            <ac:spMk id="18" creationId="{3FED3D82-5DAA-1A0F-EC74-4B3A2A9D5AFC}"/>
          </ac:spMkLst>
        </pc:spChg>
        <pc:spChg chg="add mod">
          <ac:chgData name="Raining Puncakes" userId="974ed06464737688" providerId="LiveId" clId="{B2D134B8-1896-477D-AED6-4C245C94BC1E}" dt="2024-05-09T09:42:22.408" v="6283"/>
          <ac:spMkLst>
            <pc:docMk/>
            <pc:sldMk cId="1045654973" sldId="295"/>
            <ac:spMk id="19" creationId="{70889EDE-4872-CB31-B1DA-24C8D725BD07}"/>
          </ac:spMkLst>
        </pc:spChg>
        <pc:picChg chg="mod">
          <ac:chgData name="Raining Puncakes" userId="974ed06464737688" providerId="LiveId" clId="{B2D134B8-1896-477D-AED6-4C245C94BC1E}" dt="2024-05-09T09:19:34.687" v="4472" actId="1035"/>
          <ac:picMkLst>
            <pc:docMk/>
            <pc:sldMk cId="1045654973" sldId="295"/>
            <ac:picMk id="5" creationId="{FA23FE74-D567-0E92-7610-ADC3C5FF1850}"/>
          </ac:picMkLst>
        </pc:picChg>
        <pc:picChg chg="mod">
          <ac:chgData name="Raining Puncakes" userId="974ed06464737688" providerId="LiveId" clId="{B2D134B8-1896-477D-AED6-4C245C94BC1E}" dt="2024-05-09T09:19:34.687" v="4472" actId="1035"/>
          <ac:picMkLst>
            <pc:docMk/>
            <pc:sldMk cId="1045654973" sldId="295"/>
            <ac:picMk id="6" creationId="{FD25EF57-1D2A-6461-2A3D-001CF81AA4B4}"/>
          </ac:picMkLst>
        </pc:picChg>
        <pc:picChg chg="add del mod">
          <ac:chgData name="Raining Puncakes" userId="974ed06464737688" providerId="LiveId" clId="{B2D134B8-1896-477D-AED6-4C245C94BC1E}" dt="2024-05-09T09:19:56.915" v="4474" actId="21"/>
          <ac:picMkLst>
            <pc:docMk/>
            <pc:sldMk cId="1045654973" sldId="295"/>
            <ac:picMk id="8" creationId="{F80C0357-FFC2-5FF4-1208-4D73E91FD711}"/>
          </ac:picMkLst>
        </pc:picChg>
        <pc:picChg chg="mod">
          <ac:chgData name="Raining Puncakes" userId="974ed06464737688" providerId="LiveId" clId="{B2D134B8-1896-477D-AED6-4C245C94BC1E}" dt="2024-05-09T09:19:28.307" v="4415" actId="1035"/>
          <ac:picMkLst>
            <pc:docMk/>
            <pc:sldMk cId="1045654973" sldId="295"/>
            <ac:picMk id="11" creationId="{FB3EBE6F-4840-8FC2-8ED7-60AEFF030647}"/>
          </ac:picMkLst>
        </pc:picChg>
        <pc:picChg chg="mod">
          <ac:chgData name="Raining Puncakes" userId="974ed06464737688" providerId="LiveId" clId="{B2D134B8-1896-477D-AED6-4C245C94BC1E}" dt="2024-05-09T09:19:28.307" v="4415" actId="1035"/>
          <ac:picMkLst>
            <pc:docMk/>
            <pc:sldMk cId="1045654973" sldId="295"/>
            <ac:picMk id="12" creationId="{03EB328F-3228-2E5B-B3E8-46D017D6F7BC}"/>
          </ac:picMkLst>
        </pc:picChg>
        <pc:picChg chg="add mod">
          <ac:chgData name="Raining Puncakes" userId="974ed06464737688" providerId="LiveId" clId="{B2D134B8-1896-477D-AED6-4C245C94BC1E}" dt="2024-05-09T09:26:34.609" v="4909" actId="1035"/>
          <ac:picMkLst>
            <pc:docMk/>
            <pc:sldMk cId="1045654973" sldId="295"/>
            <ac:picMk id="14" creationId="{186C74A4-A088-CCE6-D21F-30383F798348}"/>
          </ac:picMkLst>
        </pc:picChg>
      </pc:sldChg>
      <pc:sldChg chg="addSp delSp modSp add mod ord">
        <pc:chgData name="Raining Puncakes" userId="974ed06464737688" providerId="LiveId" clId="{B2D134B8-1896-477D-AED6-4C245C94BC1E}" dt="2024-05-09T09:31:02.956" v="5370" actId="1036"/>
        <pc:sldMkLst>
          <pc:docMk/>
          <pc:sldMk cId="1755465423" sldId="296"/>
        </pc:sldMkLst>
        <pc:spChg chg="mod">
          <ac:chgData name="Raining Puncakes" userId="974ed06464737688" providerId="LiveId" clId="{B2D134B8-1896-477D-AED6-4C245C94BC1E}" dt="2024-05-09T09:22:58.046" v="4573" actId="20577"/>
          <ac:spMkLst>
            <pc:docMk/>
            <pc:sldMk cId="1755465423" sldId="296"/>
            <ac:spMk id="2" creationId="{FDBE6CEB-F310-E0AD-3A1D-7E537CE4EA52}"/>
          </ac:spMkLst>
        </pc:spChg>
        <pc:spChg chg="mod">
          <ac:chgData name="Raining Puncakes" userId="974ed06464737688" providerId="LiveId" clId="{B2D134B8-1896-477D-AED6-4C245C94BC1E}" dt="2024-05-09T09:28:06.495" v="5122" actId="20577"/>
          <ac:spMkLst>
            <pc:docMk/>
            <pc:sldMk cId="1755465423" sldId="296"/>
            <ac:spMk id="3" creationId="{E0B6E2DE-A7FD-8377-5D0E-834536089B19}"/>
          </ac:spMkLst>
        </pc:spChg>
        <pc:spChg chg="add mod">
          <ac:chgData name="Raining Puncakes" userId="974ed06464737688" providerId="LiveId" clId="{B2D134B8-1896-477D-AED6-4C245C94BC1E}" dt="2024-05-09T09:26:58.637" v="5040" actId="1036"/>
          <ac:spMkLst>
            <pc:docMk/>
            <pc:sldMk cId="1755465423" sldId="296"/>
            <ac:spMk id="4" creationId="{FCA6DFF8-57ED-D2AB-9C7D-09E410D82DA1}"/>
          </ac:spMkLst>
        </pc:spChg>
        <pc:spChg chg="add mod">
          <ac:chgData name="Raining Puncakes" userId="974ed06464737688" providerId="LiveId" clId="{B2D134B8-1896-477D-AED6-4C245C94BC1E}" dt="2024-05-09T09:27:05.510" v="5066" actId="1036"/>
          <ac:spMkLst>
            <pc:docMk/>
            <pc:sldMk cId="1755465423" sldId="296"/>
            <ac:spMk id="7" creationId="{53474000-587E-E071-9D79-CFE7EABCB20B}"/>
          </ac:spMkLst>
        </pc:spChg>
        <pc:spChg chg="add del">
          <ac:chgData name="Raining Puncakes" userId="974ed06464737688" providerId="LiveId" clId="{B2D134B8-1896-477D-AED6-4C245C94BC1E}" dt="2024-05-09T09:28:49.947" v="5124" actId="22"/>
          <ac:spMkLst>
            <pc:docMk/>
            <pc:sldMk cId="1755465423" sldId="296"/>
            <ac:spMk id="9" creationId="{CDDABB80-0437-48AF-C963-346B27A2B070}"/>
          </ac:spMkLst>
        </pc:spChg>
        <pc:spChg chg="del">
          <ac:chgData name="Raining Puncakes" userId="974ed06464737688" providerId="LiveId" clId="{B2D134B8-1896-477D-AED6-4C245C94BC1E}" dt="2024-05-09T09:23:01.710" v="4574" actId="478"/>
          <ac:spMkLst>
            <pc:docMk/>
            <pc:sldMk cId="1755465423" sldId="296"/>
            <ac:spMk id="10" creationId="{5E30D90E-D684-2C7D-989E-41F295F566A9}"/>
          </ac:spMkLst>
        </pc:spChg>
        <pc:spChg chg="del">
          <ac:chgData name="Raining Puncakes" userId="974ed06464737688" providerId="LiveId" clId="{B2D134B8-1896-477D-AED6-4C245C94BC1E}" dt="2024-05-09T09:23:01.710" v="4574" actId="478"/>
          <ac:spMkLst>
            <pc:docMk/>
            <pc:sldMk cId="1755465423" sldId="296"/>
            <ac:spMk id="13" creationId="{4A493637-7461-F100-6105-9016B82718CB}"/>
          </ac:spMkLst>
        </pc:spChg>
        <pc:spChg chg="add mod">
          <ac:chgData name="Raining Puncakes" userId="974ed06464737688" providerId="LiveId" clId="{B2D134B8-1896-477D-AED6-4C245C94BC1E}" dt="2024-05-09T09:30:58.552" v="5346" actId="1036"/>
          <ac:spMkLst>
            <pc:docMk/>
            <pc:sldMk cId="1755465423" sldId="296"/>
            <ac:spMk id="14" creationId="{92B24A37-0661-C082-9044-2901B984D7EA}"/>
          </ac:spMkLst>
        </pc:spChg>
        <pc:spChg chg="add mod">
          <ac:chgData name="Raining Puncakes" userId="974ed06464737688" providerId="LiveId" clId="{B2D134B8-1896-477D-AED6-4C245C94BC1E}" dt="2024-05-09T09:31:02.956" v="5370" actId="1036"/>
          <ac:spMkLst>
            <pc:docMk/>
            <pc:sldMk cId="1755465423" sldId="296"/>
            <ac:spMk id="15" creationId="{392323B7-7F78-BEBE-76F1-680D03E5B1C8}"/>
          </ac:spMkLst>
        </pc:spChg>
        <pc:picChg chg="mod">
          <ac:chgData name="Raining Puncakes" userId="974ed06464737688" providerId="LiveId" clId="{B2D134B8-1896-477D-AED6-4C245C94BC1E}" dt="2024-05-09T09:26:25.838" v="4864" actId="1036"/>
          <ac:picMkLst>
            <pc:docMk/>
            <pc:sldMk cId="1755465423" sldId="296"/>
            <ac:picMk id="5" creationId="{FA23FE74-D567-0E92-7610-ADC3C5FF1850}"/>
          </ac:picMkLst>
        </pc:picChg>
        <pc:picChg chg="mod">
          <ac:chgData name="Raining Puncakes" userId="974ed06464737688" providerId="LiveId" clId="{B2D134B8-1896-477D-AED6-4C245C94BC1E}" dt="2024-05-09T09:26:25.838" v="4864" actId="1036"/>
          <ac:picMkLst>
            <pc:docMk/>
            <pc:sldMk cId="1755465423" sldId="296"/>
            <ac:picMk id="6" creationId="{FD25EF57-1D2A-6461-2A3D-001CF81AA4B4}"/>
          </ac:picMkLst>
        </pc:picChg>
        <pc:picChg chg="mod">
          <ac:chgData name="Raining Puncakes" userId="974ed06464737688" providerId="LiveId" clId="{B2D134B8-1896-477D-AED6-4C245C94BC1E}" dt="2024-05-09T09:26:17.894" v="4812" actId="1076"/>
          <ac:picMkLst>
            <pc:docMk/>
            <pc:sldMk cId="1755465423" sldId="296"/>
            <ac:picMk id="11" creationId="{FB3EBE6F-4840-8FC2-8ED7-60AEFF030647}"/>
          </ac:picMkLst>
        </pc:picChg>
        <pc:picChg chg="mod">
          <ac:chgData name="Raining Puncakes" userId="974ed06464737688" providerId="LiveId" clId="{B2D134B8-1896-477D-AED6-4C245C94BC1E}" dt="2024-05-09T09:26:17.894" v="4812" actId="1076"/>
          <ac:picMkLst>
            <pc:docMk/>
            <pc:sldMk cId="1755465423" sldId="296"/>
            <ac:picMk id="12" creationId="{03EB328F-3228-2E5B-B3E8-46D017D6F7BC}"/>
          </ac:picMkLst>
        </pc:picChg>
      </pc:sldChg>
      <pc:sldChg chg="add del">
        <pc:chgData name="Raining Puncakes" userId="974ed06464737688" providerId="LiveId" clId="{B2D134B8-1896-477D-AED6-4C245C94BC1E}" dt="2024-05-09T09:19:02.842" v="4259"/>
        <pc:sldMkLst>
          <pc:docMk/>
          <pc:sldMk cId="2139883138" sldId="296"/>
        </pc:sldMkLst>
      </pc:sldChg>
      <pc:sldChg chg="addSp delSp modSp add mod modNotesTx">
        <pc:chgData name="Raining Puncakes" userId="974ed06464737688" providerId="LiveId" clId="{B2D134B8-1896-477D-AED6-4C245C94BC1E}" dt="2024-05-09T09:33:00.513" v="5579" actId="1076"/>
        <pc:sldMkLst>
          <pc:docMk/>
          <pc:sldMk cId="3549959555" sldId="297"/>
        </pc:sldMkLst>
        <pc:spChg chg="mod">
          <ac:chgData name="Raining Puncakes" userId="974ed06464737688" providerId="LiveId" clId="{B2D134B8-1896-477D-AED6-4C245C94BC1E}" dt="2024-05-09T09:29:26.363" v="5183" actId="14100"/>
          <ac:spMkLst>
            <pc:docMk/>
            <pc:sldMk cId="3549959555" sldId="297"/>
            <ac:spMk id="2" creationId="{FDBE6CEB-F310-E0AD-3A1D-7E537CE4EA52}"/>
          </ac:spMkLst>
        </pc:spChg>
        <pc:spChg chg="mod">
          <ac:chgData name="Raining Puncakes" userId="974ed06464737688" providerId="LiveId" clId="{B2D134B8-1896-477D-AED6-4C245C94BC1E}" dt="2024-05-09T09:30:39.127" v="5295" actId="113"/>
          <ac:spMkLst>
            <pc:docMk/>
            <pc:sldMk cId="3549959555" sldId="297"/>
            <ac:spMk id="3" creationId="{E0B6E2DE-A7FD-8377-5D0E-834536089B19}"/>
          </ac:spMkLst>
        </pc:spChg>
        <pc:spChg chg="del">
          <ac:chgData name="Raining Puncakes" userId="974ed06464737688" providerId="LiveId" clId="{B2D134B8-1896-477D-AED6-4C245C94BC1E}" dt="2024-05-09T09:29:08.550" v="5130" actId="478"/>
          <ac:spMkLst>
            <pc:docMk/>
            <pc:sldMk cId="3549959555" sldId="297"/>
            <ac:spMk id="4" creationId="{FCA6DFF8-57ED-D2AB-9C7D-09E410D82DA1}"/>
          </ac:spMkLst>
        </pc:spChg>
        <pc:spChg chg="del">
          <ac:chgData name="Raining Puncakes" userId="974ed06464737688" providerId="LiveId" clId="{B2D134B8-1896-477D-AED6-4C245C94BC1E}" dt="2024-05-09T09:29:08.550" v="5130" actId="478"/>
          <ac:spMkLst>
            <pc:docMk/>
            <pc:sldMk cId="3549959555" sldId="297"/>
            <ac:spMk id="7" creationId="{53474000-587E-E071-9D79-CFE7EABCB20B}"/>
          </ac:spMkLst>
        </pc:spChg>
        <pc:spChg chg="add mod">
          <ac:chgData name="Raining Puncakes" userId="974ed06464737688" providerId="LiveId" clId="{B2D134B8-1896-477D-AED6-4C245C94BC1E}" dt="2024-05-09T09:31:35.219" v="5565" actId="1035"/>
          <ac:spMkLst>
            <pc:docMk/>
            <pc:sldMk cId="3549959555" sldId="297"/>
            <ac:spMk id="8" creationId="{005219E1-355E-3A7B-6D26-95D2C807E200}"/>
          </ac:spMkLst>
        </pc:spChg>
        <pc:spChg chg="add mod">
          <ac:chgData name="Raining Puncakes" userId="974ed06464737688" providerId="LiveId" clId="{B2D134B8-1896-477D-AED6-4C245C94BC1E}" dt="2024-05-09T09:31:30.886" v="5542" actId="1035"/>
          <ac:spMkLst>
            <pc:docMk/>
            <pc:sldMk cId="3549959555" sldId="297"/>
            <ac:spMk id="9" creationId="{21521CEA-0C8E-3CB8-01C4-318049B18A7B}"/>
          </ac:spMkLst>
        </pc:spChg>
        <pc:picChg chg="mod">
          <ac:chgData name="Raining Puncakes" userId="974ed06464737688" providerId="LiveId" clId="{B2D134B8-1896-477D-AED6-4C245C94BC1E}" dt="2024-05-09T09:31:19.375" v="5492" actId="1036"/>
          <ac:picMkLst>
            <pc:docMk/>
            <pc:sldMk cId="3549959555" sldId="297"/>
            <ac:picMk id="5" creationId="{FA23FE74-D567-0E92-7610-ADC3C5FF1850}"/>
          </ac:picMkLst>
        </pc:picChg>
        <pc:picChg chg="mod">
          <ac:chgData name="Raining Puncakes" userId="974ed06464737688" providerId="LiveId" clId="{B2D134B8-1896-477D-AED6-4C245C94BC1E}" dt="2024-05-09T09:31:19.375" v="5492" actId="1036"/>
          <ac:picMkLst>
            <pc:docMk/>
            <pc:sldMk cId="3549959555" sldId="297"/>
            <ac:picMk id="6" creationId="{FD25EF57-1D2A-6461-2A3D-001CF81AA4B4}"/>
          </ac:picMkLst>
        </pc:picChg>
        <pc:picChg chg="mod">
          <ac:chgData name="Raining Puncakes" userId="974ed06464737688" providerId="LiveId" clId="{B2D134B8-1896-477D-AED6-4C245C94BC1E}" dt="2024-05-09T09:31:12.582" v="5430" actId="1035"/>
          <ac:picMkLst>
            <pc:docMk/>
            <pc:sldMk cId="3549959555" sldId="297"/>
            <ac:picMk id="11" creationId="{FB3EBE6F-4840-8FC2-8ED7-60AEFF030647}"/>
          </ac:picMkLst>
        </pc:picChg>
        <pc:picChg chg="mod">
          <ac:chgData name="Raining Puncakes" userId="974ed06464737688" providerId="LiveId" clId="{B2D134B8-1896-477D-AED6-4C245C94BC1E}" dt="2024-05-09T09:31:12.582" v="5430" actId="1035"/>
          <ac:picMkLst>
            <pc:docMk/>
            <pc:sldMk cId="3549959555" sldId="297"/>
            <ac:picMk id="12" creationId="{03EB328F-3228-2E5B-B3E8-46D017D6F7BC}"/>
          </ac:picMkLst>
        </pc:picChg>
        <pc:picChg chg="add mod">
          <ac:chgData name="Raining Puncakes" userId="974ed06464737688" providerId="LiveId" clId="{B2D134B8-1896-477D-AED6-4C245C94BC1E}" dt="2024-05-09T09:33:00.513" v="5579" actId="1076"/>
          <ac:picMkLst>
            <pc:docMk/>
            <pc:sldMk cId="3549959555" sldId="297"/>
            <ac:picMk id="1026" creationId="{3E54B43E-C916-ABB8-7E06-4E21A9A9DFBE}"/>
          </ac:picMkLst>
        </pc:picChg>
        <pc:picChg chg="add mod">
          <ac:chgData name="Raining Puncakes" userId="974ed06464737688" providerId="LiveId" clId="{B2D134B8-1896-477D-AED6-4C245C94BC1E}" dt="2024-05-09T09:33:00.513" v="5579" actId="1076"/>
          <ac:picMkLst>
            <pc:docMk/>
            <pc:sldMk cId="3549959555" sldId="297"/>
            <ac:picMk id="1027" creationId="{9E9F17AB-C6F9-EFFF-96A9-6946839E3F35}"/>
          </ac:picMkLst>
        </pc:picChg>
      </pc:sldChg>
      <pc:sldChg chg="addSp delSp modSp add mod">
        <pc:chgData name="Raining Puncakes" userId="974ed06464737688" providerId="LiveId" clId="{B2D134B8-1896-477D-AED6-4C245C94BC1E}" dt="2024-05-09T10:40:55.671" v="10155" actId="20577"/>
        <pc:sldMkLst>
          <pc:docMk/>
          <pc:sldMk cId="3613619345" sldId="298"/>
        </pc:sldMkLst>
        <pc:spChg chg="del">
          <ac:chgData name="Raining Puncakes" userId="974ed06464737688" providerId="LiveId" clId="{B2D134B8-1896-477D-AED6-4C245C94BC1E}" dt="2024-05-09T09:33:08.350" v="5581" actId="478"/>
          <ac:spMkLst>
            <pc:docMk/>
            <pc:sldMk cId="3613619345" sldId="298"/>
            <ac:spMk id="3" creationId="{E0B6E2DE-A7FD-8377-5D0E-834536089B19}"/>
          </ac:spMkLst>
        </pc:spChg>
        <pc:spChg chg="add mod">
          <ac:chgData name="Raining Puncakes" userId="974ed06464737688" providerId="LiveId" clId="{B2D134B8-1896-477D-AED6-4C245C94BC1E}" dt="2024-05-09T09:34:43.231" v="5665" actId="1076"/>
          <ac:spMkLst>
            <pc:docMk/>
            <pc:sldMk cId="3613619345" sldId="298"/>
            <ac:spMk id="4" creationId="{4311CA71-259A-F3C5-2BFE-03246F5E0B0C}"/>
          </ac:spMkLst>
        </pc:spChg>
        <pc:spChg chg="add mod">
          <ac:chgData name="Raining Puncakes" userId="974ed06464737688" providerId="LiveId" clId="{B2D134B8-1896-477D-AED6-4C245C94BC1E}" dt="2024-05-09T09:34:43.231" v="5665" actId="1076"/>
          <ac:spMkLst>
            <pc:docMk/>
            <pc:sldMk cId="3613619345" sldId="298"/>
            <ac:spMk id="7" creationId="{6EFA2B58-DEB3-FB25-07FF-37E9F24640C5}"/>
          </ac:spMkLst>
        </pc:spChg>
        <pc:spChg chg="del">
          <ac:chgData name="Raining Puncakes" userId="974ed06464737688" providerId="LiveId" clId="{B2D134B8-1896-477D-AED6-4C245C94BC1E}" dt="2024-05-09T09:35:08.600" v="5667" actId="478"/>
          <ac:spMkLst>
            <pc:docMk/>
            <pc:sldMk cId="3613619345" sldId="298"/>
            <ac:spMk id="8" creationId="{005219E1-355E-3A7B-6D26-95D2C807E200}"/>
          </ac:spMkLst>
        </pc:spChg>
        <pc:spChg chg="del">
          <ac:chgData name="Raining Puncakes" userId="974ed06464737688" providerId="LiveId" clId="{B2D134B8-1896-477D-AED6-4C245C94BC1E}" dt="2024-05-09T09:35:06.462" v="5666" actId="478"/>
          <ac:spMkLst>
            <pc:docMk/>
            <pc:sldMk cId="3613619345" sldId="298"/>
            <ac:spMk id="9" creationId="{21521CEA-0C8E-3CB8-01C4-318049B18A7B}"/>
          </ac:spMkLst>
        </pc:spChg>
        <pc:spChg chg="add mod">
          <ac:chgData name="Raining Puncakes" userId="974ed06464737688" providerId="LiveId" clId="{B2D134B8-1896-477D-AED6-4C245C94BC1E}" dt="2024-05-09T09:42:58.488" v="6348" actId="1036"/>
          <ac:spMkLst>
            <pc:docMk/>
            <pc:sldMk cId="3613619345" sldId="298"/>
            <ac:spMk id="13" creationId="{61395537-60E8-2793-7A8D-526D93FB01CC}"/>
          </ac:spMkLst>
        </pc:spChg>
        <pc:spChg chg="add mod">
          <ac:chgData name="Raining Puncakes" userId="974ed06464737688" providerId="LiveId" clId="{B2D134B8-1896-477D-AED6-4C245C94BC1E}" dt="2024-05-09T10:40:55.671" v="10155" actId="20577"/>
          <ac:spMkLst>
            <pc:docMk/>
            <pc:sldMk cId="3613619345" sldId="298"/>
            <ac:spMk id="14" creationId="{1B52B2F5-4A26-72F7-2069-7F3D50ADA271}"/>
          </ac:spMkLst>
        </pc:spChg>
        <pc:grpChg chg="add mod">
          <ac:chgData name="Raining Puncakes" userId="974ed06464737688" providerId="LiveId" clId="{B2D134B8-1896-477D-AED6-4C245C94BC1E}" dt="2024-05-09T09:34:43.231" v="5665" actId="1076"/>
          <ac:grpSpMkLst>
            <pc:docMk/>
            <pc:sldMk cId="3613619345" sldId="298"/>
            <ac:grpSpMk id="10" creationId="{2AE098B9-05A7-8CE1-2AF5-4E23F7D72D32}"/>
          </ac:grpSpMkLst>
        </pc:grpChg>
        <pc:picChg chg="mod">
          <ac:chgData name="Raining Puncakes" userId="974ed06464737688" providerId="LiveId" clId="{B2D134B8-1896-477D-AED6-4C245C94BC1E}" dt="2024-05-09T09:38:43.313" v="5804" actId="1076"/>
          <ac:picMkLst>
            <pc:docMk/>
            <pc:sldMk cId="3613619345" sldId="298"/>
            <ac:picMk id="5" creationId="{FA23FE74-D567-0E92-7610-ADC3C5FF1850}"/>
          </ac:picMkLst>
        </pc:picChg>
        <pc:picChg chg="add mod">
          <ac:chgData name="Raining Puncakes" userId="974ed06464737688" providerId="LiveId" clId="{B2D134B8-1896-477D-AED6-4C245C94BC1E}" dt="2024-05-09T09:34:43.231" v="5665" actId="1076"/>
          <ac:picMkLst>
            <pc:docMk/>
            <pc:sldMk cId="3613619345" sldId="298"/>
            <ac:picMk id="2050" creationId="{298D7837-A3F7-611E-A49C-55FF7F60FD4E}"/>
          </ac:picMkLst>
        </pc:picChg>
        <pc:picChg chg="add mod">
          <ac:chgData name="Raining Puncakes" userId="974ed06464737688" providerId="LiveId" clId="{B2D134B8-1896-477D-AED6-4C245C94BC1E}" dt="2024-05-09T09:34:43.231" v="5665" actId="1076"/>
          <ac:picMkLst>
            <pc:docMk/>
            <pc:sldMk cId="3613619345" sldId="298"/>
            <ac:picMk id="2051" creationId="{5EBF0CF4-F789-4D7D-B419-8401657A836E}"/>
          </ac:picMkLst>
        </pc:picChg>
      </pc:sldChg>
      <pc:sldChg chg="addSp delSp modSp add mod">
        <pc:chgData name="Raining Puncakes" userId="974ed06464737688" providerId="LiveId" clId="{B2D134B8-1896-477D-AED6-4C245C94BC1E}" dt="2024-05-09T10:41:48.602" v="10170" actId="1076"/>
        <pc:sldMkLst>
          <pc:docMk/>
          <pc:sldMk cId="3421378874" sldId="299"/>
        </pc:sldMkLst>
        <pc:spChg chg="mod">
          <ac:chgData name="Raining Puncakes" userId="974ed06464737688" providerId="LiveId" clId="{B2D134B8-1896-477D-AED6-4C245C94BC1E}" dt="2024-05-09T09:37:13.390" v="5684" actId="14100"/>
          <ac:spMkLst>
            <pc:docMk/>
            <pc:sldMk cId="3421378874" sldId="299"/>
            <ac:spMk id="2" creationId="{FDBE6CEB-F310-E0AD-3A1D-7E537CE4EA52}"/>
          </ac:spMkLst>
        </pc:spChg>
        <pc:spChg chg="add mod">
          <ac:chgData name="Raining Puncakes" userId="974ed06464737688" providerId="LiveId" clId="{B2D134B8-1896-477D-AED6-4C245C94BC1E}" dt="2024-05-09T10:40:46.824" v="10150" actId="20577"/>
          <ac:spMkLst>
            <pc:docMk/>
            <pc:sldMk cId="3421378874" sldId="299"/>
            <ac:spMk id="3" creationId="{5E6C8E79-9B69-5D88-2D4D-848F6C76BDB1}"/>
          </ac:spMkLst>
        </pc:spChg>
        <pc:spChg chg="mod">
          <ac:chgData name="Raining Puncakes" userId="974ed06464737688" providerId="LiveId" clId="{B2D134B8-1896-477D-AED6-4C245C94BC1E}" dt="2024-05-09T09:37:06.496" v="5682" actId="1076"/>
          <ac:spMkLst>
            <pc:docMk/>
            <pc:sldMk cId="3421378874" sldId="299"/>
            <ac:spMk id="4" creationId="{4311CA71-259A-F3C5-2BFE-03246F5E0B0C}"/>
          </ac:spMkLst>
        </pc:spChg>
        <pc:spChg chg="mod">
          <ac:chgData name="Raining Puncakes" userId="974ed06464737688" providerId="LiveId" clId="{B2D134B8-1896-477D-AED6-4C245C94BC1E}" dt="2024-05-09T09:37:06.496" v="5682" actId="1076"/>
          <ac:spMkLst>
            <pc:docMk/>
            <pc:sldMk cId="3421378874" sldId="299"/>
            <ac:spMk id="7" creationId="{6EFA2B58-DEB3-FB25-07FF-37E9F24640C5}"/>
          </ac:spMkLst>
        </pc:spChg>
        <pc:spChg chg="add mod">
          <ac:chgData name="Raining Puncakes" userId="974ed06464737688" providerId="LiveId" clId="{B2D134B8-1896-477D-AED6-4C245C94BC1E}" dt="2024-05-09T09:38:54.801" v="5901" actId="1035"/>
          <ac:spMkLst>
            <pc:docMk/>
            <pc:sldMk cId="3421378874" sldId="299"/>
            <ac:spMk id="8" creationId="{A279DE7B-05C8-FBF2-35FA-C44018418561}"/>
          </ac:spMkLst>
        </pc:spChg>
        <pc:spChg chg="mod">
          <ac:chgData name="Raining Puncakes" userId="974ed06464737688" providerId="LiveId" clId="{B2D134B8-1896-477D-AED6-4C245C94BC1E}" dt="2024-05-09T10:41:48.602" v="10170" actId="1076"/>
          <ac:spMkLst>
            <pc:docMk/>
            <pc:sldMk cId="3421378874" sldId="299"/>
            <ac:spMk id="15" creationId="{CCC7107D-32C0-D59F-46BC-86E2B8521A31}"/>
          </ac:spMkLst>
        </pc:spChg>
        <pc:spChg chg="mod">
          <ac:chgData name="Raining Puncakes" userId="974ed06464737688" providerId="LiveId" clId="{B2D134B8-1896-477D-AED6-4C245C94BC1E}" dt="2024-05-09T10:41:48.602" v="10170" actId="1076"/>
          <ac:spMkLst>
            <pc:docMk/>
            <pc:sldMk cId="3421378874" sldId="299"/>
            <ac:spMk id="16" creationId="{22E9A41E-E453-F4D4-B217-E885C69038D5}"/>
          </ac:spMkLst>
        </pc:spChg>
        <pc:spChg chg="add mod">
          <ac:chgData name="Raining Puncakes" userId="974ed06464737688" providerId="LiveId" clId="{B2D134B8-1896-477D-AED6-4C245C94BC1E}" dt="2024-05-09T10:33:17.346" v="9706" actId="1035"/>
          <ac:spMkLst>
            <pc:docMk/>
            <pc:sldMk cId="3421378874" sldId="299"/>
            <ac:spMk id="17" creationId="{2868F43B-409C-F812-6C31-CC0D490E1D75}"/>
          </ac:spMkLst>
        </pc:spChg>
        <pc:spChg chg="add mod ord">
          <ac:chgData name="Raining Puncakes" userId="974ed06464737688" providerId="LiveId" clId="{B2D134B8-1896-477D-AED6-4C245C94BC1E}" dt="2024-05-09T10:41:46.866" v="10168" actId="1076"/>
          <ac:spMkLst>
            <pc:docMk/>
            <pc:sldMk cId="3421378874" sldId="299"/>
            <ac:spMk id="18" creationId="{BF9600D3-6227-7702-DEE6-A129896763B7}"/>
          </ac:spMkLst>
        </pc:spChg>
        <pc:grpChg chg="add mod">
          <ac:chgData name="Raining Puncakes" userId="974ed06464737688" providerId="LiveId" clId="{B2D134B8-1896-477D-AED6-4C245C94BC1E}" dt="2024-05-09T10:41:48.602" v="10170" actId="1076"/>
          <ac:grpSpMkLst>
            <pc:docMk/>
            <pc:sldMk cId="3421378874" sldId="299"/>
            <ac:grpSpMk id="9" creationId="{0D39D74F-E1A6-AF92-C97B-9F97CFE0FFD8}"/>
          </ac:grpSpMkLst>
        </pc:grpChg>
        <pc:grpChg chg="del mod">
          <ac:chgData name="Raining Puncakes" userId="974ed06464737688" providerId="LiveId" clId="{B2D134B8-1896-477D-AED6-4C245C94BC1E}" dt="2024-05-09T09:37:07.238" v="5683" actId="478"/>
          <ac:grpSpMkLst>
            <pc:docMk/>
            <pc:sldMk cId="3421378874" sldId="299"/>
            <ac:grpSpMk id="10" creationId="{2AE098B9-05A7-8CE1-2AF5-4E23F7D72D32}"/>
          </ac:grpSpMkLst>
        </pc:grpChg>
        <pc:picChg chg="mod">
          <ac:chgData name="Raining Puncakes" userId="974ed06464737688" providerId="LiveId" clId="{B2D134B8-1896-477D-AED6-4C245C94BC1E}" dt="2024-05-09T09:38:37.805" v="5802" actId="1035"/>
          <ac:picMkLst>
            <pc:docMk/>
            <pc:sldMk cId="3421378874" sldId="299"/>
            <ac:picMk id="5" creationId="{FA23FE74-D567-0E92-7610-ADC3C5FF1850}"/>
          </ac:picMkLst>
        </pc:picChg>
        <pc:picChg chg="mod">
          <ac:chgData name="Raining Puncakes" userId="974ed06464737688" providerId="LiveId" clId="{B2D134B8-1896-477D-AED6-4C245C94BC1E}" dt="2024-05-09T09:38:37.805" v="5802" actId="1035"/>
          <ac:picMkLst>
            <pc:docMk/>
            <pc:sldMk cId="3421378874" sldId="299"/>
            <ac:picMk id="6" creationId="{FD25EF57-1D2A-6461-2A3D-001CF81AA4B4}"/>
          </ac:picMkLst>
        </pc:picChg>
        <pc:picChg chg="mod">
          <ac:chgData name="Raining Puncakes" userId="974ed06464737688" providerId="LiveId" clId="{B2D134B8-1896-477D-AED6-4C245C94BC1E}" dt="2024-05-09T09:38:25.106" v="5704" actId="1076"/>
          <ac:picMkLst>
            <pc:docMk/>
            <pc:sldMk cId="3421378874" sldId="299"/>
            <ac:picMk id="11" creationId="{FB3EBE6F-4840-8FC2-8ED7-60AEFF030647}"/>
          </ac:picMkLst>
        </pc:picChg>
        <pc:picChg chg="mod">
          <ac:chgData name="Raining Puncakes" userId="974ed06464737688" providerId="LiveId" clId="{B2D134B8-1896-477D-AED6-4C245C94BC1E}" dt="2024-05-09T09:38:25.106" v="5704" actId="1076"/>
          <ac:picMkLst>
            <pc:docMk/>
            <pc:sldMk cId="3421378874" sldId="299"/>
            <ac:picMk id="12" creationId="{03EB328F-3228-2E5B-B3E8-46D017D6F7BC}"/>
          </ac:picMkLst>
        </pc:picChg>
        <pc:picChg chg="mod">
          <ac:chgData name="Raining Puncakes" userId="974ed06464737688" providerId="LiveId" clId="{B2D134B8-1896-477D-AED6-4C245C94BC1E}" dt="2024-05-09T10:41:48.602" v="10170" actId="1076"/>
          <ac:picMkLst>
            <pc:docMk/>
            <pc:sldMk cId="3421378874" sldId="299"/>
            <ac:picMk id="13" creationId="{858E68F8-CA7B-AB2C-381B-11636CC2E8C8}"/>
          </ac:picMkLst>
        </pc:picChg>
        <pc:picChg chg="mod">
          <ac:chgData name="Raining Puncakes" userId="974ed06464737688" providerId="LiveId" clId="{B2D134B8-1896-477D-AED6-4C245C94BC1E}" dt="2024-05-09T10:41:48.602" v="10170" actId="1076"/>
          <ac:picMkLst>
            <pc:docMk/>
            <pc:sldMk cId="3421378874" sldId="299"/>
            <ac:picMk id="14" creationId="{CBCCC3A2-2672-1876-0537-79A6C69C7B20}"/>
          </ac:picMkLst>
        </pc:picChg>
        <pc:picChg chg="mod">
          <ac:chgData name="Raining Puncakes" userId="974ed06464737688" providerId="LiveId" clId="{B2D134B8-1896-477D-AED6-4C245C94BC1E}" dt="2024-05-09T09:37:06.496" v="5682" actId="1076"/>
          <ac:picMkLst>
            <pc:docMk/>
            <pc:sldMk cId="3421378874" sldId="299"/>
            <ac:picMk id="2050" creationId="{298D7837-A3F7-611E-A49C-55FF7F60FD4E}"/>
          </ac:picMkLst>
        </pc:picChg>
        <pc:picChg chg="mod">
          <ac:chgData name="Raining Puncakes" userId="974ed06464737688" providerId="LiveId" clId="{B2D134B8-1896-477D-AED6-4C245C94BC1E}" dt="2024-05-09T09:37:06.496" v="5682" actId="1076"/>
          <ac:picMkLst>
            <pc:docMk/>
            <pc:sldMk cId="3421378874" sldId="299"/>
            <ac:picMk id="2051" creationId="{5EBF0CF4-F789-4D7D-B419-8401657A836E}"/>
          </ac:picMkLst>
        </pc:picChg>
      </pc:sldChg>
      <pc:sldChg chg="addSp delSp modSp add mod">
        <pc:chgData name="Raining Puncakes" userId="974ed06464737688" providerId="LiveId" clId="{B2D134B8-1896-477D-AED6-4C245C94BC1E}" dt="2024-05-09T10:43:50.335" v="10263" actId="20577"/>
        <pc:sldMkLst>
          <pc:docMk/>
          <pc:sldMk cId="400684266" sldId="300"/>
        </pc:sldMkLst>
        <pc:spChg chg="mod">
          <ac:chgData name="Raining Puncakes" userId="974ed06464737688" providerId="LiveId" clId="{B2D134B8-1896-477D-AED6-4C245C94BC1E}" dt="2024-05-09T09:40:02.561" v="5913" actId="14100"/>
          <ac:spMkLst>
            <pc:docMk/>
            <pc:sldMk cId="400684266" sldId="300"/>
            <ac:spMk id="2" creationId="{FDBE6CEB-F310-E0AD-3A1D-7E537CE4EA52}"/>
          </ac:spMkLst>
        </pc:spChg>
        <pc:spChg chg="mod">
          <ac:chgData name="Raining Puncakes" userId="974ed06464737688" providerId="LiveId" clId="{B2D134B8-1896-477D-AED6-4C245C94BC1E}" dt="2024-05-09T10:41:05.991" v="10156" actId="20577"/>
          <ac:spMkLst>
            <pc:docMk/>
            <pc:sldMk cId="400684266" sldId="300"/>
            <ac:spMk id="3" creationId="{5E6C8E79-9B69-5D88-2D4D-848F6C76BDB1}"/>
          </ac:spMkLst>
        </pc:spChg>
        <pc:spChg chg="add mod">
          <ac:chgData name="Raining Puncakes" userId="974ed06464737688" providerId="LiveId" clId="{B2D134B8-1896-477D-AED6-4C245C94BC1E}" dt="2024-05-09T09:41:20.566" v="6170" actId="1036"/>
          <ac:spMkLst>
            <pc:docMk/>
            <pc:sldMk cId="400684266" sldId="300"/>
            <ac:spMk id="4" creationId="{D31BA583-2C8C-4BD3-4896-9DEA16A8D431}"/>
          </ac:spMkLst>
        </pc:spChg>
        <pc:spChg chg="add del mod">
          <ac:chgData name="Raining Puncakes" userId="974ed06464737688" providerId="LiveId" clId="{B2D134B8-1896-477D-AED6-4C245C94BC1E}" dt="2024-05-09T10:42:15.367" v="10171" actId="478"/>
          <ac:spMkLst>
            <pc:docMk/>
            <pc:sldMk cId="400684266" sldId="300"/>
            <ac:spMk id="7" creationId="{2E6F0309-FBF0-2915-60FD-7314C63A8BA2}"/>
          </ac:spMkLst>
        </pc:spChg>
        <pc:spChg chg="del">
          <ac:chgData name="Raining Puncakes" userId="974ed06464737688" providerId="LiveId" clId="{B2D134B8-1896-477D-AED6-4C245C94BC1E}" dt="2024-05-09T09:39:48.487" v="5903" actId="478"/>
          <ac:spMkLst>
            <pc:docMk/>
            <pc:sldMk cId="400684266" sldId="300"/>
            <ac:spMk id="8" creationId="{A279DE7B-05C8-FBF2-35FA-C44018418561}"/>
          </ac:spMkLst>
        </pc:spChg>
        <pc:spChg chg="add mod">
          <ac:chgData name="Raining Puncakes" userId="974ed06464737688" providerId="LiveId" clId="{B2D134B8-1896-477D-AED6-4C245C94BC1E}" dt="2024-05-09T09:45:07.924" v="6499" actId="1035"/>
          <ac:spMkLst>
            <pc:docMk/>
            <pc:sldMk cId="400684266" sldId="300"/>
            <ac:spMk id="10" creationId="{8F4582C5-8769-7709-EC6A-D25F80F77971}"/>
          </ac:spMkLst>
        </pc:spChg>
        <pc:spChg chg="add mod">
          <ac:chgData name="Raining Puncakes" userId="974ed06464737688" providerId="LiveId" clId="{B2D134B8-1896-477D-AED6-4C245C94BC1E}" dt="2024-05-09T10:43:50.335" v="10263" actId="20577"/>
          <ac:spMkLst>
            <pc:docMk/>
            <pc:sldMk cId="400684266" sldId="300"/>
            <ac:spMk id="17" creationId="{D22155FF-FF0E-DA7E-6F48-DA1BEBAA67C8}"/>
          </ac:spMkLst>
        </pc:spChg>
        <pc:spChg chg="add mod">
          <ac:chgData name="Raining Puncakes" userId="974ed06464737688" providerId="LiveId" clId="{B2D134B8-1896-477D-AED6-4C245C94BC1E}" dt="2024-05-09T10:42:24.903" v="10250" actId="1036"/>
          <ac:spMkLst>
            <pc:docMk/>
            <pc:sldMk cId="400684266" sldId="300"/>
            <ac:spMk id="19" creationId="{C0EA4DD8-3F86-0FB6-240D-573C8CCCB967}"/>
          </ac:spMkLst>
        </pc:spChg>
        <pc:grpChg chg="del">
          <ac:chgData name="Raining Puncakes" userId="974ed06464737688" providerId="LiveId" clId="{B2D134B8-1896-477D-AED6-4C245C94BC1E}" dt="2024-05-09T09:39:48.487" v="5903" actId="478"/>
          <ac:grpSpMkLst>
            <pc:docMk/>
            <pc:sldMk cId="400684266" sldId="300"/>
            <ac:grpSpMk id="9" creationId="{0D39D74F-E1A6-AF92-C97B-9F97CFE0FFD8}"/>
          </ac:grpSpMkLst>
        </pc:grpChg>
        <pc:picChg chg="mod">
          <ac:chgData name="Raining Puncakes" userId="974ed06464737688" providerId="LiveId" clId="{B2D134B8-1896-477D-AED6-4C245C94BC1E}" dt="2024-05-09T09:41:03.950" v="6100" actId="1036"/>
          <ac:picMkLst>
            <pc:docMk/>
            <pc:sldMk cId="400684266" sldId="300"/>
            <ac:picMk id="5" creationId="{FA23FE74-D567-0E92-7610-ADC3C5FF1850}"/>
          </ac:picMkLst>
        </pc:picChg>
        <pc:picChg chg="mod">
          <ac:chgData name="Raining Puncakes" userId="974ed06464737688" providerId="LiveId" clId="{B2D134B8-1896-477D-AED6-4C245C94BC1E}" dt="2024-05-09T09:41:03.950" v="6100" actId="1036"/>
          <ac:picMkLst>
            <pc:docMk/>
            <pc:sldMk cId="400684266" sldId="300"/>
            <ac:picMk id="6" creationId="{FD25EF57-1D2A-6461-2A3D-001CF81AA4B4}"/>
          </ac:picMkLst>
        </pc:picChg>
        <pc:picChg chg="mod">
          <ac:chgData name="Raining Puncakes" userId="974ed06464737688" providerId="LiveId" clId="{B2D134B8-1896-477D-AED6-4C245C94BC1E}" dt="2024-05-09T09:40:56.239" v="6029" actId="1036"/>
          <ac:picMkLst>
            <pc:docMk/>
            <pc:sldMk cId="400684266" sldId="300"/>
            <ac:picMk id="11" creationId="{FB3EBE6F-4840-8FC2-8ED7-60AEFF030647}"/>
          </ac:picMkLst>
        </pc:picChg>
        <pc:picChg chg="mod">
          <ac:chgData name="Raining Puncakes" userId="974ed06464737688" providerId="LiveId" clId="{B2D134B8-1896-477D-AED6-4C245C94BC1E}" dt="2024-05-09T09:40:56.239" v="6029" actId="1036"/>
          <ac:picMkLst>
            <pc:docMk/>
            <pc:sldMk cId="400684266" sldId="300"/>
            <ac:picMk id="12" creationId="{03EB328F-3228-2E5B-B3E8-46D017D6F7BC}"/>
          </ac:picMkLst>
        </pc:picChg>
        <pc:picChg chg="add mod">
          <ac:chgData name="Raining Puncakes" userId="974ed06464737688" providerId="LiveId" clId="{B2D134B8-1896-477D-AED6-4C245C94BC1E}" dt="2024-05-09T10:42:16.434" v="10174" actId="1036"/>
          <ac:picMkLst>
            <pc:docMk/>
            <pc:sldMk cId="400684266" sldId="300"/>
            <ac:picMk id="18" creationId="{8E7AB6C2-E5B4-0259-897A-CA7952146662}"/>
          </ac:picMkLst>
        </pc:picChg>
      </pc:sldChg>
      <pc:sldChg chg="addSp delSp modSp add mod">
        <pc:chgData name="Raining Puncakes" userId="974ed06464737688" providerId="LiveId" clId="{B2D134B8-1896-477D-AED6-4C245C94BC1E}" dt="2024-05-09T10:43:43.447" v="10259" actId="20577"/>
        <pc:sldMkLst>
          <pc:docMk/>
          <pc:sldMk cId="2246382072" sldId="301"/>
        </pc:sldMkLst>
        <pc:spChg chg="mod">
          <ac:chgData name="Raining Puncakes" userId="974ed06464737688" providerId="LiveId" clId="{B2D134B8-1896-477D-AED6-4C245C94BC1E}" dt="2024-05-09T09:44:23.766" v="6393" actId="14100"/>
          <ac:spMkLst>
            <pc:docMk/>
            <pc:sldMk cId="2246382072" sldId="301"/>
            <ac:spMk id="2" creationId="{FDBE6CEB-F310-E0AD-3A1D-7E537CE4EA52}"/>
          </ac:spMkLst>
        </pc:spChg>
        <pc:spChg chg="mod">
          <ac:chgData name="Raining Puncakes" userId="974ed06464737688" providerId="LiveId" clId="{B2D134B8-1896-477D-AED6-4C245C94BC1E}" dt="2024-05-09T10:43:43.447" v="10259" actId="20577"/>
          <ac:spMkLst>
            <pc:docMk/>
            <pc:sldMk cId="2246382072" sldId="301"/>
            <ac:spMk id="3" creationId="{5E6C8E79-9B69-5D88-2D4D-848F6C76BDB1}"/>
          </ac:spMkLst>
        </pc:spChg>
        <pc:spChg chg="del">
          <ac:chgData name="Raining Puncakes" userId="974ed06464737688" providerId="LiveId" clId="{B2D134B8-1896-477D-AED6-4C245C94BC1E}" dt="2024-05-09T09:45:18.526" v="6500" actId="478"/>
          <ac:spMkLst>
            <pc:docMk/>
            <pc:sldMk cId="2246382072" sldId="301"/>
            <ac:spMk id="4" creationId="{D31BA583-2C8C-4BD3-4896-9DEA16A8D431}"/>
          </ac:spMkLst>
        </pc:spChg>
        <pc:spChg chg="del">
          <ac:chgData name="Raining Puncakes" userId="974ed06464737688" providerId="LiveId" clId="{B2D134B8-1896-477D-AED6-4C245C94BC1E}" dt="2024-05-09T09:45:18.526" v="6500" actId="478"/>
          <ac:spMkLst>
            <pc:docMk/>
            <pc:sldMk cId="2246382072" sldId="301"/>
            <ac:spMk id="7" creationId="{2E6F0309-FBF0-2915-60FD-7314C63A8BA2}"/>
          </ac:spMkLst>
        </pc:spChg>
        <pc:spChg chg="add mod">
          <ac:chgData name="Raining Puncakes" userId="974ed06464737688" providerId="LiveId" clId="{B2D134B8-1896-477D-AED6-4C245C94BC1E}" dt="2024-05-09T09:45:23.578" v="6574" actId="1036"/>
          <ac:spMkLst>
            <pc:docMk/>
            <pc:sldMk cId="2246382072" sldId="301"/>
            <ac:spMk id="8" creationId="{17F5E795-CB26-C65E-CDB9-C3FCA58FCECF}"/>
          </ac:spMkLst>
        </pc:spChg>
        <pc:spChg chg="add mod">
          <ac:chgData name="Raining Puncakes" userId="974ed06464737688" providerId="LiveId" clId="{B2D134B8-1896-477D-AED6-4C245C94BC1E}" dt="2024-05-09T10:43:02.456" v="10252" actId="20577"/>
          <ac:spMkLst>
            <pc:docMk/>
            <pc:sldMk cId="2246382072" sldId="301"/>
            <ac:spMk id="9" creationId="{6B7A8937-5534-C49D-F6C2-E36F9D0ABAD2}"/>
          </ac:spMkLst>
        </pc:spChg>
        <pc:spChg chg="add mod">
          <ac:chgData name="Raining Puncakes" userId="974ed06464737688" providerId="LiveId" clId="{B2D134B8-1896-477D-AED6-4C245C94BC1E}" dt="2024-05-09T09:51:09.279" v="6798" actId="1036"/>
          <ac:spMkLst>
            <pc:docMk/>
            <pc:sldMk cId="2246382072" sldId="301"/>
            <ac:spMk id="10" creationId="{A9F6BAC3-E311-EB58-07B5-C654F144BCDC}"/>
          </ac:spMkLst>
        </pc:spChg>
        <pc:spChg chg="add mod ord">
          <ac:chgData name="Raining Puncakes" userId="974ed06464737688" providerId="LiveId" clId="{B2D134B8-1896-477D-AED6-4C245C94BC1E}" dt="2024-05-09T10:43:28.919" v="10254" actId="20577"/>
          <ac:spMkLst>
            <pc:docMk/>
            <pc:sldMk cId="2246382072" sldId="301"/>
            <ac:spMk id="13" creationId="{182A3C08-30F5-D334-A031-202A0DB59644}"/>
          </ac:spMkLst>
        </pc:spChg>
        <pc:picChg chg="mod">
          <ac:chgData name="Raining Puncakes" userId="974ed06464737688" providerId="LiveId" clId="{B2D134B8-1896-477D-AED6-4C245C94BC1E}" dt="2024-05-09T09:44:41.568" v="6400" actId="1076"/>
          <ac:picMkLst>
            <pc:docMk/>
            <pc:sldMk cId="2246382072" sldId="301"/>
            <ac:picMk id="5" creationId="{FA23FE74-D567-0E92-7610-ADC3C5FF1850}"/>
          </ac:picMkLst>
        </pc:picChg>
        <pc:picChg chg="mod">
          <ac:chgData name="Raining Puncakes" userId="974ed06464737688" providerId="LiveId" clId="{B2D134B8-1896-477D-AED6-4C245C94BC1E}" dt="2024-05-09T09:44:13.623" v="6379" actId="1076"/>
          <ac:picMkLst>
            <pc:docMk/>
            <pc:sldMk cId="2246382072" sldId="301"/>
            <ac:picMk id="11" creationId="{FB3EBE6F-4840-8FC2-8ED7-60AEFF030647}"/>
          </ac:picMkLst>
        </pc:picChg>
        <pc:picChg chg="mod">
          <ac:chgData name="Raining Puncakes" userId="974ed06464737688" providerId="LiveId" clId="{B2D134B8-1896-477D-AED6-4C245C94BC1E}" dt="2024-05-09T09:44:13.623" v="6379" actId="1076"/>
          <ac:picMkLst>
            <pc:docMk/>
            <pc:sldMk cId="2246382072" sldId="301"/>
            <ac:picMk id="12" creationId="{03EB328F-3228-2E5B-B3E8-46D017D6F7BC}"/>
          </ac:picMkLst>
        </pc:picChg>
      </pc:sldChg>
      <pc:sldChg chg="addSp delSp modSp add mod">
        <pc:chgData name="Raining Puncakes" userId="974ed06464737688" providerId="LiveId" clId="{B2D134B8-1896-477D-AED6-4C245C94BC1E}" dt="2024-05-09T10:43:59.823" v="10267" actId="20577"/>
        <pc:sldMkLst>
          <pc:docMk/>
          <pc:sldMk cId="3961303510" sldId="302"/>
        </pc:sldMkLst>
        <pc:spChg chg="mod">
          <ac:chgData name="Raining Puncakes" userId="974ed06464737688" providerId="LiveId" clId="{B2D134B8-1896-477D-AED6-4C245C94BC1E}" dt="2024-05-09T09:47:25.653" v="6626" actId="14100"/>
          <ac:spMkLst>
            <pc:docMk/>
            <pc:sldMk cId="3961303510" sldId="302"/>
            <ac:spMk id="2" creationId="{FDBE6CEB-F310-E0AD-3A1D-7E537CE4EA52}"/>
          </ac:spMkLst>
        </pc:spChg>
        <pc:spChg chg="mod">
          <ac:chgData name="Raining Puncakes" userId="974ed06464737688" providerId="LiveId" clId="{B2D134B8-1896-477D-AED6-4C245C94BC1E}" dt="2024-05-09T10:43:25.639" v="10253" actId="20577"/>
          <ac:spMkLst>
            <pc:docMk/>
            <pc:sldMk cId="3961303510" sldId="302"/>
            <ac:spMk id="3" creationId="{5E6C8E79-9B69-5D88-2D4D-848F6C76BDB1}"/>
          </ac:spMkLst>
        </pc:spChg>
        <pc:spChg chg="add mod">
          <ac:chgData name="Raining Puncakes" userId="974ed06464737688" providerId="LiveId" clId="{B2D134B8-1896-477D-AED6-4C245C94BC1E}" dt="2024-05-09T09:51:32.419" v="6884" actId="1035"/>
          <ac:spMkLst>
            <pc:docMk/>
            <pc:sldMk cId="3961303510" sldId="302"/>
            <ac:spMk id="4" creationId="{1768D97A-6FD1-DBC9-B967-B2723BEBE0BC}"/>
          </ac:spMkLst>
        </pc:spChg>
        <pc:spChg chg="add mod">
          <ac:chgData name="Raining Puncakes" userId="974ed06464737688" providerId="LiveId" clId="{B2D134B8-1896-477D-AED6-4C245C94BC1E}" dt="2024-05-09T10:43:59.823" v="10267" actId="20577"/>
          <ac:spMkLst>
            <pc:docMk/>
            <pc:sldMk cId="3961303510" sldId="302"/>
            <ac:spMk id="7" creationId="{E62C88E8-525D-F75A-1885-4768239ABB64}"/>
          </ac:spMkLst>
        </pc:spChg>
        <pc:spChg chg="del">
          <ac:chgData name="Raining Puncakes" userId="974ed06464737688" providerId="LiveId" clId="{B2D134B8-1896-477D-AED6-4C245C94BC1E}" dt="2024-05-09T09:51:16.143" v="6815" actId="478"/>
          <ac:spMkLst>
            <pc:docMk/>
            <pc:sldMk cId="3961303510" sldId="302"/>
            <ac:spMk id="8" creationId="{17F5E795-CB26-C65E-CDB9-C3FCA58FCECF}"/>
          </ac:spMkLst>
        </pc:spChg>
        <pc:spChg chg="del">
          <ac:chgData name="Raining Puncakes" userId="974ed06464737688" providerId="LiveId" clId="{B2D134B8-1896-477D-AED6-4C245C94BC1E}" dt="2024-05-09T09:51:16.143" v="6815" actId="478"/>
          <ac:spMkLst>
            <pc:docMk/>
            <pc:sldMk cId="3961303510" sldId="302"/>
            <ac:spMk id="9" creationId="{6B7A8937-5534-C49D-F6C2-E36F9D0ABAD2}"/>
          </ac:spMkLst>
        </pc:spChg>
        <pc:picChg chg="mod">
          <ac:chgData name="Raining Puncakes" userId="974ed06464737688" providerId="LiveId" clId="{B2D134B8-1896-477D-AED6-4C245C94BC1E}" dt="2024-05-09T09:50:36.079" v="6737" actId="1035"/>
          <ac:picMkLst>
            <pc:docMk/>
            <pc:sldMk cId="3961303510" sldId="302"/>
            <ac:picMk id="11" creationId="{FB3EBE6F-4840-8FC2-8ED7-60AEFF030647}"/>
          </ac:picMkLst>
        </pc:picChg>
        <pc:picChg chg="mod">
          <ac:chgData name="Raining Puncakes" userId="974ed06464737688" providerId="LiveId" clId="{B2D134B8-1896-477D-AED6-4C245C94BC1E}" dt="2024-05-09T09:51:56.871" v="6888" actId="1038"/>
          <ac:picMkLst>
            <pc:docMk/>
            <pc:sldMk cId="3961303510" sldId="302"/>
            <ac:picMk id="12" creationId="{03EB328F-3228-2E5B-B3E8-46D017D6F7BC}"/>
          </ac:picMkLst>
        </pc:picChg>
      </pc:sldChg>
      <pc:sldChg chg="add del">
        <pc:chgData name="Raining Puncakes" userId="974ed06464737688" providerId="LiveId" clId="{B2D134B8-1896-477D-AED6-4C245C94BC1E}" dt="2024-05-09T10:33:36.576" v="9707" actId="47"/>
        <pc:sldMkLst>
          <pc:docMk/>
          <pc:sldMk cId="748420491" sldId="303"/>
        </pc:sldMkLst>
      </pc:sldChg>
      <pc:sldChg chg="addSp delSp modSp add mod">
        <pc:chgData name="Raining Puncakes" userId="974ed06464737688" providerId="LiveId" clId="{B2D134B8-1896-477D-AED6-4C245C94BC1E}" dt="2024-05-13T07:44:13.874" v="11933" actId="1036"/>
        <pc:sldMkLst>
          <pc:docMk/>
          <pc:sldMk cId="3351062366" sldId="304"/>
        </pc:sldMkLst>
        <pc:spChg chg="add mod">
          <ac:chgData name="Raining Puncakes" userId="974ed06464737688" providerId="LiveId" clId="{B2D134B8-1896-477D-AED6-4C245C94BC1E}" dt="2024-05-13T07:44:06.316" v="11895" actId="1036"/>
          <ac:spMkLst>
            <pc:docMk/>
            <pc:sldMk cId="3351062366" sldId="304"/>
            <ac:spMk id="2" creationId="{95DADADD-915A-F0ED-C1F5-3081AE73BFD0}"/>
          </ac:spMkLst>
        </pc:spChg>
        <pc:spChg chg="del mod">
          <ac:chgData name="Raining Puncakes" userId="974ed06464737688" providerId="LiveId" clId="{B2D134B8-1896-477D-AED6-4C245C94BC1E}" dt="2024-05-09T09:54:18.847" v="6950" actId="478"/>
          <ac:spMkLst>
            <pc:docMk/>
            <pc:sldMk cId="3351062366" sldId="304"/>
            <ac:spMk id="2" creationId="{FDBE6CEB-F310-E0AD-3A1D-7E537CE4EA52}"/>
          </ac:spMkLst>
        </pc:spChg>
        <pc:spChg chg="mod">
          <ac:chgData name="Raining Puncakes" userId="974ed06464737688" providerId="LiveId" clId="{B2D134B8-1896-477D-AED6-4C245C94BC1E}" dt="2024-05-09T10:44:25.062" v="10270" actId="20577"/>
          <ac:spMkLst>
            <pc:docMk/>
            <pc:sldMk cId="3351062366" sldId="304"/>
            <ac:spMk id="3" creationId="{5E6C8E79-9B69-5D88-2D4D-848F6C76BDB1}"/>
          </ac:spMkLst>
        </pc:spChg>
        <pc:spChg chg="del">
          <ac:chgData name="Raining Puncakes" userId="974ed06464737688" providerId="LiveId" clId="{B2D134B8-1896-477D-AED6-4C245C94BC1E}" dt="2024-05-09T10:44:31.751" v="10272" actId="478"/>
          <ac:spMkLst>
            <pc:docMk/>
            <pc:sldMk cId="3351062366" sldId="304"/>
            <ac:spMk id="4" creationId="{1768D97A-6FD1-DBC9-B967-B2723BEBE0BC}"/>
          </ac:spMkLst>
        </pc:spChg>
        <pc:spChg chg="add mod">
          <ac:chgData name="Raining Puncakes" userId="974ed06464737688" providerId="LiveId" clId="{B2D134B8-1896-477D-AED6-4C245C94BC1E}" dt="2024-05-13T07:44:13.874" v="11933" actId="1036"/>
          <ac:spMkLst>
            <pc:docMk/>
            <pc:sldMk cId="3351062366" sldId="304"/>
            <ac:spMk id="4" creationId="{D8BCC0C5-194B-4F8A-E1BF-99EF954381D7}"/>
          </ac:spMkLst>
        </pc:spChg>
        <pc:spChg chg="add mod">
          <ac:chgData name="Raining Puncakes" userId="974ed06464737688" providerId="LiveId" clId="{B2D134B8-1896-477D-AED6-4C245C94BC1E}" dt="2024-05-13T07:44:10.412" v="11916" actId="1036"/>
          <ac:spMkLst>
            <pc:docMk/>
            <pc:sldMk cId="3351062366" sldId="304"/>
            <ac:spMk id="7" creationId="{5AEA8F7D-0767-F679-3070-AD7C4609A9DF}"/>
          </ac:spMkLst>
        </pc:spChg>
        <pc:spChg chg="del mod">
          <ac:chgData name="Raining Puncakes" userId="974ed06464737688" providerId="LiveId" clId="{B2D134B8-1896-477D-AED6-4C245C94BC1E}" dt="2024-05-09T10:44:29.671" v="10271" actId="478"/>
          <ac:spMkLst>
            <pc:docMk/>
            <pc:sldMk cId="3351062366" sldId="304"/>
            <ac:spMk id="7" creationId="{E62C88E8-525D-F75A-1885-4768239ABB64}"/>
          </ac:spMkLst>
        </pc:spChg>
        <pc:spChg chg="add mod">
          <ac:chgData name="Raining Puncakes" userId="974ed06464737688" providerId="LiveId" clId="{B2D134B8-1896-477D-AED6-4C245C94BC1E}" dt="2024-05-09T09:54:22.955" v="6951"/>
          <ac:spMkLst>
            <pc:docMk/>
            <pc:sldMk cId="3351062366" sldId="304"/>
            <ac:spMk id="8" creationId="{337D7680-38CE-7D3C-DBCF-0A88933B0028}"/>
          </ac:spMkLst>
        </pc:spChg>
        <pc:spChg chg="add mod">
          <ac:chgData name="Raining Puncakes" userId="974ed06464737688" providerId="LiveId" clId="{B2D134B8-1896-477D-AED6-4C245C94BC1E}" dt="2024-05-09T10:03:52.984" v="7245" actId="1037"/>
          <ac:spMkLst>
            <pc:docMk/>
            <pc:sldMk cId="3351062366" sldId="304"/>
            <ac:spMk id="9" creationId="{45D21B36-80BD-D7AE-2AC4-CCE12A95A6BE}"/>
          </ac:spMkLst>
        </pc:spChg>
        <pc:spChg chg="add mod">
          <ac:chgData name="Raining Puncakes" userId="974ed06464737688" providerId="LiveId" clId="{B2D134B8-1896-477D-AED6-4C245C94BC1E}" dt="2024-05-09T10:03:52.984" v="7245" actId="1037"/>
          <ac:spMkLst>
            <pc:docMk/>
            <pc:sldMk cId="3351062366" sldId="304"/>
            <ac:spMk id="10" creationId="{ED515C37-D9F7-0B45-D3DE-197146FC1C67}"/>
          </ac:spMkLst>
        </pc:spChg>
        <pc:spChg chg="add del mod">
          <ac:chgData name="Raining Puncakes" userId="974ed06464737688" providerId="LiveId" clId="{B2D134B8-1896-477D-AED6-4C245C94BC1E}" dt="2024-05-09T10:05:19.318" v="7303" actId="478"/>
          <ac:spMkLst>
            <pc:docMk/>
            <pc:sldMk cId="3351062366" sldId="304"/>
            <ac:spMk id="13" creationId="{8E4B49B7-AF3B-FC65-95C4-4B5D71E0D2DE}"/>
          </ac:spMkLst>
        </pc:spChg>
        <pc:spChg chg="add del mod">
          <ac:chgData name="Raining Puncakes" userId="974ed06464737688" providerId="LiveId" clId="{B2D134B8-1896-477D-AED6-4C245C94BC1E}" dt="2024-05-09T10:05:19.318" v="7303" actId="478"/>
          <ac:spMkLst>
            <pc:docMk/>
            <pc:sldMk cId="3351062366" sldId="304"/>
            <ac:spMk id="14" creationId="{47D82F4A-8433-45C0-CD1E-ECB59B9CB11C}"/>
          </ac:spMkLst>
        </pc:spChg>
      </pc:sldChg>
      <pc:sldChg chg="delSp modSp add del mod">
        <pc:chgData name="Raining Puncakes" userId="974ed06464737688" providerId="LiveId" clId="{B2D134B8-1896-477D-AED6-4C245C94BC1E}" dt="2024-05-09T10:04:21.218" v="7251" actId="47"/>
        <pc:sldMkLst>
          <pc:docMk/>
          <pc:sldMk cId="3943876434" sldId="305"/>
        </pc:sldMkLst>
        <pc:spChg chg="mod">
          <ac:chgData name="Raining Puncakes" userId="974ed06464737688" providerId="LiveId" clId="{B2D134B8-1896-477D-AED6-4C245C94BC1E}" dt="2024-05-09T10:03:25.871" v="7192" actId="20577"/>
          <ac:spMkLst>
            <pc:docMk/>
            <pc:sldMk cId="3943876434" sldId="305"/>
            <ac:spMk id="3" creationId="{5E6C8E79-9B69-5D88-2D4D-848F6C76BDB1}"/>
          </ac:spMkLst>
        </pc:spChg>
        <pc:spChg chg="del">
          <ac:chgData name="Raining Puncakes" userId="974ed06464737688" providerId="LiveId" clId="{B2D134B8-1896-477D-AED6-4C245C94BC1E}" dt="2024-05-09T09:55:58.846" v="7030" actId="478"/>
          <ac:spMkLst>
            <pc:docMk/>
            <pc:sldMk cId="3943876434" sldId="305"/>
            <ac:spMk id="4" creationId="{1768D97A-6FD1-DBC9-B967-B2723BEBE0BC}"/>
          </ac:spMkLst>
        </pc:spChg>
        <pc:spChg chg="del">
          <ac:chgData name="Raining Puncakes" userId="974ed06464737688" providerId="LiveId" clId="{B2D134B8-1896-477D-AED6-4C245C94BC1E}" dt="2024-05-09T09:55:58.846" v="7030" actId="478"/>
          <ac:spMkLst>
            <pc:docMk/>
            <pc:sldMk cId="3943876434" sldId="305"/>
            <ac:spMk id="7" creationId="{E62C88E8-525D-F75A-1885-4768239ABB64}"/>
          </ac:spMkLst>
        </pc:spChg>
        <pc:spChg chg="mod">
          <ac:chgData name="Raining Puncakes" userId="974ed06464737688" providerId="LiveId" clId="{B2D134B8-1896-477D-AED6-4C245C94BC1E}" dt="2024-05-09T10:01:55.935" v="7126" actId="20577"/>
          <ac:spMkLst>
            <pc:docMk/>
            <pc:sldMk cId="3943876434" sldId="305"/>
            <ac:spMk id="8" creationId="{337D7680-38CE-7D3C-DBCF-0A88933B0028}"/>
          </ac:spMkLst>
        </pc:spChg>
        <pc:picChg chg="del mod">
          <ac:chgData name="Raining Puncakes" userId="974ed06464737688" providerId="LiveId" clId="{B2D134B8-1896-477D-AED6-4C245C94BC1E}" dt="2024-05-09T10:04:07.687" v="7246" actId="478"/>
          <ac:picMkLst>
            <pc:docMk/>
            <pc:sldMk cId="3943876434" sldId="305"/>
            <ac:picMk id="5" creationId="{FA23FE74-D567-0E92-7610-ADC3C5FF1850}"/>
          </ac:picMkLst>
        </pc:picChg>
        <pc:picChg chg="del mod">
          <ac:chgData name="Raining Puncakes" userId="974ed06464737688" providerId="LiveId" clId="{B2D134B8-1896-477D-AED6-4C245C94BC1E}" dt="2024-05-09T10:04:09.438" v="7247" actId="478"/>
          <ac:picMkLst>
            <pc:docMk/>
            <pc:sldMk cId="3943876434" sldId="305"/>
            <ac:picMk id="6" creationId="{FD25EF57-1D2A-6461-2A3D-001CF81AA4B4}"/>
          </ac:picMkLst>
        </pc:picChg>
        <pc:picChg chg="del mod">
          <ac:chgData name="Raining Puncakes" userId="974ed06464737688" providerId="LiveId" clId="{B2D134B8-1896-477D-AED6-4C245C94BC1E}" dt="2024-05-09T10:04:07.687" v="7246" actId="478"/>
          <ac:picMkLst>
            <pc:docMk/>
            <pc:sldMk cId="3943876434" sldId="305"/>
            <ac:picMk id="11" creationId="{FB3EBE6F-4840-8FC2-8ED7-60AEFF030647}"/>
          </ac:picMkLst>
        </pc:picChg>
        <pc:picChg chg="del mod">
          <ac:chgData name="Raining Puncakes" userId="974ed06464737688" providerId="LiveId" clId="{B2D134B8-1896-477D-AED6-4C245C94BC1E}" dt="2024-05-09T10:04:07.687" v="7246" actId="478"/>
          <ac:picMkLst>
            <pc:docMk/>
            <pc:sldMk cId="3943876434" sldId="305"/>
            <ac:picMk id="12" creationId="{03EB328F-3228-2E5B-B3E8-46D017D6F7BC}"/>
          </ac:picMkLst>
        </pc:picChg>
      </pc:sldChg>
      <pc:sldChg chg="addSp delSp modSp add mod">
        <pc:chgData name="Raining Puncakes" userId="974ed06464737688" providerId="LiveId" clId="{B2D134B8-1896-477D-AED6-4C245C94BC1E}" dt="2024-05-09T10:46:29.533" v="10315"/>
        <pc:sldMkLst>
          <pc:docMk/>
          <pc:sldMk cId="319682395" sldId="306"/>
        </pc:sldMkLst>
        <pc:spChg chg="add mod">
          <ac:chgData name="Raining Puncakes" userId="974ed06464737688" providerId="LiveId" clId="{B2D134B8-1896-477D-AED6-4C245C94BC1E}" dt="2024-05-09T10:46:29.533" v="10315"/>
          <ac:spMkLst>
            <pc:docMk/>
            <pc:sldMk cId="319682395" sldId="306"/>
            <ac:spMk id="2" creationId="{8FA73854-8DFB-0959-BF3F-7857211FCB88}"/>
          </ac:spMkLst>
        </pc:spChg>
        <pc:spChg chg="del">
          <ac:chgData name="Raining Puncakes" userId="974ed06464737688" providerId="LiveId" clId="{B2D134B8-1896-477D-AED6-4C245C94BC1E}" dt="2024-05-09T10:05:01.087" v="7299" actId="478"/>
          <ac:spMkLst>
            <pc:docMk/>
            <pc:sldMk cId="319682395" sldId="306"/>
            <ac:spMk id="3" creationId="{5E6C8E79-9B69-5D88-2D4D-848F6C76BDB1}"/>
          </ac:spMkLst>
        </pc:spChg>
        <pc:spChg chg="del">
          <ac:chgData name="Raining Puncakes" userId="974ed06464737688" providerId="LiveId" clId="{B2D134B8-1896-477D-AED6-4C245C94BC1E}" dt="2024-05-09T10:04:23.462" v="7252" actId="478"/>
          <ac:spMkLst>
            <pc:docMk/>
            <pc:sldMk cId="319682395" sldId="306"/>
            <ac:spMk id="4" creationId="{1768D97A-6FD1-DBC9-B967-B2723BEBE0BC}"/>
          </ac:spMkLst>
        </pc:spChg>
        <pc:spChg chg="del">
          <ac:chgData name="Raining Puncakes" userId="974ed06464737688" providerId="LiveId" clId="{B2D134B8-1896-477D-AED6-4C245C94BC1E}" dt="2024-05-09T10:04:23.462" v="7252" actId="478"/>
          <ac:spMkLst>
            <pc:docMk/>
            <pc:sldMk cId="319682395" sldId="306"/>
            <ac:spMk id="7" creationId="{E62C88E8-525D-F75A-1885-4768239ABB64}"/>
          </ac:spMkLst>
        </pc:spChg>
        <pc:spChg chg="add mod">
          <ac:chgData name="Raining Puncakes" userId="974ed06464737688" providerId="LiveId" clId="{B2D134B8-1896-477D-AED6-4C245C94BC1E}" dt="2024-05-09T10:08:09.095" v="7471" actId="1036"/>
          <ac:spMkLst>
            <pc:docMk/>
            <pc:sldMk cId="319682395" sldId="306"/>
            <ac:spMk id="9" creationId="{DCD0E3B2-5283-4353-BC71-7695B5D8704B}"/>
          </ac:spMkLst>
        </pc:spChg>
        <pc:spChg chg="add del mod ord">
          <ac:chgData name="Raining Puncakes" userId="974ed06464737688" providerId="LiveId" clId="{B2D134B8-1896-477D-AED6-4C245C94BC1E}" dt="2024-05-09T10:45:26.255" v="10294" actId="20577"/>
          <ac:spMkLst>
            <pc:docMk/>
            <pc:sldMk cId="319682395" sldId="306"/>
            <ac:spMk id="13" creationId="{8E4B49B7-AF3B-FC65-95C4-4B5D71E0D2DE}"/>
          </ac:spMkLst>
        </pc:spChg>
        <pc:spChg chg="del">
          <ac:chgData name="Raining Puncakes" userId="974ed06464737688" providerId="LiveId" clId="{B2D134B8-1896-477D-AED6-4C245C94BC1E}" dt="2024-05-09T10:04:28.054" v="7253" actId="478"/>
          <ac:spMkLst>
            <pc:docMk/>
            <pc:sldMk cId="319682395" sldId="306"/>
            <ac:spMk id="14" creationId="{47D82F4A-8433-45C0-CD1E-ECB59B9CB11C}"/>
          </ac:spMkLst>
        </pc:spChg>
        <pc:picChg chg="ord">
          <ac:chgData name="Raining Puncakes" userId="974ed06464737688" providerId="LiveId" clId="{B2D134B8-1896-477D-AED6-4C245C94BC1E}" dt="2024-05-09T10:05:11.007" v="7302" actId="171"/>
          <ac:picMkLst>
            <pc:docMk/>
            <pc:sldMk cId="319682395" sldId="306"/>
            <ac:picMk id="5" creationId="{FA23FE74-D567-0E92-7610-ADC3C5FF1850}"/>
          </ac:picMkLst>
        </pc:picChg>
        <pc:picChg chg="add mod">
          <ac:chgData name="Raining Puncakes" userId="974ed06464737688" providerId="LiveId" clId="{B2D134B8-1896-477D-AED6-4C245C94BC1E}" dt="2024-05-09T10:08:15.753" v="7502" actId="1036"/>
          <ac:picMkLst>
            <pc:docMk/>
            <pc:sldMk cId="319682395" sldId="306"/>
            <ac:picMk id="10" creationId="{A1B1CC72-69F8-7C1D-1E09-08CAB7493A7B}"/>
          </ac:picMkLst>
        </pc:picChg>
        <pc:picChg chg="add mod">
          <ac:chgData name="Raining Puncakes" userId="974ed06464737688" providerId="LiveId" clId="{B2D134B8-1896-477D-AED6-4C245C94BC1E}" dt="2024-05-09T10:08:15.753" v="7502" actId="1036"/>
          <ac:picMkLst>
            <pc:docMk/>
            <pc:sldMk cId="319682395" sldId="306"/>
            <ac:picMk id="15" creationId="{878317FF-F578-C983-407E-B9770D324FF1}"/>
          </ac:picMkLst>
        </pc:picChg>
      </pc:sldChg>
      <pc:sldChg chg="addSp modSp add mod">
        <pc:chgData name="Raining Puncakes" userId="974ed06464737688" providerId="LiveId" clId="{B2D134B8-1896-477D-AED6-4C245C94BC1E}" dt="2024-05-09T10:46:24.047" v="10314" actId="20577"/>
        <pc:sldMkLst>
          <pc:docMk/>
          <pc:sldMk cId="64668922" sldId="307"/>
        </pc:sldMkLst>
        <pc:spChg chg="add mod">
          <ac:chgData name="Raining Puncakes" userId="974ed06464737688" providerId="LiveId" clId="{B2D134B8-1896-477D-AED6-4C245C94BC1E}" dt="2024-05-09T10:45:55.914" v="10306" actId="20577"/>
          <ac:spMkLst>
            <pc:docMk/>
            <pc:sldMk cId="64668922" sldId="307"/>
            <ac:spMk id="4" creationId="{942415D5-1FC1-EBF9-5BB6-45C97E2710BB}"/>
          </ac:spMkLst>
        </pc:spChg>
        <pc:spChg chg="add mod">
          <ac:chgData name="Raining Puncakes" userId="974ed06464737688" providerId="LiveId" clId="{B2D134B8-1896-477D-AED6-4C245C94BC1E}" dt="2024-05-09T10:08:29.083" v="7597" actId="1035"/>
          <ac:spMkLst>
            <pc:docMk/>
            <pc:sldMk cId="64668922" sldId="307"/>
            <ac:spMk id="7" creationId="{67D87A72-B690-8437-7247-CAB356A6FD4E}"/>
          </ac:spMkLst>
        </pc:spChg>
        <pc:spChg chg="mod">
          <ac:chgData name="Raining Puncakes" userId="974ed06464737688" providerId="LiveId" clId="{B2D134B8-1896-477D-AED6-4C245C94BC1E}" dt="2024-05-09T10:06:08.838" v="7319" actId="20577"/>
          <ac:spMkLst>
            <pc:docMk/>
            <pc:sldMk cId="64668922" sldId="307"/>
            <ac:spMk id="8" creationId="{337D7680-38CE-7D3C-DBCF-0A88933B0028}"/>
          </ac:spMkLst>
        </pc:spChg>
        <pc:spChg chg="add mod ord">
          <ac:chgData name="Raining Puncakes" userId="974ed06464737688" providerId="LiveId" clId="{B2D134B8-1896-477D-AED6-4C245C94BC1E}" dt="2024-05-09T10:45:51.634" v="10301" actId="167"/>
          <ac:spMkLst>
            <pc:docMk/>
            <pc:sldMk cId="64668922" sldId="307"/>
            <ac:spMk id="9" creationId="{1BAA2200-D85F-420E-D062-0F22A7B86AA2}"/>
          </ac:spMkLst>
        </pc:spChg>
        <pc:spChg chg="add mod">
          <ac:chgData name="Raining Puncakes" userId="974ed06464737688" providerId="LiveId" clId="{B2D134B8-1896-477D-AED6-4C245C94BC1E}" dt="2024-05-09T10:13:13.465" v="8162" actId="1035"/>
          <ac:spMkLst>
            <pc:docMk/>
            <pc:sldMk cId="64668922" sldId="307"/>
            <ac:spMk id="10" creationId="{05634095-F72F-D95E-D176-D4E321E495DA}"/>
          </ac:spMkLst>
        </pc:spChg>
        <pc:spChg chg="mod">
          <ac:chgData name="Raining Puncakes" userId="974ed06464737688" providerId="LiveId" clId="{B2D134B8-1896-477D-AED6-4C245C94BC1E}" dt="2024-05-09T10:46:24.047" v="10314" actId="20577"/>
          <ac:spMkLst>
            <pc:docMk/>
            <pc:sldMk cId="64668922" sldId="307"/>
            <ac:spMk id="13" creationId="{8E4B49B7-AF3B-FC65-95C4-4B5D71E0D2DE}"/>
          </ac:spMkLst>
        </pc:spChg>
        <pc:picChg chg="add mod">
          <ac:chgData name="Raining Puncakes" userId="974ed06464737688" providerId="LiveId" clId="{B2D134B8-1896-477D-AED6-4C245C94BC1E}" dt="2024-05-09T10:07:44.521" v="7408" actId="1076"/>
          <ac:picMkLst>
            <pc:docMk/>
            <pc:sldMk cId="64668922" sldId="307"/>
            <ac:picMk id="2" creationId="{C5BF130D-5116-0E0C-C942-A77D566F9549}"/>
          </ac:picMkLst>
        </pc:picChg>
        <pc:picChg chg="add mod">
          <ac:chgData name="Raining Puncakes" userId="974ed06464737688" providerId="LiveId" clId="{B2D134B8-1896-477D-AED6-4C245C94BC1E}" dt="2024-05-09T10:07:46.007" v="7409" actId="1076"/>
          <ac:picMkLst>
            <pc:docMk/>
            <pc:sldMk cId="64668922" sldId="307"/>
            <ac:picMk id="3" creationId="{00FE5926-7646-70A8-3050-5450DF1C5070}"/>
          </ac:picMkLst>
        </pc:picChg>
        <pc:picChg chg="mod ord">
          <ac:chgData name="Raining Puncakes" userId="974ed06464737688" providerId="LiveId" clId="{B2D134B8-1896-477D-AED6-4C245C94BC1E}" dt="2024-05-09T10:06:35.152" v="7382" actId="167"/>
          <ac:picMkLst>
            <pc:docMk/>
            <pc:sldMk cId="64668922" sldId="307"/>
            <ac:picMk id="5" creationId="{FA23FE74-D567-0E92-7610-ADC3C5FF1850}"/>
          </ac:picMkLst>
        </pc:picChg>
        <pc:picChg chg="mod ord">
          <ac:chgData name="Raining Puncakes" userId="974ed06464737688" providerId="LiveId" clId="{B2D134B8-1896-477D-AED6-4C245C94BC1E}" dt="2024-05-09T10:06:35.152" v="7382" actId="167"/>
          <ac:picMkLst>
            <pc:docMk/>
            <pc:sldMk cId="64668922" sldId="307"/>
            <ac:picMk id="6" creationId="{FD25EF57-1D2A-6461-2A3D-001CF81AA4B4}"/>
          </ac:picMkLst>
        </pc:picChg>
        <pc:picChg chg="mod">
          <ac:chgData name="Raining Puncakes" userId="974ed06464737688" providerId="LiveId" clId="{B2D134B8-1896-477D-AED6-4C245C94BC1E}" dt="2024-05-09T10:06:21.456" v="7321" actId="1076"/>
          <ac:picMkLst>
            <pc:docMk/>
            <pc:sldMk cId="64668922" sldId="307"/>
            <ac:picMk id="11" creationId="{FB3EBE6F-4840-8FC2-8ED7-60AEFF030647}"/>
          </ac:picMkLst>
        </pc:picChg>
        <pc:picChg chg="mod">
          <ac:chgData name="Raining Puncakes" userId="974ed06464737688" providerId="LiveId" clId="{B2D134B8-1896-477D-AED6-4C245C94BC1E}" dt="2024-05-09T10:06:21.456" v="7321" actId="1076"/>
          <ac:picMkLst>
            <pc:docMk/>
            <pc:sldMk cId="64668922" sldId="307"/>
            <ac:picMk id="12" creationId="{03EB328F-3228-2E5B-B3E8-46D017D6F7BC}"/>
          </ac:picMkLst>
        </pc:picChg>
      </pc:sldChg>
      <pc:sldChg chg="addSp delSp modSp add mod">
        <pc:chgData name="Raining Puncakes" userId="974ed06464737688" providerId="LiveId" clId="{B2D134B8-1896-477D-AED6-4C245C94BC1E}" dt="2024-05-09T10:48:07.744" v="10371" actId="20577"/>
        <pc:sldMkLst>
          <pc:docMk/>
          <pc:sldMk cId="3967944840" sldId="308"/>
        </pc:sldMkLst>
        <pc:spChg chg="del">
          <ac:chgData name="Raining Puncakes" userId="974ed06464737688" providerId="LiveId" clId="{B2D134B8-1896-477D-AED6-4C245C94BC1E}" dt="2024-05-09T10:11:09.990" v="7746" actId="478"/>
          <ac:spMkLst>
            <pc:docMk/>
            <pc:sldMk cId="3967944840" sldId="308"/>
            <ac:spMk id="4" creationId="{942415D5-1FC1-EBF9-5BB6-45C97E2710BB}"/>
          </ac:spMkLst>
        </pc:spChg>
        <pc:spChg chg="del">
          <ac:chgData name="Raining Puncakes" userId="974ed06464737688" providerId="LiveId" clId="{B2D134B8-1896-477D-AED6-4C245C94BC1E}" dt="2024-05-09T10:11:09.990" v="7746" actId="478"/>
          <ac:spMkLst>
            <pc:docMk/>
            <pc:sldMk cId="3967944840" sldId="308"/>
            <ac:spMk id="7" creationId="{67D87A72-B690-8437-7247-CAB356A6FD4E}"/>
          </ac:spMkLst>
        </pc:spChg>
        <pc:spChg chg="mod">
          <ac:chgData name="Raining Puncakes" userId="974ed06464737688" providerId="LiveId" clId="{B2D134B8-1896-477D-AED6-4C245C94BC1E}" dt="2024-05-09T10:12:52.037" v="8068" actId="1036"/>
          <ac:spMkLst>
            <pc:docMk/>
            <pc:sldMk cId="3967944840" sldId="308"/>
            <ac:spMk id="8" creationId="{337D7680-38CE-7D3C-DBCF-0A88933B0028}"/>
          </ac:spMkLst>
        </pc:spChg>
        <pc:spChg chg="add mod">
          <ac:chgData name="Raining Puncakes" userId="974ed06464737688" providerId="LiveId" clId="{B2D134B8-1896-477D-AED6-4C245C94BC1E}" dt="2024-05-09T10:12:26.650" v="7892" actId="207"/>
          <ac:spMkLst>
            <pc:docMk/>
            <pc:sldMk cId="3967944840" sldId="308"/>
            <ac:spMk id="9" creationId="{31E9E18A-59CA-0868-B99A-ACF7B6FC2DC1}"/>
          </ac:spMkLst>
        </pc:spChg>
        <pc:spChg chg="add mod">
          <ac:chgData name="Raining Puncakes" userId="974ed06464737688" providerId="LiveId" clId="{B2D134B8-1896-477D-AED6-4C245C94BC1E}" dt="2024-05-09T10:11:33.863" v="7877" actId="20577"/>
          <ac:spMkLst>
            <pc:docMk/>
            <pc:sldMk cId="3967944840" sldId="308"/>
            <ac:spMk id="10" creationId="{7DF25ED9-8148-9C56-B0B1-F4658E9BE5C7}"/>
          </ac:spMkLst>
        </pc:spChg>
        <pc:spChg chg="mod">
          <ac:chgData name="Raining Puncakes" userId="974ed06464737688" providerId="LiveId" clId="{B2D134B8-1896-477D-AED6-4C245C94BC1E}" dt="2024-05-09T10:46:33.685" v="10316"/>
          <ac:spMkLst>
            <pc:docMk/>
            <pc:sldMk cId="3967944840" sldId="308"/>
            <ac:spMk id="13" creationId="{8E4B49B7-AF3B-FC65-95C4-4B5D71E0D2DE}"/>
          </ac:spMkLst>
        </pc:spChg>
        <pc:spChg chg="add mod">
          <ac:chgData name="Raining Puncakes" userId="974ed06464737688" providerId="LiveId" clId="{B2D134B8-1896-477D-AED6-4C245C94BC1E}" dt="2024-05-09T10:48:07.744" v="10371" actId="20577"/>
          <ac:spMkLst>
            <pc:docMk/>
            <pc:sldMk cId="3967944840" sldId="308"/>
            <ac:spMk id="14" creationId="{BF6F3594-8137-4D22-2AA4-28BCB5A477D1}"/>
          </ac:spMkLst>
        </pc:spChg>
        <pc:spChg chg="add mod">
          <ac:chgData name="Raining Puncakes" userId="974ed06464737688" providerId="LiveId" clId="{B2D134B8-1896-477D-AED6-4C245C94BC1E}" dt="2024-05-09T10:28:20.771" v="9096" actId="1035"/>
          <ac:spMkLst>
            <pc:docMk/>
            <pc:sldMk cId="3967944840" sldId="308"/>
            <ac:spMk id="15" creationId="{153D7B20-5F04-1D65-6F94-8F1A0F71FAAC}"/>
          </ac:spMkLst>
        </pc:spChg>
        <pc:picChg chg="mod">
          <ac:chgData name="Raining Puncakes" userId="974ed06464737688" providerId="LiveId" clId="{B2D134B8-1896-477D-AED6-4C245C94BC1E}" dt="2024-05-09T10:12:52.037" v="8068" actId="1036"/>
          <ac:picMkLst>
            <pc:docMk/>
            <pc:sldMk cId="3967944840" sldId="308"/>
            <ac:picMk id="2" creationId="{C5BF130D-5116-0E0C-C942-A77D566F9549}"/>
          </ac:picMkLst>
        </pc:picChg>
        <pc:picChg chg="mod">
          <ac:chgData name="Raining Puncakes" userId="974ed06464737688" providerId="LiveId" clId="{B2D134B8-1896-477D-AED6-4C245C94BC1E}" dt="2024-05-09T10:12:52.037" v="8068" actId="1036"/>
          <ac:picMkLst>
            <pc:docMk/>
            <pc:sldMk cId="3967944840" sldId="308"/>
            <ac:picMk id="3" creationId="{00FE5926-7646-70A8-3050-5450DF1C5070}"/>
          </ac:picMkLst>
        </pc:picChg>
        <pc:picChg chg="mod">
          <ac:chgData name="Raining Puncakes" userId="974ed06464737688" providerId="LiveId" clId="{B2D134B8-1896-477D-AED6-4C245C94BC1E}" dt="2024-05-09T10:11:05.055" v="7745" actId="1035"/>
          <ac:picMkLst>
            <pc:docMk/>
            <pc:sldMk cId="3967944840" sldId="308"/>
            <ac:picMk id="5" creationId="{FA23FE74-D567-0E92-7610-ADC3C5FF1850}"/>
          </ac:picMkLst>
        </pc:picChg>
        <pc:picChg chg="mod">
          <ac:chgData name="Raining Puncakes" userId="974ed06464737688" providerId="LiveId" clId="{B2D134B8-1896-477D-AED6-4C245C94BC1E}" dt="2024-05-09T10:11:05.055" v="7745" actId="1035"/>
          <ac:picMkLst>
            <pc:docMk/>
            <pc:sldMk cId="3967944840" sldId="308"/>
            <ac:picMk id="6" creationId="{FD25EF57-1D2A-6461-2A3D-001CF81AA4B4}"/>
          </ac:picMkLst>
        </pc:picChg>
        <pc:picChg chg="mod">
          <ac:chgData name="Raining Puncakes" userId="974ed06464737688" providerId="LiveId" clId="{B2D134B8-1896-477D-AED6-4C245C94BC1E}" dt="2024-05-09T10:10:58.806" v="7676" actId="1036"/>
          <ac:picMkLst>
            <pc:docMk/>
            <pc:sldMk cId="3967944840" sldId="308"/>
            <ac:picMk id="11" creationId="{FB3EBE6F-4840-8FC2-8ED7-60AEFF030647}"/>
          </ac:picMkLst>
        </pc:picChg>
        <pc:picChg chg="mod">
          <ac:chgData name="Raining Puncakes" userId="974ed06464737688" providerId="LiveId" clId="{B2D134B8-1896-477D-AED6-4C245C94BC1E}" dt="2024-05-09T10:10:58.806" v="7676" actId="1036"/>
          <ac:picMkLst>
            <pc:docMk/>
            <pc:sldMk cId="3967944840" sldId="308"/>
            <ac:picMk id="12" creationId="{03EB328F-3228-2E5B-B3E8-46D017D6F7BC}"/>
          </ac:picMkLst>
        </pc:picChg>
      </pc:sldChg>
      <pc:sldChg chg="addSp delSp modSp add mod">
        <pc:chgData name="Raining Puncakes" userId="974ed06464737688" providerId="LiveId" clId="{B2D134B8-1896-477D-AED6-4C245C94BC1E}" dt="2024-05-09T10:49:34.829" v="10483"/>
        <pc:sldMkLst>
          <pc:docMk/>
          <pc:sldMk cId="2216275313" sldId="309"/>
        </pc:sldMkLst>
        <pc:spChg chg="add mod">
          <ac:chgData name="Raining Puncakes" userId="974ed06464737688" providerId="LiveId" clId="{B2D134B8-1896-477D-AED6-4C245C94BC1E}" dt="2024-05-09T10:48:12.792" v="10373" actId="27636"/>
          <ac:spMkLst>
            <pc:docMk/>
            <pc:sldMk cId="2216275313" sldId="309"/>
            <ac:spMk id="4" creationId="{AD184723-545F-0875-89FA-5BCCF7AC723B}"/>
          </ac:spMkLst>
        </pc:spChg>
        <pc:spChg chg="add mod">
          <ac:chgData name="Raining Puncakes" userId="974ed06464737688" providerId="LiveId" clId="{B2D134B8-1896-477D-AED6-4C245C94BC1E}" dt="2024-05-09T10:15:37.129" v="8242"/>
          <ac:spMkLst>
            <pc:docMk/>
            <pc:sldMk cId="2216275313" sldId="309"/>
            <ac:spMk id="7" creationId="{20C50BCA-CC8E-F916-9597-E48D7416CA38}"/>
          </ac:spMkLst>
        </pc:spChg>
        <pc:spChg chg="del">
          <ac:chgData name="Raining Puncakes" userId="974ed06464737688" providerId="LiveId" clId="{B2D134B8-1896-477D-AED6-4C245C94BC1E}" dt="2024-05-09T10:15:12.304" v="8164" actId="478"/>
          <ac:spMkLst>
            <pc:docMk/>
            <pc:sldMk cId="2216275313" sldId="309"/>
            <ac:spMk id="8" creationId="{337D7680-38CE-7D3C-DBCF-0A88933B0028}"/>
          </ac:spMkLst>
        </pc:spChg>
        <pc:spChg chg="mod">
          <ac:chgData name="Raining Puncakes" userId="974ed06464737688" providerId="LiveId" clId="{B2D134B8-1896-477D-AED6-4C245C94BC1E}" dt="2024-05-09T10:15:25.413" v="8240" actId="1036"/>
          <ac:spMkLst>
            <pc:docMk/>
            <pc:sldMk cId="2216275313" sldId="309"/>
            <ac:spMk id="9" creationId="{31E9E18A-59CA-0868-B99A-ACF7B6FC2DC1}"/>
          </ac:spMkLst>
        </pc:spChg>
        <pc:spChg chg="mod">
          <ac:chgData name="Raining Puncakes" userId="974ed06464737688" providerId="LiveId" clId="{B2D134B8-1896-477D-AED6-4C245C94BC1E}" dt="2024-05-09T10:15:21.469" v="8216" actId="1036"/>
          <ac:spMkLst>
            <pc:docMk/>
            <pc:sldMk cId="2216275313" sldId="309"/>
            <ac:spMk id="10" creationId="{7DF25ED9-8148-9C56-B0B1-F4658E9BE5C7}"/>
          </ac:spMkLst>
        </pc:spChg>
        <pc:spChg chg="del">
          <ac:chgData name="Raining Puncakes" userId="974ed06464737688" providerId="LiveId" clId="{B2D134B8-1896-477D-AED6-4C245C94BC1E}" dt="2024-05-09T10:15:12.304" v="8164" actId="478"/>
          <ac:spMkLst>
            <pc:docMk/>
            <pc:sldMk cId="2216275313" sldId="309"/>
            <ac:spMk id="13" creationId="{8E4B49B7-AF3B-FC65-95C4-4B5D71E0D2DE}"/>
          </ac:spMkLst>
        </pc:spChg>
        <pc:spChg chg="add mod">
          <ac:chgData name="Raining Puncakes" userId="974ed06464737688" providerId="LiveId" clId="{B2D134B8-1896-477D-AED6-4C245C94BC1E}" dt="2024-05-09T10:49:34.829" v="10483"/>
          <ac:spMkLst>
            <pc:docMk/>
            <pc:sldMk cId="2216275313" sldId="309"/>
            <ac:spMk id="14" creationId="{2CABCFD5-B658-C8D4-FA7C-8EB929700705}"/>
          </ac:spMkLst>
        </pc:spChg>
        <pc:spChg chg="add mod">
          <ac:chgData name="Raining Puncakes" userId="974ed06464737688" providerId="LiveId" clId="{B2D134B8-1896-477D-AED6-4C245C94BC1E}" dt="2024-05-09T10:28:41.673" v="9159" actId="1036"/>
          <ac:spMkLst>
            <pc:docMk/>
            <pc:sldMk cId="2216275313" sldId="309"/>
            <ac:spMk id="15" creationId="{030D5EFF-59E4-20CA-03EE-2EBC17B2BB14}"/>
          </ac:spMkLst>
        </pc:spChg>
        <pc:picChg chg="del">
          <ac:chgData name="Raining Puncakes" userId="974ed06464737688" providerId="LiveId" clId="{B2D134B8-1896-477D-AED6-4C245C94BC1E}" dt="2024-05-09T10:15:15.222" v="8165" actId="478"/>
          <ac:picMkLst>
            <pc:docMk/>
            <pc:sldMk cId="2216275313" sldId="309"/>
            <ac:picMk id="2" creationId="{C5BF130D-5116-0E0C-C942-A77D566F9549}"/>
          </ac:picMkLst>
        </pc:picChg>
        <pc:picChg chg="del">
          <ac:chgData name="Raining Puncakes" userId="974ed06464737688" providerId="LiveId" clId="{B2D134B8-1896-477D-AED6-4C245C94BC1E}" dt="2024-05-09T10:15:15.222" v="8165" actId="478"/>
          <ac:picMkLst>
            <pc:docMk/>
            <pc:sldMk cId="2216275313" sldId="309"/>
            <ac:picMk id="3" creationId="{00FE5926-7646-70A8-3050-5450DF1C5070}"/>
          </ac:picMkLst>
        </pc:picChg>
        <pc:picChg chg="mod">
          <ac:chgData name="Raining Puncakes" userId="974ed06464737688" providerId="LiveId" clId="{B2D134B8-1896-477D-AED6-4C245C94BC1E}" dt="2024-05-09T10:19:03.447" v="8343" actId="1036"/>
          <ac:picMkLst>
            <pc:docMk/>
            <pc:sldMk cId="2216275313" sldId="309"/>
            <ac:picMk id="5" creationId="{FA23FE74-D567-0E92-7610-ADC3C5FF1850}"/>
          </ac:picMkLst>
        </pc:picChg>
        <pc:picChg chg="mod">
          <ac:chgData name="Raining Puncakes" userId="974ed06464737688" providerId="LiveId" clId="{B2D134B8-1896-477D-AED6-4C245C94BC1E}" dt="2024-05-09T10:19:03.447" v="8343" actId="1036"/>
          <ac:picMkLst>
            <pc:docMk/>
            <pc:sldMk cId="2216275313" sldId="309"/>
            <ac:picMk id="6" creationId="{FD25EF57-1D2A-6461-2A3D-001CF81AA4B4}"/>
          </ac:picMkLst>
        </pc:picChg>
        <pc:picChg chg="mod">
          <ac:chgData name="Raining Puncakes" userId="974ed06464737688" providerId="LiveId" clId="{B2D134B8-1896-477D-AED6-4C245C94BC1E}" dt="2024-05-09T10:18:51.806" v="8263" actId="1076"/>
          <ac:picMkLst>
            <pc:docMk/>
            <pc:sldMk cId="2216275313" sldId="309"/>
            <ac:picMk id="11" creationId="{FB3EBE6F-4840-8FC2-8ED7-60AEFF030647}"/>
          </ac:picMkLst>
        </pc:picChg>
        <pc:picChg chg="mod">
          <ac:chgData name="Raining Puncakes" userId="974ed06464737688" providerId="LiveId" clId="{B2D134B8-1896-477D-AED6-4C245C94BC1E}" dt="2024-05-09T10:18:51.806" v="8263" actId="1076"/>
          <ac:picMkLst>
            <pc:docMk/>
            <pc:sldMk cId="2216275313" sldId="309"/>
            <ac:picMk id="12" creationId="{03EB328F-3228-2E5B-B3E8-46D017D6F7BC}"/>
          </ac:picMkLst>
        </pc:picChg>
      </pc:sldChg>
      <pc:sldChg chg="add del">
        <pc:chgData name="Raining Puncakes" userId="974ed06464737688" providerId="LiveId" clId="{B2D134B8-1896-477D-AED6-4C245C94BC1E}" dt="2024-05-09T10:19:12.147" v="8344" actId="47"/>
        <pc:sldMkLst>
          <pc:docMk/>
          <pc:sldMk cId="1771353157" sldId="310"/>
        </pc:sldMkLst>
      </pc:sldChg>
      <pc:sldChg chg="addSp delSp modSp add mod">
        <pc:chgData name="Raining Puncakes" userId="974ed06464737688" providerId="LiveId" clId="{B2D134B8-1896-477D-AED6-4C245C94BC1E}" dt="2024-05-09T10:51:16.886" v="10561"/>
        <pc:sldMkLst>
          <pc:docMk/>
          <pc:sldMk cId="3859800351" sldId="310"/>
        </pc:sldMkLst>
        <pc:spChg chg="add mod">
          <ac:chgData name="Raining Puncakes" userId="974ed06464737688" providerId="LiveId" clId="{B2D134B8-1896-477D-AED6-4C245C94BC1E}" dt="2024-05-09T10:49:25.863" v="10480" actId="20577"/>
          <ac:spMkLst>
            <pc:docMk/>
            <pc:sldMk cId="3859800351" sldId="310"/>
            <ac:spMk id="2" creationId="{2C94318E-BD55-2E5A-662D-DA358F99DBF1}"/>
          </ac:spMkLst>
        </pc:spChg>
        <pc:spChg chg="add mod">
          <ac:chgData name="Raining Puncakes" userId="974ed06464737688" providerId="LiveId" clId="{B2D134B8-1896-477D-AED6-4C245C94BC1E}" dt="2024-05-09T10:20:08.712" v="8469" actId="14100"/>
          <ac:spMkLst>
            <pc:docMk/>
            <pc:sldMk cId="3859800351" sldId="310"/>
            <ac:spMk id="3" creationId="{D9CAC16D-19A7-5D58-ABBD-BB0C8841DABD}"/>
          </ac:spMkLst>
        </pc:spChg>
        <pc:spChg chg="mod">
          <ac:chgData name="Raining Puncakes" userId="974ed06464737688" providerId="LiveId" clId="{B2D134B8-1896-477D-AED6-4C245C94BC1E}" dt="2024-05-09T10:48:16.967" v="10375" actId="27636"/>
          <ac:spMkLst>
            <pc:docMk/>
            <pc:sldMk cId="3859800351" sldId="310"/>
            <ac:spMk id="4" creationId="{AD184723-545F-0875-89FA-5BCCF7AC723B}"/>
          </ac:spMkLst>
        </pc:spChg>
        <pc:spChg chg="mod">
          <ac:chgData name="Raining Puncakes" userId="974ed06464737688" providerId="LiveId" clId="{B2D134B8-1896-477D-AED6-4C245C94BC1E}" dt="2024-05-09T10:19:29.949" v="8401" actId="1035"/>
          <ac:spMkLst>
            <pc:docMk/>
            <pc:sldMk cId="3859800351" sldId="310"/>
            <ac:spMk id="7" creationId="{20C50BCA-CC8E-F916-9597-E48D7416CA38}"/>
          </ac:spMkLst>
        </pc:spChg>
        <pc:spChg chg="add mod">
          <ac:chgData name="Raining Puncakes" userId="974ed06464737688" providerId="LiveId" clId="{B2D134B8-1896-477D-AED6-4C245C94BC1E}" dt="2024-05-09T10:51:16.886" v="10561"/>
          <ac:spMkLst>
            <pc:docMk/>
            <pc:sldMk cId="3859800351" sldId="310"/>
            <ac:spMk id="8" creationId="{ACC8489E-1F3E-A521-5D98-F046E9EB4221}"/>
          </ac:spMkLst>
        </pc:spChg>
        <pc:spChg chg="del">
          <ac:chgData name="Raining Puncakes" userId="974ed06464737688" providerId="LiveId" clId="{B2D134B8-1896-477D-AED6-4C245C94BC1E}" dt="2024-05-09T10:19:22.399" v="8346" actId="478"/>
          <ac:spMkLst>
            <pc:docMk/>
            <pc:sldMk cId="3859800351" sldId="310"/>
            <ac:spMk id="9" creationId="{31E9E18A-59CA-0868-B99A-ACF7B6FC2DC1}"/>
          </ac:spMkLst>
        </pc:spChg>
        <pc:spChg chg="del">
          <ac:chgData name="Raining Puncakes" userId="974ed06464737688" providerId="LiveId" clId="{B2D134B8-1896-477D-AED6-4C245C94BC1E}" dt="2024-05-09T10:19:22.399" v="8346" actId="478"/>
          <ac:spMkLst>
            <pc:docMk/>
            <pc:sldMk cId="3859800351" sldId="310"/>
            <ac:spMk id="10" creationId="{7DF25ED9-8148-9C56-B0B1-F4658E9BE5C7}"/>
          </ac:spMkLst>
        </pc:spChg>
        <pc:spChg chg="add mod">
          <ac:chgData name="Raining Puncakes" userId="974ed06464737688" providerId="LiveId" clId="{B2D134B8-1896-477D-AED6-4C245C94BC1E}" dt="2024-05-09T10:26:13.999" v="8792" actId="1036"/>
          <ac:spMkLst>
            <pc:docMk/>
            <pc:sldMk cId="3859800351" sldId="310"/>
            <ac:spMk id="13" creationId="{2C848D84-2332-9B05-968E-64A896205018}"/>
          </ac:spMkLst>
        </pc:spChg>
        <pc:picChg chg="mod">
          <ac:chgData name="Raining Puncakes" userId="974ed06464737688" providerId="LiveId" clId="{B2D134B8-1896-477D-AED6-4C245C94BC1E}" dt="2024-05-09T10:21:58.673" v="8535" actId="1036"/>
          <ac:picMkLst>
            <pc:docMk/>
            <pc:sldMk cId="3859800351" sldId="310"/>
            <ac:picMk id="5" creationId="{FA23FE74-D567-0E92-7610-ADC3C5FF1850}"/>
          </ac:picMkLst>
        </pc:picChg>
        <pc:picChg chg="mod">
          <ac:chgData name="Raining Puncakes" userId="974ed06464737688" providerId="LiveId" clId="{B2D134B8-1896-477D-AED6-4C245C94BC1E}" dt="2024-05-09T10:21:58.673" v="8535" actId="1036"/>
          <ac:picMkLst>
            <pc:docMk/>
            <pc:sldMk cId="3859800351" sldId="310"/>
            <ac:picMk id="6" creationId="{FD25EF57-1D2A-6461-2A3D-001CF81AA4B4}"/>
          </ac:picMkLst>
        </pc:picChg>
        <pc:picChg chg="mod">
          <ac:chgData name="Raining Puncakes" userId="974ed06464737688" providerId="LiveId" clId="{B2D134B8-1896-477D-AED6-4C245C94BC1E}" dt="2024-05-09T10:19:40.102" v="8455" actId="1036"/>
          <ac:picMkLst>
            <pc:docMk/>
            <pc:sldMk cId="3859800351" sldId="310"/>
            <ac:picMk id="11" creationId="{FB3EBE6F-4840-8FC2-8ED7-60AEFF030647}"/>
          </ac:picMkLst>
        </pc:picChg>
        <pc:picChg chg="mod">
          <ac:chgData name="Raining Puncakes" userId="974ed06464737688" providerId="LiveId" clId="{B2D134B8-1896-477D-AED6-4C245C94BC1E}" dt="2024-05-09T10:19:40.102" v="8455" actId="1036"/>
          <ac:picMkLst>
            <pc:docMk/>
            <pc:sldMk cId="3859800351" sldId="310"/>
            <ac:picMk id="12" creationId="{03EB328F-3228-2E5B-B3E8-46D017D6F7BC}"/>
          </ac:picMkLst>
        </pc:picChg>
      </pc:sldChg>
      <pc:sldChg chg="addSp delSp modSp add del mod">
        <pc:chgData name="Raining Puncakes" userId="974ed06464737688" providerId="LiveId" clId="{B2D134B8-1896-477D-AED6-4C245C94BC1E}" dt="2024-05-13T05:37:31.274" v="10980" actId="1035"/>
        <pc:sldMkLst>
          <pc:docMk/>
          <pc:sldMk cId="3913401052" sldId="311"/>
        </pc:sldMkLst>
        <pc:spChg chg="mod">
          <ac:chgData name="Raining Puncakes" userId="974ed06464737688" providerId="LiveId" clId="{B2D134B8-1896-477D-AED6-4C245C94BC1E}" dt="2024-05-09T10:49:46.557" v="10486"/>
          <ac:spMkLst>
            <pc:docMk/>
            <pc:sldMk cId="3913401052" sldId="311"/>
            <ac:spMk id="2" creationId="{2C94318E-BD55-2E5A-662D-DA358F99DBF1}"/>
          </ac:spMkLst>
        </pc:spChg>
        <pc:spChg chg="mod">
          <ac:chgData name="Raining Puncakes" userId="974ed06464737688" providerId="LiveId" clId="{B2D134B8-1896-477D-AED6-4C245C94BC1E}" dt="2024-05-09T10:22:14.913" v="8600" actId="1035"/>
          <ac:spMkLst>
            <pc:docMk/>
            <pc:sldMk cId="3913401052" sldId="311"/>
            <ac:spMk id="3" creationId="{D9CAC16D-19A7-5D58-ABBD-BB0C8841DABD}"/>
          </ac:spMkLst>
        </pc:spChg>
        <pc:spChg chg="del">
          <ac:chgData name="Raining Puncakes" userId="974ed06464737688" providerId="LiveId" clId="{B2D134B8-1896-477D-AED6-4C245C94BC1E}" dt="2024-05-09T10:22:06.583" v="8537" actId="478"/>
          <ac:spMkLst>
            <pc:docMk/>
            <pc:sldMk cId="3913401052" sldId="311"/>
            <ac:spMk id="4" creationId="{AD184723-545F-0875-89FA-5BCCF7AC723B}"/>
          </ac:spMkLst>
        </pc:spChg>
        <pc:spChg chg="add mod">
          <ac:chgData name="Raining Puncakes" userId="974ed06464737688" providerId="LiveId" clId="{B2D134B8-1896-477D-AED6-4C245C94BC1E}" dt="2024-05-13T05:33:47.719" v="10679" actId="1036"/>
          <ac:spMkLst>
            <pc:docMk/>
            <pc:sldMk cId="3913401052" sldId="311"/>
            <ac:spMk id="4" creationId="{F38F91F3-43B2-DA62-E591-477616BDFF8B}"/>
          </ac:spMkLst>
        </pc:spChg>
        <pc:spChg chg="del">
          <ac:chgData name="Raining Puncakes" userId="974ed06464737688" providerId="LiveId" clId="{B2D134B8-1896-477D-AED6-4C245C94BC1E}" dt="2024-05-09T10:22:06.583" v="8537" actId="478"/>
          <ac:spMkLst>
            <pc:docMk/>
            <pc:sldMk cId="3913401052" sldId="311"/>
            <ac:spMk id="7" creationId="{20C50BCA-CC8E-F916-9597-E48D7416CA38}"/>
          </ac:spMkLst>
        </pc:spChg>
        <pc:spChg chg="add mod">
          <ac:chgData name="Raining Puncakes" userId="974ed06464737688" providerId="LiveId" clId="{B2D134B8-1896-477D-AED6-4C245C94BC1E}" dt="2024-05-09T10:51:07.185" v="10560" actId="113"/>
          <ac:spMkLst>
            <pc:docMk/>
            <pc:sldMk cId="3913401052" sldId="311"/>
            <ac:spMk id="8" creationId="{1D468C05-B6C9-3694-056D-ADE62C0AA692}"/>
          </ac:spMkLst>
        </pc:spChg>
        <pc:spChg chg="add mod">
          <ac:chgData name="Raining Puncakes" userId="974ed06464737688" providerId="LiveId" clId="{B2D134B8-1896-477D-AED6-4C245C94BC1E}" dt="2024-05-09T10:22:24.391" v="8603" actId="14100"/>
          <ac:spMkLst>
            <pc:docMk/>
            <pc:sldMk cId="3913401052" sldId="311"/>
            <ac:spMk id="9" creationId="{9930971B-6EE0-B31B-79AF-6B88FA885F89}"/>
          </ac:spMkLst>
        </pc:spChg>
        <pc:spChg chg="add del mod ord">
          <ac:chgData name="Raining Puncakes" userId="974ed06464737688" providerId="LiveId" clId="{B2D134B8-1896-477D-AED6-4C245C94BC1E}" dt="2024-05-13T05:36:53.548" v="10877" actId="478"/>
          <ac:spMkLst>
            <pc:docMk/>
            <pc:sldMk cId="3913401052" sldId="311"/>
            <ac:spMk id="10" creationId="{071D6F12-2449-7386-40DC-A9B67C64BD2B}"/>
          </ac:spMkLst>
        </pc:spChg>
        <pc:spChg chg="add del mod">
          <ac:chgData name="Raining Puncakes" userId="974ed06464737688" providerId="LiveId" clId="{B2D134B8-1896-477D-AED6-4C245C94BC1E}" dt="2024-05-13T05:36:55.980" v="10878" actId="478"/>
          <ac:spMkLst>
            <pc:docMk/>
            <pc:sldMk cId="3913401052" sldId="311"/>
            <ac:spMk id="13" creationId="{E4747AD5-E5B9-34D2-F164-34A6B2919ACB}"/>
          </ac:spMkLst>
        </pc:spChg>
        <pc:spChg chg="add mod">
          <ac:chgData name="Raining Puncakes" userId="974ed06464737688" providerId="LiveId" clId="{B2D134B8-1896-477D-AED6-4C245C94BC1E}" dt="2024-05-13T05:36:26.705" v="10835"/>
          <ac:spMkLst>
            <pc:docMk/>
            <pc:sldMk cId="3913401052" sldId="311"/>
            <ac:spMk id="18" creationId="{C74A0065-2382-9586-3EBC-3C45B71D1856}"/>
          </ac:spMkLst>
        </pc:spChg>
        <pc:spChg chg="add mod">
          <ac:chgData name="Raining Puncakes" userId="974ed06464737688" providerId="LiveId" clId="{B2D134B8-1896-477D-AED6-4C245C94BC1E}" dt="2024-05-13T05:36:26.705" v="10835"/>
          <ac:spMkLst>
            <pc:docMk/>
            <pc:sldMk cId="3913401052" sldId="311"/>
            <ac:spMk id="19" creationId="{60D4FA58-C27B-AFA6-B3AD-A4983E0A79E4}"/>
          </ac:spMkLst>
        </pc:spChg>
        <pc:spChg chg="add mod">
          <ac:chgData name="Raining Puncakes" userId="974ed06464737688" providerId="LiveId" clId="{B2D134B8-1896-477D-AED6-4C245C94BC1E}" dt="2024-05-13T05:36:26.705" v="10835"/>
          <ac:spMkLst>
            <pc:docMk/>
            <pc:sldMk cId="3913401052" sldId="311"/>
            <ac:spMk id="20" creationId="{FA014FC6-854C-7082-108A-E1E4B7D2A6FF}"/>
          </ac:spMkLst>
        </pc:spChg>
        <pc:spChg chg="add mod">
          <ac:chgData name="Raining Puncakes" userId="974ed06464737688" providerId="LiveId" clId="{B2D134B8-1896-477D-AED6-4C245C94BC1E}" dt="2024-05-13T05:37:31.274" v="10980" actId="1035"/>
          <ac:spMkLst>
            <pc:docMk/>
            <pc:sldMk cId="3913401052" sldId="311"/>
            <ac:spMk id="26" creationId="{0846C6F4-A22C-AAD5-E932-D4AFF044A698}"/>
          </ac:spMkLst>
        </pc:spChg>
        <pc:picChg chg="mod">
          <ac:chgData name="Raining Puncakes" userId="974ed06464737688" providerId="LiveId" clId="{B2D134B8-1896-477D-AED6-4C245C94BC1E}" dt="2024-05-13T05:37:20.518" v="10880" actId="1076"/>
          <ac:picMkLst>
            <pc:docMk/>
            <pc:sldMk cId="3913401052" sldId="311"/>
            <ac:picMk id="5" creationId="{FA23FE74-D567-0E92-7610-ADC3C5FF1850}"/>
          </ac:picMkLst>
        </pc:picChg>
        <pc:picChg chg="mod">
          <ac:chgData name="Raining Puncakes" userId="974ed06464737688" providerId="LiveId" clId="{B2D134B8-1896-477D-AED6-4C245C94BC1E}" dt="2024-05-09T10:25:13.399" v="8704" actId="1035"/>
          <ac:picMkLst>
            <pc:docMk/>
            <pc:sldMk cId="3913401052" sldId="311"/>
            <ac:picMk id="6" creationId="{FD25EF57-1D2A-6461-2A3D-001CF81AA4B4}"/>
          </ac:picMkLst>
        </pc:picChg>
        <pc:picChg chg="add mod">
          <ac:chgData name="Raining Puncakes" userId="974ed06464737688" providerId="LiveId" clId="{B2D134B8-1896-477D-AED6-4C245C94BC1E}" dt="2024-05-13T05:33:47.719" v="10679" actId="1036"/>
          <ac:picMkLst>
            <pc:docMk/>
            <pc:sldMk cId="3913401052" sldId="311"/>
            <ac:picMk id="7" creationId="{054BA4A4-1E20-99CA-D401-A0E0E6DC4350}"/>
          </ac:picMkLst>
        </pc:picChg>
        <pc:picChg chg="mod">
          <ac:chgData name="Raining Puncakes" userId="974ed06464737688" providerId="LiveId" clId="{B2D134B8-1896-477D-AED6-4C245C94BC1E}" dt="2024-05-09T10:25:06.683" v="8659" actId="1076"/>
          <ac:picMkLst>
            <pc:docMk/>
            <pc:sldMk cId="3913401052" sldId="311"/>
            <ac:picMk id="11" creationId="{FB3EBE6F-4840-8FC2-8ED7-60AEFF030647}"/>
          </ac:picMkLst>
        </pc:picChg>
        <pc:picChg chg="mod">
          <ac:chgData name="Raining Puncakes" userId="974ed06464737688" providerId="LiveId" clId="{B2D134B8-1896-477D-AED6-4C245C94BC1E}" dt="2024-05-09T10:25:06.683" v="8659" actId="1076"/>
          <ac:picMkLst>
            <pc:docMk/>
            <pc:sldMk cId="3913401052" sldId="311"/>
            <ac:picMk id="12" creationId="{03EB328F-3228-2E5B-B3E8-46D017D6F7BC}"/>
          </ac:picMkLst>
        </pc:picChg>
        <pc:picChg chg="add mod">
          <ac:chgData name="Raining Puncakes" userId="974ed06464737688" providerId="LiveId" clId="{B2D134B8-1896-477D-AED6-4C245C94BC1E}" dt="2024-05-13T05:33:47.719" v="10679" actId="1036"/>
          <ac:picMkLst>
            <pc:docMk/>
            <pc:sldMk cId="3913401052" sldId="311"/>
            <ac:picMk id="14" creationId="{FDD58E1A-7F48-A77D-CF14-F7E6FC0B0499}"/>
          </ac:picMkLst>
        </pc:picChg>
        <pc:picChg chg="add mod">
          <ac:chgData name="Raining Puncakes" userId="974ed06464737688" providerId="LiveId" clId="{B2D134B8-1896-477D-AED6-4C245C94BC1E}" dt="2024-05-13T05:33:47.719" v="10679" actId="1036"/>
          <ac:picMkLst>
            <pc:docMk/>
            <pc:sldMk cId="3913401052" sldId="311"/>
            <ac:picMk id="15" creationId="{3824C01B-DAE0-A166-055D-641ACD5B2165}"/>
          </ac:picMkLst>
        </pc:picChg>
        <pc:picChg chg="add mod">
          <ac:chgData name="Raining Puncakes" userId="974ed06464737688" providerId="LiveId" clId="{B2D134B8-1896-477D-AED6-4C245C94BC1E}" dt="2024-05-13T05:33:47.719" v="10679" actId="1036"/>
          <ac:picMkLst>
            <pc:docMk/>
            <pc:sldMk cId="3913401052" sldId="311"/>
            <ac:picMk id="16" creationId="{BF48F9DA-2946-9CA8-89E9-F2B56D5B3F97}"/>
          </ac:picMkLst>
        </pc:picChg>
        <pc:picChg chg="add mod">
          <ac:chgData name="Raining Puncakes" userId="974ed06464737688" providerId="LiveId" clId="{B2D134B8-1896-477D-AED6-4C245C94BC1E}" dt="2024-05-13T05:33:47.719" v="10679" actId="1036"/>
          <ac:picMkLst>
            <pc:docMk/>
            <pc:sldMk cId="3913401052" sldId="311"/>
            <ac:picMk id="17" creationId="{FE015A3E-34D3-8556-1F5C-61178AAD0E79}"/>
          </ac:picMkLst>
        </pc:picChg>
        <pc:picChg chg="add mod">
          <ac:chgData name="Raining Puncakes" userId="974ed06464737688" providerId="LiveId" clId="{B2D134B8-1896-477D-AED6-4C245C94BC1E}" dt="2024-05-13T05:36:26.705" v="10835"/>
          <ac:picMkLst>
            <pc:docMk/>
            <pc:sldMk cId="3913401052" sldId="311"/>
            <ac:picMk id="21" creationId="{01FD03FE-4025-8C84-41E5-B9FB1B68C4C2}"/>
          </ac:picMkLst>
        </pc:picChg>
        <pc:picChg chg="add mod">
          <ac:chgData name="Raining Puncakes" userId="974ed06464737688" providerId="LiveId" clId="{B2D134B8-1896-477D-AED6-4C245C94BC1E}" dt="2024-05-13T05:36:26.705" v="10835"/>
          <ac:picMkLst>
            <pc:docMk/>
            <pc:sldMk cId="3913401052" sldId="311"/>
            <ac:picMk id="22" creationId="{AE2492E1-7CB0-FFDC-CD68-BFB7DEBA75AF}"/>
          </ac:picMkLst>
        </pc:picChg>
        <pc:picChg chg="add mod">
          <ac:chgData name="Raining Puncakes" userId="974ed06464737688" providerId="LiveId" clId="{B2D134B8-1896-477D-AED6-4C245C94BC1E}" dt="2024-05-13T05:36:26.705" v="10835"/>
          <ac:picMkLst>
            <pc:docMk/>
            <pc:sldMk cId="3913401052" sldId="311"/>
            <ac:picMk id="23" creationId="{D414C646-A324-3369-BC53-74C3D0A31D12}"/>
          </ac:picMkLst>
        </pc:picChg>
        <pc:picChg chg="add mod">
          <ac:chgData name="Raining Puncakes" userId="974ed06464737688" providerId="LiveId" clId="{B2D134B8-1896-477D-AED6-4C245C94BC1E}" dt="2024-05-13T05:36:26.705" v="10835"/>
          <ac:picMkLst>
            <pc:docMk/>
            <pc:sldMk cId="3913401052" sldId="311"/>
            <ac:picMk id="24" creationId="{1E5FF71D-4B3A-8882-179B-9B467364C440}"/>
          </ac:picMkLst>
        </pc:picChg>
        <pc:picChg chg="add mod">
          <ac:chgData name="Raining Puncakes" userId="974ed06464737688" providerId="LiveId" clId="{B2D134B8-1896-477D-AED6-4C245C94BC1E}" dt="2024-05-13T05:36:26.705" v="10835"/>
          <ac:picMkLst>
            <pc:docMk/>
            <pc:sldMk cId="3913401052" sldId="311"/>
            <ac:picMk id="25" creationId="{1AC174BF-4AD3-0461-D7D4-E5DB2B911D47}"/>
          </ac:picMkLst>
        </pc:picChg>
        <pc:picChg chg="add mod">
          <ac:chgData name="Raining Puncakes" userId="974ed06464737688" providerId="LiveId" clId="{B2D134B8-1896-477D-AED6-4C245C94BC1E}" dt="2024-05-13T05:37:31.274" v="10980" actId="1035"/>
          <ac:picMkLst>
            <pc:docMk/>
            <pc:sldMk cId="3913401052" sldId="311"/>
            <ac:picMk id="27" creationId="{D74A18FC-8E74-D955-44C2-1FCB2EC8A8D2}"/>
          </ac:picMkLst>
        </pc:picChg>
        <pc:picChg chg="add mod">
          <ac:chgData name="Raining Puncakes" userId="974ed06464737688" providerId="LiveId" clId="{B2D134B8-1896-477D-AED6-4C245C94BC1E}" dt="2024-05-13T05:37:31.274" v="10980" actId="1035"/>
          <ac:picMkLst>
            <pc:docMk/>
            <pc:sldMk cId="3913401052" sldId="311"/>
            <ac:picMk id="28" creationId="{B7989BDC-BEAD-0743-5689-510478ADD63C}"/>
          </ac:picMkLst>
        </pc:picChg>
        <pc:picChg chg="add mod">
          <ac:chgData name="Raining Puncakes" userId="974ed06464737688" providerId="LiveId" clId="{B2D134B8-1896-477D-AED6-4C245C94BC1E}" dt="2024-05-13T05:37:31.274" v="10980" actId="1035"/>
          <ac:picMkLst>
            <pc:docMk/>
            <pc:sldMk cId="3913401052" sldId="311"/>
            <ac:picMk id="29" creationId="{08E3BC1C-9728-9130-E116-0F9EB4909A3E}"/>
          </ac:picMkLst>
        </pc:picChg>
        <pc:picChg chg="add mod">
          <ac:chgData name="Raining Puncakes" userId="974ed06464737688" providerId="LiveId" clId="{B2D134B8-1896-477D-AED6-4C245C94BC1E}" dt="2024-05-13T05:37:31.274" v="10980" actId="1035"/>
          <ac:picMkLst>
            <pc:docMk/>
            <pc:sldMk cId="3913401052" sldId="311"/>
            <ac:picMk id="30" creationId="{7AD3CE1D-EBBC-2AF7-E128-0B91AD728099}"/>
          </ac:picMkLst>
        </pc:picChg>
        <pc:picChg chg="add mod">
          <ac:chgData name="Raining Puncakes" userId="974ed06464737688" providerId="LiveId" clId="{B2D134B8-1896-477D-AED6-4C245C94BC1E}" dt="2024-05-13T05:37:31.274" v="10980" actId="1035"/>
          <ac:picMkLst>
            <pc:docMk/>
            <pc:sldMk cId="3913401052" sldId="311"/>
            <ac:picMk id="31" creationId="{0E73B5A2-977A-C431-D5C9-C7E45EEE7C13}"/>
          </ac:picMkLst>
        </pc:picChg>
      </pc:sldChg>
      <pc:sldChg chg="add del">
        <pc:chgData name="Raining Puncakes" userId="974ed06464737688" providerId="LiveId" clId="{B2D134B8-1896-477D-AED6-4C245C94BC1E}" dt="2024-05-09T10:26:01.589" v="8753" actId="47"/>
        <pc:sldMkLst>
          <pc:docMk/>
          <pc:sldMk cId="2461224530" sldId="312"/>
        </pc:sldMkLst>
      </pc:sldChg>
      <pc:sldChg chg="addSp modSp add mod ord">
        <pc:chgData name="Raining Puncakes" userId="974ed06464737688" providerId="LiveId" clId="{B2D134B8-1896-477D-AED6-4C245C94BC1E}" dt="2024-05-13T05:35:52.147" v="10683"/>
        <pc:sldMkLst>
          <pc:docMk/>
          <pc:sldMk cId="3280595265" sldId="313"/>
        </pc:sldMkLst>
        <pc:spChg chg="add mod">
          <ac:chgData name="Raining Puncakes" userId="974ed06464737688" providerId="LiveId" clId="{B2D134B8-1896-477D-AED6-4C245C94BC1E}" dt="2024-05-09T10:51:20.286" v="10562"/>
          <ac:spMkLst>
            <pc:docMk/>
            <pc:sldMk cId="3280595265" sldId="313"/>
            <ac:spMk id="4" creationId="{6AFD7E77-2563-D5A8-3E03-36DE045C0E11}"/>
          </ac:spMkLst>
        </pc:spChg>
        <pc:spChg chg="add mod">
          <ac:chgData name="Raining Puncakes" userId="974ed06464737688" providerId="LiveId" clId="{B2D134B8-1896-477D-AED6-4C245C94BC1E}" dt="2024-05-09T10:29:27.135" v="9264" actId="1036"/>
          <ac:spMkLst>
            <pc:docMk/>
            <pc:sldMk cId="3280595265" sldId="313"/>
            <ac:spMk id="7" creationId="{4A7794C8-BDF4-8379-0466-A5DA90ABEF1F}"/>
          </ac:spMkLst>
        </pc:spChg>
        <pc:spChg chg="mod">
          <ac:chgData name="Raining Puncakes" userId="974ed06464737688" providerId="LiveId" clId="{B2D134B8-1896-477D-AED6-4C245C94BC1E}" dt="2024-05-09T10:24:43.578" v="8658" actId="207"/>
          <ac:spMkLst>
            <pc:docMk/>
            <pc:sldMk cId="3280595265" sldId="313"/>
            <ac:spMk id="8" creationId="{1D468C05-B6C9-3694-056D-ADE62C0AA692}"/>
          </ac:spMkLst>
        </pc:spChg>
        <pc:spChg chg="mod">
          <ac:chgData name="Raining Puncakes" userId="974ed06464737688" providerId="LiveId" clId="{B2D134B8-1896-477D-AED6-4C245C94BC1E}" dt="2024-05-09T10:23:17.566" v="8615" actId="20577"/>
          <ac:spMkLst>
            <pc:docMk/>
            <pc:sldMk cId="3280595265" sldId="313"/>
            <ac:spMk id="9" creationId="{9930971B-6EE0-B31B-79AF-6B88FA885F89}"/>
          </ac:spMkLst>
        </pc:spChg>
        <pc:spChg chg="add mod">
          <ac:chgData name="Raining Puncakes" userId="974ed06464737688" providerId="LiveId" clId="{B2D134B8-1896-477D-AED6-4C245C94BC1E}" dt="2024-05-09T10:38:24.124" v="10137" actId="1036"/>
          <ac:spMkLst>
            <pc:docMk/>
            <pc:sldMk cId="3280595265" sldId="313"/>
            <ac:spMk id="10" creationId="{11D2248A-649F-FCA5-F5BA-0619FB23520E}"/>
          </ac:spMkLst>
        </pc:spChg>
        <pc:picChg chg="mod">
          <ac:chgData name="Raining Puncakes" userId="974ed06464737688" providerId="LiveId" clId="{B2D134B8-1896-477D-AED6-4C245C94BC1E}" dt="2024-05-09T10:25:31.167" v="8749" actId="1035"/>
          <ac:picMkLst>
            <pc:docMk/>
            <pc:sldMk cId="3280595265" sldId="313"/>
            <ac:picMk id="5" creationId="{FA23FE74-D567-0E92-7610-ADC3C5FF1850}"/>
          </ac:picMkLst>
        </pc:picChg>
        <pc:picChg chg="mod">
          <ac:chgData name="Raining Puncakes" userId="974ed06464737688" providerId="LiveId" clId="{B2D134B8-1896-477D-AED6-4C245C94BC1E}" dt="2024-05-09T10:25:31.167" v="8749" actId="1035"/>
          <ac:picMkLst>
            <pc:docMk/>
            <pc:sldMk cId="3280595265" sldId="313"/>
            <ac:picMk id="6" creationId="{FD25EF57-1D2A-6461-2A3D-001CF81AA4B4}"/>
          </ac:picMkLst>
        </pc:picChg>
        <pc:picChg chg="mod">
          <ac:chgData name="Raining Puncakes" userId="974ed06464737688" providerId="LiveId" clId="{B2D134B8-1896-477D-AED6-4C245C94BC1E}" dt="2024-05-09T10:25:37.927" v="8750" actId="1076"/>
          <ac:picMkLst>
            <pc:docMk/>
            <pc:sldMk cId="3280595265" sldId="313"/>
            <ac:picMk id="11" creationId="{FB3EBE6F-4840-8FC2-8ED7-60AEFF030647}"/>
          </ac:picMkLst>
        </pc:picChg>
        <pc:picChg chg="mod">
          <ac:chgData name="Raining Puncakes" userId="974ed06464737688" providerId="LiveId" clId="{B2D134B8-1896-477D-AED6-4C245C94BC1E}" dt="2024-05-09T10:25:37.927" v="8750" actId="1076"/>
          <ac:picMkLst>
            <pc:docMk/>
            <pc:sldMk cId="3280595265" sldId="313"/>
            <ac:picMk id="12" creationId="{03EB328F-3228-2E5B-B3E8-46D017D6F7BC}"/>
          </ac:picMkLst>
        </pc:picChg>
        <pc:picChg chg="add mod">
          <ac:chgData name="Raining Puncakes" userId="974ed06464737688" providerId="LiveId" clId="{B2D134B8-1896-477D-AED6-4C245C94BC1E}" dt="2024-05-09T10:37:41.763" v="9982" actId="1036"/>
          <ac:picMkLst>
            <pc:docMk/>
            <pc:sldMk cId="3280595265" sldId="313"/>
            <ac:picMk id="13" creationId="{D1EDA175-47E8-E811-72B0-AFAAD0927E5F}"/>
          </ac:picMkLst>
        </pc:picChg>
        <pc:picChg chg="add mod">
          <ac:chgData name="Raining Puncakes" userId="974ed06464737688" providerId="LiveId" clId="{B2D134B8-1896-477D-AED6-4C245C94BC1E}" dt="2024-05-09T10:37:43.553" v="9986" actId="1036"/>
          <ac:picMkLst>
            <pc:docMk/>
            <pc:sldMk cId="3280595265" sldId="313"/>
            <ac:picMk id="14" creationId="{440DF401-282C-F4B0-33F2-95E1A11DA8AF}"/>
          </ac:picMkLst>
        </pc:picChg>
        <pc:picChg chg="add mod">
          <ac:chgData name="Raining Puncakes" userId="974ed06464737688" providerId="LiveId" clId="{B2D134B8-1896-477D-AED6-4C245C94BC1E}" dt="2024-05-09T10:37:45.585" v="10002" actId="1035"/>
          <ac:picMkLst>
            <pc:docMk/>
            <pc:sldMk cId="3280595265" sldId="313"/>
            <ac:picMk id="15" creationId="{25D23C6D-FB53-C646-A903-C84CC3E46430}"/>
          </ac:picMkLst>
        </pc:picChg>
        <pc:picChg chg="add mod">
          <ac:chgData name="Raining Puncakes" userId="974ed06464737688" providerId="LiveId" clId="{B2D134B8-1896-477D-AED6-4C245C94BC1E}" dt="2024-05-09T10:37:38.228" v="9965" actId="1036"/>
          <ac:picMkLst>
            <pc:docMk/>
            <pc:sldMk cId="3280595265" sldId="313"/>
            <ac:picMk id="16" creationId="{81F3D2DF-8C17-9D68-B402-E087CB56C470}"/>
          </ac:picMkLst>
        </pc:picChg>
        <pc:picChg chg="add mod">
          <ac:chgData name="Raining Puncakes" userId="974ed06464737688" providerId="LiveId" clId="{B2D134B8-1896-477D-AED6-4C245C94BC1E}" dt="2024-05-09T10:37:47.767" v="10021" actId="1036"/>
          <ac:picMkLst>
            <pc:docMk/>
            <pc:sldMk cId="3280595265" sldId="313"/>
            <ac:picMk id="17" creationId="{22FD6922-F7D5-D2FC-5204-8CEE1BB9CC76}"/>
          </ac:picMkLst>
        </pc:picChg>
      </pc:sldChg>
      <pc:sldChg chg="addSp delSp modSp add mod ord">
        <pc:chgData name="Raining Puncakes" userId="974ed06464737688" providerId="LiveId" clId="{B2D134B8-1896-477D-AED6-4C245C94BC1E}" dt="2024-05-13T05:38:07.860" v="11157" actId="166"/>
        <pc:sldMkLst>
          <pc:docMk/>
          <pc:sldMk cId="2427189546" sldId="314"/>
        </pc:sldMkLst>
        <pc:spChg chg="del">
          <ac:chgData name="Raining Puncakes" userId="974ed06464737688" providerId="LiveId" clId="{B2D134B8-1896-477D-AED6-4C245C94BC1E}" dt="2024-05-09T10:34:14.207" v="9710" actId="478"/>
          <ac:spMkLst>
            <pc:docMk/>
            <pc:sldMk cId="2427189546" sldId="314"/>
            <ac:spMk id="2" creationId="{2C94318E-BD55-2E5A-662D-DA358F99DBF1}"/>
          </ac:spMkLst>
        </pc:spChg>
        <pc:spChg chg="add mod ord">
          <ac:chgData name="Raining Puncakes" userId="974ed06464737688" providerId="LiveId" clId="{B2D134B8-1896-477D-AED6-4C245C94BC1E}" dt="2024-05-13T05:38:07.860" v="11157" actId="166"/>
          <ac:spMkLst>
            <pc:docMk/>
            <pc:sldMk cId="2427189546" sldId="314"/>
            <ac:spMk id="2" creationId="{A1CA77F6-5926-5E77-302E-CCEF1B69D32A}"/>
          </ac:spMkLst>
        </pc:spChg>
        <pc:spChg chg="add mod ord">
          <ac:chgData name="Raining Puncakes" userId="974ed06464737688" providerId="LiveId" clId="{B2D134B8-1896-477D-AED6-4C245C94BC1E}" dt="2024-05-13T05:38:07.860" v="11157" actId="166"/>
          <ac:spMkLst>
            <pc:docMk/>
            <pc:sldMk cId="2427189546" sldId="314"/>
            <ac:spMk id="3" creationId="{58D9E6E6-6A0F-3CA5-2915-4E4AF075FBB3}"/>
          </ac:spMkLst>
        </pc:spChg>
        <pc:spChg chg="del">
          <ac:chgData name="Raining Puncakes" userId="974ed06464737688" providerId="LiveId" clId="{B2D134B8-1896-477D-AED6-4C245C94BC1E}" dt="2024-05-09T10:34:14.207" v="9710" actId="478"/>
          <ac:spMkLst>
            <pc:docMk/>
            <pc:sldMk cId="2427189546" sldId="314"/>
            <ac:spMk id="3" creationId="{D9CAC16D-19A7-5D58-ABBD-BB0C8841DABD}"/>
          </ac:spMkLst>
        </pc:spChg>
        <pc:spChg chg="del">
          <ac:chgData name="Raining Puncakes" userId="974ed06464737688" providerId="LiveId" clId="{B2D134B8-1896-477D-AED6-4C245C94BC1E}" dt="2024-05-09T10:34:14.207" v="9710" actId="478"/>
          <ac:spMkLst>
            <pc:docMk/>
            <pc:sldMk cId="2427189546" sldId="314"/>
            <ac:spMk id="4" creationId="{6AFD7E77-2563-D5A8-3E03-36DE045C0E11}"/>
          </ac:spMkLst>
        </pc:spChg>
        <pc:spChg chg="del">
          <ac:chgData name="Raining Puncakes" userId="974ed06464737688" providerId="LiveId" clId="{B2D134B8-1896-477D-AED6-4C245C94BC1E}" dt="2024-05-09T10:34:14.207" v="9710" actId="478"/>
          <ac:spMkLst>
            <pc:docMk/>
            <pc:sldMk cId="2427189546" sldId="314"/>
            <ac:spMk id="7" creationId="{4A7794C8-BDF4-8379-0466-A5DA90ABEF1F}"/>
          </ac:spMkLst>
        </pc:spChg>
        <pc:spChg chg="del">
          <ac:chgData name="Raining Puncakes" userId="974ed06464737688" providerId="LiveId" clId="{B2D134B8-1896-477D-AED6-4C245C94BC1E}" dt="2024-05-09T10:34:06.047" v="9709" actId="478"/>
          <ac:spMkLst>
            <pc:docMk/>
            <pc:sldMk cId="2427189546" sldId="314"/>
            <ac:spMk id="8" creationId="{1D468C05-B6C9-3694-056D-ADE62C0AA692}"/>
          </ac:spMkLst>
        </pc:spChg>
        <pc:spChg chg="del">
          <ac:chgData name="Raining Puncakes" userId="974ed06464737688" providerId="LiveId" clId="{B2D134B8-1896-477D-AED6-4C245C94BC1E}" dt="2024-05-09T10:34:06.047" v="9709" actId="478"/>
          <ac:spMkLst>
            <pc:docMk/>
            <pc:sldMk cId="2427189546" sldId="314"/>
            <ac:spMk id="9" creationId="{9930971B-6EE0-B31B-79AF-6B88FA885F89}"/>
          </ac:spMkLst>
        </pc:spChg>
        <pc:spChg chg="add mod">
          <ac:chgData name="Raining Puncakes" userId="974ed06464737688" providerId="LiveId" clId="{B2D134B8-1896-477D-AED6-4C245C94BC1E}" dt="2024-05-09T10:36:49.823" v="9838" actId="20577"/>
          <ac:spMkLst>
            <pc:docMk/>
            <pc:sldMk cId="2427189546" sldId="314"/>
            <ac:spMk id="10" creationId="{56FD16C8-2F34-8DE6-DBDA-D34466E37A0A}"/>
          </ac:spMkLst>
        </pc:spChg>
        <pc:spChg chg="add mod">
          <ac:chgData name="Raining Puncakes" userId="974ed06464737688" providerId="LiveId" clId="{B2D134B8-1896-477D-AED6-4C245C94BC1E}" dt="2024-05-09T10:37:56.764" v="10022"/>
          <ac:spMkLst>
            <pc:docMk/>
            <pc:sldMk cId="2427189546" sldId="314"/>
            <ac:spMk id="18" creationId="{12409BE2-E553-2AE5-7C45-C346AA0DEF93}"/>
          </ac:spMkLst>
        </pc:spChg>
        <pc:spChg chg="add mod">
          <ac:chgData name="Raining Puncakes" userId="974ed06464737688" providerId="LiveId" clId="{B2D134B8-1896-477D-AED6-4C245C94BC1E}" dt="2024-05-09T10:37:56.764" v="10022"/>
          <ac:spMkLst>
            <pc:docMk/>
            <pc:sldMk cId="2427189546" sldId="314"/>
            <ac:spMk id="19" creationId="{535CF07B-F96C-64CE-8694-23923603EA57}"/>
          </ac:spMkLst>
        </pc:spChg>
        <pc:spChg chg="add mod ord">
          <ac:chgData name="Raining Puncakes" userId="974ed06464737688" providerId="LiveId" clId="{B2D134B8-1896-477D-AED6-4C245C94BC1E}" dt="2024-05-13T05:37:54.017" v="11067" actId="167"/>
          <ac:spMkLst>
            <pc:docMk/>
            <pc:sldMk cId="2427189546" sldId="314"/>
            <ac:spMk id="20" creationId="{4D983407-6E10-5B92-58C0-4EC534060B58}"/>
          </ac:spMkLst>
        </pc:spChg>
        <pc:spChg chg="add mod ord">
          <ac:chgData name="Raining Puncakes" userId="974ed06464737688" providerId="LiveId" clId="{B2D134B8-1896-477D-AED6-4C245C94BC1E}" dt="2024-05-13T05:37:54.017" v="11067" actId="167"/>
          <ac:spMkLst>
            <pc:docMk/>
            <pc:sldMk cId="2427189546" sldId="314"/>
            <ac:spMk id="21" creationId="{4975EDD9-3368-8202-55E1-346FA2CCCFAE}"/>
          </ac:spMkLst>
        </pc:spChg>
        <pc:picChg chg="mod">
          <ac:chgData name="Raining Puncakes" userId="974ed06464737688" providerId="LiveId" clId="{B2D134B8-1896-477D-AED6-4C245C94BC1E}" dt="2024-05-09T10:34:23.140" v="9764" actId="1035"/>
          <ac:picMkLst>
            <pc:docMk/>
            <pc:sldMk cId="2427189546" sldId="314"/>
            <ac:picMk id="11" creationId="{FB3EBE6F-4840-8FC2-8ED7-60AEFF030647}"/>
          </ac:picMkLst>
        </pc:picChg>
        <pc:picChg chg="mod">
          <ac:chgData name="Raining Puncakes" userId="974ed06464737688" providerId="LiveId" clId="{B2D134B8-1896-477D-AED6-4C245C94BC1E}" dt="2024-05-09T10:34:23.140" v="9764" actId="1035"/>
          <ac:picMkLst>
            <pc:docMk/>
            <pc:sldMk cId="2427189546" sldId="314"/>
            <ac:picMk id="12" creationId="{03EB328F-3228-2E5B-B3E8-46D017D6F7BC}"/>
          </ac:picMkLst>
        </pc:picChg>
        <pc:picChg chg="add mod">
          <ac:chgData name="Raining Puncakes" userId="974ed06464737688" providerId="LiveId" clId="{B2D134B8-1896-477D-AED6-4C245C94BC1E}" dt="2024-05-09T10:36:38.187" v="9825" actId="14100"/>
          <ac:picMkLst>
            <pc:docMk/>
            <pc:sldMk cId="2427189546" sldId="314"/>
            <ac:picMk id="13" creationId="{2A73235B-F7CA-B030-2C1F-0F3211BBE472}"/>
          </ac:picMkLst>
        </pc:picChg>
        <pc:picChg chg="add mod">
          <ac:chgData name="Raining Puncakes" userId="974ed06464737688" providerId="LiveId" clId="{B2D134B8-1896-477D-AED6-4C245C94BC1E}" dt="2024-05-09T10:36:11.677" v="9788"/>
          <ac:picMkLst>
            <pc:docMk/>
            <pc:sldMk cId="2427189546" sldId="314"/>
            <ac:picMk id="14" creationId="{F03CDE03-8176-B231-2059-75DDD6E19FC5}"/>
          </ac:picMkLst>
        </pc:picChg>
        <pc:picChg chg="add mod">
          <ac:chgData name="Raining Puncakes" userId="974ed06464737688" providerId="LiveId" clId="{B2D134B8-1896-477D-AED6-4C245C94BC1E}" dt="2024-05-09T10:36:32.364" v="9823" actId="14100"/>
          <ac:picMkLst>
            <pc:docMk/>
            <pc:sldMk cId="2427189546" sldId="314"/>
            <ac:picMk id="15" creationId="{CEFF8C7C-2074-A82F-5C63-CFB85ED135C2}"/>
          </ac:picMkLst>
        </pc:picChg>
        <pc:picChg chg="add mod">
          <ac:chgData name="Raining Puncakes" userId="974ed06464737688" providerId="LiveId" clId="{B2D134B8-1896-477D-AED6-4C245C94BC1E}" dt="2024-05-09T10:36:42.856" v="9837" actId="1035"/>
          <ac:picMkLst>
            <pc:docMk/>
            <pc:sldMk cId="2427189546" sldId="314"/>
            <ac:picMk id="16" creationId="{20EF14FE-D0D2-8DE3-70FE-B75CA65D7DF2}"/>
          </ac:picMkLst>
        </pc:picChg>
        <pc:picChg chg="add mod">
          <ac:chgData name="Raining Puncakes" userId="974ed06464737688" providerId="LiveId" clId="{B2D134B8-1896-477D-AED6-4C245C94BC1E}" dt="2024-05-09T10:36:34.923" v="9824" actId="14100"/>
          <ac:picMkLst>
            <pc:docMk/>
            <pc:sldMk cId="2427189546" sldId="314"/>
            <ac:picMk id="17" creationId="{4BBFDAB1-6552-8400-2991-06973D64DB0B}"/>
          </ac:picMkLst>
        </pc:picChg>
      </pc:sldChg>
      <pc:sldChg chg="add del">
        <pc:chgData name="Raining Puncakes" userId="974ed06464737688" providerId="LiveId" clId="{B2D134B8-1896-477D-AED6-4C245C94BC1E}" dt="2024-05-09T10:29:43.315" v="9284"/>
        <pc:sldMkLst>
          <pc:docMk/>
          <pc:sldMk cId="3430394419" sldId="314"/>
        </pc:sldMkLst>
      </pc:sldChg>
      <pc:sldChg chg="modSp mod">
        <pc:chgData name="Raining Puncakes" userId="974ed06464737688" providerId="LiveId" clId="{B2D134B8-1896-477D-AED6-4C245C94BC1E}" dt="2024-05-13T05:48:58.962" v="11696" actId="207"/>
        <pc:sldMkLst>
          <pc:docMk/>
          <pc:sldMk cId="3742099999" sldId="315"/>
        </pc:sldMkLst>
        <pc:spChg chg="mod">
          <ac:chgData name="Raining Puncakes" userId="974ed06464737688" providerId="LiveId" clId="{B2D134B8-1896-477D-AED6-4C245C94BC1E}" dt="2024-05-13T05:48:58.962" v="11696" actId="207"/>
          <ac:spMkLst>
            <pc:docMk/>
            <pc:sldMk cId="3742099999" sldId="315"/>
            <ac:spMk id="2" creationId="{DCFAD839-7B44-318E-5810-CF8BA2D66ABC}"/>
          </ac:spMkLst>
        </pc:spChg>
      </pc:sldChg>
      <pc:sldChg chg="addSp delSp modSp add mod">
        <pc:chgData name="Raining Puncakes" userId="974ed06464737688" providerId="LiveId" clId="{B2D134B8-1896-477D-AED6-4C245C94BC1E}" dt="2024-05-13T07:44:33.602" v="12022" actId="1036"/>
        <pc:sldMkLst>
          <pc:docMk/>
          <pc:sldMk cId="882351691" sldId="318"/>
        </pc:sldMkLst>
        <pc:spChg chg="add del mod">
          <ac:chgData name="Raining Puncakes" userId="974ed06464737688" providerId="LiveId" clId="{B2D134B8-1896-477D-AED6-4C245C94BC1E}" dt="2024-05-13T05:47:44.588" v="11690" actId="478"/>
          <ac:spMkLst>
            <pc:docMk/>
            <pc:sldMk cId="882351691" sldId="318"/>
            <ac:spMk id="2" creationId="{F55B34E4-0B0F-8E01-75CB-C7E65A69693F}"/>
          </ac:spMkLst>
        </pc:spChg>
        <pc:spChg chg="add del mod">
          <ac:chgData name="Raining Puncakes" userId="974ed06464737688" providerId="LiveId" clId="{B2D134B8-1896-477D-AED6-4C245C94BC1E}" dt="2024-05-13T05:47:55.473" v="11692" actId="207"/>
          <ac:spMkLst>
            <pc:docMk/>
            <pc:sldMk cId="882351691" sldId="318"/>
            <ac:spMk id="3" creationId="{5E6C8E79-9B69-5D88-2D4D-848F6C76BDB1}"/>
          </ac:spMkLst>
        </pc:spChg>
        <pc:spChg chg="add del mod">
          <ac:chgData name="Raining Puncakes" userId="974ed06464737688" providerId="LiveId" clId="{B2D134B8-1896-477D-AED6-4C245C94BC1E}" dt="2024-05-13T05:47:44.588" v="11690" actId="478"/>
          <ac:spMkLst>
            <pc:docMk/>
            <pc:sldMk cId="882351691" sldId="318"/>
            <ac:spMk id="4" creationId="{D07CEDC6-0D7F-47F8-6A3C-32B444108346}"/>
          </ac:spMkLst>
        </pc:spChg>
        <pc:spChg chg="add mod">
          <ac:chgData name="Raining Puncakes" userId="974ed06464737688" providerId="LiveId" clId="{B2D134B8-1896-477D-AED6-4C245C94BC1E}" dt="2024-05-13T05:47:57.889" v="11693" actId="207"/>
          <ac:spMkLst>
            <pc:docMk/>
            <pc:sldMk cId="882351691" sldId="318"/>
            <ac:spMk id="7" creationId="{7BA5D79F-5E17-1FD5-A334-2BF38F9BA766}"/>
          </ac:spMkLst>
        </pc:spChg>
        <pc:spChg chg="add del mod">
          <ac:chgData name="Raining Puncakes" userId="974ed06464737688" providerId="LiveId" clId="{B2D134B8-1896-477D-AED6-4C245C94BC1E}" dt="2024-05-13T05:48:13.196" v="11695" actId="478"/>
          <ac:spMkLst>
            <pc:docMk/>
            <pc:sldMk cId="882351691" sldId="318"/>
            <ac:spMk id="10" creationId="{6E7630DA-D141-8F1D-B04B-4ACC6D5B88B9}"/>
          </ac:spMkLst>
        </pc:spChg>
        <pc:spChg chg="add del mod">
          <ac:chgData name="Raining Puncakes" userId="974ed06464737688" providerId="LiveId" clId="{B2D134B8-1896-477D-AED6-4C245C94BC1E}" dt="2024-05-13T05:48:13.196" v="11695" actId="478"/>
          <ac:spMkLst>
            <pc:docMk/>
            <pc:sldMk cId="882351691" sldId="318"/>
            <ac:spMk id="13" creationId="{01A25A49-192B-942A-EF15-E2C6A261A9A5}"/>
          </ac:spMkLst>
        </pc:spChg>
        <pc:spChg chg="add del mod">
          <ac:chgData name="Raining Puncakes" userId="974ed06464737688" providerId="LiveId" clId="{B2D134B8-1896-477D-AED6-4C245C94BC1E}" dt="2024-05-13T05:48:13.196" v="11695" actId="478"/>
          <ac:spMkLst>
            <pc:docMk/>
            <pc:sldMk cId="882351691" sldId="318"/>
            <ac:spMk id="14" creationId="{45AC2007-D7DC-3189-E084-F83A803C1D32}"/>
          </ac:spMkLst>
        </pc:spChg>
        <pc:spChg chg="add mod">
          <ac:chgData name="Raining Puncakes" userId="974ed06464737688" providerId="LiveId" clId="{B2D134B8-1896-477D-AED6-4C245C94BC1E}" dt="2024-05-13T05:47:53.180" v="11691" actId="207"/>
          <ac:spMkLst>
            <pc:docMk/>
            <pc:sldMk cId="882351691" sldId="318"/>
            <ac:spMk id="15" creationId="{B4A69CE0-D077-D26E-09D3-400447E6896F}"/>
          </ac:spMkLst>
        </pc:spChg>
        <pc:spChg chg="add mod">
          <ac:chgData name="Raining Puncakes" userId="974ed06464737688" providerId="LiveId" clId="{B2D134B8-1896-477D-AED6-4C245C94BC1E}" dt="2024-05-13T07:44:25.476" v="11990" actId="1035"/>
          <ac:spMkLst>
            <pc:docMk/>
            <pc:sldMk cId="882351691" sldId="318"/>
            <ac:spMk id="16" creationId="{91DAED4E-B168-67B3-0359-4CEB71CDF177}"/>
          </ac:spMkLst>
        </pc:spChg>
        <pc:spChg chg="add mod">
          <ac:chgData name="Raining Puncakes" userId="974ed06464737688" providerId="LiveId" clId="{B2D134B8-1896-477D-AED6-4C245C94BC1E}" dt="2024-05-13T07:44:29.119" v="12011" actId="1036"/>
          <ac:spMkLst>
            <pc:docMk/>
            <pc:sldMk cId="882351691" sldId="318"/>
            <ac:spMk id="17" creationId="{D7CEF1C3-1E7A-5E75-C28E-4737D3A7C90A}"/>
          </ac:spMkLst>
        </pc:spChg>
        <pc:spChg chg="add mod">
          <ac:chgData name="Raining Puncakes" userId="974ed06464737688" providerId="LiveId" clId="{B2D134B8-1896-477D-AED6-4C245C94BC1E}" dt="2024-05-13T07:44:33.602" v="12022" actId="1036"/>
          <ac:spMkLst>
            <pc:docMk/>
            <pc:sldMk cId="882351691" sldId="318"/>
            <ac:spMk id="18" creationId="{1DDBF076-B27A-0C0B-6E87-185B7F3CC0D5}"/>
          </ac:spMkLst>
        </pc:spChg>
        <pc:picChg chg="mod">
          <ac:chgData name="Raining Puncakes" userId="974ed06464737688" providerId="LiveId" clId="{B2D134B8-1896-477D-AED6-4C245C94BC1E}" dt="2024-05-13T07:43:54.601" v="11841" actId="1076"/>
          <ac:picMkLst>
            <pc:docMk/>
            <pc:sldMk cId="882351691" sldId="318"/>
            <ac:picMk id="5" creationId="{FA23FE74-D567-0E92-7610-ADC3C5FF1850}"/>
          </ac:picMkLst>
        </pc:picChg>
        <pc:picChg chg="add mod">
          <ac:chgData name="Raining Puncakes" userId="974ed06464737688" providerId="LiveId" clId="{B2D134B8-1896-477D-AED6-4C245C94BC1E}" dt="2024-05-13T05:43:15.653" v="11360"/>
          <ac:picMkLst>
            <pc:docMk/>
            <pc:sldMk cId="882351691" sldId="318"/>
            <ac:picMk id="9" creationId="{2CCAE7AC-9305-1B58-BFFC-3586BBD518FA}"/>
          </ac:picMkLst>
        </pc:picChg>
      </pc:sldChg>
      <pc:sldChg chg="add">
        <pc:chgData name="Raining Puncakes" userId="974ed06464737688" providerId="LiveId" clId="{B2D134B8-1896-477D-AED6-4C245C94BC1E}" dt="2024-05-13T05:48:08.568" v="11694"/>
        <pc:sldMkLst>
          <pc:docMk/>
          <pc:sldMk cId="1909371251" sldId="319"/>
        </pc:sldMkLst>
      </pc:sldChg>
      <pc:sldChg chg="add del">
        <pc:chgData name="Raining Puncakes" userId="974ed06464737688" providerId="LiveId" clId="{B2D134B8-1896-477D-AED6-4C245C94BC1E}" dt="2024-05-13T05:53:52.128" v="11756" actId="47"/>
        <pc:sldMkLst>
          <pc:docMk/>
          <pc:sldMk cId="3562255871" sldId="320"/>
        </pc:sldMkLst>
      </pc:sldChg>
      <pc:sldChg chg="addSp delSp modSp add mod">
        <pc:chgData name="Raining Puncakes" userId="974ed06464737688" providerId="LiveId" clId="{B2D134B8-1896-477D-AED6-4C245C94BC1E}" dt="2024-05-13T05:55:08.517" v="11791" actId="14100"/>
        <pc:sldMkLst>
          <pc:docMk/>
          <pc:sldMk cId="1915777282" sldId="321"/>
        </pc:sldMkLst>
        <pc:spChg chg="del">
          <ac:chgData name="Raining Puncakes" userId="974ed06464737688" providerId="LiveId" clId="{B2D134B8-1896-477D-AED6-4C245C94BC1E}" dt="2024-05-13T05:49:36.380" v="11699" actId="478"/>
          <ac:spMkLst>
            <pc:docMk/>
            <pc:sldMk cId="1915777282" sldId="321"/>
            <ac:spMk id="4" creationId="{942415D5-1FC1-EBF9-5BB6-45C97E2710BB}"/>
          </ac:spMkLst>
        </pc:spChg>
        <pc:spChg chg="del">
          <ac:chgData name="Raining Puncakes" userId="974ed06464737688" providerId="LiveId" clId="{B2D134B8-1896-477D-AED6-4C245C94BC1E}" dt="2024-05-13T05:49:38.251" v="11700" actId="478"/>
          <ac:spMkLst>
            <pc:docMk/>
            <pc:sldMk cId="1915777282" sldId="321"/>
            <ac:spMk id="9" creationId="{1BAA2200-D85F-420E-D062-0F22A7B86AA2}"/>
          </ac:spMkLst>
        </pc:spChg>
        <pc:spChg chg="del">
          <ac:chgData name="Raining Puncakes" userId="974ed06464737688" providerId="LiveId" clId="{B2D134B8-1896-477D-AED6-4C245C94BC1E}" dt="2024-05-13T05:49:46.267" v="11701" actId="478"/>
          <ac:spMkLst>
            <pc:docMk/>
            <pc:sldMk cId="1915777282" sldId="321"/>
            <ac:spMk id="13" creationId="{8E4B49B7-AF3B-FC65-95C4-4B5D71E0D2DE}"/>
          </ac:spMkLst>
        </pc:spChg>
        <pc:spChg chg="add mod">
          <ac:chgData name="Raining Puncakes" userId="974ed06464737688" providerId="LiveId" clId="{B2D134B8-1896-477D-AED6-4C245C94BC1E}" dt="2024-05-13T05:53:42.933" v="11755" actId="20577"/>
          <ac:spMkLst>
            <pc:docMk/>
            <pc:sldMk cId="1915777282" sldId="321"/>
            <ac:spMk id="15" creationId="{13CCEFE5-4E3F-0D07-B350-CF40917E03C0}"/>
          </ac:spMkLst>
        </pc:spChg>
        <pc:spChg chg="add mod ord">
          <ac:chgData name="Raining Puncakes" userId="974ed06464737688" providerId="LiveId" clId="{B2D134B8-1896-477D-AED6-4C245C94BC1E}" dt="2024-05-13T05:55:08.517" v="11791" actId="14100"/>
          <ac:spMkLst>
            <pc:docMk/>
            <pc:sldMk cId="1915777282" sldId="321"/>
            <ac:spMk id="16" creationId="{3121FD6E-4761-B624-B8E0-0F655CD775D5}"/>
          </ac:spMkLst>
        </pc:spChg>
        <pc:picChg chg="del">
          <ac:chgData name="Raining Puncakes" userId="974ed06464737688" providerId="LiveId" clId="{B2D134B8-1896-477D-AED6-4C245C94BC1E}" dt="2024-05-13T05:49:54.956" v="11702" actId="478"/>
          <ac:picMkLst>
            <pc:docMk/>
            <pc:sldMk cId="1915777282" sldId="321"/>
            <ac:picMk id="2" creationId="{C5BF130D-5116-0E0C-C942-A77D566F9549}"/>
          </ac:picMkLst>
        </pc:picChg>
        <pc:picChg chg="del">
          <ac:chgData name="Raining Puncakes" userId="974ed06464737688" providerId="LiveId" clId="{B2D134B8-1896-477D-AED6-4C245C94BC1E}" dt="2024-05-13T05:49:54.956" v="11702" actId="478"/>
          <ac:picMkLst>
            <pc:docMk/>
            <pc:sldMk cId="1915777282" sldId="321"/>
            <ac:picMk id="3" creationId="{00FE5926-7646-70A8-3050-5450DF1C5070}"/>
          </ac:picMkLst>
        </pc:picChg>
        <pc:picChg chg="mod">
          <ac:chgData name="Raining Puncakes" userId="974ed06464737688" providerId="LiveId" clId="{B2D134B8-1896-477D-AED6-4C245C94BC1E}" dt="2024-05-13T05:53:12.015" v="11739" actId="1076"/>
          <ac:picMkLst>
            <pc:docMk/>
            <pc:sldMk cId="1915777282" sldId="321"/>
            <ac:picMk id="5" creationId="{FA23FE74-D567-0E92-7610-ADC3C5FF1850}"/>
          </ac:picMkLst>
        </pc:picChg>
        <pc:picChg chg="add mod">
          <ac:chgData name="Raining Puncakes" userId="974ed06464737688" providerId="LiveId" clId="{B2D134B8-1896-477D-AED6-4C245C94BC1E}" dt="2024-05-13T05:54:36.220" v="11782" actId="1037"/>
          <ac:picMkLst>
            <pc:docMk/>
            <pc:sldMk cId="1915777282" sldId="321"/>
            <ac:picMk id="14" creationId="{9998674B-7F30-65D9-B06D-D019E2E355AC}"/>
          </ac:picMkLst>
        </pc:picChg>
      </pc:sldChg>
      <pc:sldChg chg="add del">
        <pc:chgData name="Raining Puncakes" userId="974ed06464737688" providerId="LiveId" clId="{B2D134B8-1896-477D-AED6-4C245C94BC1E}" dt="2024-05-13T05:58:03.910" v="11838" actId="47"/>
        <pc:sldMkLst>
          <pc:docMk/>
          <pc:sldMk cId="1845923293" sldId="322"/>
        </pc:sldMkLst>
      </pc:sldChg>
      <pc:sldChg chg="delSp modSp add mod modTransition">
        <pc:chgData name="Raining Puncakes" userId="974ed06464737688" providerId="LiveId" clId="{B2D134B8-1896-477D-AED6-4C245C94BC1E}" dt="2024-05-13T05:58:15.207" v="11839"/>
        <pc:sldMkLst>
          <pc:docMk/>
          <pc:sldMk cId="2613962131" sldId="323"/>
        </pc:sldMkLst>
        <pc:spChg chg="del">
          <ac:chgData name="Raining Puncakes" userId="974ed06464737688" providerId="LiveId" clId="{B2D134B8-1896-477D-AED6-4C245C94BC1E}" dt="2024-05-13T05:56:10.939" v="11795" actId="478"/>
          <ac:spMkLst>
            <pc:docMk/>
            <pc:sldMk cId="2613962131" sldId="323"/>
            <ac:spMk id="2" creationId="{2C94318E-BD55-2E5A-662D-DA358F99DBF1}"/>
          </ac:spMkLst>
        </pc:spChg>
        <pc:spChg chg="del">
          <ac:chgData name="Raining Puncakes" userId="974ed06464737688" providerId="LiveId" clId="{B2D134B8-1896-477D-AED6-4C245C94BC1E}" dt="2024-05-13T05:56:10.939" v="11795" actId="478"/>
          <ac:spMkLst>
            <pc:docMk/>
            <pc:sldMk cId="2613962131" sldId="323"/>
            <ac:spMk id="3" creationId="{D9CAC16D-19A7-5D58-ABBD-BB0C8841DABD}"/>
          </ac:spMkLst>
        </pc:spChg>
        <pc:spChg chg="del">
          <ac:chgData name="Raining Puncakes" userId="974ed06464737688" providerId="LiveId" clId="{B2D134B8-1896-477D-AED6-4C245C94BC1E}" dt="2024-05-13T05:56:06.724" v="11794" actId="478"/>
          <ac:spMkLst>
            <pc:docMk/>
            <pc:sldMk cId="2613962131" sldId="323"/>
            <ac:spMk id="4" creationId="{6AFD7E77-2563-D5A8-3E03-36DE045C0E11}"/>
          </ac:spMkLst>
        </pc:spChg>
        <pc:spChg chg="del">
          <ac:chgData name="Raining Puncakes" userId="974ed06464737688" providerId="LiveId" clId="{B2D134B8-1896-477D-AED6-4C245C94BC1E}" dt="2024-05-13T05:56:06.724" v="11794" actId="478"/>
          <ac:spMkLst>
            <pc:docMk/>
            <pc:sldMk cId="2613962131" sldId="323"/>
            <ac:spMk id="7" creationId="{4A7794C8-BDF4-8379-0466-A5DA90ABEF1F}"/>
          </ac:spMkLst>
        </pc:spChg>
        <pc:spChg chg="mod">
          <ac:chgData name="Raining Puncakes" userId="974ed06464737688" providerId="LiveId" clId="{B2D134B8-1896-477D-AED6-4C245C94BC1E}" dt="2024-05-13T05:57:35.285" v="11835" actId="403"/>
          <ac:spMkLst>
            <pc:docMk/>
            <pc:sldMk cId="2613962131" sldId="323"/>
            <ac:spMk id="8" creationId="{1D468C05-B6C9-3694-056D-ADE62C0AA692}"/>
          </ac:spMkLst>
        </pc:spChg>
      </pc:sldChg>
      <pc:sldChg chg="modSp add mod modTransition">
        <pc:chgData name="Raining Puncakes" userId="974ed06464737688" providerId="LiveId" clId="{B2D134B8-1896-477D-AED6-4C245C94BC1E}" dt="2024-05-13T05:58:15.207" v="11839"/>
        <pc:sldMkLst>
          <pc:docMk/>
          <pc:sldMk cId="3877676576" sldId="324"/>
        </pc:sldMkLst>
        <pc:spChg chg="mod">
          <ac:chgData name="Raining Puncakes" userId="974ed06464737688" providerId="LiveId" clId="{B2D134B8-1896-477D-AED6-4C245C94BC1E}" dt="2024-05-13T05:57:42.827" v="11837" actId="403"/>
          <ac:spMkLst>
            <pc:docMk/>
            <pc:sldMk cId="3877676576" sldId="324"/>
            <ac:spMk id="8" creationId="{1D468C05-B6C9-3694-056D-ADE62C0AA692}"/>
          </ac:spMkLst>
        </pc:spChg>
      </pc:sldChg>
      <pc:sldMasterChg chg="addSp delSp modSp mod modSldLayout">
        <pc:chgData name="Raining Puncakes" userId="974ed06464737688" providerId="LiveId" clId="{B2D134B8-1896-477D-AED6-4C245C94BC1E}" dt="2024-05-09T08:36:58.183" v="2342" actId="207"/>
        <pc:sldMasterMkLst>
          <pc:docMk/>
          <pc:sldMasterMk cId="2899229138" sldId="2147483648"/>
        </pc:sldMasterMkLst>
        <pc:spChg chg="add del mod">
          <ac:chgData name="Raining Puncakes" userId="974ed06464737688" providerId="LiveId" clId="{B2D134B8-1896-477D-AED6-4C245C94BC1E}" dt="2024-05-09T08:36:58.183" v="2342" actId="207"/>
          <ac:spMkLst>
            <pc:docMk/>
            <pc:sldMasterMk cId="2899229138" sldId="2147483648"/>
            <ac:spMk id="2" creationId="{20320871-B9C4-E7E9-DC09-D4D0B1B07B7B}"/>
          </ac:spMkLst>
        </pc:spChg>
        <pc:spChg chg="mod">
          <ac:chgData name="Raining Puncakes" userId="974ed06464737688" providerId="LiveId" clId="{B2D134B8-1896-477D-AED6-4C245C94BC1E}" dt="2024-05-09T08:36:39.335" v="2340" actId="2711"/>
          <ac:spMkLst>
            <pc:docMk/>
            <pc:sldMasterMk cId="2899229138" sldId="2147483648"/>
            <ac:spMk id="3" creationId="{1903C451-9D73-8AA7-D502-50A68A8A0732}"/>
          </ac:spMkLst>
        </pc:spChg>
        <pc:spChg chg="mod">
          <ac:chgData name="Raining Puncakes" userId="974ed06464737688" providerId="LiveId" clId="{B2D134B8-1896-477D-AED6-4C245C94BC1E}" dt="2024-05-09T07:52:00.840" v="361" actId="207"/>
          <ac:spMkLst>
            <pc:docMk/>
            <pc:sldMasterMk cId="2899229138" sldId="2147483648"/>
            <ac:spMk id="4" creationId="{DF1E4661-42E8-3567-99C8-38C1A85FDA78}"/>
          </ac:spMkLst>
        </pc:spChg>
        <pc:spChg chg="mod">
          <ac:chgData name="Raining Puncakes" userId="974ed06464737688" providerId="LiveId" clId="{B2D134B8-1896-477D-AED6-4C245C94BC1E}" dt="2024-05-09T07:52:00.840" v="361" actId="207"/>
          <ac:spMkLst>
            <pc:docMk/>
            <pc:sldMasterMk cId="2899229138" sldId="2147483648"/>
            <ac:spMk id="5" creationId="{B66209D8-1693-4C7F-C036-18C77CBFE98E}"/>
          </ac:spMkLst>
        </pc:spChg>
        <pc:spChg chg="mod">
          <ac:chgData name="Raining Puncakes" userId="974ed06464737688" providerId="LiveId" clId="{B2D134B8-1896-477D-AED6-4C245C94BC1E}" dt="2024-05-09T07:52:00.840" v="361" actId="207"/>
          <ac:spMkLst>
            <pc:docMk/>
            <pc:sldMasterMk cId="2899229138" sldId="2147483648"/>
            <ac:spMk id="6" creationId="{529F4ADA-36D8-16C7-56B9-A71A84E55760}"/>
          </ac:spMkLst>
        </pc:spChg>
        <pc:spChg chg="add mod">
          <ac:chgData name="Raining Puncakes" userId="974ed06464737688" providerId="LiveId" clId="{B2D134B8-1896-477D-AED6-4C245C94BC1E}" dt="2024-05-09T08:24:22.436" v="1732"/>
          <ac:spMkLst>
            <pc:docMk/>
            <pc:sldMasterMk cId="2899229138" sldId="2147483648"/>
            <ac:spMk id="11" creationId="{C18660CE-DB4F-BAAA-1328-4F7F8615C6C1}"/>
          </ac:spMkLst>
        </pc:spChg>
        <pc:picChg chg="add del mod ord">
          <ac:chgData name="Raining Puncakes" userId="974ed06464737688" providerId="LiveId" clId="{B2D134B8-1896-477D-AED6-4C245C94BC1E}" dt="2024-05-09T07:57:22.525" v="366" actId="478"/>
          <ac:picMkLst>
            <pc:docMk/>
            <pc:sldMasterMk cId="2899229138" sldId="2147483648"/>
            <ac:picMk id="8" creationId="{E5AF6B14-D486-8430-DC32-7ACA255C03EC}"/>
          </ac:picMkLst>
        </pc:picChg>
        <pc:picChg chg="add mod ord">
          <ac:chgData name="Raining Puncakes" userId="974ed06464737688" providerId="LiveId" clId="{B2D134B8-1896-477D-AED6-4C245C94BC1E}" dt="2024-05-09T07:57:40.040" v="380" actId="171"/>
          <ac:picMkLst>
            <pc:docMk/>
            <pc:sldMasterMk cId="2899229138" sldId="2147483648"/>
            <ac:picMk id="10" creationId="{4F7DD6BE-7AEB-92A7-A794-AE3331B5BDFE}"/>
          </ac:picMkLst>
        </pc:picChg>
        <pc:sldLayoutChg chg="addSp modSp mod">
          <pc:chgData name="Raining Puncakes" userId="974ed06464737688" providerId="LiveId" clId="{B2D134B8-1896-477D-AED6-4C245C94BC1E}" dt="2024-05-09T08:23:51.537" v="1721" actId="207"/>
          <pc:sldLayoutMkLst>
            <pc:docMk/>
            <pc:sldMasterMk cId="2899229138" sldId="2147483648"/>
            <pc:sldLayoutMk cId="2240424389" sldId="2147483650"/>
          </pc:sldLayoutMkLst>
          <pc:spChg chg="mod">
            <ac:chgData name="Raining Puncakes" userId="974ed06464737688" providerId="LiveId" clId="{B2D134B8-1896-477D-AED6-4C245C94BC1E}" dt="2024-05-09T08:23:51.537" v="1721" actId="207"/>
            <ac:spMkLst>
              <pc:docMk/>
              <pc:sldMasterMk cId="2899229138" sldId="2147483648"/>
              <pc:sldLayoutMk cId="2240424389" sldId="2147483650"/>
              <ac:spMk id="2" creationId="{CBFE4F3D-E8AB-F5AE-253F-7F1ABD07029C}"/>
            </ac:spMkLst>
          </pc:spChg>
          <pc:spChg chg="mod">
            <ac:chgData name="Raining Puncakes" userId="974ed06464737688" providerId="LiveId" clId="{B2D134B8-1896-477D-AED6-4C245C94BC1E}" dt="2024-05-09T08:21:22.604" v="1709" actId="2711"/>
            <ac:spMkLst>
              <pc:docMk/>
              <pc:sldMasterMk cId="2899229138" sldId="2147483648"/>
              <pc:sldLayoutMk cId="2240424389" sldId="2147483650"/>
              <ac:spMk id="3" creationId="{4BD1DDBB-D6C0-8E19-15A5-99598A0159D3}"/>
            </ac:spMkLst>
          </pc:spChg>
          <pc:spChg chg="mod">
            <ac:chgData name="Raining Puncakes" userId="974ed06464737688" providerId="LiveId" clId="{B2D134B8-1896-477D-AED6-4C245C94BC1E}" dt="2024-05-09T07:51:31.222" v="347" actId="207"/>
            <ac:spMkLst>
              <pc:docMk/>
              <pc:sldMasterMk cId="2899229138" sldId="2147483648"/>
              <pc:sldLayoutMk cId="2240424389" sldId="2147483650"/>
              <ac:spMk id="4" creationId="{AA117ACA-0E07-7AEE-05BD-D881292A1CA2}"/>
            </ac:spMkLst>
          </pc:spChg>
          <pc:spChg chg="mod">
            <ac:chgData name="Raining Puncakes" userId="974ed06464737688" providerId="LiveId" clId="{B2D134B8-1896-477D-AED6-4C245C94BC1E}" dt="2024-05-09T07:51:31.222" v="347" actId="207"/>
            <ac:spMkLst>
              <pc:docMk/>
              <pc:sldMasterMk cId="2899229138" sldId="2147483648"/>
              <pc:sldLayoutMk cId="2240424389" sldId="2147483650"/>
              <ac:spMk id="5" creationId="{7168D9DC-EBAC-9916-4604-52BC9812F051}"/>
            </ac:spMkLst>
          </pc:spChg>
          <pc:spChg chg="mod">
            <ac:chgData name="Raining Puncakes" userId="974ed06464737688" providerId="LiveId" clId="{B2D134B8-1896-477D-AED6-4C245C94BC1E}" dt="2024-05-09T07:51:31.222" v="347" actId="207"/>
            <ac:spMkLst>
              <pc:docMk/>
              <pc:sldMasterMk cId="2899229138" sldId="2147483648"/>
              <pc:sldLayoutMk cId="2240424389" sldId="2147483650"/>
              <ac:spMk id="6" creationId="{8D6A32EF-24F2-3264-72DB-C509101CE5DD}"/>
            </ac:spMkLst>
          </pc:spChg>
          <pc:picChg chg="add mod ord">
            <ac:chgData name="Raining Puncakes" userId="974ed06464737688" providerId="LiveId" clId="{B2D134B8-1896-477D-AED6-4C245C94BC1E}" dt="2024-05-09T07:51:31.222" v="347" actId="207"/>
            <ac:picMkLst>
              <pc:docMk/>
              <pc:sldMasterMk cId="2899229138" sldId="2147483648"/>
              <pc:sldLayoutMk cId="2240424389" sldId="2147483650"/>
              <ac:picMk id="8" creationId="{62F25BE2-B4F7-B854-06BB-BD2DA39D39C5}"/>
            </ac:picMkLst>
          </pc:picChg>
        </pc:sldLayoutChg>
        <pc:sldLayoutChg chg="addSp delSp modSp mod">
          <pc:chgData name="Raining Puncakes" userId="974ed06464737688" providerId="LiveId" clId="{B2D134B8-1896-477D-AED6-4C245C94BC1E}" dt="2024-05-09T08:23:57.842" v="1723"/>
          <pc:sldLayoutMkLst>
            <pc:docMk/>
            <pc:sldMasterMk cId="2899229138" sldId="2147483648"/>
            <pc:sldLayoutMk cId="835302093" sldId="2147483652"/>
          </pc:sldLayoutMkLst>
          <pc:spChg chg="del">
            <ac:chgData name="Raining Puncakes" userId="974ed06464737688" providerId="LiveId" clId="{B2D134B8-1896-477D-AED6-4C245C94BC1E}" dt="2024-05-09T08:22:42.902" v="1712" actId="478"/>
            <ac:spMkLst>
              <pc:docMk/>
              <pc:sldMasterMk cId="2899229138" sldId="2147483648"/>
              <pc:sldLayoutMk cId="835302093" sldId="2147483652"/>
              <ac:spMk id="2" creationId="{CA79BB2A-62BA-8E1E-D396-F68C36AB7F79}"/>
            </ac:spMkLst>
          </pc:spChg>
          <pc:spChg chg="add del mod">
            <ac:chgData name="Raining Puncakes" userId="974ed06464737688" providerId="LiveId" clId="{B2D134B8-1896-477D-AED6-4C245C94BC1E}" dt="2024-05-09T08:23:57.669" v="1722" actId="478"/>
            <ac:spMkLst>
              <pc:docMk/>
              <pc:sldMasterMk cId="2899229138" sldId="2147483648"/>
              <pc:sldLayoutMk cId="835302093" sldId="2147483652"/>
              <ac:spMk id="8" creationId="{A5D8C8EF-7CC8-7BE7-3BC8-3AD50D8F3FF8}"/>
            </ac:spMkLst>
          </pc:spChg>
          <pc:spChg chg="add mod">
            <ac:chgData name="Raining Puncakes" userId="974ed06464737688" providerId="LiveId" clId="{B2D134B8-1896-477D-AED6-4C245C94BC1E}" dt="2024-05-09T08:23:57.842" v="1723"/>
            <ac:spMkLst>
              <pc:docMk/>
              <pc:sldMasterMk cId="2899229138" sldId="2147483648"/>
              <pc:sldLayoutMk cId="835302093" sldId="2147483652"/>
              <ac:spMk id="9" creationId="{561FFB1E-6300-2136-8EC3-6FBC9F3E2C71}"/>
            </ac:spMkLst>
          </pc:spChg>
        </pc:sldLayoutChg>
        <pc:sldLayoutChg chg="addSp delSp modSp mod">
          <pc:chgData name="Raining Puncakes" userId="974ed06464737688" providerId="LiveId" clId="{B2D134B8-1896-477D-AED6-4C245C94BC1E}" dt="2024-05-09T08:24:00.778" v="1725"/>
          <pc:sldLayoutMkLst>
            <pc:docMk/>
            <pc:sldMasterMk cId="2899229138" sldId="2147483648"/>
            <pc:sldLayoutMk cId="491372555" sldId="2147483653"/>
          </pc:sldLayoutMkLst>
          <pc:spChg chg="del">
            <ac:chgData name="Raining Puncakes" userId="974ed06464737688" providerId="LiveId" clId="{B2D134B8-1896-477D-AED6-4C245C94BC1E}" dt="2024-05-09T08:22:46.421" v="1714" actId="478"/>
            <ac:spMkLst>
              <pc:docMk/>
              <pc:sldMasterMk cId="2899229138" sldId="2147483648"/>
              <pc:sldLayoutMk cId="491372555" sldId="2147483653"/>
              <ac:spMk id="2" creationId="{A4996E37-7FB2-304B-F54D-8E65474526C5}"/>
            </ac:spMkLst>
          </pc:spChg>
          <pc:spChg chg="add del mod">
            <ac:chgData name="Raining Puncakes" userId="974ed06464737688" providerId="LiveId" clId="{B2D134B8-1896-477D-AED6-4C245C94BC1E}" dt="2024-05-09T08:24:00.597" v="1724" actId="478"/>
            <ac:spMkLst>
              <pc:docMk/>
              <pc:sldMasterMk cId="2899229138" sldId="2147483648"/>
              <pc:sldLayoutMk cId="491372555" sldId="2147483653"/>
              <ac:spMk id="10" creationId="{A175CF73-B690-6FE8-0723-37F276256285}"/>
            </ac:spMkLst>
          </pc:spChg>
          <pc:spChg chg="add mod">
            <ac:chgData name="Raining Puncakes" userId="974ed06464737688" providerId="LiveId" clId="{B2D134B8-1896-477D-AED6-4C245C94BC1E}" dt="2024-05-09T08:24:00.778" v="1725"/>
            <ac:spMkLst>
              <pc:docMk/>
              <pc:sldMasterMk cId="2899229138" sldId="2147483648"/>
              <pc:sldLayoutMk cId="491372555" sldId="2147483653"/>
              <ac:spMk id="11" creationId="{FDFAB00E-D66B-FA2B-0A90-95A9CB5DB672}"/>
            </ac:spMkLst>
          </pc:spChg>
        </pc:sldLayoutChg>
        <pc:sldLayoutChg chg="addSp delSp modSp mod">
          <pc:chgData name="Raining Puncakes" userId="974ed06464737688" providerId="LiveId" clId="{B2D134B8-1896-477D-AED6-4C245C94BC1E}" dt="2024-05-09T08:24:03.946" v="1727"/>
          <pc:sldLayoutMkLst>
            <pc:docMk/>
            <pc:sldMasterMk cId="2899229138" sldId="2147483648"/>
            <pc:sldLayoutMk cId="262811368" sldId="2147483654"/>
          </pc:sldLayoutMkLst>
          <pc:spChg chg="del">
            <ac:chgData name="Raining Puncakes" userId="974ed06464737688" providerId="LiveId" clId="{B2D134B8-1896-477D-AED6-4C245C94BC1E}" dt="2024-05-09T08:22:50.918" v="1716" actId="478"/>
            <ac:spMkLst>
              <pc:docMk/>
              <pc:sldMasterMk cId="2899229138" sldId="2147483648"/>
              <pc:sldLayoutMk cId="262811368" sldId="2147483654"/>
              <ac:spMk id="2" creationId="{20C81090-D764-C964-2B6C-488EE06C48D8}"/>
            </ac:spMkLst>
          </pc:spChg>
          <pc:spChg chg="add del mod">
            <ac:chgData name="Raining Puncakes" userId="974ed06464737688" providerId="LiveId" clId="{B2D134B8-1896-477D-AED6-4C245C94BC1E}" dt="2024-05-09T08:24:03.758" v="1726" actId="478"/>
            <ac:spMkLst>
              <pc:docMk/>
              <pc:sldMasterMk cId="2899229138" sldId="2147483648"/>
              <pc:sldLayoutMk cId="262811368" sldId="2147483654"/>
              <ac:spMk id="6" creationId="{D00E5EB4-3F16-3DBB-5888-C22899442489}"/>
            </ac:spMkLst>
          </pc:spChg>
          <pc:spChg chg="add mod">
            <ac:chgData name="Raining Puncakes" userId="974ed06464737688" providerId="LiveId" clId="{B2D134B8-1896-477D-AED6-4C245C94BC1E}" dt="2024-05-09T08:24:03.946" v="1727"/>
            <ac:spMkLst>
              <pc:docMk/>
              <pc:sldMasterMk cId="2899229138" sldId="2147483648"/>
              <pc:sldLayoutMk cId="262811368" sldId="2147483654"/>
              <ac:spMk id="7" creationId="{820622C6-AB47-990C-E704-DD61D8F94BAC}"/>
            </ac:spMkLst>
          </pc:spChg>
        </pc:sldLayoutChg>
        <pc:sldLayoutChg chg="addSp delSp modSp mod">
          <pc:chgData name="Raining Puncakes" userId="974ed06464737688" providerId="LiveId" clId="{B2D134B8-1896-477D-AED6-4C245C94BC1E}" dt="2024-05-09T08:24:09.506" v="1729"/>
          <pc:sldLayoutMkLst>
            <pc:docMk/>
            <pc:sldMasterMk cId="2899229138" sldId="2147483648"/>
            <pc:sldLayoutMk cId="1437437849" sldId="2147483658"/>
          </pc:sldLayoutMkLst>
          <pc:spChg chg="del">
            <ac:chgData name="Raining Puncakes" userId="974ed06464737688" providerId="LiveId" clId="{B2D134B8-1896-477D-AED6-4C245C94BC1E}" dt="2024-05-09T08:24:09.357" v="1728" actId="478"/>
            <ac:spMkLst>
              <pc:docMk/>
              <pc:sldMasterMk cId="2899229138" sldId="2147483648"/>
              <pc:sldLayoutMk cId="1437437849" sldId="2147483658"/>
              <ac:spMk id="2" creationId="{AC8324CD-B6D9-0749-3AA8-636D0097E50C}"/>
            </ac:spMkLst>
          </pc:spChg>
          <pc:spChg chg="add mod">
            <ac:chgData name="Raining Puncakes" userId="974ed06464737688" providerId="LiveId" clId="{B2D134B8-1896-477D-AED6-4C245C94BC1E}" dt="2024-05-09T08:24:09.506" v="1729"/>
            <ac:spMkLst>
              <pc:docMk/>
              <pc:sldMasterMk cId="2899229138" sldId="2147483648"/>
              <pc:sldLayoutMk cId="1437437849" sldId="2147483658"/>
              <ac:spMk id="7" creationId="{F6275765-FF72-E509-8AFF-67A2EDD12984}"/>
            </ac:spMkLst>
          </pc:spChg>
        </pc:sldLayoutChg>
      </pc:sldMasterChg>
    </pc:docChg>
  </pc:docChgLst>
  <pc:docChgLst>
    <pc:chgData name="Guest User" providerId="Windows Live" clId="Web-{7D4EC716-AF03-4E0A-B77D-F150CEB4F7A7}"/>
    <pc:docChg chg="addSld delSld modSld">
      <pc:chgData name="Guest User" userId="" providerId="Windows Live" clId="Web-{7D4EC716-AF03-4E0A-B77D-F150CEB4F7A7}" dt="2024-05-09T09:28:11.625" v="5440" actId="20577"/>
      <pc:docMkLst>
        <pc:docMk/>
      </pc:docMkLst>
      <pc:sldChg chg="modSp">
        <pc:chgData name="Guest User" userId="" providerId="Windows Live" clId="Web-{7D4EC716-AF03-4E0A-B77D-F150CEB4F7A7}" dt="2024-05-09T05:47:48.583" v="1738" actId="20577"/>
        <pc:sldMkLst>
          <pc:docMk/>
          <pc:sldMk cId="3064114721" sldId="259"/>
        </pc:sldMkLst>
        <pc:spChg chg="mod">
          <ac:chgData name="Guest User" userId="" providerId="Windows Live" clId="Web-{7D4EC716-AF03-4E0A-B77D-F150CEB4F7A7}" dt="2024-05-09T05:47:48.583" v="1738" actId="20577"/>
          <ac:spMkLst>
            <pc:docMk/>
            <pc:sldMk cId="3064114721" sldId="259"/>
            <ac:spMk id="3" creationId="{BC5B750F-7BBD-40D0-1B4D-77B0FEE5B832}"/>
          </ac:spMkLst>
        </pc:spChg>
      </pc:sldChg>
      <pc:sldChg chg="modSp">
        <pc:chgData name="Guest User" userId="" providerId="Windows Live" clId="Web-{7D4EC716-AF03-4E0A-B77D-F150CEB4F7A7}" dt="2024-05-09T05:04:49.901" v="15" actId="20577"/>
        <pc:sldMkLst>
          <pc:docMk/>
          <pc:sldMk cId="2880911210" sldId="261"/>
        </pc:sldMkLst>
        <pc:spChg chg="mod">
          <ac:chgData name="Guest User" userId="" providerId="Windows Live" clId="Web-{7D4EC716-AF03-4E0A-B77D-F150CEB4F7A7}" dt="2024-05-09T05:04:49.901" v="15" actId="20577"/>
          <ac:spMkLst>
            <pc:docMk/>
            <pc:sldMk cId="2880911210" sldId="261"/>
            <ac:spMk id="3" creationId="{A051700B-C2B9-FEEF-D833-F9CCFBC49FA1}"/>
          </ac:spMkLst>
        </pc:spChg>
      </pc:sldChg>
      <pc:sldChg chg="modSp">
        <pc:chgData name="Guest User" userId="" providerId="Windows Live" clId="Web-{7D4EC716-AF03-4E0A-B77D-F150CEB4F7A7}" dt="2024-05-09T05:05:41.858" v="21" actId="20577"/>
        <pc:sldMkLst>
          <pc:docMk/>
          <pc:sldMk cId="1196325333" sldId="262"/>
        </pc:sldMkLst>
        <pc:spChg chg="mod">
          <ac:chgData name="Guest User" userId="" providerId="Windows Live" clId="Web-{7D4EC716-AF03-4E0A-B77D-F150CEB4F7A7}" dt="2024-05-09T05:05:41.858" v="21" actId="20577"/>
          <ac:spMkLst>
            <pc:docMk/>
            <pc:sldMk cId="1196325333" sldId="262"/>
            <ac:spMk id="3" creationId="{A051700B-C2B9-FEEF-D833-F9CCFBC49FA1}"/>
          </ac:spMkLst>
        </pc:spChg>
      </pc:sldChg>
      <pc:sldChg chg="modSp">
        <pc:chgData name="Guest User" userId="" providerId="Windows Live" clId="Web-{7D4EC716-AF03-4E0A-B77D-F150CEB4F7A7}" dt="2024-05-09T09:24:05.738" v="5424" actId="20577"/>
        <pc:sldMkLst>
          <pc:docMk/>
          <pc:sldMk cId="2738628536" sldId="263"/>
        </pc:sldMkLst>
        <pc:spChg chg="mod">
          <ac:chgData name="Guest User" userId="" providerId="Windows Live" clId="Web-{7D4EC716-AF03-4E0A-B77D-F150CEB4F7A7}" dt="2024-05-09T09:24:05.738" v="5424" actId="20577"/>
          <ac:spMkLst>
            <pc:docMk/>
            <pc:sldMk cId="2738628536" sldId="263"/>
            <ac:spMk id="3" creationId="{A051700B-C2B9-FEEF-D833-F9CCFBC49FA1}"/>
          </ac:spMkLst>
        </pc:spChg>
      </pc:sldChg>
      <pc:sldChg chg="modSp">
        <pc:chgData name="Guest User" userId="" providerId="Windows Live" clId="Web-{7D4EC716-AF03-4E0A-B77D-F150CEB4F7A7}" dt="2024-05-09T07:09:36.936" v="3066" actId="20577"/>
        <pc:sldMkLst>
          <pc:docMk/>
          <pc:sldMk cId="186334730" sldId="264"/>
        </pc:sldMkLst>
        <pc:spChg chg="mod">
          <ac:chgData name="Guest User" userId="" providerId="Windows Live" clId="Web-{7D4EC716-AF03-4E0A-B77D-F150CEB4F7A7}" dt="2024-05-09T05:09:40.638" v="275" actId="20577"/>
          <ac:spMkLst>
            <pc:docMk/>
            <pc:sldMk cId="186334730" sldId="264"/>
            <ac:spMk id="2" creationId="{2A6ED89A-D7D8-1EF3-AC5A-9AF6527353ED}"/>
          </ac:spMkLst>
        </pc:spChg>
        <pc:spChg chg="mod">
          <ac:chgData name="Guest User" userId="" providerId="Windows Live" clId="Web-{7D4EC716-AF03-4E0A-B77D-F150CEB4F7A7}" dt="2024-05-09T07:09:36.936" v="3066" actId="20577"/>
          <ac:spMkLst>
            <pc:docMk/>
            <pc:sldMk cId="186334730" sldId="264"/>
            <ac:spMk id="3" creationId="{A051700B-C2B9-FEEF-D833-F9CCFBC49FA1}"/>
          </ac:spMkLst>
        </pc:spChg>
      </pc:sldChg>
      <pc:sldChg chg="modSp">
        <pc:chgData name="Guest User" userId="" providerId="Windows Live" clId="Web-{7D4EC716-AF03-4E0A-B77D-F150CEB4F7A7}" dt="2024-05-09T07:26:32.830" v="3150" actId="20577"/>
        <pc:sldMkLst>
          <pc:docMk/>
          <pc:sldMk cId="1539786818" sldId="265"/>
        </pc:sldMkLst>
        <pc:spChg chg="mod">
          <ac:chgData name="Guest User" userId="" providerId="Windows Live" clId="Web-{7D4EC716-AF03-4E0A-B77D-F150CEB4F7A7}" dt="2024-05-09T05:12:20.492" v="469" actId="20577"/>
          <ac:spMkLst>
            <pc:docMk/>
            <pc:sldMk cId="1539786818" sldId="265"/>
            <ac:spMk id="2" creationId="{2A6ED89A-D7D8-1EF3-AC5A-9AF6527353ED}"/>
          </ac:spMkLst>
        </pc:spChg>
        <pc:spChg chg="mod">
          <ac:chgData name="Guest User" userId="" providerId="Windows Live" clId="Web-{7D4EC716-AF03-4E0A-B77D-F150CEB4F7A7}" dt="2024-05-09T07:26:32.830" v="3150" actId="20577"/>
          <ac:spMkLst>
            <pc:docMk/>
            <pc:sldMk cId="1539786818" sldId="265"/>
            <ac:spMk id="3" creationId="{A051700B-C2B9-FEEF-D833-F9CCFBC49FA1}"/>
          </ac:spMkLst>
        </pc:spChg>
      </pc:sldChg>
      <pc:sldChg chg="modSp">
        <pc:chgData name="Guest User" userId="" providerId="Windows Live" clId="Web-{7D4EC716-AF03-4E0A-B77D-F150CEB4F7A7}" dt="2024-05-09T08:34:30.906" v="4568" actId="20577"/>
        <pc:sldMkLst>
          <pc:docMk/>
          <pc:sldMk cId="3197292588" sldId="266"/>
        </pc:sldMkLst>
        <pc:spChg chg="mod">
          <ac:chgData name="Guest User" userId="" providerId="Windows Live" clId="Web-{7D4EC716-AF03-4E0A-B77D-F150CEB4F7A7}" dt="2024-05-09T08:34:30.906" v="4568" actId="20577"/>
          <ac:spMkLst>
            <pc:docMk/>
            <pc:sldMk cId="3197292588" sldId="266"/>
            <ac:spMk id="3" creationId="{A051700B-C2B9-FEEF-D833-F9CCFBC49FA1}"/>
          </ac:spMkLst>
        </pc:spChg>
      </pc:sldChg>
      <pc:sldChg chg="addSp delSp modSp">
        <pc:chgData name="Guest User" userId="" providerId="Windows Live" clId="Web-{7D4EC716-AF03-4E0A-B77D-F150CEB4F7A7}" dt="2024-05-09T06:04:15.981" v="2172" actId="20577"/>
        <pc:sldMkLst>
          <pc:docMk/>
          <pc:sldMk cId="2663348953" sldId="267"/>
        </pc:sldMkLst>
        <pc:spChg chg="mod">
          <ac:chgData name="Guest User" userId="" providerId="Windows Live" clId="Web-{7D4EC716-AF03-4E0A-B77D-F150CEB4F7A7}" dt="2024-05-09T06:04:15.981" v="2172" actId="20577"/>
          <ac:spMkLst>
            <pc:docMk/>
            <pc:sldMk cId="2663348953" sldId="267"/>
            <ac:spMk id="3" creationId="{A051700B-C2B9-FEEF-D833-F9CCFBC49FA1}"/>
          </ac:spMkLst>
        </pc:spChg>
        <pc:picChg chg="add del mod">
          <ac:chgData name="Guest User" userId="" providerId="Windows Live" clId="Web-{7D4EC716-AF03-4E0A-B77D-F150CEB4F7A7}" dt="2024-05-09T05:56:21.195" v="2159"/>
          <ac:picMkLst>
            <pc:docMk/>
            <pc:sldMk cId="2663348953" sldId="267"/>
            <ac:picMk id="4" creationId="{B8C30C88-1409-0E08-47A1-74E0F0D6942A}"/>
          </ac:picMkLst>
        </pc:picChg>
        <pc:picChg chg="add mod">
          <ac:chgData name="Guest User" userId="" providerId="Windows Live" clId="Web-{7D4EC716-AF03-4E0A-B77D-F150CEB4F7A7}" dt="2024-05-09T05:56:23.914" v="2161" actId="1076"/>
          <ac:picMkLst>
            <pc:docMk/>
            <pc:sldMk cId="2663348953" sldId="267"/>
            <ac:picMk id="5" creationId="{AA3E67E2-7A5E-4133-FBD1-A4EBB86BB439}"/>
          </ac:picMkLst>
        </pc:picChg>
        <pc:picChg chg="add mod">
          <ac:chgData name="Guest User" userId="" providerId="Windows Live" clId="Web-{7D4EC716-AF03-4E0A-B77D-F150CEB4F7A7}" dt="2024-05-09T05:58:39.262" v="2170" actId="1076"/>
          <ac:picMkLst>
            <pc:docMk/>
            <pc:sldMk cId="2663348953" sldId="267"/>
            <ac:picMk id="6" creationId="{A3E1F5E3-3467-1248-4DFB-6E0F0C931551}"/>
          </ac:picMkLst>
        </pc:picChg>
      </pc:sldChg>
      <pc:sldChg chg="modSp">
        <pc:chgData name="Guest User" userId="" providerId="Windows Live" clId="Web-{7D4EC716-AF03-4E0A-B77D-F150CEB4F7A7}" dt="2024-05-09T08:40:24.420" v="4772" actId="20577"/>
        <pc:sldMkLst>
          <pc:docMk/>
          <pc:sldMk cId="529313383" sldId="268"/>
        </pc:sldMkLst>
        <pc:spChg chg="mod">
          <ac:chgData name="Guest User" userId="" providerId="Windows Live" clId="Web-{7D4EC716-AF03-4E0A-B77D-F150CEB4F7A7}" dt="2024-05-09T08:40:24.420" v="4772" actId="20577"/>
          <ac:spMkLst>
            <pc:docMk/>
            <pc:sldMk cId="529313383" sldId="268"/>
            <ac:spMk id="3" creationId="{A051700B-C2B9-FEEF-D833-F9CCFBC49FA1}"/>
          </ac:spMkLst>
        </pc:spChg>
      </pc:sldChg>
      <pc:sldChg chg="modSp">
        <pc:chgData name="Guest User" userId="" providerId="Windows Live" clId="Web-{7D4EC716-AF03-4E0A-B77D-F150CEB4F7A7}" dt="2024-05-09T08:46:11.421" v="4802" actId="20577"/>
        <pc:sldMkLst>
          <pc:docMk/>
          <pc:sldMk cId="740306191" sldId="269"/>
        </pc:sldMkLst>
        <pc:spChg chg="mod">
          <ac:chgData name="Guest User" userId="" providerId="Windows Live" clId="Web-{7D4EC716-AF03-4E0A-B77D-F150CEB4F7A7}" dt="2024-05-09T08:46:11.421" v="4802" actId="20577"/>
          <ac:spMkLst>
            <pc:docMk/>
            <pc:sldMk cId="740306191" sldId="269"/>
            <ac:spMk id="3" creationId="{A051700B-C2B9-FEEF-D833-F9CCFBC49FA1}"/>
          </ac:spMkLst>
        </pc:spChg>
      </pc:sldChg>
      <pc:sldChg chg="modSp">
        <pc:chgData name="Guest User" userId="" providerId="Windows Live" clId="Web-{7D4EC716-AF03-4E0A-B77D-F150CEB4F7A7}" dt="2024-05-09T08:50:19.221" v="5303" actId="20577"/>
        <pc:sldMkLst>
          <pc:docMk/>
          <pc:sldMk cId="275635729" sldId="270"/>
        </pc:sldMkLst>
        <pc:spChg chg="mod">
          <ac:chgData name="Guest User" userId="" providerId="Windows Live" clId="Web-{7D4EC716-AF03-4E0A-B77D-F150CEB4F7A7}" dt="2024-05-09T06:04:22.934" v="2174" actId="20577"/>
          <ac:spMkLst>
            <pc:docMk/>
            <pc:sldMk cId="275635729" sldId="270"/>
            <ac:spMk id="2" creationId="{2A6ED89A-D7D8-1EF3-AC5A-9AF6527353ED}"/>
          </ac:spMkLst>
        </pc:spChg>
        <pc:spChg chg="mod">
          <ac:chgData name="Guest User" userId="" providerId="Windows Live" clId="Web-{7D4EC716-AF03-4E0A-B77D-F150CEB4F7A7}" dt="2024-05-09T08:50:19.221" v="5303" actId="20577"/>
          <ac:spMkLst>
            <pc:docMk/>
            <pc:sldMk cId="275635729" sldId="270"/>
            <ac:spMk id="3" creationId="{A051700B-C2B9-FEEF-D833-F9CCFBC49FA1}"/>
          </ac:spMkLst>
        </pc:spChg>
      </pc:sldChg>
      <pc:sldChg chg="modSp">
        <pc:chgData name="Guest User" userId="" providerId="Windows Live" clId="Web-{7D4EC716-AF03-4E0A-B77D-F150CEB4F7A7}" dt="2024-05-09T08:51:06.350" v="5381" actId="20577"/>
        <pc:sldMkLst>
          <pc:docMk/>
          <pc:sldMk cId="1763675657" sldId="271"/>
        </pc:sldMkLst>
        <pc:spChg chg="mod">
          <ac:chgData name="Guest User" userId="" providerId="Windows Live" clId="Web-{7D4EC716-AF03-4E0A-B77D-F150CEB4F7A7}" dt="2024-05-09T08:51:06.350" v="5381" actId="20577"/>
          <ac:spMkLst>
            <pc:docMk/>
            <pc:sldMk cId="1763675657" sldId="271"/>
            <ac:spMk id="3" creationId="{A051700B-C2B9-FEEF-D833-F9CCFBC49FA1}"/>
          </ac:spMkLst>
        </pc:spChg>
      </pc:sldChg>
      <pc:sldChg chg="modSp new">
        <pc:chgData name="Guest User" userId="" providerId="Windows Live" clId="Web-{7D4EC716-AF03-4E0A-B77D-F150CEB4F7A7}" dt="2024-05-09T05:24:42.367" v="1000" actId="20577"/>
        <pc:sldMkLst>
          <pc:docMk/>
          <pc:sldMk cId="65976742" sldId="272"/>
        </pc:sldMkLst>
        <pc:spChg chg="mod">
          <ac:chgData name="Guest User" userId="" providerId="Windows Live" clId="Web-{7D4EC716-AF03-4E0A-B77D-F150CEB4F7A7}" dt="2024-05-09T05:20:53.767" v="797" actId="20577"/>
          <ac:spMkLst>
            <pc:docMk/>
            <pc:sldMk cId="65976742" sldId="272"/>
            <ac:spMk id="2" creationId="{AB45DBA0-1FEA-9F69-297D-4A5C10835D1E}"/>
          </ac:spMkLst>
        </pc:spChg>
        <pc:spChg chg="mod">
          <ac:chgData name="Guest User" userId="" providerId="Windows Live" clId="Web-{7D4EC716-AF03-4E0A-B77D-F150CEB4F7A7}" dt="2024-05-09T05:24:42.367" v="1000" actId="20577"/>
          <ac:spMkLst>
            <pc:docMk/>
            <pc:sldMk cId="65976742" sldId="272"/>
            <ac:spMk id="3" creationId="{2DCB25CE-404B-7DF4-6972-73B0C9F87C80}"/>
          </ac:spMkLst>
        </pc:spChg>
      </pc:sldChg>
      <pc:sldChg chg="modSp new">
        <pc:chgData name="Guest User" userId="" providerId="Windows Live" clId="Web-{7D4EC716-AF03-4E0A-B77D-F150CEB4F7A7}" dt="2024-05-09T08:06:03.475" v="3235" actId="20577"/>
        <pc:sldMkLst>
          <pc:docMk/>
          <pc:sldMk cId="992802565" sldId="273"/>
        </pc:sldMkLst>
        <pc:spChg chg="mod">
          <ac:chgData name="Guest User" userId="" providerId="Windows Live" clId="Web-{7D4EC716-AF03-4E0A-B77D-F150CEB4F7A7}" dt="2024-05-09T05:28:06.983" v="1112" actId="20577"/>
          <ac:spMkLst>
            <pc:docMk/>
            <pc:sldMk cId="992802565" sldId="273"/>
            <ac:spMk id="2" creationId="{234A9840-3D9E-99DB-7FED-06ABD9F34474}"/>
          </ac:spMkLst>
        </pc:spChg>
        <pc:spChg chg="mod">
          <ac:chgData name="Guest User" userId="" providerId="Windows Live" clId="Web-{7D4EC716-AF03-4E0A-B77D-F150CEB4F7A7}" dt="2024-05-09T08:06:03.475" v="3235" actId="20577"/>
          <ac:spMkLst>
            <pc:docMk/>
            <pc:sldMk cId="992802565" sldId="273"/>
            <ac:spMk id="3" creationId="{02C13BB0-4BC8-292B-4C07-6D7D0DFA8786}"/>
          </ac:spMkLst>
        </pc:spChg>
      </pc:sldChg>
      <pc:sldChg chg="modSp new">
        <pc:chgData name="Guest User" userId="" providerId="Windows Live" clId="Web-{7D4EC716-AF03-4E0A-B77D-F150CEB4F7A7}" dt="2024-05-09T08:38:19.064" v="4636" actId="20577"/>
        <pc:sldMkLst>
          <pc:docMk/>
          <pc:sldMk cId="1146210093" sldId="274"/>
        </pc:sldMkLst>
        <pc:spChg chg="mod">
          <ac:chgData name="Guest User" userId="" providerId="Windows Live" clId="Web-{7D4EC716-AF03-4E0A-B77D-F150CEB4F7A7}" dt="2024-05-09T08:38:19.064" v="4636" actId="20577"/>
          <ac:spMkLst>
            <pc:docMk/>
            <pc:sldMk cId="1146210093" sldId="274"/>
            <ac:spMk id="2" creationId="{9B146E96-AE38-BBDB-E836-82777B14EB5C}"/>
          </ac:spMkLst>
        </pc:spChg>
        <pc:spChg chg="mod">
          <ac:chgData name="Guest User" userId="" providerId="Windows Live" clId="Web-{7D4EC716-AF03-4E0A-B77D-F150CEB4F7A7}" dt="2024-05-09T08:15:44.913" v="3537" actId="20577"/>
          <ac:spMkLst>
            <pc:docMk/>
            <pc:sldMk cId="1146210093" sldId="274"/>
            <ac:spMk id="3" creationId="{7341B1B8-C4F0-93F8-7A54-0A0A20C789CC}"/>
          </ac:spMkLst>
        </pc:spChg>
      </pc:sldChg>
      <pc:sldChg chg="modSp new">
        <pc:chgData name="Guest User" userId="" providerId="Windows Live" clId="Web-{7D4EC716-AF03-4E0A-B77D-F150CEB4F7A7}" dt="2024-05-09T09:27:57.843" v="5431" actId="20577"/>
        <pc:sldMkLst>
          <pc:docMk/>
          <pc:sldMk cId="1805408777" sldId="275"/>
        </pc:sldMkLst>
        <pc:spChg chg="mod">
          <ac:chgData name="Guest User" userId="" providerId="Windows Live" clId="Web-{7D4EC716-AF03-4E0A-B77D-F150CEB4F7A7}" dt="2024-05-09T07:15:13.166" v="3102" actId="20577"/>
          <ac:spMkLst>
            <pc:docMk/>
            <pc:sldMk cId="1805408777" sldId="275"/>
            <ac:spMk id="2" creationId="{5B9B1F66-ACCE-8329-E175-63AC2B7728AC}"/>
          </ac:spMkLst>
        </pc:spChg>
        <pc:spChg chg="mod">
          <ac:chgData name="Guest User" userId="" providerId="Windows Live" clId="Web-{7D4EC716-AF03-4E0A-B77D-F150CEB4F7A7}" dt="2024-05-09T09:27:57.843" v="5431" actId="20577"/>
          <ac:spMkLst>
            <pc:docMk/>
            <pc:sldMk cId="1805408777" sldId="275"/>
            <ac:spMk id="3" creationId="{13EEFFE2-8589-FEC5-C283-32E406A5779E}"/>
          </ac:spMkLst>
        </pc:spChg>
      </pc:sldChg>
      <pc:sldChg chg="modSp new">
        <pc:chgData name="Guest User" userId="" providerId="Windows Live" clId="Web-{7D4EC716-AF03-4E0A-B77D-F150CEB4F7A7}" dt="2024-05-09T09:28:11.625" v="5440" actId="20577"/>
        <pc:sldMkLst>
          <pc:docMk/>
          <pc:sldMk cId="454013227" sldId="276"/>
        </pc:sldMkLst>
        <pc:spChg chg="mod">
          <ac:chgData name="Guest User" userId="" providerId="Windows Live" clId="Web-{7D4EC716-AF03-4E0A-B77D-F150CEB4F7A7}" dt="2024-05-09T09:28:11.625" v="5440" actId="20577"/>
          <ac:spMkLst>
            <pc:docMk/>
            <pc:sldMk cId="454013227" sldId="276"/>
            <ac:spMk id="2" creationId="{A80AE3D5-79AF-D561-952B-8A8CB925DA19}"/>
          </ac:spMkLst>
        </pc:spChg>
        <pc:spChg chg="mod">
          <ac:chgData name="Guest User" userId="" providerId="Windows Live" clId="Web-{7D4EC716-AF03-4E0A-B77D-F150CEB4F7A7}" dt="2024-05-09T07:16:42.997" v="3145" actId="20577"/>
          <ac:spMkLst>
            <pc:docMk/>
            <pc:sldMk cId="454013227" sldId="276"/>
            <ac:spMk id="3" creationId="{B17E8511-5DF7-A6CC-FB6B-6F7151F89696}"/>
          </ac:spMkLst>
        </pc:spChg>
      </pc:sldChg>
      <pc:sldChg chg="modSp">
        <pc:chgData name="Guest User" userId="" providerId="Windows Live" clId="Web-{7D4EC716-AF03-4E0A-B77D-F150CEB4F7A7}" dt="2024-05-09T08:46:41.657" v="4818" actId="20577"/>
        <pc:sldMkLst>
          <pc:docMk/>
          <pc:sldMk cId="2056763658" sldId="277"/>
        </pc:sldMkLst>
        <pc:spChg chg="mod">
          <ac:chgData name="Guest User" userId="" providerId="Windows Live" clId="Web-{7D4EC716-AF03-4E0A-B77D-F150CEB4F7A7}" dt="2024-05-09T08:46:41.657" v="4818" actId="20577"/>
          <ac:spMkLst>
            <pc:docMk/>
            <pc:sldMk cId="2056763658" sldId="277"/>
            <ac:spMk id="2" creationId="{EF6257C8-7C5D-953E-247A-47D3DD2A6BB0}"/>
          </ac:spMkLst>
        </pc:spChg>
      </pc:sldChg>
      <pc:sldChg chg="modSp new">
        <pc:chgData name="Guest User" userId="" providerId="Windows Live" clId="Web-{7D4EC716-AF03-4E0A-B77D-F150CEB4F7A7}" dt="2024-05-09T08:13:33.231" v="3424" actId="20577"/>
        <pc:sldMkLst>
          <pc:docMk/>
          <pc:sldMk cId="1033243385" sldId="280"/>
        </pc:sldMkLst>
        <pc:spChg chg="mod">
          <ac:chgData name="Guest User" userId="" providerId="Windows Live" clId="Web-{7D4EC716-AF03-4E0A-B77D-F150CEB4F7A7}" dt="2024-05-09T08:06:12.694" v="3243" actId="20577"/>
          <ac:spMkLst>
            <pc:docMk/>
            <pc:sldMk cId="1033243385" sldId="280"/>
            <ac:spMk id="2" creationId="{1856E8A4-B0EC-5F02-16E3-DD7B632BDAAB}"/>
          </ac:spMkLst>
        </pc:spChg>
        <pc:spChg chg="mod">
          <ac:chgData name="Guest User" userId="" providerId="Windows Live" clId="Web-{7D4EC716-AF03-4E0A-B77D-F150CEB4F7A7}" dt="2024-05-09T08:13:33.231" v="3424" actId="20577"/>
          <ac:spMkLst>
            <pc:docMk/>
            <pc:sldMk cId="1033243385" sldId="280"/>
            <ac:spMk id="3" creationId="{69BD296F-3EBE-6D90-0F81-900B0C566576}"/>
          </ac:spMkLst>
        </pc:spChg>
      </pc:sldChg>
      <pc:sldChg chg="modSp new del">
        <pc:chgData name="Guest User" userId="" providerId="Windows Live" clId="Web-{7D4EC716-AF03-4E0A-B77D-F150CEB4F7A7}" dt="2024-05-09T08:36:14.695" v="4626"/>
        <pc:sldMkLst>
          <pc:docMk/>
          <pc:sldMk cId="27185613" sldId="286"/>
        </pc:sldMkLst>
        <pc:spChg chg="mod">
          <ac:chgData name="Guest User" userId="" providerId="Windows Live" clId="Web-{7D4EC716-AF03-4E0A-B77D-F150CEB4F7A7}" dt="2024-05-09T08:34:39.704" v="4570" actId="20577"/>
          <ac:spMkLst>
            <pc:docMk/>
            <pc:sldMk cId="27185613" sldId="286"/>
            <ac:spMk id="3" creationId="{151E41A4-EC6B-AD02-5BB4-DEC695549C5A}"/>
          </ac:spMkLst>
        </pc:spChg>
      </pc:sldChg>
      <pc:sldChg chg="modSp new">
        <pc:chgData name="Guest User" userId="" providerId="Windows Live" clId="Web-{7D4EC716-AF03-4E0A-B77D-F150CEB4F7A7}" dt="2024-05-09T08:36:09.460" v="4625" actId="20577"/>
        <pc:sldMkLst>
          <pc:docMk/>
          <pc:sldMk cId="2912854549" sldId="288"/>
        </pc:sldMkLst>
        <pc:spChg chg="mod">
          <ac:chgData name="Guest User" userId="" providerId="Windows Live" clId="Web-{7D4EC716-AF03-4E0A-B77D-F150CEB4F7A7}" dt="2024-05-09T08:36:09.460" v="4625" actId="20577"/>
          <ac:spMkLst>
            <pc:docMk/>
            <pc:sldMk cId="2912854549" sldId="288"/>
            <ac:spMk id="2" creationId="{0E173F17-EC4E-4867-CDB4-DDF87F37C1EA}"/>
          </ac:spMkLst>
        </pc:spChg>
        <pc:spChg chg="mod">
          <ac:chgData name="Guest User" userId="" providerId="Windows Live" clId="Web-{7D4EC716-AF03-4E0A-B77D-F150CEB4F7A7}" dt="2024-05-09T08:36:01.663" v="4617" actId="20577"/>
          <ac:spMkLst>
            <pc:docMk/>
            <pc:sldMk cId="2912854549" sldId="288"/>
            <ac:spMk id="3" creationId="{04E851EB-B3B7-8C27-4614-612BEDE5E076}"/>
          </ac:spMkLst>
        </pc:spChg>
      </pc:sldChg>
    </pc:docChg>
  </pc:docChgLst>
  <pc:docChgLst>
    <pc:chgData name="Guest User" providerId="Windows Live" clId="Web-{32C552AD-D7D8-484E-AE74-A2EC307003DA}"/>
    <pc:docChg chg="addSld modSld sldOrd">
      <pc:chgData name="Guest User" userId="" providerId="Windows Live" clId="Web-{32C552AD-D7D8-484E-AE74-A2EC307003DA}" dt="2024-05-12T09:56:37.150" v="281" actId="20577"/>
      <pc:docMkLst>
        <pc:docMk/>
      </pc:docMkLst>
      <pc:sldChg chg="modSp">
        <pc:chgData name="Guest User" userId="" providerId="Windows Live" clId="Web-{32C552AD-D7D8-484E-AE74-A2EC307003DA}" dt="2024-05-12T09:36:45.224" v="102" actId="20577"/>
        <pc:sldMkLst>
          <pc:docMk/>
          <pc:sldMk cId="1146210093" sldId="274"/>
        </pc:sldMkLst>
        <pc:spChg chg="mod">
          <ac:chgData name="Guest User" userId="" providerId="Windows Live" clId="Web-{32C552AD-D7D8-484E-AE74-A2EC307003DA}" dt="2024-05-12T09:36:45.224" v="102" actId="20577"/>
          <ac:spMkLst>
            <pc:docMk/>
            <pc:sldMk cId="1146210093" sldId="274"/>
            <ac:spMk id="3" creationId="{7341B1B8-C4F0-93F8-7A54-0A0A20C789CC}"/>
          </ac:spMkLst>
        </pc:spChg>
      </pc:sldChg>
      <pc:sldChg chg="ord">
        <pc:chgData name="Guest User" userId="" providerId="Windows Live" clId="Web-{32C552AD-D7D8-484E-AE74-A2EC307003DA}" dt="2024-05-12T09:22:30.859" v="0"/>
        <pc:sldMkLst>
          <pc:docMk/>
          <pc:sldMk cId="3280595265" sldId="313"/>
        </pc:sldMkLst>
      </pc:sldChg>
      <pc:sldChg chg="addSp modSp new mod modClrScheme chgLayout">
        <pc:chgData name="Guest User" userId="" providerId="Windows Live" clId="Web-{32C552AD-D7D8-484E-AE74-A2EC307003DA}" dt="2024-05-12T09:36:51.522" v="103" actId="20577"/>
        <pc:sldMkLst>
          <pc:docMk/>
          <pc:sldMk cId="3742099999" sldId="315"/>
        </pc:sldMkLst>
        <pc:spChg chg="mod ord">
          <ac:chgData name="Guest User" userId="" providerId="Windows Live" clId="Web-{32C552AD-D7D8-484E-AE74-A2EC307003DA}" dt="2024-05-12T09:36:51.522" v="103" actId="20577"/>
          <ac:spMkLst>
            <pc:docMk/>
            <pc:sldMk cId="3742099999" sldId="315"/>
            <ac:spMk id="2" creationId="{DCFAD839-7B44-318E-5810-CF8BA2D66ABC}"/>
          </ac:spMkLst>
        </pc:spChg>
        <pc:spChg chg="mod ord">
          <ac:chgData name="Guest User" userId="" providerId="Windows Live" clId="Web-{32C552AD-D7D8-484E-AE74-A2EC307003DA}" dt="2024-05-12T09:36:20.129" v="100" actId="20577"/>
          <ac:spMkLst>
            <pc:docMk/>
            <pc:sldMk cId="3742099999" sldId="315"/>
            <ac:spMk id="3" creationId="{687241D6-488D-DF74-831E-0CB92CB3AFC7}"/>
          </ac:spMkLst>
        </pc:spChg>
        <pc:spChg chg="add mod ord">
          <ac:chgData name="Guest User" userId="" providerId="Windows Live" clId="Web-{32C552AD-D7D8-484E-AE74-A2EC307003DA}" dt="2024-05-12T09:35:28.641" v="83" actId="20577"/>
          <ac:spMkLst>
            <pc:docMk/>
            <pc:sldMk cId="3742099999" sldId="315"/>
            <ac:spMk id="4" creationId="{601146F6-64C2-3D4F-29CF-1BDE43A47859}"/>
          </ac:spMkLst>
        </pc:spChg>
      </pc:sldChg>
      <pc:sldChg chg="addSp delSp modSp new mod modClrScheme chgLayout">
        <pc:chgData name="Guest User" userId="" providerId="Windows Live" clId="Web-{32C552AD-D7D8-484E-AE74-A2EC307003DA}" dt="2024-05-12T09:56:37.150" v="281" actId="20577"/>
        <pc:sldMkLst>
          <pc:docMk/>
          <pc:sldMk cId="1175340440" sldId="316"/>
        </pc:sldMkLst>
        <pc:spChg chg="mod ord">
          <ac:chgData name="Guest User" userId="" providerId="Windows Live" clId="Web-{32C552AD-D7D8-484E-AE74-A2EC307003DA}" dt="2024-05-12T09:56:37.150" v="281" actId="20577"/>
          <ac:spMkLst>
            <pc:docMk/>
            <pc:sldMk cId="1175340440" sldId="316"/>
            <ac:spMk id="2" creationId="{4923AFAB-AEF0-D71B-B4E4-2EE70890C1C9}"/>
          </ac:spMkLst>
        </pc:spChg>
        <pc:spChg chg="add del mod ord">
          <ac:chgData name="Guest User" userId="" providerId="Windows Live" clId="Web-{32C552AD-D7D8-484E-AE74-A2EC307003DA}" dt="2024-05-12T09:56:24.821" v="280" actId="20577"/>
          <ac:spMkLst>
            <pc:docMk/>
            <pc:sldMk cId="1175340440" sldId="316"/>
            <ac:spMk id="3" creationId="{426BD90C-0DD3-3C80-F0F3-6932B11ED499}"/>
          </ac:spMkLst>
        </pc:spChg>
        <pc:spChg chg="add del mod ord">
          <ac:chgData name="Guest User" userId="" providerId="Windows Live" clId="Web-{32C552AD-D7D8-484E-AE74-A2EC307003DA}" dt="2024-05-12T09:40:14.521" v="113"/>
          <ac:spMkLst>
            <pc:docMk/>
            <pc:sldMk cId="1175340440" sldId="316"/>
            <ac:spMk id="5" creationId="{0756C5CE-8140-80C5-D47B-910B950D0451}"/>
          </ac:spMkLst>
        </pc:spChg>
        <pc:spChg chg="add del mod ord">
          <ac:chgData name="Guest User" userId="" providerId="Windows Live" clId="Web-{32C552AD-D7D8-484E-AE74-A2EC307003DA}" dt="2024-05-12T09:40:27.053" v="117"/>
          <ac:spMkLst>
            <pc:docMk/>
            <pc:sldMk cId="1175340440" sldId="316"/>
            <ac:spMk id="6" creationId="{A35C4D13-AD73-B6A4-D2E5-9E683BA46656}"/>
          </ac:spMkLst>
        </pc:spChg>
        <pc:picChg chg="add del mod ord">
          <ac:chgData name="Guest User" userId="" providerId="Windows Live" clId="Web-{32C552AD-D7D8-484E-AE74-A2EC307003DA}" dt="2024-05-12T09:40:16.896" v="115"/>
          <ac:picMkLst>
            <pc:docMk/>
            <pc:sldMk cId="1175340440" sldId="316"/>
            <ac:picMk id="4" creationId="{BB605528-0FD8-C790-88B4-C0D49E332937}"/>
          </ac:picMkLst>
        </pc:picChg>
        <pc:picChg chg="add mod ord">
          <ac:chgData name="Guest User" userId="" providerId="Windows Live" clId="Web-{32C552AD-D7D8-484E-AE74-A2EC307003DA}" dt="2024-05-12T09:40:39.710" v="118" actId="14100"/>
          <ac:picMkLst>
            <pc:docMk/>
            <pc:sldMk cId="1175340440" sldId="316"/>
            <ac:picMk id="7" creationId="{43DA8B7F-6D03-B291-3F0F-C180FE385E8D}"/>
          </ac:picMkLst>
        </pc:picChg>
      </pc:sldChg>
      <pc:sldChg chg="modSp new">
        <pc:chgData name="Guest User" userId="" providerId="Windows Live" clId="Web-{32C552AD-D7D8-484E-AE74-A2EC307003DA}" dt="2024-05-12T09:45:43.365" v="187" actId="20577"/>
        <pc:sldMkLst>
          <pc:docMk/>
          <pc:sldMk cId="2473200215" sldId="317"/>
        </pc:sldMkLst>
        <pc:spChg chg="mod">
          <ac:chgData name="Guest User" userId="" providerId="Windows Live" clId="Web-{32C552AD-D7D8-484E-AE74-A2EC307003DA}" dt="2024-05-12T09:44:27.031" v="151" actId="20577"/>
          <ac:spMkLst>
            <pc:docMk/>
            <pc:sldMk cId="2473200215" sldId="317"/>
            <ac:spMk id="2" creationId="{57704CA2-1D44-C774-7834-E5A452EE7A00}"/>
          </ac:spMkLst>
        </pc:spChg>
        <pc:spChg chg="mod">
          <ac:chgData name="Guest User" userId="" providerId="Windows Live" clId="Web-{32C552AD-D7D8-484E-AE74-A2EC307003DA}" dt="2024-05-12T09:45:43.365" v="187" actId="20577"/>
          <ac:spMkLst>
            <pc:docMk/>
            <pc:sldMk cId="2473200215" sldId="317"/>
            <ac:spMk id="3" creationId="{E5DF7805-7CE6-898B-97E4-2DB6A53B36F8}"/>
          </ac:spMkLst>
        </pc:spChg>
      </pc:sldChg>
    </pc:docChg>
  </pc:docChgLst>
  <pc:docChgLst>
    <pc:chgData name="Guest User" providerId="Windows Live" clId="Web-{079953C9-553D-4E95-8584-20C1F1F1E6D6}"/>
    <pc:docChg chg="modSld">
      <pc:chgData name="Guest User" userId="" providerId="Windows Live" clId="Web-{079953C9-553D-4E95-8584-20C1F1F1E6D6}" dt="2024-05-09T16:44:31.032" v="459" actId="20577"/>
      <pc:docMkLst>
        <pc:docMk/>
      </pc:docMkLst>
      <pc:sldChg chg="modSp">
        <pc:chgData name="Guest User" userId="" providerId="Windows Live" clId="Web-{079953C9-553D-4E95-8584-20C1F1F1E6D6}" dt="2024-05-09T16:39:11.666" v="202" actId="20577"/>
        <pc:sldMkLst>
          <pc:docMk/>
          <pc:sldMk cId="809697837" sldId="257"/>
        </pc:sldMkLst>
        <pc:spChg chg="mod">
          <ac:chgData name="Guest User" userId="" providerId="Windows Live" clId="Web-{079953C9-553D-4E95-8584-20C1F1F1E6D6}" dt="2024-05-09T16:39:11.666" v="202" actId="20577"/>
          <ac:spMkLst>
            <pc:docMk/>
            <pc:sldMk cId="809697837" sldId="257"/>
            <ac:spMk id="3" creationId="{884F8884-752C-408A-CE1A-9F120A5DCDB5}"/>
          </ac:spMkLst>
        </pc:spChg>
      </pc:sldChg>
      <pc:sldChg chg="modSp">
        <pc:chgData name="Guest User" userId="" providerId="Windows Live" clId="Web-{079953C9-553D-4E95-8584-20C1F1F1E6D6}" dt="2024-05-09T16:44:31.032" v="459" actId="20577"/>
        <pc:sldMkLst>
          <pc:docMk/>
          <pc:sldMk cId="472511382" sldId="260"/>
        </pc:sldMkLst>
        <pc:spChg chg="mod">
          <ac:chgData name="Guest User" userId="" providerId="Windows Live" clId="Web-{079953C9-553D-4E95-8584-20C1F1F1E6D6}" dt="2024-05-09T16:44:31.032" v="459" actId="20577"/>
          <ac:spMkLst>
            <pc:docMk/>
            <pc:sldMk cId="472511382" sldId="260"/>
            <ac:spMk id="3" creationId="{A051700B-C2B9-FEEF-D833-F9CCFBC49FA1}"/>
          </ac:spMkLst>
        </pc:spChg>
      </pc:sldChg>
    </pc:docChg>
  </pc:docChgLst>
  <pc:docChgLst>
    <pc:chgData name="Guest User" providerId="Windows Live" clId="Web-{803ECC54-ACDA-4C6D-913D-6859B8DC2249}"/>
    <pc:docChg chg="modSld">
      <pc:chgData name="Guest User" userId="" providerId="Windows Live" clId="Web-{803ECC54-ACDA-4C6D-913D-6859B8DC2249}" dt="2024-05-09T04:59:11.473" v="100" actId="20577"/>
      <pc:docMkLst>
        <pc:docMk/>
      </pc:docMkLst>
      <pc:sldChg chg="modSp">
        <pc:chgData name="Guest User" userId="" providerId="Windows Live" clId="Web-{803ECC54-ACDA-4C6D-913D-6859B8DC2249}" dt="2024-05-09T04:57:26.201" v="77" actId="20577"/>
        <pc:sldMkLst>
          <pc:docMk/>
          <pc:sldMk cId="809697837" sldId="257"/>
        </pc:sldMkLst>
        <pc:spChg chg="mod">
          <ac:chgData name="Guest User" userId="" providerId="Windows Live" clId="Web-{803ECC54-ACDA-4C6D-913D-6859B8DC2249}" dt="2024-05-09T04:57:26.201" v="77" actId="20577"/>
          <ac:spMkLst>
            <pc:docMk/>
            <pc:sldMk cId="809697837" sldId="257"/>
            <ac:spMk id="3" creationId="{884F8884-752C-408A-CE1A-9F120A5DCDB5}"/>
          </ac:spMkLst>
        </pc:spChg>
      </pc:sldChg>
      <pc:sldChg chg="modSp">
        <pc:chgData name="Guest User" userId="" providerId="Windows Live" clId="Web-{803ECC54-ACDA-4C6D-913D-6859B8DC2249}" dt="2024-05-09T04:57:24.013" v="76" actId="20577"/>
        <pc:sldMkLst>
          <pc:docMk/>
          <pc:sldMk cId="3797246703" sldId="258"/>
        </pc:sldMkLst>
        <pc:spChg chg="mod">
          <ac:chgData name="Guest User" userId="" providerId="Windows Live" clId="Web-{803ECC54-ACDA-4C6D-913D-6859B8DC2249}" dt="2024-05-09T04:57:24.013" v="76" actId="20577"/>
          <ac:spMkLst>
            <pc:docMk/>
            <pc:sldMk cId="3797246703" sldId="258"/>
            <ac:spMk id="3" creationId="{8DEFF552-B2E4-F2EC-D387-0CEB271C3ACD}"/>
          </ac:spMkLst>
        </pc:spChg>
      </pc:sldChg>
      <pc:sldChg chg="modSp">
        <pc:chgData name="Guest User" userId="" providerId="Windows Live" clId="Web-{803ECC54-ACDA-4C6D-913D-6859B8DC2249}" dt="2024-05-09T04:57:40.233" v="83" actId="20577"/>
        <pc:sldMkLst>
          <pc:docMk/>
          <pc:sldMk cId="3064114721" sldId="259"/>
        </pc:sldMkLst>
        <pc:spChg chg="mod">
          <ac:chgData name="Guest User" userId="" providerId="Windows Live" clId="Web-{803ECC54-ACDA-4C6D-913D-6859B8DC2249}" dt="2024-05-09T04:57:40.233" v="83" actId="20577"/>
          <ac:spMkLst>
            <pc:docMk/>
            <pc:sldMk cId="3064114721" sldId="259"/>
            <ac:spMk id="3" creationId="{BC5B750F-7BBD-40D0-1B4D-77B0FEE5B832}"/>
          </ac:spMkLst>
        </pc:spChg>
      </pc:sldChg>
      <pc:sldChg chg="modSp">
        <pc:chgData name="Guest User" userId="" providerId="Windows Live" clId="Web-{803ECC54-ACDA-4C6D-913D-6859B8DC2249}" dt="2024-05-09T04:59:11.473" v="100" actId="20577"/>
        <pc:sldMkLst>
          <pc:docMk/>
          <pc:sldMk cId="2880911210" sldId="261"/>
        </pc:sldMkLst>
        <pc:spChg chg="mod">
          <ac:chgData name="Guest User" userId="" providerId="Windows Live" clId="Web-{803ECC54-ACDA-4C6D-913D-6859B8DC2249}" dt="2024-05-09T04:59:11.473" v="100" actId="20577"/>
          <ac:spMkLst>
            <pc:docMk/>
            <pc:sldMk cId="2880911210" sldId="261"/>
            <ac:spMk id="3" creationId="{A051700B-C2B9-FEEF-D833-F9CCFBC49F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37</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38</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39</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40</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41</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42</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43</a:t>
            </a:fld>
            <a:endParaRPr lang="en-US"/>
          </a:p>
        </p:txBody>
      </p:sp>
    </p:spTree>
    <p:extLst>
      <p:ext uri="{BB962C8B-B14F-4D97-AF65-F5344CB8AC3E}">
        <p14:creationId xmlns:p14="http://schemas.microsoft.com/office/powerpoint/2010/main" val="308725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44</a:t>
            </a:fld>
            <a:endParaRPr lang="en-US"/>
          </a:p>
        </p:txBody>
      </p:sp>
    </p:spTree>
    <p:extLst>
      <p:ext uri="{BB962C8B-B14F-4D97-AF65-F5344CB8AC3E}">
        <p14:creationId xmlns:p14="http://schemas.microsoft.com/office/powerpoint/2010/main" val="56909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45</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46</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29</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47</a:t>
            </a:fld>
            <a:endParaRPr lang="en-US"/>
          </a:p>
        </p:txBody>
      </p:sp>
    </p:spTree>
    <p:extLst>
      <p:ext uri="{BB962C8B-B14F-4D97-AF65-F5344CB8AC3E}">
        <p14:creationId xmlns:p14="http://schemas.microsoft.com/office/powerpoint/2010/main" val="21135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48</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49</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50</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51</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52</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53</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54</a:t>
            </a:fld>
            <a:endParaRPr lang="en-US"/>
          </a:p>
        </p:txBody>
      </p:sp>
    </p:spTree>
    <p:extLst>
      <p:ext uri="{BB962C8B-B14F-4D97-AF65-F5344CB8AC3E}">
        <p14:creationId xmlns:p14="http://schemas.microsoft.com/office/powerpoint/2010/main" val="37870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55</a:t>
            </a:fld>
            <a:endParaRPr lang="en-US"/>
          </a:p>
        </p:txBody>
      </p:sp>
    </p:spTree>
    <p:extLst>
      <p:ext uri="{BB962C8B-B14F-4D97-AF65-F5344CB8AC3E}">
        <p14:creationId xmlns:p14="http://schemas.microsoft.com/office/powerpoint/2010/main" val="9385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30</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31</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32</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33</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34</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35</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36</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5/12/2024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5/12/2024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5/12/2024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4.jpeg"/><Relationship Id="rId4" Type="http://schemas.openxmlformats.org/officeDocument/2006/relationships/image" Target="../media/image7.svg"/><Relationship Id="rId9" Type="http://schemas.openxmlformats.org/officeDocument/2006/relationships/image" Target="../media/image23.jpeg"/></Relationships>
</file>

<file path=ppt/slides/_rels/slide3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4.jpeg"/><Relationship Id="rId4" Type="http://schemas.openxmlformats.org/officeDocument/2006/relationships/image" Target="../media/image7.svg"/><Relationship Id="rId9" Type="http://schemas.openxmlformats.org/officeDocument/2006/relationships/image" Target="../media/image23.jpeg"/></Relationships>
</file>

<file path=ppt/slides/_rels/slide3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7.svg"/><Relationship Id="rId9"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7.svg"/><Relationship Id="rId9"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7.svg"/><Relationship Id="rId9" Type="http://schemas.openxmlformats.org/officeDocument/2006/relationships/image" Target="../media/image3.png"/></Relationships>
</file>

<file path=ppt/slides/_rels/slide4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4.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5.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6.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7.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8.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1D97-B899-1731-2496-B377C42B89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C134CC4-67B1-E2A0-0DE3-7A63340816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742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F66-ACCE-8329-E175-63AC2B7728AC}"/>
              </a:ext>
            </a:extLst>
          </p:cNvPr>
          <p:cNvSpPr>
            <a:spLocks noGrp="1"/>
          </p:cNvSpPr>
          <p:nvPr>
            <p:ph type="title"/>
          </p:nvPr>
        </p:nvSpPr>
        <p:spPr/>
        <p:txBody>
          <a:bodyPr/>
          <a:lstStyle/>
          <a:p>
            <a:r>
              <a:rPr lang="en-US"/>
              <a:t>Tokenization</a:t>
            </a:r>
          </a:p>
        </p:txBody>
      </p:sp>
      <p:sp>
        <p:nvSpPr>
          <p:cNvPr id="3" name="Content Placeholder 2">
            <a:extLst>
              <a:ext uri="{FF2B5EF4-FFF2-40B4-BE49-F238E27FC236}">
                <a16:creationId xmlns:a16="http://schemas.microsoft.com/office/drawing/2014/main" id="{13EEFFE2-8589-FEC5-C283-32E406A5779E}"/>
              </a:ext>
            </a:extLst>
          </p:cNvPr>
          <p:cNvSpPr>
            <a:spLocks noGrp="1"/>
          </p:cNvSpPr>
          <p:nvPr>
            <p:ph idx="1"/>
          </p:nvPr>
        </p:nvSpPr>
        <p:spPr/>
        <p:txBody>
          <a:bodyPr vert="horz" lIns="91440" tIns="45720" rIns="91440" bIns="45720" rtlCol="0" anchor="t">
            <a:normAutofit/>
          </a:bodyPr>
          <a:lstStyle/>
          <a:p>
            <a:pPr>
              <a:buNone/>
            </a:pPr>
            <a:r>
              <a:rPr lang="en-US" b="1">
                <a:latin typeface="Corbel Light"/>
                <a:ea typeface="+mn-lt"/>
                <a:cs typeface="+mn-lt"/>
              </a:rPr>
              <a:t>BERT Tokenization:</a:t>
            </a:r>
            <a:endParaRPr lang="en-US" b="1">
              <a:latin typeface="Corbel Light"/>
            </a:endParaRPr>
          </a:p>
          <a:p>
            <a:pPr>
              <a:buNone/>
            </a:pPr>
            <a:r>
              <a:rPr lang="en-US">
                <a:latin typeface="Corbel Light"/>
                <a:ea typeface="+mn-lt"/>
                <a:cs typeface="+mn-lt"/>
              </a:rPr>
              <a:t>- Converts text into numerical tokens.</a:t>
            </a:r>
            <a:endParaRPr lang="en-US">
              <a:latin typeface="Corbel Light"/>
            </a:endParaRPr>
          </a:p>
          <a:p>
            <a:pPr>
              <a:buNone/>
            </a:pPr>
            <a:r>
              <a:rPr lang="en-US">
                <a:latin typeface="Corbel Light"/>
                <a:ea typeface="+mn-lt"/>
                <a:cs typeface="+mn-lt"/>
              </a:rPr>
              <a:t>- Maps words to unique IDs in BERT's vocabulary.</a:t>
            </a:r>
            <a:endParaRPr lang="en-US">
              <a:latin typeface="Corbel Light"/>
            </a:endParaRPr>
          </a:p>
          <a:p>
            <a:pPr>
              <a:buNone/>
            </a:pPr>
            <a:r>
              <a:rPr lang="en-US">
                <a:latin typeface="Corbel Light"/>
                <a:ea typeface="+mn-lt"/>
                <a:cs typeface="+mn-lt"/>
              </a:rPr>
              <a:t>- Ensures consistent input dimensions.</a:t>
            </a:r>
            <a:endParaRPr lang="en-US">
              <a:latin typeface="Corbel Light"/>
            </a:endParaRPr>
          </a:p>
          <a:p>
            <a:pPr>
              <a:buNone/>
            </a:pPr>
            <a:r>
              <a:rPr lang="en-US">
                <a:latin typeface="Corbel Light"/>
                <a:ea typeface="+mn-lt"/>
                <a:cs typeface="+mn-lt"/>
              </a:rPr>
              <a:t>- Special tokens provide structural context.</a:t>
            </a:r>
            <a:endParaRPr lang="en-US">
              <a:latin typeface="Corbel Light"/>
            </a:endParaRPr>
          </a:p>
          <a:p>
            <a:pPr>
              <a:buNone/>
            </a:pPr>
            <a:r>
              <a:rPr lang="en-US">
                <a:latin typeface="Corbel Light"/>
                <a:ea typeface="+mn-lt"/>
                <a:cs typeface="+mn-lt"/>
              </a:rPr>
              <a:t>- Enables effective text processing.</a:t>
            </a:r>
            <a:endParaRPr lang="en-US">
              <a:latin typeface="Corbel Light"/>
            </a:endParaRPr>
          </a:p>
          <a:p>
            <a:pPr>
              <a:buNone/>
            </a:pPr>
            <a:endParaRPr lang="en-US"/>
          </a:p>
        </p:txBody>
      </p:sp>
    </p:spTree>
    <p:extLst>
      <p:ext uri="{BB962C8B-B14F-4D97-AF65-F5344CB8AC3E}">
        <p14:creationId xmlns:p14="http://schemas.microsoft.com/office/powerpoint/2010/main" val="18054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E3D5-79AF-D561-952B-8A8CB925DA19}"/>
              </a:ext>
            </a:extLst>
          </p:cNvPr>
          <p:cNvSpPr>
            <a:spLocks noGrp="1"/>
          </p:cNvSpPr>
          <p:nvPr>
            <p:ph type="title"/>
          </p:nvPr>
        </p:nvSpPr>
        <p:spPr/>
        <p:txBody>
          <a:bodyPr/>
          <a:lstStyle/>
          <a:p>
            <a:r>
              <a:rPr lang="en-US">
                <a:latin typeface="Modern No. 20"/>
              </a:rPr>
              <a:t>Tokenization Special Token</a:t>
            </a:r>
            <a:endParaRPr lang="en-US"/>
          </a:p>
        </p:txBody>
      </p:sp>
      <p:sp>
        <p:nvSpPr>
          <p:cNvPr id="3" name="Content Placeholder 2">
            <a:extLst>
              <a:ext uri="{FF2B5EF4-FFF2-40B4-BE49-F238E27FC236}">
                <a16:creationId xmlns:a16="http://schemas.microsoft.com/office/drawing/2014/main" id="{B17E8511-5DF7-A6CC-FB6B-6F7151F89696}"/>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Ex. [CLS] (Classification Token) and [SEP] (Separator Token) </a:t>
            </a:r>
            <a:endParaRPr lang="en-US"/>
          </a:p>
          <a:p>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endParaRPr lang="en-US"/>
          </a:p>
          <a:p>
            <a:endParaRPr lang="en-US"/>
          </a:p>
          <a:p>
            <a:endParaRPr lang="en-US"/>
          </a:p>
        </p:txBody>
      </p:sp>
    </p:spTree>
    <p:extLst>
      <p:ext uri="{BB962C8B-B14F-4D97-AF65-F5344CB8AC3E}">
        <p14:creationId xmlns:p14="http://schemas.microsoft.com/office/powerpoint/2010/main" val="45401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err="1"/>
              <a:t>Mythodology</a:t>
            </a:r>
            <a:r>
              <a:rPr lang="en-US"/>
              <a:t> LMAO</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marL="0" indent="0">
              <a:buNone/>
            </a:pPr>
            <a:r>
              <a:rPr lang="en-US" err="1"/>
              <a:t>Theres</a:t>
            </a:r>
            <a:r>
              <a:rPr lang="en-US"/>
              <a:t> this horny lightning old guy right. He FUCKS </a:t>
            </a:r>
            <a:r>
              <a:rPr lang="en-US" err="1"/>
              <a:t>bruh</a:t>
            </a:r>
            <a:r>
              <a:rPr lang="en-US"/>
              <a:t> and yeah.</a:t>
            </a:r>
          </a:p>
          <a:p>
            <a:pPr marL="514350" indent="-514350">
              <a:buAutoNum type="arabicPeriod"/>
            </a:pPr>
            <a:r>
              <a:rPr lang="en-US" b="1">
                <a:ea typeface="+mn-lt"/>
                <a:cs typeface="+mn-lt"/>
              </a:rPr>
              <a:t>Input Data:</a:t>
            </a:r>
            <a:r>
              <a:rPr lang="en-US">
                <a:ea typeface="+mn-lt"/>
                <a:cs typeface="+mn-lt"/>
              </a:rPr>
              <a:t> Provide context and question.</a:t>
            </a:r>
          </a:p>
          <a:p>
            <a:pPr marL="514350" indent="-514350">
              <a:buAutoNum type="arabicPeriod"/>
            </a:pPr>
            <a:r>
              <a:rPr lang="en-US" b="1">
                <a:ea typeface="+mn-lt"/>
                <a:cs typeface="+mn-lt"/>
              </a:rPr>
              <a:t>BERT Encoding:</a:t>
            </a:r>
            <a:r>
              <a:rPr lang="en-US">
                <a:ea typeface="+mn-lt"/>
                <a:cs typeface="+mn-lt"/>
              </a:rPr>
              <a:t> Convert input text into numerical representations using BERT.</a:t>
            </a:r>
            <a:endParaRPr lang="en-US"/>
          </a:p>
          <a:p>
            <a:pPr marL="514350" indent="-514350">
              <a:buAutoNum type="arabicPeriod"/>
            </a:pPr>
            <a:r>
              <a:rPr lang="en-US" b="1">
                <a:ea typeface="+mn-lt"/>
                <a:cs typeface="+mn-lt"/>
              </a:rPr>
              <a:t>QA Model:</a:t>
            </a:r>
            <a:r>
              <a:rPr lang="en-US">
                <a:ea typeface="+mn-lt"/>
                <a:cs typeface="+mn-lt"/>
              </a:rPr>
              <a:t> Implement an Extractive QA model.</a:t>
            </a:r>
            <a:endParaRPr lang="en-US"/>
          </a:p>
          <a:p>
            <a:pPr marL="514350" indent="-514350">
              <a:buAutoNum type="arabicPeriod"/>
            </a:pPr>
            <a:r>
              <a:rPr lang="en-US" b="1">
                <a:ea typeface="+mn-lt"/>
                <a:cs typeface="+mn-lt"/>
              </a:rPr>
              <a:t>Answer Generation:</a:t>
            </a:r>
            <a:r>
              <a:rPr lang="en-US">
                <a:ea typeface="+mn-lt"/>
                <a:cs typeface="+mn-lt"/>
              </a:rPr>
              <a:t> Generate answers based on encoded context and question.</a:t>
            </a:r>
          </a:p>
          <a:p>
            <a:pPr marL="514350" indent="-514350">
              <a:buAutoNum type="arabicPeriod"/>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5397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lnSpcReduction="10000"/>
          </a:bodyPr>
          <a:lstStyle/>
          <a:p>
            <a:r>
              <a:rPr lang="en-US"/>
              <a:t>Input Data &amp; BERT Encoding:</a:t>
            </a:r>
          </a:p>
          <a:p>
            <a:pPr lvl="1">
              <a:buFont typeface="Courier New" panose="020B0604020202020204" pitchFamily="34" charset="0"/>
              <a:buChar char="o"/>
            </a:pPr>
            <a:r>
              <a:rPr lang="en-US">
                <a:latin typeface="Corbel Light"/>
              </a:rPr>
              <a:t>Utilizing regular expressions to clean text </a:t>
            </a:r>
          </a:p>
          <a:p>
            <a:pPr lvl="2">
              <a:buFont typeface="Wingdings" panose="020B0604020202020204" pitchFamily="34" charset="0"/>
              <a:buChar char="§"/>
            </a:pPr>
            <a:r>
              <a:rPr lang="en-US">
                <a:latin typeface="Corbel Light"/>
              </a:rPr>
              <a:t>(I.E. punctuation, special characters, tabs)</a:t>
            </a:r>
          </a:p>
          <a:p>
            <a:pPr lvl="1">
              <a:buFont typeface="Courier New" panose="020B0604020202020204" pitchFamily="34" charset="0"/>
              <a:buChar char="o"/>
            </a:pPr>
            <a:r>
              <a:rPr lang="en-US">
                <a:latin typeface="Corbel Light"/>
              </a:rPr>
              <a:t>Create BERT formatted Dataset [Questions, Context, Answer]</a:t>
            </a:r>
          </a:p>
          <a:p>
            <a:pPr lvl="2">
              <a:buFont typeface="Wingdings" panose="020B0604020202020204" pitchFamily="34" charset="0"/>
              <a:buChar char="§"/>
            </a:pPr>
            <a:r>
              <a:rPr lang="en-US">
                <a:latin typeface="Corbel Light"/>
              </a:rPr>
              <a:t>Questions:</a:t>
            </a:r>
          </a:p>
          <a:p>
            <a:pPr lvl="3"/>
            <a:r>
              <a:rPr lang="en-US">
                <a:latin typeface="Corbel Light"/>
              </a:rPr>
              <a:t>Utilizing NER, Named Entity Recognition, to determine subjects to make questions with. Then using question structures to make simple questions</a:t>
            </a:r>
          </a:p>
          <a:p>
            <a:pPr lvl="2">
              <a:buFont typeface="Wingdings" panose="020B0604020202020204" pitchFamily="34" charset="0"/>
              <a:buChar char="§"/>
            </a:pPr>
            <a:r>
              <a:rPr lang="en-US">
                <a:latin typeface="Corbel Light"/>
              </a:rPr>
              <a:t>Context:</a:t>
            </a:r>
          </a:p>
          <a:p>
            <a:pPr lvl="3"/>
            <a:r>
              <a:rPr lang="en-US">
                <a:latin typeface="Corbel Light"/>
              </a:rPr>
              <a:t>Processed text is turned into size of 512 token chunks to ensure the BERT architecture accepts the shape of the dataset. When tokenized, additional [PAD] Labels ensure the shape size is uniform throughout the model.</a:t>
            </a:r>
          </a:p>
          <a:p>
            <a:pPr lvl="2">
              <a:buFont typeface="Wingdings" panose="020B0604020202020204" pitchFamily="34" charset="0"/>
              <a:buChar char="§"/>
            </a:pPr>
            <a:r>
              <a:rPr lang="en-US">
                <a:latin typeface="Corbel Light"/>
              </a:rPr>
              <a:t>Answers:</a:t>
            </a:r>
          </a:p>
          <a:p>
            <a:pPr lvl="3"/>
            <a:r>
              <a:rPr lang="en-US">
                <a:latin typeface="Corbel Light"/>
              </a:rPr>
              <a:t>Utilized window size of 10 words before and after an entity in the processed text to extract relevant information that answers the question.</a:t>
            </a:r>
            <a:endParaRPr lang="en-US">
              <a:solidFill>
                <a:srgbClr val="000000"/>
              </a:solidFill>
              <a:latin typeface="Corbel Light"/>
            </a:endParaRPr>
          </a:p>
          <a:p>
            <a:pPr lvl="3"/>
            <a:endParaRPr lang="en-US">
              <a:latin typeface="Corbel Light"/>
            </a:endParaRPr>
          </a:p>
          <a:p>
            <a:pPr lvl="3"/>
            <a:endParaRPr lang="en-US">
              <a:latin typeface="Corbel Light"/>
            </a:endParaRPr>
          </a:p>
          <a:p>
            <a:pPr lvl="1">
              <a:buFont typeface="Courier New" panose="020B0604020202020204" pitchFamily="34" charset="0"/>
              <a:buChar char="o"/>
            </a:pPr>
            <a:endParaRPr lang="en-US">
              <a:latin typeface="Corbel Light"/>
              <a:cs typeface="Arial"/>
            </a:endParaRPr>
          </a:p>
          <a:p>
            <a:pPr marL="457200" lvl="1" indent="0">
              <a:buNone/>
            </a:pPr>
            <a:endParaRPr lang="en-US">
              <a:latin typeface="Arial"/>
              <a:cs typeface="Arial"/>
            </a:endParaRPr>
          </a:p>
          <a:p>
            <a:pPr lvl="1">
              <a:buFont typeface="Courier New" panose="020B0604020202020204" pitchFamily="34" charset="0"/>
              <a:buChar char="o"/>
            </a:pPr>
            <a:endParaRPr lang="en-US">
              <a:latin typeface="Arial"/>
              <a:cs typeface="Arial"/>
            </a:endParaRPr>
          </a:p>
        </p:txBody>
      </p:sp>
    </p:spTree>
    <p:extLst>
      <p:ext uri="{BB962C8B-B14F-4D97-AF65-F5344CB8AC3E}">
        <p14:creationId xmlns:p14="http://schemas.microsoft.com/office/powerpoint/2010/main" val="31972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3F17-EC4E-4867-CDB4-DDF87F37C1EA}"/>
              </a:ext>
            </a:extLst>
          </p:cNvPr>
          <p:cNvSpPr>
            <a:spLocks noGrp="1"/>
          </p:cNvSpPr>
          <p:nvPr>
            <p:ph type="title"/>
          </p:nvPr>
        </p:nvSpPr>
        <p:spPr/>
        <p:txBody>
          <a:bodyPr/>
          <a:lstStyle/>
          <a:p>
            <a:r>
              <a:rPr lang="en-US">
                <a:latin typeface="Modern No. 20"/>
              </a:rPr>
              <a:t>Implementation</a:t>
            </a:r>
            <a:endParaRPr lang="en-US"/>
          </a:p>
        </p:txBody>
      </p:sp>
      <p:sp>
        <p:nvSpPr>
          <p:cNvPr id="3" name="Content Placeholder 2">
            <a:extLst>
              <a:ext uri="{FF2B5EF4-FFF2-40B4-BE49-F238E27FC236}">
                <a16:creationId xmlns:a16="http://schemas.microsoft.com/office/drawing/2014/main" id="{04E851EB-B3B7-8C27-4614-612BEDE5E076}"/>
              </a:ext>
            </a:extLst>
          </p:cNvPr>
          <p:cNvSpPr>
            <a:spLocks noGrp="1"/>
          </p:cNvSpPr>
          <p:nvPr>
            <p:ph idx="1"/>
          </p:nvPr>
        </p:nvSpPr>
        <p:spPr/>
        <p:txBody>
          <a:bodyPr vert="horz" lIns="91440" tIns="45720" rIns="91440" bIns="45720" rtlCol="0" anchor="t">
            <a:normAutofit/>
          </a:bodyPr>
          <a:lstStyle/>
          <a:p>
            <a:r>
              <a:rPr lang="en-US">
                <a:latin typeface="Corbel Light"/>
              </a:rPr>
              <a:t>BERT Tokenizer Encoder: </a:t>
            </a:r>
            <a:endParaRPr lang="en-US"/>
          </a:p>
          <a:p>
            <a:pPr lvl="1"/>
            <a:r>
              <a:rPr lang="en-US">
                <a:latin typeface="Corbel Light"/>
              </a:rPr>
              <a:t>Enable BERT to process raw text inputs effectively </a:t>
            </a:r>
            <a:endParaRPr lang="en-US">
              <a:solidFill>
                <a:srgbClr val="000000"/>
              </a:solidFill>
              <a:latin typeface="Corbel Light"/>
            </a:endParaRPr>
          </a:p>
          <a:p>
            <a:pPr lvl="1"/>
            <a:r>
              <a:rPr lang="en-US">
                <a:latin typeface="Corbel Light"/>
              </a:rPr>
              <a:t>Determine Input ID, or numerical representation of tokens </a:t>
            </a:r>
            <a:endParaRPr lang="en-US">
              <a:solidFill>
                <a:srgbClr val="000000"/>
              </a:solidFill>
              <a:latin typeface="Corbel Light"/>
            </a:endParaRPr>
          </a:p>
          <a:p>
            <a:pPr lvl="1"/>
            <a:r>
              <a:rPr lang="en-US">
                <a:latin typeface="Corbel Light"/>
              </a:rPr>
              <a:t>Attention mask, or indication BERT focus on relevant tokens during processing </a:t>
            </a:r>
            <a:endParaRPr lang="en-US">
              <a:solidFill>
                <a:srgbClr val="000000"/>
              </a:solidFill>
              <a:latin typeface="Corbel Light"/>
            </a:endParaRPr>
          </a:p>
          <a:p>
            <a:r>
              <a:rPr lang="en-US">
                <a:latin typeface="Corbel Light"/>
              </a:rPr>
              <a:t>Libraries: </a:t>
            </a:r>
            <a:endParaRPr lang="en-US"/>
          </a:p>
          <a:p>
            <a:pPr lvl="1"/>
            <a:r>
              <a:rPr lang="en-US" err="1">
                <a:latin typeface="Corbel Light"/>
              </a:rPr>
              <a:t>BERTTokenizer</a:t>
            </a:r>
            <a:r>
              <a:rPr lang="en-US">
                <a:latin typeface="Corbel Light"/>
              </a:rPr>
              <a:t>, </a:t>
            </a:r>
            <a:r>
              <a:rPr lang="en-US" err="1">
                <a:latin typeface="Corbel Light"/>
              </a:rPr>
              <a:t>spaCy</a:t>
            </a:r>
            <a:r>
              <a:rPr lang="en-US">
                <a:latin typeface="Corbel Light"/>
              </a:rPr>
              <a:t>, </a:t>
            </a:r>
            <a:r>
              <a:rPr lang="en-US" err="1">
                <a:latin typeface="Corbel Light"/>
              </a:rPr>
              <a:t>nltk</a:t>
            </a:r>
            <a:r>
              <a:rPr lang="en-US">
                <a:latin typeface="Corbel Light"/>
              </a:rPr>
              <a:t>, re, </a:t>
            </a:r>
            <a:r>
              <a:rPr lang="en-US" err="1">
                <a:latin typeface="Corbel Light"/>
              </a:rPr>
              <a:t>json</a:t>
            </a:r>
            <a:r>
              <a:rPr lang="en-US">
                <a:latin typeface="Corbel Light"/>
              </a:rPr>
              <a:t>, and </a:t>
            </a:r>
            <a:r>
              <a:rPr lang="en-US" err="1">
                <a:latin typeface="Corbel Light"/>
              </a:rPr>
              <a:t>os</a:t>
            </a:r>
            <a:r>
              <a:rPr lang="en-US">
                <a:latin typeface="Corbel Light"/>
              </a:rPr>
              <a:t> </a:t>
            </a:r>
            <a:endParaRPr lang="en-US"/>
          </a:p>
          <a:p>
            <a:endParaRPr lang="en-US"/>
          </a:p>
          <a:p>
            <a:endParaRPr lang="en-US"/>
          </a:p>
        </p:txBody>
      </p:sp>
    </p:spTree>
    <p:extLst>
      <p:ext uri="{BB962C8B-B14F-4D97-AF65-F5344CB8AC3E}">
        <p14:creationId xmlns:p14="http://schemas.microsoft.com/office/powerpoint/2010/main" val="29128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9840-3D9E-99DB-7FED-06ABD9F34474}"/>
              </a:ext>
            </a:extLst>
          </p:cNvPr>
          <p:cNvSpPr>
            <a:spLocks noGrp="1"/>
          </p:cNvSpPr>
          <p:nvPr>
            <p:ph type="title"/>
          </p:nvPr>
        </p:nvSpPr>
        <p:spPr/>
        <p:txBody>
          <a:bodyPr/>
          <a:lstStyle/>
          <a:p>
            <a:r>
              <a:rPr lang="en-US"/>
              <a:t>Implementation (Cont.)</a:t>
            </a:r>
          </a:p>
        </p:txBody>
      </p:sp>
      <p:sp>
        <p:nvSpPr>
          <p:cNvPr id="3" name="Content Placeholder 2">
            <a:extLst>
              <a:ext uri="{FF2B5EF4-FFF2-40B4-BE49-F238E27FC236}">
                <a16:creationId xmlns:a16="http://schemas.microsoft.com/office/drawing/2014/main" id="{02C13BB0-4BC8-292B-4C07-6D7D0DFA8786}"/>
              </a:ext>
            </a:extLst>
          </p:cNvPr>
          <p:cNvSpPr>
            <a:spLocks noGrp="1"/>
          </p:cNvSpPr>
          <p:nvPr>
            <p:ph idx="1"/>
          </p:nvPr>
        </p:nvSpPr>
        <p:spPr/>
        <p:txBody>
          <a:bodyPr vert="horz" lIns="91440" tIns="45720" rIns="91440" bIns="45720" rtlCol="0" anchor="t">
            <a:normAutofit/>
          </a:bodyPr>
          <a:lstStyle/>
          <a:p>
            <a:r>
              <a:rPr lang="en-US" b="1"/>
              <a:t>(QA Model) Extractive QA BERT Model:</a:t>
            </a:r>
          </a:p>
          <a:p>
            <a:pPr lvl="1">
              <a:buFont typeface="Courier New" panose="020B0604020202020204" pitchFamily="34" charset="0"/>
              <a:buChar char="o"/>
            </a:pPr>
            <a:r>
              <a:rPr lang="en-US"/>
              <a:t>Utilizing Hugging Face Transformer library to utilize pretrained model to obtain comprehension between relationship between question and context. </a:t>
            </a:r>
          </a:p>
          <a:p>
            <a:pPr lvl="2">
              <a:buFont typeface="Wingdings" panose="020B0604020202020204" pitchFamily="34" charset="0"/>
              <a:buChar char="§"/>
            </a:pPr>
            <a:r>
              <a:rPr lang="en-US"/>
              <a:t>Necessary as to teach the model a general 'sense' of questions and extraction of context that should have context</a:t>
            </a:r>
          </a:p>
          <a:p>
            <a:r>
              <a:rPr lang="en-US" b="1"/>
              <a:t>Finetuning:</a:t>
            </a:r>
            <a:endParaRPr lang="en-US"/>
          </a:p>
          <a:p>
            <a:pPr lvl="1">
              <a:buFont typeface="Courier New" panose="020B0604020202020204" pitchFamily="34" charset="0"/>
              <a:buChar char="o"/>
            </a:pPr>
            <a:r>
              <a:rPr lang="en-US"/>
              <a:t>Using the preprocessed "specific domain" dataset, allows the model to further understand the domain specific question structure. </a:t>
            </a:r>
            <a:endParaRPr lang="en-US" b="1"/>
          </a:p>
          <a:p>
            <a:r>
              <a:rPr lang="en-US"/>
              <a:t>Libraries:</a:t>
            </a:r>
          </a:p>
          <a:p>
            <a:pPr lvl="1"/>
            <a:r>
              <a:rPr lang="en-US" err="1">
                <a:ea typeface="+mn-lt"/>
                <a:cs typeface="+mn-lt"/>
              </a:rPr>
              <a:t>Pytorch</a:t>
            </a:r>
            <a:r>
              <a:rPr lang="en-US">
                <a:ea typeface="+mn-lt"/>
                <a:cs typeface="+mn-lt"/>
              </a:rPr>
              <a:t> Dataset, </a:t>
            </a:r>
            <a:r>
              <a:rPr lang="en-US" err="1">
                <a:ea typeface="+mn-lt"/>
                <a:cs typeface="+mn-lt"/>
              </a:rPr>
              <a:t>DataLoader</a:t>
            </a:r>
            <a:r>
              <a:rPr lang="en-US">
                <a:ea typeface="+mn-lt"/>
                <a:cs typeface="+mn-lt"/>
              </a:rPr>
              <a:t> libraries, transformer library</a:t>
            </a:r>
            <a:endParaRPr lang="en-US"/>
          </a:p>
        </p:txBody>
      </p:sp>
    </p:spTree>
    <p:extLst>
      <p:ext uri="{BB962C8B-B14F-4D97-AF65-F5344CB8AC3E}">
        <p14:creationId xmlns:p14="http://schemas.microsoft.com/office/powerpoint/2010/main" val="99280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8A4-B0EC-5F02-16E3-DD7B632BDAAB}"/>
              </a:ext>
            </a:extLst>
          </p:cNvPr>
          <p:cNvSpPr>
            <a:spLocks noGrp="1"/>
          </p:cNvSpPr>
          <p:nvPr>
            <p:ph type="title"/>
          </p:nvPr>
        </p:nvSpPr>
        <p:spPr/>
        <p:txBody>
          <a:bodyPr/>
          <a:lstStyle/>
          <a:p>
            <a:r>
              <a:rPr lang="en-US"/>
              <a:t>BERT Model</a:t>
            </a:r>
          </a:p>
        </p:txBody>
      </p:sp>
      <p:sp>
        <p:nvSpPr>
          <p:cNvPr id="3" name="Content Placeholder 2">
            <a:extLst>
              <a:ext uri="{FF2B5EF4-FFF2-40B4-BE49-F238E27FC236}">
                <a16:creationId xmlns:a16="http://schemas.microsoft.com/office/drawing/2014/main" id="{69BD296F-3EBE-6D90-0F81-900B0C566576}"/>
              </a:ext>
            </a:extLst>
          </p:cNvPr>
          <p:cNvSpPr>
            <a:spLocks noGrp="1"/>
          </p:cNvSpPr>
          <p:nvPr>
            <p:ph idx="1"/>
          </p:nvPr>
        </p:nvSpPr>
        <p:spPr/>
        <p:txBody>
          <a:bodyPr vert="horz" lIns="91440" tIns="45720" rIns="91440" bIns="45720" rtlCol="0" anchor="t">
            <a:normAutofit/>
          </a:bodyPr>
          <a:lstStyle/>
          <a:p>
            <a:r>
              <a:rPr lang="en-US">
                <a:ea typeface="+mn-lt"/>
                <a:cs typeface="+mn-lt"/>
              </a:rPr>
              <a:t>BERT QA model: </a:t>
            </a:r>
            <a:endParaRPr lang="en-US"/>
          </a:p>
          <a:p>
            <a:pPr lvl="1">
              <a:buFont typeface="Courier New" panose="020B0604020202020204" pitchFamily="34" charset="0"/>
              <a:buChar char="o"/>
            </a:pPr>
            <a:r>
              <a:rPr lang="en-US">
                <a:ea typeface="+mn-lt"/>
                <a:cs typeface="+mn-lt"/>
              </a:rPr>
              <a:t>A neural network architecture for question answering.</a:t>
            </a:r>
            <a:endParaRPr lang="en-US"/>
          </a:p>
          <a:p>
            <a:r>
              <a:rPr lang="en-US">
                <a:ea typeface="+mn-lt"/>
                <a:cs typeface="+mn-lt"/>
              </a:rPr>
              <a:t>BERT:</a:t>
            </a:r>
          </a:p>
          <a:p>
            <a:pPr lvl="1">
              <a:buFont typeface="Courier New" panose="020B0604020202020204" pitchFamily="34" charset="0"/>
              <a:buChar char="o"/>
            </a:pPr>
            <a:r>
              <a:rPr lang="en-US">
                <a:ea typeface="+mn-lt"/>
                <a:cs typeface="+mn-lt"/>
              </a:rPr>
              <a:t> Bidirectional Encoder Representations from Transformers</a:t>
            </a:r>
          </a:p>
          <a:p>
            <a:pPr lvl="1">
              <a:buFont typeface="Courier New" panose="020B0604020202020204" pitchFamily="34" charset="0"/>
              <a:buChar char="o"/>
            </a:pPr>
            <a:r>
              <a:rPr lang="en-US">
                <a:ea typeface="+mn-lt"/>
                <a:cs typeface="+mn-lt"/>
              </a:rPr>
              <a:t>A pre-trained language model understanding word relationships in sentences.</a:t>
            </a:r>
            <a:endParaRPr lang="en-US"/>
          </a:p>
          <a:p>
            <a:r>
              <a:rPr lang="en-US">
                <a:ea typeface="+mn-lt"/>
                <a:cs typeface="+mn-lt"/>
              </a:rPr>
              <a:t>Fine-tuning: </a:t>
            </a:r>
          </a:p>
          <a:p>
            <a:pPr lvl="1">
              <a:buFont typeface="Courier New" panose="020B0604020202020204" pitchFamily="34" charset="0"/>
              <a:buChar char="o"/>
            </a:pPr>
            <a:r>
              <a:rPr lang="en-US">
                <a:ea typeface="+mn-lt"/>
                <a:cs typeface="+mn-lt"/>
              </a:rPr>
              <a:t>BERT is trained on question-answer pairs, enabling nuanced understanding of connections between questions and answers in text passages.</a:t>
            </a:r>
            <a:endParaRPr lang="en-US"/>
          </a:p>
        </p:txBody>
      </p:sp>
    </p:spTree>
    <p:extLst>
      <p:ext uri="{BB962C8B-B14F-4D97-AF65-F5344CB8AC3E}">
        <p14:creationId xmlns:p14="http://schemas.microsoft.com/office/powerpoint/2010/main" val="103324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241D6-488D-DF74-831E-0CB92CB3AFC7}"/>
              </a:ext>
            </a:extLst>
          </p:cNvPr>
          <p:cNvSpPr>
            <a:spLocks noGrp="1"/>
          </p:cNvSpPr>
          <p:nvPr>
            <p:ph sz="half" idx="1"/>
          </p:nvPr>
        </p:nvSpPr>
        <p:spPr/>
        <p:txBody>
          <a:bodyPr vert="horz" lIns="91440" tIns="45720" rIns="91440" bIns="45720" rtlCol="0" anchor="t">
            <a:normAutofit/>
          </a:bodyPr>
          <a:lstStyle/>
          <a:p>
            <a:pPr marL="0" indent="0">
              <a:buNone/>
            </a:pPr>
            <a:r>
              <a:rPr lang="en-US" b="1" dirty="0">
                <a:latin typeface="Corbel Light"/>
              </a:rPr>
              <a:t>Architecture:</a:t>
            </a:r>
            <a:endParaRPr lang="en-US" b="1" dirty="0" err="1">
              <a:latin typeface="Corbel Light"/>
            </a:endParaRPr>
          </a:p>
          <a:p>
            <a:r>
              <a:rPr lang="en-US" dirty="0">
                <a:latin typeface="Corbel Light"/>
              </a:rPr>
              <a:t>Input Encoding</a:t>
            </a:r>
          </a:p>
          <a:p>
            <a:r>
              <a:rPr lang="en-US" dirty="0">
                <a:latin typeface="Corbel Light"/>
              </a:rPr>
              <a:t>Transformer Encoder Blocks</a:t>
            </a:r>
            <a:endParaRPr lang="en-US" dirty="0"/>
          </a:p>
          <a:p>
            <a:r>
              <a:rPr lang="en-US" dirty="0">
                <a:latin typeface="Corbel Light"/>
              </a:rPr>
              <a:t>Output Layer</a:t>
            </a:r>
          </a:p>
          <a:p>
            <a:pPr marL="0" indent="0">
              <a:buNone/>
            </a:pPr>
            <a:r>
              <a:rPr lang="en-US" b="1" dirty="0">
                <a:latin typeface="Corbel Light"/>
              </a:rPr>
              <a:t>Parameters:</a:t>
            </a:r>
            <a:endParaRPr lang="en-US" dirty="0">
              <a:latin typeface="Corbel Light"/>
            </a:endParaRPr>
          </a:p>
          <a:p>
            <a:r>
              <a:rPr lang="en-US" dirty="0">
                <a:latin typeface="Corbel Light"/>
              </a:rPr>
              <a:t>Base Model: ~110M</a:t>
            </a:r>
          </a:p>
          <a:p>
            <a:r>
              <a:rPr lang="en-US" dirty="0">
                <a:latin typeface="Corbel Light"/>
              </a:rPr>
              <a:t>Large Model: ~340M</a:t>
            </a:r>
          </a:p>
          <a:p>
            <a:pPr marL="0" indent="0">
              <a:buNone/>
            </a:pPr>
            <a:endParaRPr lang="en-US" dirty="0">
              <a:latin typeface="Corbel Light"/>
            </a:endParaRPr>
          </a:p>
        </p:txBody>
      </p:sp>
      <p:sp>
        <p:nvSpPr>
          <p:cNvPr id="4" name="Content Placeholder 3">
            <a:extLst>
              <a:ext uri="{FF2B5EF4-FFF2-40B4-BE49-F238E27FC236}">
                <a16:creationId xmlns:a16="http://schemas.microsoft.com/office/drawing/2014/main" id="{601146F6-64C2-3D4F-29CF-1BDE43A47859}"/>
              </a:ext>
            </a:extLst>
          </p:cNvPr>
          <p:cNvSpPr>
            <a:spLocks noGrp="1"/>
          </p:cNvSpPr>
          <p:nvPr>
            <p:ph sz="half" idx="2"/>
          </p:nvPr>
        </p:nvSpPr>
        <p:spPr/>
        <p:txBody>
          <a:bodyPr vert="horz" lIns="91440" tIns="45720" rIns="91440" bIns="45720" rtlCol="0" anchor="t">
            <a:normAutofit/>
          </a:bodyPr>
          <a:lstStyle/>
          <a:p>
            <a:pPr marL="0" indent="0">
              <a:buNone/>
            </a:pPr>
            <a:r>
              <a:rPr lang="en-US" b="1" dirty="0">
                <a:latin typeface="Corbel Light"/>
              </a:rPr>
              <a:t>Functionality:</a:t>
            </a:r>
            <a:endParaRPr lang="en-US" b="1">
              <a:solidFill>
                <a:srgbClr val="000000"/>
              </a:solidFill>
              <a:latin typeface="Corbel Light"/>
            </a:endParaRPr>
          </a:p>
          <a:p>
            <a:pPr>
              <a:buFont typeface="Arial"/>
              <a:buChar char="•"/>
            </a:pPr>
            <a:r>
              <a:rPr lang="en-US" b="1" dirty="0">
                <a:latin typeface="Corbel Light"/>
              </a:rPr>
              <a:t>Bidirectional Context:</a:t>
            </a:r>
            <a:r>
              <a:rPr lang="en-US" dirty="0">
                <a:latin typeface="Corbel Light"/>
              </a:rPr>
              <a:t> Understands both left and right context for better comprehension.</a:t>
            </a:r>
            <a:endParaRPr lang="en-US">
              <a:solidFill>
                <a:srgbClr val="000000"/>
              </a:solidFill>
              <a:latin typeface="Corbel Light"/>
            </a:endParaRPr>
          </a:p>
          <a:p>
            <a:pPr>
              <a:buFont typeface="Arial"/>
              <a:buChar char="•"/>
            </a:pPr>
            <a:r>
              <a:rPr lang="en-US" b="1" dirty="0">
                <a:latin typeface="Corbel Light"/>
              </a:rPr>
              <a:t>Pre-training: </a:t>
            </a:r>
            <a:r>
              <a:rPr lang="en-US" dirty="0">
                <a:latin typeface="Corbel Light"/>
              </a:rPr>
              <a:t>Trained on large corpora using unsupervised learning tasks like masked language modeling and next sentence prediction.</a:t>
            </a:r>
            <a:endParaRPr lang="en-US">
              <a:solidFill>
                <a:srgbClr val="000000"/>
              </a:solidFill>
              <a:latin typeface="Corbel Light"/>
            </a:endParaRPr>
          </a:p>
          <a:p>
            <a:pPr marL="0" indent="0">
              <a:buNone/>
            </a:pPr>
            <a:endParaRPr lang="en-US" dirty="0">
              <a:solidFill>
                <a:srgbClr val="000000"/>
              </a:solidFill>
            </a:endParaRPr>
          </a:p>
        </p:txBody>
      </p:sp>
      <p:sp>
        <p:nvSpPr>
          <p:cNvPr id="2" name="Title 1">
            <a:extLst>
              <a:ext uri="{FF2B5EF4-FFF2-40B4-BE49-F238E27FC236}">
                <a16:creationId xmlns:a16="http://schemas.microsoft.com/office/drawing/2014/main" id="{DCFAD839-7B44-318E-5810-CF8BA2D66ABC}"/>
              </a:ext>
            </a:extLst>
          </p:cNvPr>
          <p:cNvSpPr>
            <a:spLocks noGrp="1"/>
          </p:cNvSpPr>
          <p:nvPr>
            <p:ph type="title"/>
          </p:nvPr>
        </p:nvSpPr>
        <p:spPr/>
        <p:txBody>
          <a:bodyPr/>
          <a:lstStyle/>
          <a:p>
            <a:r>
              <a:rPr lang="en-US" dirty="0">
                <a:solidFill>
                  <a:schemeClr val="bg1"/>
                </a:solidFill>
                <a:latin typeface="Modern No. 20"/>
              </a:rPr>
              <a:t>BERT Model</a:t>
            </a:r>
            <a:endParaRPr lang="en-US" dirty="0">
              <a:solidFill>
                <a:schemeClr val="bg1"/>
              </a:solidFill>
            </a:endParaRPr>
          </a:p>
        </p:txBody>
      </p:sp>
    </p:spTree>
    <p:extLst>
      <p:ext uri="{BB962C8B-B14F-4D97-AF65-F5344CB8AC3E}">
        <p14:creationId xmlns:p14="http://schemas.microsoft.com/office/powerpoint/2010/main" val="374209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E96-AE38-BBDB-E836-82777B14EB5C}"/>
              </a:ext>
            </a:extLst>
          </p:cNvPr>
          <p:cNvSpPr>
            <a:spLocks noGrp="1"/>
          </p:cNvSpPr>
          <p:nvPr>
            <p:ph type="title"/>
          </p:nvPr>
        </p:nvSpPr>
        <p:spPr/>
        <p:txBody>
          <a:bodyPr/>
          <a:lstStyle/>
          <a:p>
            <a:r>
              <a:rPr lang="en-US">
                <a:latin typeface="Modern No. 20"/>
              </a:rPr>
              <a:t>Implementation</a:t>
            </a:r>
            <a:endParaRPr lang="en-US"/>
          </a:p>
        </p:txBody>
      </p:sp>
      <p:sp>
        <p:nvSpPr>
          <p:cNvPr id="3" name="Content Placeholder 2">
            <a:extLst>
              <a:ext uri="{FF2B5EF4-FFF2-40B4-BE49-F238E27FC236}">
                <a16:creationId xmlns:a16="http://schemas.microsoft.com/office/drawing/2014/main" id="{7341B1B8-C4F0-93F8-7A54-0A0A20C789CC}"/>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latin typeface="Corbel Light"/>
              </a:rPr>
              <a:t>Answer Generation</a:t>
            </a:r>
          </a:p>
          <a:p>
            <a:pPr marL="514350" indent="-514350"/>
            <a:r>
              <a:rPr lang="en-US" dirty="0">
                <a:latin typeface="Corbel Light"/>
              </a:rPr>
              <a:t>Loading saved model, and using it to tokenize a given question and context</a:t>
            </a:r>
          </a:p>
          <a:p>
            <a:pPr marL="971550" lvl="1">
              <a:buFont typeface="Courier New" panose="020B0604020202020204" pitchFamily="34" charset="0"/>
              <a:buChar char="o"/>
            </a:pPr>
            <a:r>
              <a:rPr lang="en-US" dirty="0">
                <a:latin typeface="Corbel Light"/>
              </a:rPr>
              <a:t>NOTE: Context needs to be given with the question in order to generate an answer</a:t>
            </a:r>
          </a:p>
          <a:p>
            <a:pPr marL="1428750" lvl="2">
              <a:buFont typeface="Wingdings" panose="020B0604020202020204" pitchFamily="34" charset="0"/>
              <a:buChar char="§"/>
            </a:pPr>
            <a:r>
              <a:rPr lang="en-US" dirty="0">
                <a:latin typeface="Corbel Light"/>
              </a:rPr>
              <a:t>Resolved with RAG, or </a:t>
            </a:r>
            <a:r>
              <a:rPr lang="en-US" dirty="0">
                <a:latin typeface="Corbel Light"/>
                <a:ea typeface="+mn-lt"/>
                <a:cs typeface="+mn-lt"/>
              </a:rPr>
              <a:t>Retrieval-Augmented Generation.</a:t>
            </a:r>
          </a:p>
          <a:p>
            <a:pPr marL="514350"/>
            <a:r>
              <a:rPr lang="en-US" dirty="0">
                <a:latin typeface="Corbel Light"/>
              </a:rPr>
              <a:t>Determining if the model is able to answer rudimentary questions that include:</a:t>
            </a:r>
          </a:p>
          <a:p>
            <a:pPr marL="971550" lvl="1">
              <a:buFont typeface="Courier New" panose="020B0604020202020204" pitchFamily="34" charset="0"/>
              <a:buChar char="o"/>
            </a:pPr>
            <a:r>
              <a:rPr lang="en-US" dirty="0">
                <a:latin typeface="Corbel Light"/>
              </a:rPr>
              <a:t>"What is SUAS?"</a:t>
            </a:r>
          </a:p>
          <a:p>
            <a:pPr marL="971550" lvl="1">
              <a:buFont typeface="Courier New" panose="020B0604020202020204" pitchFamily="34" charset="0"/>
              <a:buChar char="o"/>
            </a:pPr>
            <a:r>
              <a:rPr lang="en-US" dirty="0">
                <a:latin typeface="Corbel Light"/>
              </a:rPr>
              <a:t>"What is GCS?"</a:t>
            </a:r>
          </a:p>
          <a:p>
            <a:pPr marL="971550" lvl="1">
              <a:buFont typeface="Courier New" panose="020B0604020202020204" pitchFamily="34" charset="0"/>
              <a:buChar char="o"/>
            </a:pPr>
            <a:r>
              <a:rPr lang="en-US" dirty="0">
                <a:latin typeface="Corbel Light"/>
              </a:rPr>
              <a:t>"What are the SUAS objects?"</a:t>
            </a:r>
          </a:p>
        </p:txBody>
      </p:sp>
    </p:spTree>
    <p:extLst>
      <p:ext uri="{BB962C8B-B14F-4D97-AF65-F5344CB8AC3E}">
        <p14:creationId xmlns:p14="http://schemas.microsoft.com/office/powerpoint/2010/main" val="114621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t>Due to requiring a sufficient context to come with a question, the model has limitations until RAG is implemented.</a:t>
            </a:r>
          </a:p>
          <a:p>
            <a:r>
              <a:rPr lang="en-US"/>
              <a:t>Can provide rough answers to some basic questions:</a:t>
            </a:r>
          </a:p>
          <a:p>
            <a:pPr marL="0" indent="0">
              <a:buNone/>
            </a:pPr>
            <a:r>
              <a:rPr lang="en-US"/>
              <a:t>"What is SUAS?"</a:t>
            </a:r>
          </a:p>
          <a:p>
            <a:pPr marL="0" indent="0">
              <a:buNone/>
            </a:pPr>
            <a:endParaRPr lang="en-US"/>
          </a:p>
          <a:p>
            <a:pPr marL="0" indent="0">
              <a:buNone/>
            </a:pPr>
            <a:r>
              <a:rPr lang="en-US">
                <a:ea typeface="+mn-lt"/>
                <a:cs typeface="+mn-lt"/>
              </a:rPr>
              <a:t>"What is SUAS competition technical design?"</a:t>
            </a:r>
            <a:endParaRPr lang="en-US"/>
          </a:p>
        </p:txBody>
      </p:sp>
      <p:pic>
        <p:nvPicPr>
          <p:cNvPr id="5" name="Picture 4">
            <a:extLst>
              <a:ext uri="{FF2B5EF4-FFF2-40B4-BE49-F238E27FC236}">
                <a16:creationId xmlns:a16="http://schemas.microsoft.com/office/drawing/2014/main" id="{AA3E67E2-7A5E-4133-FBD1-A4EBB86BB439}"/>
              </a:ext>
            </a:extLst>
          </p:cNvPr>
          <p:cNvPicPr>
            <a:picLocks noChangeAspect="1"/>
          </p:cNvPicPr>
          <p:nvPr/>
        </p:nvPicPr>
        <p:blipFill>
          <a:blip r:embed="rId2"/>
          <a:stretch>
            <a:fillRect/>
          </a:stretch>
        </p:blipFill>
        <p:spPr>
          <a:xfrm>
            <a:off x="838972" y="3655283"/>
            <a:ext cx="9772650" cy="247650"/>
          </a:xfrm>
          <a:prstGeom prst="rect">
            <a:avLst/>
          </a:prstGeom>
        </p:spPr>
      </p:pic>
      <p:pic>
        <p:nvPicPr>
          <p:cNvPr id="6" name="Picture 5">
            <a:extLst>
              <a:ext uri="{FF2B5EF4-FFF2-40B4-BE49-F238E27FC236}">
                <a16:creationId xmlns:a16="http://schemas.microsoft.com/office/drawing/2014/main" id="{A3E1F5E3-3467-1248-4DFB-6E0F0C931551}"/>
              </a:ext>
            </a:extLst>
          </p:cNvPr>
          <p:cNvPicPr>
            <a:picLocks noChangeAspect="1"/>
          </p:cNvPicPr>
          <p:nvPr/>
        </p:nvPicPr>
        <p:blipFill>
          <a:blip r:embed="rId3"/>
          <a:stretch>
            <a:fillRect/>
          </a:stretch>
        </p:blipFill>
        <p:spPr>
          <a:xfrm>
            <a:off x="838457" y="4724657"/>
            <a:ext cx="10267950" cy="209550"/>
          </a:xfrm>
          <a:prstGeom prst="rect">
            <a:avLst/>
          </a:prstGeom>
        </p:spPr>
      </p:pic>
    </p:spTree>
    <p:extLst>
      <p:ext uri="{BB962C8B-B14F-4D97-AF65-F5344CB8AC3E}">
        <p14:creationId xmlns:p14="http://schemas.microsoft.com/office/powerpoint/2010/main" val="266334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FE9E-DFE3-6F8F-B572-646776F4414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84F8884-752C-408A-CE1A-9F120A5DCDB5}"/>
              </a:ext>
            </a:extLst>
          </p:cNvPr>
          <p:cNvSpPr>
            <a:spLocks noGrp="1"/>
          </p:cNvSpPr>
          <p:nvPr>
            <p:ph idx="1"/>
          </p:nvPr>
        </p:nvSpPr>
        <p:spPr/>
        <p:txBody>
          <a:bodyPr vert="horz" lIns="91440" tIns="45720" rIns="91440" bIns="45720" rtlCol="0" anchor="t">
            <a:normAutofit/>
          </a:bodyPr>
          <a:lstStyle/>
          <a:p>
            <a:r>
              <a:rPr lang="en-US">
                <a:latin typeface="Corbel Light"/>
              </a:rPr>
              <a:t>Large  Language Models (LLMs) are used to interpret a statement in a human language and then interpret the meaning of that statement.</a:t>
            </a:r>
          </a:p>
          <a:p>
            <a:r>
              <a:rPr lang="en-US">
                <a:latin typeface="Corbel Light"/>
              </a:rPr>
              <a:t>Users than can ask questions about that statement, or user can ask the model to expand upon a statement.</a:t>
            </a:r>
          </a:p>
          <a:p>
            <a:r>
              <a:rPr lang="en-US">
                <a:latin typeface="Corbel Light"/>
              </a:rPr>
              <a:t>A LLM can be used to create a Virtual Assistant that is used to aggregate information from all SUAS papers.</a:t>
            </a:r>
            <a:endParaRPr lang="en-US"/>
          </a:p>
        </p:txBody>
      </p:sp>
    </p:spTree>
    <p:extLst>
      <p:ext uri="{BB962C8B-B14F-4D97-AF65-F5344CB8AC3E}">
        <p14:creationId xmlns:p14="http://schemas.microsoft.com/office/powerpoint/2010/main" val="80969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BD90C-0DD3-3C80-F0F3-6932B11ED499}"/>
              </a:ext>
            </a:extLst>
          </p:cNvPr>
          <p:cNvSpPr>
            <a:spLocks noGrp="1"/>
          </p:cNvSpPr>
          <p:nvPr>
            <p:ph sz="half" idx="1"/>
          </p:nvPr>
        </p:nvSpPr>
        <p:spPr/>
        <p:txBody>
          <a:bodyPr vert="horz" lIns="91440" tIns="45720" rIns="91440" bIns="45720" rtlCol="0" anchor="t">
            <a:normAutofit/>
          </a:bodyPr>
          <a:lstStyle/>
          <a:p>
            <a:r>
              <a:rPr lang="en-US" dirty="0">
                <a:latin typeface="Corbel Light"/>
              </a:rPr>
              <a:t>Average Epoch Time:</a:t>
            </a:r>
          </a:p>
          <a:p>
            <a:pPr lvl="1">
              <a:buFont typeface="Courier New" panose="020B0604020202020204" pitchFamily="34" charset="0"/>
              <a:buChar char="o"/>
            </a:pPr>
            <a:r>
              <a:rPr lang="en-US" dirty="0">
                <a:latin typeface="Corbel Light"/>
              </a:rPr>
              <a:t>128.33 seconds/epoch</a:t>
            </a:r>
          </a:p>
          <a:p>
            <a:r>
              <a:rPr lang="en-US" dirty="0">
                <a:latin typeface="Corbel Light"/>
              </a:rPr>
              <a:t>Loss:</a:t>
            </a:r>
          </a:p>
          <a:p>
            <a:pPr lvl="1">
              <a:buFont typeface="Courier New" panose="020B0604020202020204" pitchFamily="34" charset="0"/>
              <a:buChar char="o"/>
            </a:pPr>
            <a:r>
              <a:rPr lang="en-US" dirty="0">
                <a:latin typeface="Corbel Light"/>
              </a:rPr>
              <a:t>21.43206</a:t>
            </a:r>
          </a:p>
          <a:p>
            <a:r>
              <a:rPr lang="en-US" dirty="0">
                <a:latin typeface="Corbel Light"/>
              </a:rPr>
              <a:t>Exact Match (EM):</a:t>
            </a:r>
          </a:p>
          <a:p>
            <a:pPr lvl="1">
              <a:buFont typeface="Courier New" panose="020B0604020202020204" pitchFamily="34" charset="0"/>
              <a:buChar char="o"/>
            </a:pPr>
            <a:r>
              <a:rPr lang="en-US" dirty="0">
                <a:latin typeface="Corbel Light"/>
              </a:rPr>
              <a:t>0.607</a:t>
            </a:r>
          </a:p>
          <a:p>
            <a:r>
              <a:rPr lang="en-US" dirty="0">
                <a:solidFill>
                  <a:srgbClr val="FFFFFF"/>
                </a:solidFill>
                <a:latin typeface="Corbel Light"/>
              </a:rPr>
              <a:t>Recall-Oriented Understudy for Gisting Evaluation (ROUGE</a:t>
            </a:r>
            <a:r>
              <a:rPr lang="en-US" dirty="0">
                <a:latin typeface="Corbel Light"/>
              </a:rPr>
              <a:t>):</a:t>
            </a:r>
          </a:p>
          <a:p>
            <a:pPr lvl="1">
              <a:buFont typeface="Courier New" panose="020B0604020202020204" pitchFamily="34" charset="0"/>
              <a:buChar char="o"/>
            </a:pPr>
            <a:r>
              <a:rPr lang="en-US" dirty="0">
                <a:latin typeface="Corbel Light"/>
              </a:rPr>
              <a:t>0.724</a:t>
            </a:r>
          </a:p>
          <a:p>
            <a:pPr lvl="1">
              <a:buFont typeface="Courier New" panose="020B0604020202020204" pitchFamily="34" charset="0"/>
              <a:buChar char="o"/>
            </a:pPr>
            <a:endParaRPr lang="en-US" dirty="0">
              <a:latin typeface="Corbel Light"/>
            </a:endParaRPr>
          </a:p>
          <a:p>
            <a:pPr lvl="1">
              <a:buFont typeface="Courier New" panose="020B0604020202020204" pitchFamily="34" charset="0"/>
              <a:buChar char="o"/>
            </a:pPr>
            <a:endParaRPr lang="en-US" dirty="0">
              <a:latin typeface="Corbel Light"/>
            </a:endParaRPr>
          </a:p>
        </p:txBody>
      </p:sp>
      <p:pic>
        <p:nvPicPr>
          <p:cNvPr id="7" name="Content Placeholder 6" descr="A graph with numbers and a line&#10;&#10;Description automatically generated">
            <a:extLst>
              <a:ext uri="{FF2B5EF4-FFF2-40B4-BE49-F238E27FC236}">
                <a16:creationId xmlns:a16="http://schemas.microsoft.com/office/drawing/2014/main" id="{43DA8B7F-6D03-B291-3F0F-C180FE385E8D}"/>
              </a:ext>
            </a:extLst>
          </p:cNvPr>
          <p:cNvPicPr>
            <a:picLocks noGrp="1" noChangeAspect="1"/>
          </p:cNvPicPr>
          <p:nvPr>
            <p:ph sz="half" idx="2"/>
          </p:nvPr>
        </p:nvPicPr>
        <p:blipFill>
          <a:blip r:embed="rId2"/>
          <a:stretch>
            <a:fillRect/>
          </a:stretch>
        </p:blipFill>
        <p:spPr>
          <a:xfrm>
            <a:off x="6111724" y="2091223"/>
            <a:ext cx="5822647" cy="3469380"/>
          </a:xfrm>
        </p:spPr>
      </p:pic>
      <p:sp>
        <p:nvSpPr>
          <p:cNvPr id="2" name="Title 1">
            <a:extLst>
              <a:ext uri="{FF2B5EF4-FFF2-40B4-BE49-F238E27FC236}">
                <a16:creationId xmlns:a16="http://schemas.microsoft.com/office/drawing/2014/main" id="{4923AFAB-AEF0-D71B-B4E4-2EE70890C1C9}"/>
              </a:ext>
            </a:extLst>
          </p:cNvPr>
          <p:cNvSpPr>
            <a:spLocks noGrp="1"/>
          </p:cNvSpPr>
          <p:nvPr>
            <p:ph type="title"/>
          </p:nvPr>
        </p:nvSpPr>
        <p:spPr/>
        <p:txBody>
          <a:bodyPr/>
          <a:lstStyle/>
          <a:p>
            <a:r>
              <a:rPr lang="en-US" dirty="0">
                <a:solidFill>
                  <a:srgbClr val="FF0000"/>
                </a:solidFill>
                <a:latin typeface="Modern No. 20"/>
              </a:rPr>
              <a:t>Results</a:t>
            </a:r>
            <a:endParaRPr lang="en-US">
              <a:solidFill>
                <a:srgbClr val="FF0000"/>
              </a:solidFill>
            </a:endParaRPr>
          </a:p>
        </p:txBody>
      </p:sp>
    </p:spTree>
    <p:extLst>
      <p:ext uri="{BB962C8B-B14F-4D97-AF65-F5344CB8AC3E}">
        <p14:creationId xmlns:p14="http://schemas.microsoft.com/office/powerpoint/2010/main" val="117534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latin typeface="Corbel Light"/>
              </a:rPr>
              <a:t>Large weakness in using NER as it struggled to see several important words like "ODLC" and additional usage of TF-IDF did not catch this issue. </a:t>
            </a:r>
            <a:endParaRPr lang="en-US"/>
          </a:p>
          <a:p>
            <a:pPr lvl="1">
              <a:buFont typeface="Courier New" panose="020B0604020202020204" pitchFamily="34" charset="0"/>
              <a:buChar char="o"/>
            </a:pPr>
            <a:r>
              <a:rPr lang="en-US">
                <a:latin typeface="Corbel Light"/>
              </a:rPr>
              <a:t>Attempts to use Bio-tagging to increase the odds of finding entities/subjects to create questions also was futile.</a:t>
            </a:r>
          </a:p>
          <a:p>
            <a:r>
              <a:rPr lang="en-US">
                <a:latin typeface="Corbel Light"/>
              </a:rPr>
              <a:t>Limitation in the specific domain unless an extreme amount of Aerospace specific paperwork can be used</a:t>
            </a:r>
          </a:p>
          <a:p>
            <a:r>
              <a:rPr lang="en-US">
                <a:latin typeface="Corbel Light"/>
              </a:rPr>
              <a:t>Emphasis in the necessary need for RAG, or Retrieval-Augmented Generation</a:t>
            </a:r>
            <a:endParaRPr lang="en-US"/>
          </a:p>
          <a:p>
            <a:pPr lvl="1">
              <a:buFont typeface="Courier New" panose="020B0604020202020204" pitchFamily="34" charset="0"/>
              <a:buChar char="o"/>
            </a:pPr>
            <a:r>
              <a:rPr lang="en-US">
                <a:latin typeface="Corbel Light"/>
              </a:rPr>
              <a:t>The process of optimizing the output of a large language model</a:t>
            </a:r>
          </a:p>
        </p:txBody>
      </p:sp>
    </p:spTree>
    <p:extLst>
      <p:ext uri="{BB962C8B-B14F-4D97-AF65-F5344CB8AC3E}">
        <p14:creationId xmlns:p14="http://schemas.microsoft.com/office/powerpoint/2010/main" val="52931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fontScale="92500" lnSpcReduction="10000"/>
          </a:bodyPr>
          <a:lstStyle/>
          <a:p>
            <a:r>
              <a:rPr lang="en-US">
                <a:latin typeface="Corbel Light"/>
              </a:rPr>
              <a:t>Dataset Optimization:</a:t>
            </a:r>
          </a:p>
          <a:p>
            <a:pPr lvl="1"/>
            <a:r>
              <a:rPr lang="en-US">
                <a:latin typeface="Corbel Light"/>
              </a:rPr>
              <a:t>Testing indicated NER with </a:t>
            </a:r>
            <a:r>
              <a:rPr lang="en-US" err="1">
                <a:latin typeface="Corbel Light"/>
              </a:rPr>
              <a:t>SpaCy</a:t>
            </a:r>
            <a:r>
              <a:rPr lang="en-US">
                <a:latin typeface="Corbel Light"/>
              </a:rPr>
              <a:t> as optimal. Specifically using </a:t>
            </a:r>
            <a:r>
              <a:rPr lang="en-US" err="1">
                <a:latin typeface="Corbel Light"/>
              </a:rPr>
              <a:t>core_web_lg</a:t>
            </a:r>
            <a:endParaRPr lang="en-US">
              <a:latin typeface="Corbel Light"/>
            </a:endParaRPr>
          </a:p>
          <a:p>
            <a:r>
              <a:rPr lang="en-US">
                <a:latin typeface="Corbel Light"/>
              </a:rPr>
              <a:t>Potential Improvements:</a:t>
            </a:r>
          </a:p>
          <a:p>
            <a:pPr lvl="1"/>
            <a:r>
              <a:rPr lang="en-US">
                <a:latin typeface="Corbel Light"/>
              </a:rPr>
              <a:t>Consideration of bio-tagging for further enhancement.</a:t>
            </a:r>
          </a:p>
          <a:p>
            <a:pPr lvl="1"/>
            <a:r>
              <a:rPr lang="en-US">
                <a:latin typeface="Corbel Light"/>
              </a:rPr>
              <a:t>Note on increased algorithmic complexity.</a:t>
            </a:r>
          </a:p>
          <a:p>
            <a:r>
              <a:rPr lang="en-US">
                <a:latin typeface="Corbel Light"/>
              </a:rPr>
              <a:t>Handling Ambiguity:</a:t>
            </a:r>
          </a:p>
          <a:p>
            <a:pPr lvl="1"/>
            <a:r>
              <a:rPr lang="en-US">
                <a:latin typeface="Corbel Light"/>
              </a:rPr>
              <a:t>Introduction of sliding window concept.</a:t>
            </a:r>
          </a:p>
          <a:p>
            <a:pPr lvl="1"/>
            <a:r>
              <a:rPr lang="en-US">
                <a:latin typeface="Corbel Light"/>
              </a:rPr>
              <a:t>Mention of its effectiveness in addressing answer fuzziness.</a:t>
            </a:r>
          </a:p>
          <a:p>
            <a:r>
              <a:rPr lang="en-US">
                <a:latin typeface="Corbel Light"/>
              </a:rPr>
              <a:t>Results from Context Extraction:</a:t>
            </a:r>
          </a:p>
          <a:p>
            <a:pPr lvl="1"/>
            <a:r>
              <a:rPr lang="en-US">
                <a:latin typeface="Corbel Light"/>
              </a:rPr>
              <a:t>Positive outcomes observed from extracting context around entities.</a:t>
            </a:r>
          </a:p>
          <a:p>
            <a:pPr lvl="1"/>
            <a:br>
              <a:rPr lang="en-US"/>
            </a:br>
            <a:endParaRPr lang="en-US"/>
          </a:p>
          <a:p>
            <a:pPr marL="0" indent="0">
              <a:buNone/>
            </a:pPr>
            <a:endParaRPr lang="en-US"/>
          </a:p>
        </p:txBody>
      </p:sp>
    </p:spTree>
    <p:extLst>
      <p:ext uri="{BB962C8B-B14F-4D97-AF65-F5344CB8AC3E}">
        <p14:creationId xmlns:p14="http://schemas.microsoft.com/office/powerpoint/2010/main" val="74030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Limitations and Future Work</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latin typeface="Corbel Light"/>
              </a:rPr>
              <a:t>Current reports and documents are not enough that would allow the BERT model to interpret technical questions. </a:t>
            </a:r>
          </a:p>
          <a:p>
            <a:pPr lvl="1">
              <a:buFont typeface="Courier New" panose="020B0604020202020204" pitchFamily="34" charset="0"/>
              <a:buChar char="o"/>
            </a:pPr>
            <a:r>
              <a:rPr lang="en-US">
                <a:latin typeface="Corbel Light"/>
              </a:rPr>
              <a:t>Requires several more years or outside documents to go further into the domain.</a:t>
            </a:r>
          </a:p>
          <a:p>
            <a:r>
              <a:rPr lang="en-US">
                <a:latin typeface="Corbel Light"/>
              </a:rPr>
              <a:t>Evaluation metrics are extremely basic due to the objective scope, new questions, or test cases, should be developed to thoroughly test the capability of future models</a:t>
            </a:r>
          </a:p>
          <a:p>
            <a:endParaRPr lang="en-US"/>
          </a:p>
        </p:txBody>
      </p:sp>
    </p:spTree>
    <p:extLst>
      <p:ext uri="{BB962C8B-B14F-4D97-AF65-F5344CB8AC3E}">
        <p14:creationId xmlns:p14="http://schemas.microsoft.com/office/powerpoint/2010/main" val="27563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Future Goals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latin typeface="Corbel Light"/>
              </a:rPr>
              <a:t>Individuals interested in Data analysis, to work on making aerospace domain specific dataset that consists of highly detailed documentation mixed with fundamental topics.</a:t>
            </a:r>
          </a:p>
          <a:p>
            <a:r>
              <a:rPr lang="en-US">
                <a:latin typeface="Corbel Light"/>
              </a:rPr>
              <a:t>Developing QA dataset for Aerospace domain specific models:</a:t>
            </a:r>
            <a:endParaRPr lang="en-US">
              <a:solidFill>
                <a:srgbClr val="000000"/>
              </a:solidFill>
              <a:latin typeface="Corbel Light"/>
            </a:endParaRPr>
          </a:p>
          <a:p>
            <a:pPr lvl="1">
              <a:buFont typeface="Courier New,monospace" panose="020B0604020202020204" pitchFamily="34" charset="0"/>
              <a:buChar char="o"/>
            </a:pPr>
            <a:r>
              <a:rPr lang="en-US">
                <a:latin typeface="Corbel Light"/>
              </a:rPr>
              <a:t>Acquiring Aerospace related paperwork that isn't complicated and readily available to be inputted in a QA format (question, context, and answer).</a:t>
            </a:r>
            <a:endParaRPr lang="en-US">
              <a:solidFill>
                <a:srgbClr val="000000"/>
              </a:solidFill>
              <a:latin typeface="Corbel Light"/>
            </a:endParaRPr>
          </a:p>
          <a:p>
            <a:pPr lvl="2">
              <a:buFont typeface="Wingdings,Sans-Serif" panose="020B0604020202020204" pitchFamily="34" charset="0"/>
              <a:buChar char="§"/>
            </a:pPr>
            <a:r>
              <a:rPr lang="en-US">
                <a:latin typeface="Corbel Light"/>
              </a:rPr>
              <a:t>Potentially web scraping from </a:t>
            </a:r>
            <a:r>
              <a:rPr lang="en-US" err="1">
                <a:latin typeface="Corbel Light"/>
              </a:rPr>
              <a:t>wikipedia</a:t>
            </a:r>
            <a:r>
              <a:rPr lang="en-US">
                <a:latin typeface="Corbel Light"/>
              </a:rPr>
              <a:t> pages, but require Aerospace expertise on essential basics (Fixed wings, V-TOL, systems, etc...)</a:t>
            </a:r>
            <a:endParaRPr lang="en-US">
              <a:solidFill>
                <a:srgbClr val="000000"/>
              </a:solidFill>
              <a:latin typeface="Corbel Light"/>
            </a:endParaRPr>
          </a:p>
          <a:p>
            <a:r>
              <a:rPr lang="en-US">
                <a:latin typeface="Corbel Light"/>
              </a:rPr>
              <a:t>Implementing RAG for the model in order to make the model inference more intuitive. </a:t>
            </a:r>
            <a:endParaRPr lang="en-US"/>
          </a:p>
        </p:txBody>
      </p:sp>
    </p:spTree>
    <p:extLst>
      <p:ext uri="{BB962C8B-B14F-4D97-AF65-F5344CB8AC3E}">
        <p14:creationId xmlns:p14="http://schemas.microsoft.com/office/powerpoint/2010/main" val="176367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DBA0-1FEA-9F69-297D-4A5C10835D1E}"/>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2DCB25CE-404B-7DF4-6972-73B0C9F87C80}"/>
              </a:ext>
            </a:extLst>
          </p:cNvPr>
          <p:cNvSpPr>
            <a:spLocks noGrp="1"/>
          </p:cNvSpPr>
          <p:nvPr>
            <p:ph idx="1"/>
          </p:nvPr>
        </p:nvSpPr>
        <p:spPr/>
        <p:txBody>
          <a:bodyPr vert="horz" lIns="91440" tIns="45720" rIns="91440" bIns="45720" rtlCol="0" anchor="t">
            <a:normAutofit fontScale="92500"/>
          </a:bodyPr>
          <a:lstStyle/>
          <a:p>
            <a:r>
              <a:rPr lang="en-US"/>
              <a:t>Why 512 tokens?</a:t>
            </a:r>
          </a:p>
          <a:p>
            <a:pPr lvl="1">
              <a:buFont typeface="Courier New" panose="020B0604020202020204" pitchFamily="34" charset="0"/>
              <a:buChar char="o"/>
            </a:pPr>
            <a:r>
              <a:rPr lang="en-US"/>
              <a:t>Due to BERT architecture, the limitation for amount of tokens in one context is due to the</a:t>
            </a:r>
            <a:r>
              <a:rPr lang="en-US">
                <a:ea typeface="+mn-lt"/>
                <a:cs typeface="+mn-lt"/>
              </a:rPr>
              <a:t> input sequence length increases, the computational complexity of calculating the attention scores that comes with each token becomes more expensive.</a:t>
            </a:r>
          </a:p>
          <a:p>
            <a:r>
              <a:rPr lang="en-US">
                <a:ea typeface="+mn-lt"/>
                <a:cs typeface="+mn-lt"/>
              </a:rPr>
              <a:t>All reasons to Tokenize:</a:t>
            </a:r>
          </a:p>
          <a:p>
            <a:pPr lvl="1">
              <a:buFont typeface="Courier New" panose="020B0604020202020204" pitchFamily="34" charset="0"/>
              <a:buChar char="o"/>
            </a:pPr>
            <a:r>
              <a:rPr lang="en-US" b="1">
                <a:ea typeface="+mn-lt"/>
                <a:cs typeface="+mn-lt"/>
              </a:rPr>
              <a:t>Input Representation</a:t>
            </a:r>
            <a:r>
              <a:rPr lang="en-US">
                <a:ea typeface="+mn-lt"/>
                <a:cs typeface="+mn-lt"/>
              </a:rPr>
              <a:t>: Convert text to numerical tokens for neural network processing.</a:t>
            </a:r>
            <a:endParaRPr lang="en-US"/>
          </a:p>
          <a:p>
            <a:pPr lvl="1">
              <a:buFont typeface="Courier New" panose="020B0604020202020204" pitchFamily="34" charset="0"/>
              <a:buChar char="o"/>
            </a:pPr>
            <a:r>
              <a:rPr lang="en-US" b="1">
                <a:ea typeface="+mn-lt"/>
                <a:cs typeface="+mn-lt"/>
              </a:rPr>
              <a:t>Vocabulary Mapping</a:t>
            </a:r>
            <a:r>
              <a:rPr lang="en-US">
                <a:ea typeface="+mn-lt"/>
                <a:cs typeface="+mn-lt"/>
              </a:rPr>
              <a:t>: Map words to unique tokens in BERT's fixed vocabulary.</a:t>
            </a:r>
            <a:endParaRPr lang="en-US"/>
          </a:p>
          <a:p>
            <a:pPr lvl="1">
              <a:buFont typeface="Courier New" panose="020B0604020202020204" pitchFamily="34" charset="0"/>
              <a:buChar char="o"/>
            </a:pPr>
            <a:r>
              <a:rPr lang="en-US" b="1">
                <a:ea typeface="+mn-lt"/>
                <a:cs typeface="+mn-lt"/>
              </a:rPr>
              <a:t>Fixed-Length Input:</a:t>
            </a:r>
            <a:r>
              <a:rPr lang="en-US">
                <a:ea typeface="+mn-lt"/>
                <a:cs typeface="+mn-lt"/>
              </a:rPr>
              <a:t> Ensure consistent input dimensions through padding or truncation.</a:t>
            </a:r>
            <a:endParaRPr lang="en-US"/>
          </a:p>
          <a:p>
            <a:pPr lvl="1">
              <a:buFont typeface="Courier New" panose="020B0604020202020204" pitchFamily="34" charset="0"/>
              <a:buChar char="o"/>
            </a:pPr>
            <a:r>
              <a:rPr lang="en-US" b="1">
                <a:ea typeface="+mn-lt"/>
                <a:cs typeface="+mn-lt"/>
              </a:rPr>
              <a:t>Special Tokens</a:t>
            </a:r>
            <a:r>
              <a:rPr lang="en-US">
                <a:ea typeface="+mn-lt"/>
                <a:cs typeface="+mn-lt"/>
              </a:rPr>
              <a:t>: Introduce structural tokens like [CLS] and [SEP] for context.</a:t>
            </a:r>
            <a:endParaRPr lang="en-US"/>
          </a:p>
          <a:p>
            <a:pPr lvl="1">
              <a:buFont typeface="Courier New" panose="020B0604020202020204" pitchFamily="34" charset="0"/>
              <a:buChar char="o"/>
            </a:pPr>
            <a:r>
              <a:rPr lang="en-US" b="1">
                <a:ea typeface="+mn-lt"/>
                <a:cs typeface="+mn-lt"/>
              </a:rPr>
              <a:t>Segmentation</a:t>
            </a:r>
            <a:r>
              <a:rPr lang="en-US">
                <a:ea typeface="+mn-lt"/>
                <a:cs typeface="+mn-lt"/>
              </a:rPr>
              <a:t>: Handle multi-segment inputs for tasks like question answering.</a:t>
            </a:r>
            <a:endParaRPr lang="en-US"/>
          </a:p>
          <a:p>
            <a:endParaRPr lang="en-US"/>
          </a:p>
        </p:txBody>
      </p:sp>
    </p:spTree>
    <p:extLst>
      <p:ext uri="{BB962C8B-B14F-4D97-AF65-F5344CB8AC3E}">
        <p14:creationId xmlns:p14="http://schemas.microsoft.com/office/powerpoint/2010/main" val="65976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4CA2-1D44-C774-7834-E5A452EE7A00}"/>
              </a:ext>
            </a:extLst>
          </p:cNvPr>
          <p:cNvSpPr>
            <a:spLocks noGrp="1"/>
          </p:cNvSpPr>
          <p:nvPr>
            <p:ph type="title"/>
          </p:nvPr>
        </p:nvSpPr>
        <p:spPr/>
        <p:txBody>
          <a:bodyPr/>
          <a:lstStyle/>
          <a:p>
            <a:r>
              <a:rPr lang="en-US" dirty="0">
                <a:solidFill>
                  <a:srgbClr val="FF0000"/>
                </a:solidFill>
                <a:latin typeface="Modern No. 20"/>
              </a:rPr>
              <a:t>FAQ</a:t>
            </a:r>
            <a:endParaRPr lang="en-US" dirty="0">
              <a:solidFill>
                <a:srgbClr val="FF0000"/>
              </a:solidFill>
            </a:endParaRPr>
          </a:p>
        </p:txBody>
      </p:sp>
      <p:sp>
        <p:nvSpPr>
          <p:cNvPr id="3" name="Content Placeholder 2">
            <a:extLst>
              <a:ext uri="{FF2B5EF4-FFF2-40B4-BE49-F238E27FC236}">
                <a16:creationId xmlns:a16="http://schemas.microsoft.com/office/drawing/2014/main" id="{E5DF7805-7CE6-898B-97E4-2DB6A53B36F8}"/>
              </a:ext>
            </a:extLst>
          </p:cNvPr>
          <p:cNvSpPr>
            <a:spLocks noGrp="1"/>
          </p:cNvSpPr>
          <p:nvPr>
            <p:ph idx="1"/>
          </p:nvPr>
        </p:nvSpPr>
        <p:spPr/>
        <p:txBody>
          <a:bodyPr vert="horz" lIns="91440" tIns="45720" rIns="91440" bIns="45720" rtlCol="0" anchor="t">
            <a:normAutofit fontScale="77500" lnSpcReduction="20000"/>
          </a:bodyPr>
          <a:lstStyle/>
          <a:p>
            <a:r>
              <a:rPr lang="en-US" b="1" dirty="0">
                <a:latin typeface="Corbel Light"/>
              </a:rPr>
              <a:t>Exact Match (EM)</a:t>
            </a:r>
            <a:r>
              <a:rPr lang="en-US" dirty="0">
                <a:latin typeface="Corbel Light"/>
              </a:rPr>
              <a:t>: This represents the percentage of predictions that exactly match the ground truth answers. You can plot this as a line chart with epochs on the x-axis and EM values on the y-axis.</a:t>
            </a:r>
            <a:endParaRPr lang="en-US" dirty="0"/>
          </a:p>
          <a:p>
            <a:r>
              <a:rPr lang="en-US" b="1" dirty="0">
                <a:latin typeface="Corbel Light"/>
              </a:rPr>
              <a:t>Token-Level F1 Score</a:t>
            </a:r>
            <a:r>
              <a:rPr lang="en-US" dirty="0">
                <a:latin typeface="Corbel Light"/>
              </a:rPr>
              <a:t>: This measures the accuracy of the model's predictions by computing the harmonic mean of precision and recall. Similar to EM, you can plot this as a line chart with epochs on the x-axis and F1 scores on the y-axis.</a:t>
            </a:r>
          </a:p>
          <a:p>
            <a:r>
              <a:rPr lang="en-US" b="1" dirty="0">
                <a:latin typeface="Corbel Light"/>
              </a:rPr>
              <a:t>BLEU Score</a:t>
            </a:r>
            <a:r>
              <a:rPr lang="en-US" dirty="0">
                <a:latin typeface="Corbel Light"/>
              </a:rPr>
              <a:t>: BLEU (Bilingual Evaluation Understudy) is a metric used for evaluating the quality of text which has been machine-translated from one natural language to another. It measures how many n-grams in the generated text match the reference text. You can also plot this as a line chart with epochs on the x-axis and BLEU scores on the y-axis.</a:t>
            </a:r>
          </a:p>
          <a:p>
            <a:r>
              <a:rPr lang="en-US" b="1" dirty="0">
                <a:latin typeface="Corbel Light"/>
              </a:rPr>
              <a:t>ROUGE Score</a:t>
            </a:r>
            <a:r>
              <a:rPr lang="en-US" dirty="0">
                <a:latin typeface="Corbel Light"/>
              </a:rPr>
              <a:t>: ROUGE (Recall-Oriented Understudy for Gisting Evaluation) is a metric used for evaluating automatic summarization and machine translation. It measures the overlap between the generated text and the reference summaries in terms of n-grams. Again, you can plot this as a line chart with epochs on the x-axis and ROUGE scores on the y-axis.</a:t>
            </a:r>
          </a:p>
        </p:txBody>
      </p:sp>
    </p:spTree>
    <p:extLst>
      <p:ext uri="{BB962C8B-B14F-4D97-AF65-F5344CB8AC3E}">
        <p14:creationId xmlns:p14="http://schemas.microsoft.com/office/powerpoint/2010/main" val="247320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7C8-7C5D-953E-247A-47D3DD2A6BB0}"/>
              </a:ext>
            </a:extLst>
          </p:cNvPr>
          <p:cNvSpPr>
            <a:spLocks noGrp="1"/>
          </p:cNvSpPr>
          <p:nvPr>
            <p:ph type="ctrTitle"/>
          </p:nvPr>
        </p:nvSpPr>
        <p:spPr>
          <a:xfrm>
            <a:off x="904969" y="1496291"/>
            <a:ext cx="10382062" cy="3865418"/>
          </a:xfrm>
        </p:spPr>
        <p:txBody>
          <a:bodyPr>
            <a:normAutofit/>
          </a:bodyPr>
          <a:lstStyle/>
          <a:p>
            <a:r>
              <a:rPr lang="en-US" sz="8000">
                <a:latin typeface="Modern No. 20"/>
              </a:rPr>
              <a:t>REAL SLIDES AFTER THIS POINT</a:t>
            </a:r>
            <a:br>
              <a:rPr lang="en-US" sz="8000"/>
            </a:br>
            <a:r>
              <a:rPr lang="en-US" sz="8000">
                <a:latin typeface="Modern No. 20"/>
              </a:rPr>
              <a:t>DON’T TOUCH </a:t>
            </a:r>
            <a:endParaRPr lang="en-US" sz="8000"/>
          </a:p>
        </p:txBody>
      </p:sp>
    </p:spTree>
    <p:extLst>
      <p:ext uri="{BB962C8B-B14F-4D97-AF65-F5344CB8AC3E}">
        <p14:creationId xmlns:p14="http://schemas.microsoft.com/office/powerpoint/2010/main" val="205676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52360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
        <p:nvSpPr>
          <p:cNvPr id="10" name="Content Placeholder 2">
            <a:extLst>
              <a:ext uri="{FF2B5EF4-FFF2-40B4-BE49-F238E27FC236}">
                <a16:creationId xmlns:a16="http://schemas.microsoft.com/office/drawing/2014/main" id="{9F775A68-A31E-B617-E94E-5565D64DA230}"/>
              </a:ext>
            </a:extLst>
          </p:cNvPr>
          <p:cNvSpPr txBox="1">
            <a:spLocks/>
          </p:cNvSpPr>
          <p:nvPr/>
        </p:nvSpPr>
        <p:spPr>
          <a:xfrm>
            <a:off x="847771" y="-607476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46C7-CD21-7EF5-7E69-F264C9D4C052}"/>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DEFF552-B2E4-F2EC-D387-0CEB271C3ACD}"/>
              </a:ext>
            </a:extLst>
          </p:cNvPr>
          <p:cNvSpPr>
            <a:spLocks noGrp="1"/>
          </p:cNvSpPr>
          <p:nvPr>
            <p:ph idx="1"/>
          </p:nvPr>
        </p:nvSpPr>
        <p:spPr/>
        <p:txBody>
          <a:bodyPr vert="horz" lIns="91440" tIns="45720" rIns="91440" bIns="45720" rtlCol="0" anchor="t">
            <a:normAutofit/>
          </a:bodyPr>
          <a:lstStyle/>
          <a:p>
            <a:r>
              <a:rPr lang="en-US">
                <a:ea typeface="+mn-lt"/>
                <a:cs typeface="+mn-lt"/>
              </a:rPr>
              <a:t>Creating a virtual assistant for SUAS project, leveraging project documentation (RFP, Reports, Student Documentation) to streamline information access over years and decades.</a:t>
            </a:r>
            <a:endParaRPr lang="en-US"/>
          </a:p>
        </p:txBody>
      </p:sp>
    </p:spTree>
    <p:extLst>
      <p:ext uri="{BB962C8B-B14F-4D97-AF65-F5344CB8AC3E}">
        <p14:creationId xmlns:p14="http://schemas.microsoft.com/office/powerpoint/2010/main" val="379724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5018"/>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a:t>
            </a:r>
            <a:r>
              <a:rPr lang="en-US" sz="2800" b="1" dirty="0">
                <a:solidFill>
                  <a:srgbClr val="FFC000"/>
                </a:solidFill>
                <a:ea typeface="+mn-lt"/>
                <a:cs typeface="+mn-lt"/>
              </a:rPr>
              <a:t>virtual assistant </a:t>
            </a:r>
            <a:r>
              <a:rPr lang="en-US" sz="2800" dirty="0">
                <a:ea typeface="+mn-lt"/>
                <a:cs typeface="+mn-lt"/>
              </a:rPr>
              <a:t>for the SUAS project, </a:t>
            </a:r>
            <a:r>
              <a:rPr lang="en-US" sz="2800" b="1" dirty="0">
                <a:solidFill>
                  <a:srgbClr val="FFC000"/>
                </a:solidFill>
                <a:ea typeface="+mn-lt"/>
                <a:cs typeface="+mn-lt"/>
              </a:rPr>
              <a:t>leveraging project documentation </a:t>
            </a:r>
            <a:r>
              <a:rPr lang="en-US" sz="2800" dirty="0">
                <a:ea typeface="+mn-lt"/>
                <a:cs typeface="+mn-lt"/>
              </a:rPr>
              <a:t>such as RFP, Reports, Student Documentation, etc. </a:t>
            </a:r>
            <a:r>
              <a:rPr lang="en-US" sz="2800" b="1" dirty="0">
                <a:solidFill>
                  <a:srgbClr val="FFC000"/>
                </a:solidFill>
                <a:ea typeface="+mn-lt"/>
                <a:cs typeface="+mn-lt"/>
              </a:rPr>
              <a:t>to streamline information access </a:t>
            </a:r>
            <a:r>
              <a:rPr lang="en-US" sz="2800" dirty="0">
                <a:ea typeface="+mn-lt"/>
                <a:cs typeface="+mn-lt"/>
              </a:rPr>
              <a:t>over years and decades.</a:t>
            </a:r>
            <a:endParaRPr lang="en-US" sz="2800" dirty="0"/>
          </a:p>
          <a:p>
            <a:endParaRPr lang="en-US" sz="2800" dirty="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E3CE-4E4D-E3D0-189F-AC4B9851B65F}"/>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BC5B750F-7BBD-40D0-1B4D-77B0FEE5B832}"/>
              </a:ext>
            </a:extLst>
          </p:cNvPr>
          <p:cNvSpPr>
            <a:spLocks noGrp="1"/>
          </p:cNvSpPr>
          <p:nvPr>
            <p:ph idx="1"/>
          </p:nvPr>
        </p:nvSpPr>
        <p:spPr/>
        <p:txBody>
          <a:bodyPr vert="horz" lIns="91440" tIns="45720" rIns="91440" bIns="45720" rtlCol="0" anchor="t">
            <a:normAutofit/>
          </a:bodyPr>
          <a:lstStyle/>
          <a:p>
            <a:r>
              <a:rPr lang="en-US">
                <a:latin typeface="Arial"/>
                <a:cs typeface="Arial"/>
              </a:rPr>
              <a:t>Develop a Machine Learning model that is capable of answering basic questions about SUAS</a:t>
            </a:r>
            <a:endParaRPr lang="en-US"/>
          </a:p>
          <a:p>
            <a:pPr lvl="1">
              <a:buFont typeface="Courier New" panose="020B0604020202020204" pitchFamily="34" charset="0"/>
              <a:buChar char="o"/>
            </a:pPr>
            <a:r>
              <a:rPr lang="en-US">
                <a:latin typeface="Arial"/>
                <a:cs typeface="Arial"/>
              </a:rPr>
              <a:t>Ex. "What is SUAS?"</a:t>
            </a:r>
          </a:p>
          <a:p>
            <a:pPr lvl="1">
              <a:buFont typeface="Courier New" panose="020B0604020202020204" pitchFamily="34" charset="0"/>
              <a:buChar char="o"/>
            </a:pPr>
            <a:endParaRPr lang="en-US">
              <a:latin typeface="Arial"/>
              <a:cs typeface="Arial"/>
            </a:endParaRPr>
          </a:p>
          <a:p>
            <a:r>
              <a:rPr lang="en-US">
                <a:latin typeface="Arial"/>
                <a:cs typeface="Arial"/>
              </a:rPr>
              <a:t>Sub Objective:</a:t>
            </a:r>
          </a:p>
          <a:p>
            <a:pPr lvl="1">
              <a:buFont typeface="Courier New" panose="020B0604020202020204" pitchFamily="34" charset="0"/>
              <a:buChar char="o"/>
            </a:pPr>
            <a:r>
              <a:rPr lang="en-US">
                <a:latin typeface="Arial"/>
                <a:cs typeface="Arial"/>
              </a:rPr>
              <a:t>Design the work to go into advanced questions.</a:t>
            </a:r>
          </a:p>
          <a:p>
            <a:pPr lvl="1">
              <a:buFont typeface="Courier New" panose="020B0604020202020204" pitchFamily="34" charset="0"/>
              <a:buChar char="o"/>
            </a:pPr>
            <a:r>
              <a:rPr lang="en-US">
                <a:latin typeface="Arial"/>
                <a:cs typeface="Arial"/>
              </a:rPr>
              <a:t>Ex. "For the OBC trade study, which of the three components was chosen?"</a:t>
            </a:r>
          </a:p>
          <a:p>
            <a:endParaRPr lang="en-US"/>
          </a:p>
        </p:txBody>
      </p:sp>
    </p:spTree>
    <p:extLst>
      <p:ext uri="{BB962C8B-B14F-4D97-AF65-F5344CB8AC3E}">
        <p14:creationId xmlns:p14="http://schemas.microsoft.com/office/powerpoint/2010/main" val="306411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(QA Model) Extractive QA BERT Model:</a:t>
            </a:r>
          </a:p>
          <a:p>
            <a:pPr lvl="1" algn="l"/>
            <a:r>
              <a:rPr lang="en-US">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a:solidFill>
                  <a:srgbClr val="FFC000"/>
                </a:solidFill>
                <a:ea typeface="+mn-lt"/>
                <a:cs typeface="+mn-lt"/>
              </a:rPr>
              <a:t>Fine Tuning</a:t>
            </a:r>
          </a:p>
          <a:p>
            <a:pPr lvl="2" algn="l"/>
            <a:r>
              <a:rPr lang="en-US">
                <a:ea typeface="+mn-lt"/>
                <a:cs typeface="+mn-lt"/>
              </a:rPr>
              <a:t>Using the preprocessed "specific domain" dataset, allows the model to further understand the domain specific question structure. </a:t>
            </a:r>
          </a:p>
          <a:p>
            <a:pPr lvl="1" algn="l"/>
            <a:r>
              <a:rPr lang="en-US" b="1">
                <a:solidFill>
                  <a:srgbClr val="FFC000"/>
                </a:solidFill>
                <a:ea typeface="+mn-lt"/>
                <a:cs typeface="+mn-lt"/>
              </a:rPr>
              <a:t>Libraries</a:t>
            </a:r>
          </a:p>
          <a:p>
            <a:pPr lvl="2" algn="l"/>
            <a:r>
              <a:rPr lang="en-US" err="1">
                <a:ea typeface="+mn-lt"/>
                <a:cs typeface="+mn-lt"/>
              </a:rPr>
              <a:t>Pytorch</a:t>
            </a:r>
            <a:r>
              <a:rPr lang="en-US">
                <a:ea typeface="+mn-lt"/>
                <a:cs typeface="+mn-lt"/>
              </a:rPr>
              <a:t> Dataset, </a:t>
            </a:r>
            <a:r>
              <a:rPr lang="en-US" err="1">
                <a:ea typeface="+mn-lt"/>
                <a:cs typeface="+mn-lt"/>
              </a:rPr>
              <a:t>DataLoader</a:t>
            </a:r>
            <a:r>
              <a:rPr lang="en-US">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95DADADD-915A-F0ED-C1F5-3081AE73BFD0}"/>
              </a:ext>
            </a:extLst>
          </p:cNvPr>
          <p:cNvSpPr txBox="1">
            <a:spLocks/>
          </p:cNvSpPr>
          <p:nvPr/>
        </p:nvSpPr>
        <p:spPr>
          <a:xfrm>
            <a:off x="847771" y="741146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4" name="Content Placeholder 2">
            <a:extLst>
              <a:ext uri="{FF2B5EF4-FFF2-40B4-BE49-F238E27FC236}">
                <a16:creationId xmlns:a16="http://schemas.microsoft.com/office/drawing/2014/main" id="{D8BCC0C5-194B-4F8A-E1BF-99EF954381D7}"/>
              </a:ext>
            </a:extLst>
          </p:cNvPr>
          <p:cNvSpPr txBox="1">
            <a:spLocks/>
          </p:cNvSpPr>
          <p:nvPr/>
        </p:nvSpPr>
        <p:spPr>
          <a:xfrm>
            <a:off x="5945367" y="82039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7" name="Content Placeholder 2">
            <a:extLst>
              <a:ext uri="{FF2B5EF4-FFF2-40B4-BE49-F238E27FC236}">
                <a16:creationId xmlns:a16="http://schemas.microsoft.com/office/drawing/2014/main" id="{5AEA8F7D-0767-F679-3070-AD7C4609A9DF}"/>
              </a:ext>
            </a:extLst>
          </p:cNvPr>
          <p:cNvSpPr txBox="1">
            <a:spLocks/>
          </p:cNvSpPr>
          <p:nvPr/>
        </p:nvSpPr>
        <p:spPr>
          <a:xfrm rot="16200000">
            <a:off x="-794867" y="924207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
        <p:nvSpPr>
          <p:cNvPr id="16" name="Content Placeholder 2">
            <a:extLst>
              <a:ext uri="{FF2B5EF4-FFF2-40B4-BE49-F238E27FC236}">
                <a16:creationId xmlns:a16="http://schemas.microsoft.com/office/drawing/2014/main" id="{91DAED4E-B168-67B3-0359-4CEB71CDF177}"/>
              </a:ext>
            </a:extLst>
          </p:cNvPr>
          <p:cNvSpPr txBox="1">
            <a:spLocks/>
          </p:cNvSpPr>
          <p:nvPr/>
        </p:nvSpPr>
        <p:spPr>
          <a:xfrm rot="16200000">
            <a:off x="-791553" y="894439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7" name="Content Placeholder 2">
            <a:extLst>
              <a:ext uri="{FF2B5EF4-FFF2-40B4-BE49-F238E27FC236}">
                <a16:creationId xmlns:a16="http://schemas.microsoft.com/office/drawing/2014/main" id="{D7CEF1C3-1E7A-5E75-C28E-4737D3A7C90A}"/>
              </a:ext>
            </a:extLst>
          </p:cNvPr>
          <p:cNvSpPr txBox="1">
            <a:spLocks/>
          </p:cNvSpPr>
          <p:nvPr/>
        </p:nvSpPr>
        <p:spPr>
          <a:xfrm>
            <a:off x="763767" y="9742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8" name="Content Placeholder 2">
            <a:extLst>
              <a:ext uri="{FF2B5EF4-FFF2-40B4-BE49-F238E27FC236}">
                <a16:creationId xmlns:a16="http://schemas.microsoft.com/office/drawing/2014/main" id="{1DDBF076-B27A-0C0B-6E87-185B7F3CC0D5}"/>
              </a:ext>
            </a:extLst>
          </p:cNvPr>
          <p:cNvSpPr txBox="1">
            <a:spLocks/>
          </p:cNvSpPr>
          <p:nvPr/>
        </p:nvSpPr>
        <p:spPr>
          <a:xfrm>
            <a:off x="6143487" y="10504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ea typeface="+mn-lt"/>
                <a:cs typeface="+mn-lt"/>
              </a:rPr>
              <a:t>next sentence prediction) </a:t>
            </a:r>
          </a:p>
        </p:txBody>
      </p:sp>
    </p:spTree>
    <p:extLst>
      <p:ext uri="{BB962C8B-B14F-4D97-AF65-F5344CB8AC3E}">
        <p14:creationId xmlns:p14="http://schemas.microsoft.com/office/powerpoint/2010/main" val="882351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0" name="Content Placeholder 2">
            <a:extLst>
              <a:ext uri="{FF2B5EF4-FFF2-40B4-BE49-F238E27FC236}">
                <a16:creationId xmlns:a16="http://schemas.microsoft.com/office/drawing/2014/main" id="{6E7630DA-D141-8F1D-B04B-4ACC6D5B88B9}"/>
              </a:ext>
            </a:extLst>
          </p:cNvPr>
          <p:cNvSpPr txBox="1">
            <a:spLocks/>
          </p:cNvSpPr>
          <p:nvPr/>
        </p:nvSpPr>
        <p:spPr>
          <a:xfrm rot="16200000">
            <a:off x="-791553" y="484483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3" name="Content Placeholder 2">
            <a:extLst>
              <a:ext uri="{FF2B5EF4-FFF2-40B4-BE49-F238E27FC236}">
                <a16:creationId xmlns:a16="http://schemas.microsoft.com/office/drawing/2014/main" id="{01A25A49-192B-942A-EF15-E2C6A261A9A5}"/>
              </a:ext>
            </a:extLst>
          </p:cNvPr>
          <p:cNvSpPr txBox="1">
            <a:spLocks/>
          </p:cNvSpPr>
          <p:nvPr/>
        </p:nvSpPr>
        <p:spPr>
          <a:xfrm>
            <a:off x="76376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4" name="Content Placeholder 2">
            <a:extLst>
              <a:ext uri="{FF2B5EF4-FFF2-40B4-BE49-F238E27FC236}">
                <a16:creationId xmlns:a16="http://schemas.microsoft.com/office/drawing/2014/main" id="{45AC2007-D7DC-3189-E084-F83A803C1D32}"/>
              </a:ext>
            </a:extLst>
          </p:cNvPr>
          <p:cNvSpPr txBox="1">
            <a:spLocks/>
          </p:cNvSpPr>
          <p:nvPr/>
        </p:nvSpPr>
        <p:spPr>
          <a:xfrm>
            <a:off x="614348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ea typeface="+mn-lt"/>
                <a:cs typeface="+mn-lt"/>
              </a:rPr>
              <a:t>next sentence prediction) </a:t>
            </a: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1909371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Answer Generation</a:t>
            </a:r>
          </a:p>
          <a:p>
            <a:pPr lvl="1" algn="l"/>
            <a:r>
              <a:rPr lang="en-US" sz="2400">
                <a:ea typeface="+mn-lt"/>
                <a:cs typeface="+mn-lt"/>
              </a:rPr>
              <a:t>Load the saved model use it to tokenize a given question and context, which </a:t>
            </a:r>
            <a:r>
              <a:rPr lang="en-US" sz="2400" b="1">
                <a:solidFill>
                  <a:srgbClr val="FFC000"/>
                </a:solidFill>
                <a:ea typeface="+mn-lt"/>
                <a:cs typeface="+mn-lt"/>
              </a:rPr>
              <a:t>* NEEDS TO BE GIVEN </a:t>
            </a:r>
            <a:r>
              <a:rPr lang="en-US" sz="2400">
                <a:ea typeface="+mn-lt"/>
                <a:cs typeface="+mn-lt"/>
              </a:rPr>
              <a:t>with the question in order to generate an answer</a:t>
            </a:r>
          </a:p>
          <a:p>
            <a:pPr lvl="1" algn="l"/>
            <a:r>
              <a:rPr lang="en-US" sz="2400">
                <a:ea typeface="+mn-lt"/>
                <a:cs typeface="+mn-lt"/>
              </a:rPr>
              <a:t>	* Resolved with RAG (Retrieval-Augmented Generation)</a:t>
            </a:r>
          </a:p>
          <a:p>
            <a:pPr lvl="1" algn="l"/>
            <a:r>
              <a:rPr lang="en-US" sz="2400">
                <a:ea typeface="+mn-lt"/>
                <a:cs typeface="+mn-lt"/>
              </a:rPr>
              <a:t>Determining if the model can answer rudimentary questions that include:</a:t>
            </a:r>
          </a:p>
          <a:p>
            <a:pPr lvl="2" algn="l"/>
            <a:r>
              <a:rPr lang="en-US" sz="2000">
                <a:ea typeface="+mn-lt"/>
                <a:cs typeface="+mn-lt"/>
              </a:rPr>
              <a:t>"What is SUAS?"</a:t>
            </a:r>
          </a:p>
          <a:p>
            <a:pPr lvl="2" algn="l"/>
            <a:r>
              <a:rPr lang="en-US" sz="2000">
                <a:ea typeface="+mn-lt"/>
                <a:cs typeface="+mn-lt"/>
              </a:rPr>
              <a:t>"What is GCS?"</a:t>
            </a:r>
          </a:p>
          <a:p>
            <a:pPr lvl="2" algn="l"/>
            <a:r>
              <a:rPr lang="en-US" sz="200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BAA2200-D85F-420E-D062-0F22A7B86AA2}"/>
              </a:ext>
            </a:extLst>
          </p:cNvPr>
          <p:cNvSpPr txBox="1">
            <a:spLocks/>
          </p:cNvSpPr>
          <p:nvPr/>
        </p:nvSpPr>
        <p:spPr>
          <a:xfrm>
            <a:off x="832531" y="-514629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a:ea typeface="+mn-lt"/>
              <a:cs typeface="+mn-lt"/>
            </a:endParaRPr>
          </a:p>
          <a:p>
            <a:pPr algn="l"/>
            <a:r>
              <a:rPr lang="en-US" sz="2800">
                <a:ea typeface="+mn-lt"/>
                <a:cs typeface="+mn-lt"/>
              </a:rPr>
              <a:t>Large weakness in using NER as it struggled to see several important words like "ODLC" and additional usage of TF-IDF did not catch this issue. </a:t>
            </a:r>
          </a:p>
          <a:p>
            <a:pPr lvl="1" algn="l"/>
            <a:r>
              <a:rPr lang="en-US" sz="2400">
                <a:solidFill>
                  <a:srgbClr val="FFC000"/>
                </a:solidFill>
                <a:ea typeface="+mn-lt"/>
                <a:cs typeface="+mn-lt"/>
              </a:rPr>
              <a:t>* Attempts to use Bio-tagging to increase the odds of finding entities/subjects to create questions also was futile.</a:t>
            </a:r>
          </a:p>
          <a:p>
            <a:pPr algn="l"/>
            <a:r>
              <a:rPr lang="en-US" sz="2800">
                <a:ea typeface="+mn-lt"/>
                <a:cs typeface="+mn-lt"/>
              </a:rPr>
              <a:t>Limitation in the specific domain unless an extreme amount of Aerospace specific paperwork can be used</a:t>
            </a:r>
          </a:p>
          <a:p>
            <a:pPr algn="l"/>
            <a:r>
              <a:rPr lang="en-US" sz="2800">
                <a:ea typeface="+mn-lt"/>
                <a:cs typeface="+mn-lt"/>
              </a:rPr>
              <a:t>Emphasis in the necessary need for RAG, or Retrieval-Augmented Generation</a:t>
            </a:r>
          </a:p>
          <a:p>
            <a:pPr lvl="1" algn="l"/>
            <a:r>
              <a:rPr lang="en-US" sz="2400">
                <a:solidFill>
                  <a:srgbClr val="FFC000"/>
                </a:solidFill>
                <a:ea typeface="+mn-lt"/>
                <a:cs typeface="+mn-lt"/>
              </a:rPr>
              <a:t>* The process of optimizing the output of a large language model</a:t>
            </a:r>
          </a:p>
          <a:p>
            <a:pPr lvl="2" algn="l"/>
            <a:endParaRPr lang="en-US" sz="2000">
              <a:ea typeface="+mn-lt"/>
              <a:cs typeface="+mn-lt"/>
            </a:endParaRP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Answer Generation</a:t>
            </a:r>
          </a:p>
          <a:p>
            <a:pPr lvl="1" algn="l"/>
            <a:r>
              <a:rPr lang="en-US" sz="2400">
                <a:ea typeface="+mn-lt"/>
                <a:cs typeface="+mn-lt"/>
              </a:rPr>
              <a:t>Load the saved model use it to tokenize a given question and context, which </a:t>
            </a:r>
            <a:r>
              <a:rPr lang="en-US" sz="2400" b="1">
                <a:solidFill>
                  <a:srgbClr val="FFC000"/>
                </a:solidFill>
                <a:ea typeface="+mn-lt"/>
                <a:cs typeface="+mn-lt"/>
              </a:rPr>
              <a:t>* NEEDS TO BE GIVEN </a:t>
            </a:r>
            <a:r>
              <a:rPr lang="en-US" sz="2400">
                <a:ea typeface="+mn-lt"/>
                <a:cs typeface="+mn-lt"/>
              </a:rPr>
              <a:t>with the question in order to generate an answer</a:t>
            </a:r>
          </a:p>
          <a:p>
            <a:pPr lvl="1" algn="l"/>
            <a:r>
              <a:rPr lang="en-US" sz="2400">
                <a:ea typeface="+mn-lt"/>
                <a:cs typeface="+mn-lt"/>
              </a:rPr>
              <a:t>	* Resolved with RAG (Retrieval-Augmented Generation)</a:t>
            </a:r>
          </a:p>
          <a:p>
            <a:pPr lvl="1" algn="l"/>
            <a:r>
              <a:rPr lang="en-US" sz="2400">
                <a:ea typeface="+mn-lt"/>
                <a:cs typeface="+mn-lt"/>
              </a:rPr>
              <a:t>Determining if the model can answer rudimentary questions that include:</a:t>
            </a:r>
          </a:p>
          <a:p>
            <a:pPr lvl="2" algn="l"/>
            <a:r>
              <a:rPr lang="en-US" sz="2000">
                <a:ea typeface="+mn-lt"/>
                <a:cs typeface="+mn-lt"/>
              </a:rPr>
              <a:t>"What is SUAS?"</a:t>
            </a:r>
          </a:p>
          <a:p>
            <a:pPr lvl="2" algn="l"/>
            <a:r>
              <a:rPr lang="en-US" sz="2000">
                <a:ea typeface="+mn-lt"/>
                <a:cs typeface="+mn-lt"/>
              </a:rPr>
              <a:t>"What is GCS?"</a:t>
            </a:r>
          </a:p>
          <a:p>
            <a:pPr lvl="2" algn="l"/>
            <a:r>
              <a:rPr lang="en-US" sz="2000">
                <a:ea typeface="+mn-lt"/>
                <a:cs typeface="+mn-lt"/>
              </a:rPr>
              <a:t>"What are the SUAS objects?"</a:t>
            </a:r>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sp>
        <p:nvSpPr>
          <p:cNvPr id="16" name="Rectangle 15">
            <a:extLst>
              <a:ext uri="{FF2B5EF4-FFF2-40B4-BE49-F238E27FC236}">
                <a16:creationId xmlns:a16="http://schemas.microsoft.com/office/drawing/2014/main" id="{3121FD6E-4761-B624-B8E0-0F655CD775D5}"/>
              </a:ext>
            </a:extLst>
          </p:cNvPr>
          <p:cNvSpPr/>
          <p:nvPr/>
        </p:nvSpPr>
        <p:spPr>
          <a:xfrm>
            <a:off x="5830590" y="1825625"/>
            <a:ext cx="6160242" cy="37559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pic>
        <p:nvPicPr>
          <p:cNvPr id="14" name="Content Placeholder 6" descr="A graph with numbers and a line&#10;&#10;Description automatically generated">
            <a:extLst>
              <a:ext uri="{FF2B5EF4-FFF2-40B4-BE49-F238E27FC236}">
                <a16:creationId xmlns:a16="http://schemas.microsoft.com/office/drawing/2014/main" id="{9998674B-7F30-65D9-B06D-D019E2E355AC}"/>
              </a:ext>
            </a:extLst>
          </p:cNvPr>
          <p:cNvPicPr>
            <a:picLocks noChangeAspect="1"/>
          </p:cNvPicPr>
          <p:nvPr/>
        </p:nvPicPr>
        <p:blipFill>
          <a:blip r:embed="rId9"/>
          <a:stretch>
            <a:fillRect/>
          </a:stretch>
        </p:blipFill>
        <p:spPr>
          <a:xfrm>
            <a:off x="6034454" y="1965755"/>
            <a:ext cx="5816374" cy="3465644"/>
          </a:xfrm>
          <a:prstGeom prst="rect">
            <a:avLst/>
          </a:prstGeom>
        </p:spPr>
      </p:pic>
      <p:sp>
        <p:nvSpPr>
          <p:cNvPr id="15" name="Content Placeholder 2">
            <a:extLst>
              <a:ext uri="{FF2B5EF4-FFF2-40B4-BE49-F238E27FC236}">
                <a16:creationId xmlns:a16="http://schemas.microsoft.com/office/drawing/2014/main" id="{13CCEFE5-4E3F-0D07-B350-CF40917E03C0}"/>
              </a:ext>
            </a:extLst>
          </p:cNvPr>
          <p:cNvSpPr txBox="1">
            <a:spLocks/>
          </p:cNvSpPr>
          <p:nvPr/>
        </p:nvSpPr>
        <p:spPr>
          <a:xfrm>
            <a:off x="838200" y="1825625"/>
            <a:ext cx="5181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rgbClr val="FFC000"/>
                </a:solidFill>
                <a:latin typeface="Corbel Light"/>
              </a:rPr>
              <a:t>Average Epoch Time:</a:t>
            </a:r>
          </a:p>
          <a:p>
            <a:r>
              <a:rPr lang="en-US" sz="2400" dirty="0">
                <a:latin typeface="+mj-lt"/>
              </a:rPr>
              <a:t>128.33 seconds/epoch</a:t>
            </a:r>
          </a:p>
          <a:p>
            <a:r>
              <a:rPr lang="en-US" sz="2800" b="1" dirty="0">
                <a:solidFill>
                  <a:srgbClr val="FFC000"/>
                </a:solidFill>
                <a:latin typeface="Corbel Light"/>
              </a:rPr>
              <a:t>Loss:</a:t>
            </a:r>
          </a:p>
          <a:p>
            <a:r>
              <a:rPr lang="en-US" sz="2400" dirty="0">
                <a:latin typeface="+mj-lt"/>
              </a:rPr>
              <a:t>21.43206</a:t>
            </a:r>
          </a:p>
          <a:p>
            <a:r>
              <a:rPr lang="en-US" sz="2800" b="1" dirty="0">
                <a:solidFill>
                  <a:srgbClr val="FFC000"/>
                </a:solidFill>
                <a:latin typeface="Corbel Light"/>
              </a:rPr>
              <a:t>Exact Match (EM):</a:t>
            </a:r>
          </a:p>
          <a:p>
            <a:r>
              <a:rPr lang="en-US" sz="2400" dirty="0">
                <a:latin typeface="+mj-lt"/>
              </a:rPr>
              <a:t>0.607</a:t>
            </a:r>
          </a:p>
          <a:p>
            <a:r>
              <a:rPr lang="en-US" sz="2800" b="1" dirty="0">
                <a:solidFill>
                  <a:srgbClr val="FFC000"/>
                </a:solidFill>
                <a:latin typeface="Corbel Light"/>
              </a:rPr>
              <a:t>Recall-Oriented Understudy for Gisting Evaluation (ROUGE):</a:t>
            </a:r>
          </a:p>
          <a:p>
            <a:r>
              <a:rPr lang="en-US" sz="2400" dirty="0">
                <a:latin typeface="+mj-lt"/>
              </a:rPr>
              <a:t>0.724</a:t>
            </a:r>
          </a:p>
        </p:txBody>
      </p:sp>
    </p:spTree>
    <p:extLst>
      <p:ext uri="{BB962C8B-B14F-4D97-AF65-F5344CB8AC3E}">
        <p14:creationId xmlns:p14="http://schemas.microsoft.com/office/powerpoint/2010/main" val="191577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a:ea typeface="+mn-lt"/>
              <a:cs typeface="+mn-lt"/>
            </a:endParaRPr>
          </a:p>
          <a:p>
            <a:pPr algn="l"/>
            <a:r>
              <a:rPr lang="en-US" sz="2800">
                <a:ea typeface="+mn-lt"/>
                <a:cs typeface="+mn-lt"/>
              </a:rPr>
              <a:t>Large weakness in using NER as it struggled to see several important words like "ODLC" and additional usage of TF-IDF did not catch this issue. </a:t>
            </a:r>
          </a:p>
          <a:p>
            <a:pPr lvl="1" algn="l"/>
            <a:r>
              <a:rPr lang="en-US" sz="2400">
                <a:solidFill>
                  <a:srgbClr val="FFC000"/>
                </a:solidFill>
                <a:ea typeface="+mn-lt"/>
                <a:cs typeface="+mn-lt"/>
              </a:rPr>
              <a:t>* Attempts to use Bio-tagging to increase the odds of finding entities/subjects to create questions also was futile.</a:t>
            </a:r>
          </a:p>
          <a:p>
            <a:pPr algn="l"/>
            <a:r>
              <a:rPr lang="en-US" sz="2800">
                <a:ea typeface="+mn-lt"/>
                <a:cs typeface="+mn-lt"/>
              </a:rPr>
              <a:t>Limitation in the specific domain unless an extreme amount of Aerospace specific paperwork can be used</a:t>
            </a:r>
          </a:p>
          <a:p>
            <a:pPr algn="l"/>
            <a:r>
              <a:rPr lang="en-US" sz="2800">
                <a:ea typeface="+mn-lt"/>
                <a:cs typeface="+mn-lt"/>
              </a:rPr>
              <a:t>Emphasis in the necessary need for RAG, or Retrieval-Augmented Generation</a:t>
            </a:r>
          </a:p>
          <a:p>
            <a:pPr lvl="1" algn="l"/>
            <a:r>
              <a:rPr lang="en-US" sz="2400">
                <a:solidFill>
                  <a:srgbClr val="FFC000"/>
                </a:solidFill>
                <a:ea typeface="+mn-lt"/>
                <a:cs typeface="+mn-lt"/>
              </a:rPr>
              <a:t>* The process of optimizing the output of a large language model</a:t>
            </a:r>
          </a:p>
          <a:p>
            <a:pPr lvl="2" algn="l"/>
            <a:endParaRPr lang="en-US" sz="200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0853359"/>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a:ea typeface="+mn-lt"/>
              <a:cs typeface="+mn-lt"/>
            </a:endParaRPr>
          </a:p>
          <a:p>
            <a:pPr algn="l"/>
            <a:r>
              <a:rPr lang="en-US" sz="2800">
                <a:ea typeface="+mn-lt"/>
                <a:cs typeface="+mn-lt"/>
              </a:rPr>
              <a:t>Large weakness in using NER as it struggled to see several important words like "ODLC" and additional usage of TF-IDF did not catch this issue. </a:t>
            </a:r>
          </a:p>
          <a:p>
            <a:pPr lvl="1" algn="l"/>
            <a:r>
              <a:rPr lang="en-US" sz="2400">
                <a:solidFill>
                  <a:srgbClr val="FFC000"/>
                </a:solidFill>
                <a:ea typeface="+mn-lt"/>
                <a:cs typeface="+mn-lt"/>
              </a:rPr>
              <a:t>* Attempts to use Bio-tagging to increase the odds of finding entities/subjects to create questions also was futile.</a:t>
            </a:r>
          </a:p>
          <a:p>
            <a:pPr algn="l"/>
            <a:r>
              <a:rPr lang="en-US" sz="2800">
                <a:ea typeface="+mn-lt"/>
                <a:cs typeface="+mn-lt"/>
              </a:rPr>
              <a:t>Limitation in the specific domain unless an extreme amount of Aerospace specific paperwork can be used</a:t>
            </a:r>
          </a:p>
          <a:p>
            <a:pPr algn="l"/>
            <a:r>
              <a:rPr lang="en-US" sz="2800">
                <a:ea typeface="+mn-lt"/>
                <a:cs typeface="+mn-lt"/>
              </a:rPr>
              <a:t>Emphasis in the necessary need for RAG, or Retrieval-Augmented Generation</a:t>
            </a:r>
          </a:p>
          <a:p>
            <a:pPr lvl="1" algn="l"/>
            <a:r>
              <a:rPr lang="en-US" sz="2400">
                <a:solidFill>
                  <a:srgbClr val="FFC000"/>
                </a:solidFill>
                <a:ea typeface="+mn-lt"/>
                <a:cs typeface="+mn-lt"/>
              </a:rPr>
              <a:t>* The process of optimizing the output of a large language model</a:t>
            </a:r>
          </a:p>
          <a:p>
            <a:pPr lvl="2" algn="l"/>
            <a:endParaRPr lang="en-US" sz="200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latin typeface="Corbel Light"/>
              </a:rPr>
              <a:t>At the beginning of each semester new students join SUAS program.</a:t>
            </a:r>
          </a:p>
          <a:p>
            <a:r>
              <a:rPr lang="en-US">
                <a:latin typeface="Corbel Light"/>
              </a:rPr>
              <a:t>In order to get basic understanding of what this program is about, they have to read papers written by other students.</a:t>
            </a:r>
          </a:p>
          <a:p>
            <a:r>
              <a:rPr lang="en-US">
                <a:latin typeface="Corbel Light"/>
              </a:rPr>
              <a:t>Those papers can be hard to understand because they are very technical.</a:t>
            </a:r>
          </a:p>
          <a:p>
            <a:r>
              <a:rPr lang="en-US">
                <a:latin typeface="Corbel Light"/>
              </a:rPr>
              <a:t>Usually newly joined students have a lot of follow-up questions.</a:t>
            </a:r>
          </a:p>
        </p:txBody>
      </p:sp>
    </p:spTree>
    <p:extLst>
      <p:ext uri="{BB962C8B-B14F-4D97-AF65-F5344CB8AC3E}">
        <p14:creationId xmlns:p14="http://schemas.microsoft.com/office/powerpoint/2010/main" val="472511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a:p>
            <a:pPr algn="l"/>
            <a:endParaRPr lang="en-US" sz="280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26" name="Content Placeholder 2">
            <a:extLst>
              <a:ext uri="{FF2B5EF4-FFF2-40B4-BE49-F238E27FC236}">
                <a16:creationId xmlns:a16="http://schemas.microsoft.com/office/drawing/2014/main" id="{0846C6F4-A22C-AAD5-E932-D4AFF044A698}"/>
              </a:ext>
            </a:extLst>
          </p:cNvPr>
          <p:cNvSpPr txBox="1">
            <a:spLocks/>
          </p:cNvSpPr>
          <p:nvPr/>
        </p:nvSpPr>
        <p:spPr>
          <a:xfrm>
            <a:off x="4290646" y="-417578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27" name="Graphic 26">
            <a:extLst>
              <a:ext uri="{FF2B5EF4-FFF2-40B4-BE49-F238E27FC236}">
                <a16:creationId xmlns:a16="http://schemas.microsoft.com/office/drawing/2014/main" id="{D74A18FC-8E74-D955-44C2-1FCB2EC8A8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002379"/>
            <a:ext cx="3589554" cy="1459168"/>
          </a:xfrm>
          <a:prstGeom prst="rect">
            <a:avLst/>
          </a:prstGeom>
        </p:spPr>
      </p:pic>
      <p:pic>
        <p:nvPicPr>
          <p:cNvPr id="28" name="Graphic 27">
            <a:extLst>
              <a:ext uri="{FF2B5EF4-FFF2-40B4-BE49-F238E27FC236}">
                <a16:creationId xmlns:a16="http://schemas.microsoft.com/office/drawing/2014/main" id="{B7989BDC-BEAD-0743-5689-510478ADD63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3482204"/>
            <a:ext cx="1959222" cy="1492738"/>
          </a:xfrm>
          <a:prstGeom prst="rect">
            <a:avLst/>
          </a:prstGeom>
        </p:spPr>
      </p:pic>
      <p:pic>
        <p:nvPicPr>
          <p:cNvPr id="29" name="Graphic 28">
            <a:extLst>
              <a:ext uri="{FF2B5EF4-FFF2-40B4-BE49-F238E27FC236}">
                <a16:creationId xmlns:a16="http://schemas.microsoft.com/office/drawing/2014/main" id="{08E3BC1C-9728-9130-E116-0F9EB4909A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8187285"/>
            <a:ext cx="1840240" cy="2453654"/>
          </a:xfrm>
          <a:prstGeom prst="rect">
            <a:avLst/>
          </a:prstGeom>
        </p:spPr>
      </p:pic>
      <p:pic>
        <p:nvPicPr>
          <p:cNvPr id="30" name="Graphic 29">
            <a:extLst>
              <a:ext uri="{FF2B5EF4-FFF2-40B4-BE49-F238E27FC236}">
                <a16:creationId xmlns:a16="http://schemas.microsoft.com/office/drawing/2014/main" id="{7AD3CE1D-EBBC-2AF7-E128-0B91AD7280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7929453"/>
            <a:ext cx="2190910" cy="2714112"/>
          </a:xfrm>
          <a:prstGeom prst="rect">
            <a:avLst/>
          </a:prstGeom>
        </p:spPr>
      </p:pic>
      <p:pic>
        <p:nvPicPr>
          <p:cNvPr id="31" name="Graphic 30">
            <a:extLst>
              <a:ext uri="{FF2B5EF4-FFF2-40B4-BE49-F238E27FC236}">
                <a16:creationId xmlns:a16="http://schemas.microsoft.com/office/drawing/2014/main" id="{0E73B5A2-977A-C431-D5C9-C7E45EEE7C1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5785726"/>
            <a:ext cx="2572154" cy="2051602"/>
          </a:xfrm>
          <a:prstGeom prst="rect">
            <a:avLst/>
          </a:prstGeom>
        </p:spPr>
      </p:pic>
    </p:spTree>
    <p:extLst>
      <p:ext uri="{BB962C8B-B14F-4D97-AF65-F5344CB8AC3E}">
        <p14:creationId xmlns:p14="http://schemas.microsoft.com/office/powerpoint/2010/main" val="391340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502677"/>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78537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289560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 name="Content Placeholder 2">
            <a:extLst>
              <a:ext uri="{FF2B5EF4-FFF2-40B4-BE49-F238E27FC236}">
                <a16:creationId xmlns:a16="http://schemas.microsoft.com/office/drawing/2014/main" id="{A1CA77F6-5926-5E77-302E-CCEF1B69D32A}"/>
              </a:ext>
            </a:extLst>
          </p:cNvPr>
          <p:cNvSpPr txBox="1">
            <a:spLocks/>
          </p:cNvSpPr>
          <p:nvPr/>
        </p:nvSpPr>
        <p:spPr>
          <a:xfrm>
            <a:off x="847771" y="89542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3" name="Title 1">
            <a:extLst>
              <a:ext uri="{FF2B5EF4-FFF2-40B4-BE49-F238E27FC236}">
                <a16:creationId xmlns:a16="http://schemas.microsoft.com/office/drawing/2014/main" id="{58D9E6E6-6A0F-3CA5-2915-4E4AF075FBB3}"/>
              </a:ext>
            </a:extLst>
          </p:cNvPr>
          <p:cNvSpPr txBox="1">
            <a:spLocks/>
          </p:cNvSpPr>
          <p:nvPr/>
        </p:nvSpPr>
        <p:spPr>
          <a:xfrm>
            <a:off x="847770" y="792122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enough that would allow the BERT model to interpret technical questions. </a:t>
            </a:r>
          </a:p>
          <a:p>
            <a:pPr algn="l"/>
            <a:r>
              <a:rPr lang="en-US" sz="2800">
                <a:ea typeface="+mn-lt"/>
                <a:cs typeface="+mn-lt"/>
              </a:rPr>
              <a:t>Requires several more years or outside documents to go further into the domain.</a:t>
            </a:r>
          </a:p>
          <a:p>
            <a:pPr algn="l"/>
            <a:r>
              <a:rPr lang="en-US" sz="2800">
                <a:ea typeface="+mn-lt"/>
                <a:cs typeface="+mn-lt"/>
              </a:rPr>
              <a:t>Evaluation metrics are extremely basic due to the objective scope, new questions, or test cases, should be developed to thoroughly test the capability of future models</a:t>
            </a:r>
          </a:p>
          <a:p>
            <a:pPr algn="l"/>
            <a:endParaRPr lang="en-US" sz="280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28059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Exact Match (EM)</a:t>
            </a:r>
          </a:p>
          <a:p>
            <a:pPr lvl="1" algn="l"/>
            <a:r>
              <a:rPr lang="en-US" sz="2800" dirty="0">
                <a:ea typeface="+mn-lt"/>
                <a:cs typeface="+mn-lt"/>
              </a:rPr>
              <a:t>This represents the percentage of predictions that exactly match the ground truth answers. You can plot this as a line chart with epochs on the x-axis and EM values on the y-axis.</a:t>
            </a:r>
          </a:p>
          <a:p>
            <a:pPr algn="l"/>
            <a:r>
              <a:rPr lang="en-US" sz="2800" b="1" dirty="0">
                <a:solidFill>
                  <a:srgbClr val="FFC000"/>
                </a:solidFill>
                <a:ea typeface="+mn-lt"/>
                <a:cs typeface="+mn-lt"/>
              </a:rPr>
              <a:t>Token-Level F1 Score</a:t>
            </a:r>
          </a:p>
          <a:p>
            <a:pPr lvl="1" algn="l"/>
            <a:r>
              <a:rPr lang="en-US" sz="2800" dirty="0">
                <a:ea typeface="+mn-lt"/>
                <a:cs typeface="+mn-lt"/>
              </a:rPr>
              <a:t>This measures the accuracy of the model's predictions by computing the harmonic mean of precision and recall. Similar to EM, you can plot this as a line chart with epochs on the x-axis and F1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2613962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FFC000"/>
                </a:solidFill>
                <a:ea typeface="+mn-lt"/>
                <a:cs typeface="+mn-lt"/>
              </a:rPr>
              <a:t>BLEU Score</a:t>
            </a:r>
          </a:p>
          <a:p>
            <a:pPr lvl="1" algn="l"/>
            <a:r>
              <a:rPr lang="en-US" sz="2400" dirty="0">
                <a:ea typeface="+mn-lt"/>
                <a:cs typeface="+mn-lt"/>
              </a:rPr>
              <a:t>BLEU (Bilingual Evaluation Understudy) is a metric used for evaluating the quality of text which has been machine-translated from one natural language to another. It measures how many n-grams in the generated text match the reference text. You can also plot this as a line chart with epochs on the x-axis and BLEU scores on the y-axis.</a:t>
            </a:r>
          </a:p>
          <a:p>
            <a:pPr algn="l"/>
            <a:r>
              <a:rPr lang="en-US" b="1" dirty="0">
                <a:solidFill>
                  <a:srgbClr val="FFC000"/>
                </a:solidFill>
                <a:ea typeface="+mn-lt"/>
                <a:cs typeface="+mn-lt"/>
              </a:rPr>
              <a:t>ROUGE Score</a:t>
            </a:r>
          </a:p>
          <a:p>
            <a:pPr lvl="1" algn="l"/>
            <a:r>
              <a:rPr lang="en-US" sz="2400" dirty="0">
                <a:ea typeface="+mn-lt"/>
                <a:cs typeface="+mn-lt"/>
              </a:rPr>
              <a:t>ROUGE (Recall-Oriented Understudy for Gisting Evaluation) is a metric used for evaluating automatic summarization and machine translation. It measures the overlap between the generated text and the reference summaries in terms of n-grams. Again, you can plot this as a line chart with epochs on the x-axis and ROUGE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87767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Problem Domain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sz="2000" b="1">
                <a:ea typeface="+mn-lt"/>
                <a:cs typeface="+mn-lt"/>
              </a:rPr>
              <a:t>Paperwork Emphasis in Aerospace Department at CPP</a:t>
            </a:r>
            <a:endParaRPr lang="en-US" sz="2000" b="1"/>
          </a:p>
          <a:p>
            <a:r>
              <a:rPr lang="en-US" sz="2000">
                <a:ea typeface="+mn-lt"/>
                <a:cs typeface="+mn-lt"/>
              </a:rPr>
              <a:t>Classes like Systems and Project Management stress documentation.</a:t>
            </a:r>
            <a:endParaRPr lang="en-US" sz="2000"/>
          </a:p>
          <a:p>
            <a:r>
              <a:rPr lang="en-US" sz="2000">
                <a:ea typeface="+mn-lt"/>
                <a:cs typeface="+mn-lt"/>
              </a:rPr>
              <a:t>Required documents: Risk Matrix, Trade Studies, Main and Derived Objectives, equipment schematics (e.g., Payload, Object Recognition).</a:t>
            </a:r>
            <a:endParaRPr lang="en-US" sz="2000"/>
          </a:p>
          <a:p>
            <a:r>
              <a:rPr lang="en-US" sz="2000">
                <a:ea typeface="+mn-lt"/>
                <a:cs typeface="+mn-lt"/>
              </a:rPr>
              <a:t>Paperwork load increases each semester.</a:t>
            </a:r>
          </a:p>
          <a:p>
            <a:pPr>
              <a:buNone/>
            </a:pPr>
            <a:r>
              <a:rPr lang="en-US" sz="2000" b="1">
                <a:ea typeface="+mn-lt"/>
                <a:cs typeface="+mn-lt"/>
              </a:rPr>
              <a:t>Challenge for SUAS Project</a:t>
            </a:r>
            <a:endParaRPr lang="en-US" b="1"/>
          </a:p>
          <a:p>
            <a:r>
              <a:rPr lang="en-US" sz="2000">
                <a:ea typeface="+mn-lt"/>
                <a:cs typeface="+mn-lt"/>
              </a:rPr>
              <a:t>COVID disruptions severed student continuity.</a:t>
            </a:r>
            <a:endParaRPr lang="en-US"/>
          </a:p>
          <a:p>
            <a:r>
              <a:rPr lang="en-US" sz="2000">
                <a:ea typeface="+mn-lt"/>
                <a:cs typeface="+mn-lt"/>
              </a:rPr>
              <a:t>Previous students with critical insights graduated without ongoing contact.</a:t>
            </a:r>
            <a:endParaRPr lang="en-US"/>
          </a:p>
        </p:txBody>
      </p:sp>
    </p:spTree>
    <p:extLst>
      <p:ext uri="{BB962C8B-B14F-4D97-AF65-F5344CB8AC3E}">
        <p14:creationId xmlns:p14="http://schemas.microsoft.com/office/powerpoint/2010/main" val="288091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Existing Solutions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a:ea typeface="+mn-lt"/>
                <a:cs typeface="+mn-lt"/>
              </a:rPr>
              <a:t>Current Approach of SUAS Project</a:t>
            </a:r>
            <a:endParaRPr lang="en-US" b="1"/>
          </a:p>
          <a:p>
            <a:r>
              <a:rPr lang="en-US">
                <a:ea typeface="+mn-lt"/>
                <a:cs typeface="+mn-lt"/>
              </a:rPr>
              <a:t>Relies on word of mouth for project knowledge.</a:t>
            </a:r>
          </a:p>
          <a:p>
            <a:r>
              <a:rPr lang="en-US">
                <a:ea typeface="+mn-lt"/>
                <a:cs typeface="+mn-lt"/>
              </a:rPr>
              <a:t>Past student experiences drive understanding and inform new objectives.</a:t>
            </a:r>
            <a:endParaRPr lang="en-US"/>
          </a:p>
          <a:p>
            <a:r>
              <a:rPr lang="en-US">
                <a:ea typeface="+mn-lt"/>
                <a:cs typeface="+mn-lt"/>
              </a:rPr>
              <a:t>Previous work shapes modifications for new competition RFP/Rules.</a:t>
            </a:r>
          </a:p>
        </p:txBody>
      </p:sp>
    </p:spTree>
    <p:extLst>
      <p:ext uri="{BB962C8B-B14F-4D97-AF65-F5344CB8AC3E}">
        <p14:creationId xmlns:p14="http://schemas.microsoft.com/office/powerpoint/2010/main" val="11963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Detailed Objective</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a:latin typeface="Corbel Light"/>
                <a:ea typeface="+mn-lt"/>
                <a:cs typeface="+mn-lt"/>
              </a:rPr>
              <a:t>Develop a Extractive Question Answering Model for basic user inquiries on the SUAS domain, or Aerospace domain.</a:t>
            </a:r>
            <a:endParaRPr lang="en-US" b="1">
              <a:latin typeface="Corbel Light"/>
            </a:endParaRPr>
          </a:p>
          <a:p>
            <a:pPr>
              <a:buNone/>
            </a:pPr>
            <a:r>
              <a:rPr lang="en-US" b="1">
                <a:latin typeface="Corbel Light"/>
                <a:ea typeface="+mn-lt"/>
                <a:cs typeface="+mn-lt"/>
              </a:rPr>
              <a:t>Approach:</a:t>
            </a:r>
            <a:endParaRPr lang="en-US" b="1">
              <a:latin typeface="Corbel Light"/>
            </a:endParaRPr>
          </a:p>
          <a:p>
            <a:r>
              <a:rPr lang="en-US">
                <a:latin typeface="Corbel Light"/>
                <a:ea typeface="+mn-lt"/>
                <a:cs typeface="+mn-lt"/>
              </a:rPr>
              <a:t>Utilize BERT framework for Extractive QA model.</a:t>
            </a:r>
            <a:endParaRPr lang="en-US">
              <a:latin typeface="Corbel Light"/>
            </a:endParaRPr>
          </a:p>
          <a:p>
            <a:pPr lvl="1">
              <a:buFont typeface="Courier New" panose="020B0604020202020204" pitchFamily="34" charset="0"/>
              <a:buChar char="o"/>
            </a:pPr>
            <a:r>
              <a:rPr lang="en-US">
                <a:latin typeface="Corbel Light"/>
                <a:ea typeface="+mn-lt"/>
                <a:cs typeface="+mn-lt"/>
              </a:rPr>
              <a:t>Bidirectional Encoder Representations from Transformers</a:t>
            </a:r>
          </a:p>
          <a:p>
            <a:r>
              <a:rPr lang="en-US">
                <a:latin typeface="Corbel Light"/>
                <a:ea typeface="+mn-lt"/>
                <a:cs typeface="+mn-lt"/>
              </a:rPr>
              <a:t>Input context and question to extract answers</a:t>
            </a:r>
          </a:p>
          <a:p>
            <a:pPr marL="0" indent="0">
              <a:buNone/>
            </a:pPr>
            <a:endParaRPr lang="en-US">
              <a:ea typeface="+mn-lt"/>
              <a:cs typeface="+mn-lt"/>
            </a:endParaRPr>
          </a:p>
        </p:txBody>
      </p:sp>
    </p:spTree>
    <p:extLst>
      <p:ext uri="{BB962C8B-B14F-4D97-AF65-F5344CB8AC3E}">
        <p14:creationId xmlns:p14="http://schemas.microsoft.com/office/powerpoint/2010/main" val="273862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Data Collection and Processing</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a:t>Utilizing raw text files of SUAS project, preprocessed the text with the following procedures:</a:t>
            </a:r>
          </a:p>
          <a:p>
            <a:pPr lvl="1">
              <a:buFont typeface="Courier New" panose="020B0604020202020204" pitchFamily="34" charset="0"/>
              <a:buChar char="o"/>
            </a:pPr>
            <a:r>
              <a:rPr lang="en-US"/>
              <a:t>Lowercasing</a:t>
            </a:r>
          </a:p>
          <a:p>
            <a:pPr lvl="1">
              <a:buFont typeface="Courier New" panose="020B0604020202020204" pitchFamily="34" charset="0"/>
              <a:buChar char="o"/>
            </a:pPr>
            <a:r>
              <a:rPr lang="en-US"/>
              <a:t>Punctuation &amp; Special Character removal</a:t>
            </a:r>
          </a:p>
          <a:p>
            <a:pPr lvl="1">
              <a:buFont typeface="Courier New" panose="020B0604020202020204" pitchFamily="34" charset="0"/>
              <a:buChar char="o"/>
            </a:pPr>
            <a:r>
              <a:rPr lang="en-US"/>
              <a:t>Tab removal</a:t>
            </a:r>
          </a:p>
          <a:p>
            <a:pPr lvl="1">
              <a:buFont typeface="Courier New" panose="020B0604020202020204" pitchFamily="34" charset="0"/>
              <a:buChar char="o"/>
            </a:pPr>
            <a:r>
              <a:rPr lang="en-US"/>
              <a:t>Trailing space removal</a:t>
            </a:r>
          </a:p>
          <a:p>
            <a:pPr lvl="1">
              <a:buFont typeface="Courier New" panose="020B0604020202020204" pitchFamily="34" charset="0"/>
              <a:buChar char="o"/>
            </a:pPr>
            <a:r>
              <a:rPr lang="en-US"/>
              <a:t>Tokenize</a:t>
            </a:r>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marL="457200" lvl="1" indent="0">
              <a:buNone/>
            </a:pPr>
            <a:r>
              <a:rPr lang="en-US"/>
              <a:t> RECYCLE IMAGES OF RAW TEXT FROM PREV PRESENTATION</a:t>
            </a:r>
          </a:p>
        </p:txBody>
      </p:sp>
    </p:spTree>
    <p:extLst>
      <p:ext uri="{BB962C8B-B14F-4D97-AF65-F5344CB8AC3E}">
        <p14:creationId xmlns:p14="http://schemas.microsoft.com/office/powerpoint/2010/main" val="18633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5248</Words>
  <Application>Microsoft Office PowerPoint</Application>
  <PresentationFormat>Widescreen</PresentationFormat>
  <Paragraphs>611</Paragraphs>
  <Slides>55</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Courier New,monospace</vt:lpstr>
      <vt:lpstr>Wingdings,Sans-Serif</vt:lpstr>
      <vt:lpstr>All rights reserved</vt:lpstr>
      <vt:lpstr>Aptos</vt:lpstr>
      <vt:lpstr>Arial</vt:lpstr>
      <vt:lpstr>Corbel Light</vt:lpstr>
      <vt:lpstr>Courier New</vt:lpstr>
      <vt:lpstr>Modern No. 20</vt:lpstr>
      <vt:lpstr>Times New Roman</vt:lpstr>
      <vt:lpstr>Wingdings</vt:lpstr>
      <vt:lpstr>Office Theme</vt:lpstr>
      <vt:lpstr>PowerPoint Presentation</vt:lpstr>
      <vt:lpstr>Introduction</vt:lpstr>
      <vt:lpstr>Problem Statement</vt:lpstr>
      <vt:lpstr>Objectives</vt:lpstr>
      <vt:lpstr>Background</vt:lpstr>
      <vt:lpstr>Problem Domain</vt:lpstr>
      <vt:lpstr>Existing Solutions</vt:lpstr>
      <vt:lpstr>Detailed Objective</vt:lpstr>
      <vt:lpstr>Data Collection and Processing</vt:lpstr>
      <vt:lpstr>Tokenization</vt:lpstr>
      <vt:lpstr>Tokenization Special Token</vt:lpstr>
      <vt:lpstr>Mythodology LMAO</vt:lpstr>
      <vt:lpstr>Implementation</vt:lpstr>
      <vt:lpstr>Implementation</vt:lpstr>
      <vt:lpstr>Implementation (Cont.)</vt:lpstr>
      <vt:lpstr>BERT Model</vt:lpstr>
      <vt:lpstr>BERT Model</vt:lpstr>
      <vt:lpstr>Implementation</vt:lpstr>
      <vt:lpstr>Results</vt:lpstr>
      <vt:lpstr>Results</vt:lpstr>
      <vt:lpstr>Discussion</vt:lpstr>
      <vt:lpstr>Conclusion</vt:lpstr>
      <vt:lpstr>Limitations and Future Work</vt:lpstr>
      <vt:lpstr>Future Goals</vt:lpstr>
      <vt:lpstr>FAQ</vt:lpstr>
      <vt:lpstr>FAQ</vt:lpstr>
      <vt:lpstr>REAL SLIDES AFTER THIS POINT DON’T TOUCH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Raining Puncakes</cp:lastModifiedBy>
  <cp:revision>97</cp:revision>
  <dcterms:created xsi:type="dcterms:W3CDTF">2024-05-09T04:16:05Z</dcterms:created>
  <dcterms:modified xsi:type="dcterms:W3CDTF">2024-05-13T07:44:35Z</dcterms:modified>
</cp:coreProperties>
</file>