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  <p:sldMasterId id="2147483696" r:id="rId3"/>
    <p:sldMasterId id="2147483672" r:id="rId4"/>
    <p:sldMasterId id="2147483660" r:id="rId5"/>
  </p:sldMasterIdLst>
  <p:notesMasterIdLst>
    <p:notesMasterId r:id="rId12"/>
  </p:notesMasterIdLst>
  <p:handoutMasterIdLst>
    <p:handoutMasterId r:id="rId13"/>
  </p:handoutMasterIdLst>
  <p:sldIdLst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C408F-6AB6-48B1-B6B4-A0AAA5C364B4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95F61-21F5-4436-ACE2-B1FA0A595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26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0036-B270-4592-A6C8-E88A10E45225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A1306-92AD-405C-8AA5-753B897A2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34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66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28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4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913991" y="4341522"/>
            <a:ext cx="5030018" cy="4116005"/>
          </a:xfrm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5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196752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1C57-4274-48A1-A0E7-19384367CDD5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62" y="0"/>
            <a:ext cx="9192074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0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0646-8DCA-4E09-BF55-49381CE11B37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5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CCBD-964F-4FA7-8C6D-2FF48FC834E0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41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D31C-2C55-4607-BD9A-A0D8E364FECC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37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75ED-F2A4-4ECB-A572-DB9D3E184F21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64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7711-7835-4A49-8405-53469ED2DC54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380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7C73-2D01-465E-8842-BB60718D8EB4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168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3210-EE61-4D45-AA8F-BA8324509E32}" type="datetime1">
              <a:rPr lang="fr-FR" smtClean="0"/>
              <a:t>11/01/2021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8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5462-6B72-4DCF-B535-4A0BC70468E8}" type="datetime1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71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670A-B50A-4C9E-BBA0-0EF82B085F95}" type="datetime1">
              <a:rPr lang="fr-FR" smtClean="0"/>
              <a:t>11/01/2021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905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1DB0-3FCC-4427-8431-974C92A7AB8D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7420-7A94-4F61-9279-DBC2CE210479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10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0A5-293D-4681-BC8A-3557EC149B70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638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FFD7-F1CE-40F6-91AF-CB6C1CAA7A38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39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57FA-CB83-444C-A4DB-1681D7DD66E9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93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FB93-112B-429D-8BC6-93276E1F0B1F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488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7D82-F606-49F1-81D7-033FAF11042E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24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B8E7-317E-440A-B41F-03FF9CB9B890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608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464-F169-40D2-8201-96A139E55320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57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A00C-9E2F-4808-B376-A270654303A3}" type="datetime1">
              <a:rPr lang="fr-FR" smtClean="0"/>
              <a:t>11/01/2021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097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4CC2-97CF-492D-BFCE-5D8792A18A41}" type="datetime1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75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D0E3-F6D3-43C4-8CF2-90B6421428A1}" type="datetime1">
              <a:rPr lang="fr-FR" smtClean="0"/>
              <a:t>11/01/2021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1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C3A5-3748-48E8-94FD-E161D562265C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320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DA7-F5AC-400B-A665-870CB1A54B28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11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33C0-7471-4C50-923F-FC8BECFD239C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786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DEA2-6B06-496A-84A3-16A8D99C4F6E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10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49B8-12C6-4C6D-9EBE-365329B2707E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495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8DC2-0164-4C28-9219-5913BD7CA912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0520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D5D5-D487-4B10-A343-D2D0D1ACEE96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050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A1A8-76B5-4DDF-87D3-497BE3D3576E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91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4A0-79C6-405E-ABE2-C7FA8B244296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181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D3F8-D1E8-4E3E-95CD-071B98C2C697}" type="datetime1">
              <a:rPr lang="fr-FR" smtClean="0"/>
              <a:t>11/01/2021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134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1D18-0828-4656-95AF-80461A87835D}" type="datetime1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5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B2DF-AC38-4BD0-AAE2-5AEFCB76CE5C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90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5E21-FECD-4022-BDA6-9F7F4DAE0BA6}" type="datetime1">
              <a:rPr lang="fr-FR" smtClean="0"/>
              <a:t>11/01/2021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1697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415C-04D1-4227-AA65-F49B6D188478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38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E615-63F6-4394-B032-BF44AFEACB70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9182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2724-ED79-46A9-9395-7A0EF9A58266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414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3C64-8DBE-4DB0-8BFE-8B35B8FD7C70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581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271-22C6-43BE-B70F-9B52BC1B9CE9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4265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E169-1B39-401C-96F7-CE839F69B901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2152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176-59C3-462B-8C7A-BCFE1E6522F8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5582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80B1-5DAC-4F04-8EF3-D4A642768ED8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889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7F41-0560-47C9-8117-9C44F984A119}" type="datetime1">
              <a:rPr lang="fr-FR" smtClean="0"/>
              <a:t>11/01/2021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4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40DC-E357-4025-9035-BCBEBB324448}" type="datetime1">
              <a:rPr lang="fr-FR" smtClean="0"/>
              <a:t>11/01/2021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861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A1CF-0B81-444C-BBFE-FBBB82D6FE21}" type="datetime1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693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B31-1659-4CCE-B190-1F1A21E5E242}" type="datetime1">
              <a:rPr lang="fr-FR" smtClean="0"/>
              <a:t>11/01/2021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1819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B3B0-E6F5-40CE-99E6-12D7D363BF51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446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FCB0-2C99-468A-91A3-F6503F4C7595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61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D926-9EC2-4CA6-B345-8B07A735A419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678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431-F4FE-43BD-8925-F2479F2D68BC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9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5C84-0442-4EFA-B92F-8E8BE0D6E45C}" type="datetime1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419C-5E63-42B7-AA75-D94E22902D18}" type="datetime1">
              <a:rPr lang="fr-FR" smtClean="0"/>
              <a:t>11/01/2021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9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E564-E1C6-4B51-9F94-6E823F1F5D9A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9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5A63-D069-4366-9D58-AC1C6D50850E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5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19573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50CE-4C9E-47B2-A06F-D1FB66F5F518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C9B3-27FE-4687-80CF-9074278D49E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62" y="0"/>
            <a:ext cx="9192074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43F7-F59A-4F1F-8635-C4C503A0C50F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D6DE-E5B8-4052-9C54-6109C05725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6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5D9D-2387-4A49-82E2-97743C5AEAA5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4480-A4E0-4CE1-BFB9-606E66D2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4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4250-D01A-4E2C-816D-3AA87DDA00A5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094-18E0-45D9-864B-9CD41EA3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0C97-A17E-421C-9696-43DC4DF1929F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1D8E-5CB3-4B33-8928-725977F642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28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-79036" y="0"/>
            <a:ext cx="9302778" cy="6858000"/>
            <a:chOff x="-79036" y="0"/>
            <a:chExt cx="9302778" cy="6858000"/>
          </a:xfrm>
        </p:grpSpPr>
        <p:grpSp>
          <p:nvGrpSpPr>
            <p:cNvPr id="8" name="Groupe 7"/>
            <p:cNvGrpSpPr/>
            <p:nvPr/>
          </p:nvGrpSpPr>
          <p:grpSpPr>
            <a:xfrm>
              <a:off x="-79036" y="0"/>
              <a:ext cx="9302778" cy="6858000"/>
              <a:chOff x="-79036" y="0"/>
              <a:chExt cx="9302778" cy="6858000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-64246" y="0"/>
                <a:ext cx="9287988" cy="6858000"/>
                <a:chOff x="-64246" y="0"/>
                <a:chExt cx="9287988" cy="6858000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64246" y="0"/>
                  <a:ext cx="9287988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" name="Ellipse 4"/>
                <p:cNvSpPr/>
                <p:nvPr/>
              </p:nvSpPr>
              <p:spPr>
                <a:xfrm>
                  <a:off x="3851920" y="1268760"/>
                  <a:ext cx="4608512" cy="48245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>
                <a:off x="-79036" y="0"/>
                <a:ext cx="9287988" cy="908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" name="Picture 5" descr="metaboHUB_logo_+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174100"/>
              <a:ext cx="1760494" cy="488972"/>
            </a:xfrm>
            <a:prstGeom prst="rect">
              <a:avLst/>
            </a:prstGeom>
          </p:spPr>
        </p:pic>
        <p:pic>
          <p:nvPicPr>
            <p:cNvPr id="1035" name="Picture 11" descr="D:\Users\lataste\Desktop\Dossier MetaToul\Site Web\Illustrations\IBiS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609" y="111813"/>
              <a:ext cx="720080" cy="24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D:\Users\lataste\Desktop\Dossier MetaToul\Audits\ISO 90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4" t="8920" r="21132" b="11062"/>
            <a:stretch/>
          </p:blipFill>
          <p:spPr bwMode="auto">
            <a:xfrm>
              <a:off x="8496289" y="91406"/>
              <a:ext cx="531804" cy="65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D:\Users\lataste\Desktop\Dossier MetaToul\Site Web\Illustrations\CNOC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6792" y="469214"/>
              <a:ext cx="869713" cy="32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D:\Users\peyriga\Desktop\Logo_Metatoul_10an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 b="8541"/>
          <a:stretch/>
        </p:blipFill>
        <p:spPr bwMode="auto">
          <a:xfrm>
            <a:off x="-64395" y="11253"/>
            <a:ext cx="2221690" cy="88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DD8E9F8-7559-4335-9FFB-FD840F362360}"/>
              </a:ext>
            </a:extLst>
          </p:cNvPr>
          <p:cNvSpPr txBox="1"/>
          <p:nvPr/>
        </p:nvSpPr>
        <p:spPr>
          <a:xfrm>
            <a:off x="4247964" y="2603810"/>
            <a:ext cx="381642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RMN Quantification: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Quantification par RMN de concentrations de métabolites 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26B86B7-E271-4847-A57E-2CBBE4F95F1F}"/>
              </a:ext>
            </a:extLst>
          </p:cNvPr>
          <p:cNvSpPr txBox="1"/>
          <p:nvPr/>
        </p:nvSpPr>
        <p:spPr>
          <a:xfrm>
            <a:off x="4247964" y="5462353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Loïc Le </a:t>
            </a:r>
            <a:r>
              <a:rPr lang="fr-F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Grégam</a:t>
            </a:r>
            <a:endParaRPr lang="fr-F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C67E8E-D8E7-4A20-8620-3A4B3BB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DED505-401F-4FFA-9BC3-DC41187096ED}"/>
              </a:ext>
            </a:extLst>
          </p:cNvPr>
          <p:cNvSpPr txBox="1"/>
          <p:nvPr/>
        </p:nvSpPr>
        <p:spPr>
          <a:xfrm>
            <a:off x="0" y="0"/>
            <a:ext cx="4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algorithmique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983C79-6D2B-40E5-A0D2-543E3705ABA1}"/>
              </a:ext>
            </a:extLst>
          </p:cNvPr>
          <p:cNvSpPr txBox="1"/>
          <p:nvPr/>
        </p:nvSpPr>
        <p:spPr>
          <a:xfrm>
            <a:off x="3517587" y="1397151"/>
            <a:ext cx="208823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1. Chargement des données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809ACE0-156B-4BC7-B926-8914AE2200BF}"/>
              </a:ext>
            </a:extLst>
          </p:cNvPr>
          <p:cNvSpPr txBox="1"/>
          <p:nvPr/>
        </p:nvSpPr>
        <p:spPr>
          <a:xfrm>
            <a:off x="3517587" y="2590386"/>
            <a:ext cx="208823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2. Préparation des données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DB202BD-E1A6-4EAC-B020-08EF2F0A80E1}"/>
              </a:ext>
            </a:extLst>
          </p:cNvPr>
          <p:cNvSpPr txBox="1"/>
          <p:nvPr/>
        </p:nvSpPr>
        <p:spPr>
          <a:xfrm>
            <a:off x="3523052" y="3842431"/>
            <a:ext cx="20882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3. Calculs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C512226-DC1E-4BDF-91EB-E07F6AFD25AB}"/>
              </a:ext>
            </a:extLst>
          </p:cNvPr>
          <p:cNvSpPr txBox="1"/>
          <p:nvPr/>
        </p:nvSpPr>
        <p:spPr>
          <a:xfrm>
            <a:off x="3527884" y="4725144"/>
            <a:ext cx="208823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4. Outputs: visualisation et tables</a:t>
            </a:r>
          </a:p>
        </p:txBody>
      </p:sp>
    </p:spTree>
    <p:extLst>
      <p:ext uri="{BB962C8B-B14F-4D97-AF65-F5344CB8AC3E}">
        <p14:creationId xmlns:p14="http://schemas.microsoft.com/office/powerpoint/2010/main" val="1398641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C67E8E-D8E7-4A20-8620-3A4B3BB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DED505-401F-4FFA-9BC3-DC41187096ED}"/>
              </a:ext>
            </a:extLst>
          </p:cNvPr>
          <p:cNvSpPr txBox="1"/>
          <p:nvPr/>
        </p:nvSpPr>
        <p:spPr>
          <a:xfrm>
            <a:off x="0" y="0"/>
            <a:ext cx="608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Chargement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B5029B-5E03-4FEE-A4D4-2F33A52AA19C}"/>
              </a:ext>
            </a:extLst>
          </p:cNvPr>
          <p:cNvSpPr txBox="1"/>
          <p:nvPr/>
        </p:nvSpPr>
        <p:spPr>
          <a:xfrm>
            <a:off x="1745940" y="1772816"/>
            <a:ext cx="5652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Utilisation en ligne de commande ou notebook?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Comment seront formatés ces données?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Comment utiliser la table avec les nombres de protons (utilisation d’un .</a:t>
            </a:r>
            <a:r>
              <a:rPr lang="fr-FR" dirty="0" err="1"/>
              <a:t>dat</a:t>
            </a:r>
            <a:r>
              <a:rPr lang="fr-FR" dirty="0"/>
              <a:t> modifiable par l’utilisateur)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7417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C67E8E-D8E7-4A20-8620-3A4B3BB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DED505-401F-4FFA-9BC3-DC41187096ED}"/>
              </a:ext>
            </a:extLst>
          </p:cNvPr>
          <p:cNvSpPr txBox="1"/>
          <p:nvPr/>
        </p:nvSpPr>
        <p:spPr>
          <a:xfrm>
            <a:off x="0" y="0"/>
            <a:ext cx="608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Préparation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B5029B-5E03-4FEE-A4D4-2F33A52AA19C}"/>
              </a:ext>
            </a:extLst>
          </p:cNvPr>
          <p:cNvSpPr txBox="1"/>
          <p:nvPr/>
        </p:nvSpPr>
        <p:spPr>
          <a:xfrm>
            <a:off x="1745940" y="1772816"/>
            <a:ext cx="56521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Donner le choix pour pouvoir moyenner ou non les réplicas et time points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Faire tout les métabolites ou laisser l’utilisateur choisir?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Addition des métabolites avec un chiffre après le nom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Prendre en compte la superposition de certains métabolites (ILE + LEU par exemple)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510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C67E8E-D8E7-4A20-8620-3A4B3BB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DED505-401F-4FFA-9BC3-DC41187096ED}"/>
              </a:ext>
            </a:extLst>
          </p:cNvPr>
          <p:cNvSpPr txBox="1"/>
          <p:nvPr/>
        </p:nvSpPr>
        <p:spPr>
          <a:xfrm>
            <a:off x="0" y="0"/>
            <a:ext cx="608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Calculs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B5029B-5E03-4FEE-A4D4-2F33A52AA19C}"/>
              </a:ext>
            </a:extLst>
          </p:cNvPr>
          <p:cNvSpPr txBox="1"/>
          <p:nvPr/>
        </p:nvSpPr>
        <p:spPr>
          <a:xfrm>
            <a:off x="1745940" y="2136338"/>
            <a:ext cx="5652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Formules: TSP en interne ou en externe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Unité pour les concentrations?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Faire moyennes et SD par défaut ou laisser le choix à l’utilisateur?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4355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C67E8E-D8E7-4A20-8620-3A4B3BB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C9B3-27FE-4687-80CF-9074278D49EF}" type="slidenum">
              <a:rPr lang="fr-FR" smtClean="0"/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DED505-401F-4FFA-9BC3-DC41187096ED}"/>
              </a:ext>
            </a:extLst>
          </p:cNvPr>
          <p:cNvSpPr txBox="1"/>
          <p:nvPr/>
        </p:nvSpPr>
        <p:spPr>
          <a:xfrm>
            <a:off x="0" y="0"/>
            <a:ext cx="608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fr-FR"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fr-FR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B5029B-5E03-4FEE-A4D4-2F33A52AA19C}"/>
              </a:ext>
            </a:extLst>
          </p:cNvPr>
          <p:cNvSpPr txBox="1"/>
          <p:nvPr/>
        </p:nvSpPr>
        <p:spPr>
          <a:xfrm>
            <a:off x="2699792" y="1997839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Faire un fichier Excel avec résultats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Visualisation: Laisser le choix?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Visualisation: </a:t>
            </a:r>
            <a:r>
              <a:rPr lang="fr-FR" dirty="0" err="1"/>
              <a:t>Barplot</a:t>
            </a:r>
            <a:r>
              <a:rPr lang="fr-FR" dirty="0"/>
              <a:t> + </a:t>
            </a:r>
            <a:r>
              <a:rPr lang="fr-FR" dirty="0" err="1"/>
              <a:t>lineplot</a:t>
            </a:r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6923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181</Words>
  <Application>Microsoft Office PowerPoint</Application>
  <PresentationFormat>Affichage à l'écran (4:3)</PresentationFormat>
  <Paragraphs>60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Thème Office</vt:lpstr>
      <vt:lpstr>2_Conception personnalisée</vt:lpstr>
      <vt:lpstr>3_Conception personnalisée</vt:lpstr>
      <vt:lpstr>1_Conception personnalisée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Elise Lataste</dc:creator>
  <cp:lastModifiedBy>Loic Le Gregam</cp:lastModifiedBy>
  <cp:revision>191</cp:revision>
  <dcterms:created xsi:type="dcterms:W3CDTF">2014-12-04T09:20:51Z</dcterms:created>
  <dcterms:modified xsi:type="dcterms:W3CDTF">2021-01-11T14:37:47Z</dcterms:modified>
</cp:coreProperties>
</file>