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122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 LO Webb" userId="17ba928da5630d73" providerId="LiveId" clId="{5999B553-1AC5-4E9B-B534-6849FF475DF0}"/>
    <pc:docChg chg="undo custSel addSld modSld">
      <pc:chgData name="LO LO Webb" userId="17ba928da5630d73" providerId="LiveId" clId="{5999B553-1AC5-4E9B-B534-6849FF475DF0}" dt="2025-01-22T20:46:55.624" v="363" actId="26606"/>
      <pc:docMkLst>
        <pc:docMk/>
      </pc:docMkLst>
      <pc:sldChg chg="addSp delSp modSp new mod setBg">
        <pc:chgData name="LO LO Webb" userId="17ba928da5630d73" providerId="LiveId" clId="{5999B553-1AC5-4E9B-B534-6849FF475DF0}" dt="2025-01-22T20:46:55.624" v="363" actId="26606"/>
        <pc:sldMkLst>
          <pc:docMk/>
          <pc:sldMk cId="93657319" sldId="262"/>
        </pc:sldMkLst>
        <pc:spChg chg="mod">
          <ac:chgData name="LO LO Webb" userId="17ba928da5630d73" providerId="LiveId" clId="{5999B553-1AC5-4E9B-B534-6849FF475DF0}" dt="2025-01-22T20:46:55.624" v="363" actId="26606"/>
          <ac:spMkLst>
            <pc:docMk/>
            <pc:sldMk cId="93657319" sldId="262"/>
            <ac:spMk id="2" creationId="{B1868B6D-630C-A6BB-1301-F41092E98269}"/>
          </ac:spMkLst>
        </pc:spChg>
        <pc:spChg chg="add del mod">
          <ac:chgData name="LO LO Webb" userId="17ba928da5630d73" providerId="LiveId" clId="{5999B553-1AC5-4E9B-B534-6849FF475DF0}" dt="2025-01-22T20:46:55.624" v="363" actId="26606"/>
          <ac:spMkLst>
            <pc:docMk/>
            <pc:sldMk cId="93657319" sldId="262"/>
            <ac:spMk id="3" creationId="{A4A554E0-6AB5-2890-B911-280900988A12}"/>
          </ac:spMkLst>
        </pc:spChg>
        <pc:spChg chg="add">
          <ac:chgData name="LO LO Webb" userId="17ba928da5630d73" providerId="LiveId" clId="{5999B553-1AC5-4E9B-B534-6849FF475DF0}" dt="2025-01-22T20:46:55.624" v="363" actId="26606"/>
          <ac:spMkLst>
            <pc:docMk/>
            <pc:sldMk cId="93657319" sldId="262"/>
            <ac:spMk id="8" creationId="{DBF61EA3-B236-439E-9C0B-340980D56BEE}"/>
          </ac:spMkLst>
        </pc:spChg>
        <pc:spChg chg="add del">
          <ac:chgData name="LO LO Webb" userId="17ba928da5630d73" providerId="LiveId" clId="{5999B553-1AC5-4E9B-B534-6849FF475DF0}" dt="2025-01-22T20:46:55.616" v="362" actId="26606"/>
          <ac:spMkLst>
            <pc:docMk/>
            <pc:sldMk cId="93657319" sldId="262"/>
            <ac:spMk id="10" creationId="{D93394DA-E684-47C2-9020-13225823F40A}"/>
          </ac:spMkLst>
        </pc:spChg>
        <pc:spChg chg="add">
          <ac:chgData name="LO LO Webb" userId="17ba928da5630d73" providerId="LiveId" clId="{5999B553-1AC5-4E9B-B534-6849FF475DF0}" dt="2025-01-22T20:46:55.624" v="363" actId="26606"/>
          <ac:spMkLst>
            <pc:docMk/>
            <pc:sldMk cId="93657319" sldId="262"/>
            <ac:spMk id="14" creationId="{E659831F-0D9A-4C63-9EBB-8435B85A440F}"/>
          </ac:spMkLst>
        </pc:spChg>
        <pc:spChg chg="add">
          <ac:chgData name="LO LO Webb" userId="17ba928da5630d73" providerId="LiveId" clId="{5999B553-1AC5-4E9B-B534-6849FF475DF0}" dt="2025-01-22T20:46:55.624" v="363" actId="26606"/>
          <ac:spMkLst>
            <pc:docMk/>
            <pc:sldMk cId="93657319" sldId="262"/>
            <ac:spMk id="15" creationId="{A4A554E0-6AB5-2890-B911-280900988A12}"/>
          </ac:spMkLst>
        </pc:spChg>
        <pc:grpChg chg="add">
          <ac:chgData name="LO LO Webb" userId="17ba928da5630d73" providerId="LiveId" clId="{5999B553-1AC5-4E9B-B534-6849FF475DF0}" dt="2025-01-22T20:46:55.624" v="363" actId="26606"/>
          <ac:grpSpMkLst>
            <pc:docMk/>
            <pc:sldMk cId="93657319" sldId="262"/>
            <ac:grpSpMk id="13" creationId="{28FAF094-D087-493F-8DF9-A486C2D6BBAA}"/>
          </ac:grpSpMkLst>
        </pc:grpChg>
        <pc:graphicFrameChg chg="add del">
          <ac:chgData name="LO LO Webb" userId="17ba928da5630d73" providerId="LiveId" clId="{5999B553-1AC5-4E9B-B534-6849FF475DF0}" dt="2025-01-22T20:46:55.616" v="362" actId="26606"/>
          <ac:graphicFrameMkLst>
            <pc:docMk/>
            <pc:sldMk cId="93657319" sldId="262"/>
            <ac:graphicFrameMk id="5" creationId="{AACF702F-5E66-30D8-0277-1F9FBDEF52A8}"/>
          </ac:graphicFrameMkLst>
        </pc:graphicFrameChg>
        <pc:picChg chg="add del">
          <ac:chgData name="LO LO Webb" userId="17ba928da5630d73" providerId="LiveId" clId="{5999B553-1AC5-4E9B-B534-6849FF475DF0}" dt="2025-01-22T20:46:55.616" v="362" actId="26606"/>
          <ac:picMkLst>
            <pc:docMk/>
            <pc:sldMk cId="93657319" sldId="262"/>
            <ac:picMk id="6" creationId="{AB54F1E6-C8E1-E60E-C1D3-1887005BD8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US" sz="6300"/>
              <a:t>Are You Smarter Than a 5th Grader in Stocks?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Analyzing Knowledge of Stocks During COVID-19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This presentation explores the understanding of stocks during the COVID-19 outbreak among two groups: 5th graders and adults. The data highlights differences in knowledge and perception during this period.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Survey results showed that 65% of 5th graders could correctly answer questions about stock market basics during the COVID-19 pandemic.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1"/>
            <a:ext cx="8249304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48587"/>
            <a:ext cx="6858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Survey results showed that 85% of adults correctly answered questions about stock market basics during the same period.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29769"/>
            <a:ext cx="825017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Stock Knowledge Comparison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69" y="2154024"/>
            <a:ext cx="4152000" cy="2491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The data reveals that adults had a higher understanding of stocks compared to 5th graders during the COVID-19 outbreak. This highlights the importance of financial education across age groups.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68B6D-630C-A6BB-1301-F41092E9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Sources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A554E0-6AB5-2890-B911-280900988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National Financial Educators Council and Junior Achievement USA </a:t>
            </a:r>
          </a:p>
          <a:p>
            <a:r>
              <a:rPr lang="en-US" sz="2100"/>
              <a:t>Pew Research Center, Gallup and Statista</a:t>
            </a:r>
          </a:p>
          <a:p>
            <a:r>
              <a:rPr lang="en-US" sz="2100"/>
              <a:t>Fidelity, Vanguard and Morningstar</a:t>
            </a:r>
          </a:p>
          <a:p>
            <a:r>
              <a:rPr lang="en-US" sz="2100"/>
              <a:t>Bloomberg</a:t>
            </a:r>
          </a:p>
          <a:p>
            <a:r>
              <a:rPr lang="en-US" sz="2100"/>
              <a:t>Financial Literacy and Education Commission</a:t>
            </a:r>
          </a:p>
          <a:p>
            <a:r>
              <a:rPr lang="en-US" sz="2100"/>
              <a:t>ChatGPT</a:t>
            </a:r>
          </a:p>
          <a:p>
            <a:r>
              <a:rPr lang="en-US" sz="2100"/>
              <a:t>Google</a:t>
            </a:r>
          </a:p>
          <a:p>
            <a:r>
              <a:rPr lang="en-US" sz="210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9365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156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Are You Smarter Than a 5th Grader in Stocks?</vt:lpstr>
      <vt:lpstr>Introduction</vt:lpstr>
      <vt:lpstr>Survey results showed that 65% of 5th graders could correctly answer questions about stock market basics during the COVID-19 pandemic.</vt:lpstr>
      <vt:lpstr>Survey results showed that 85% of adults correctly answered questions about stock market basics during the same period.</vt:lpstr>
      <vt:lpstr>Stock Knowledge Comparison</vt:lpstr>
      <vt:lpstr>Conclusion</vt:lpstr>
      <vt:lpstr>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 LO Webb</dc:creator>
  <cp:keywords/>
  <dc:description>generated using python-pptx</dc:description>
  <cp:lastModifiedBy>LO LO Webb</cp:lastModifiedBy>
  <cp:revision>2</cp:revision>
  <dcterms:created xsi:type="dcterms:W3CDTF">2013-01-27T09:14:16Z</dcterms:created>
  <dcterms:modified xsi:type="dcterms:W3CDTF">2025-01-22T20:47:03Z</dcterms:modified>
  <cp:category/>
</cp:coreProperties>
</file>