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2" r:id="rId1"/>
  </p:sldMasterIdLst>
  <p:handoutMasterIdLst>
    <p:handoutMasterId r:id="rId10"/>
  </p:handoutMasterIdLst>
  <p:sldIdLst>
    <p:sldId id="259" r:id="rId2"/>
    <p:sldId id="261" r:id="rId3"/>
    <p:sldId id="262" r:id="rId4"/>
    <p:sldId id="263" r:id="rId5"/>
    <p:sldId id="265" r:id="rId6"/>
    <p:sldId id="264" r:id="rId7"/>
    <p:sldId id="267" r:id="rId8"/>
    <p:sldId id="269"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5" d="100"/>
          <a:sy n="65" d="100"/>
        </p:scale>
        <p:origin x="22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56A7E2-6A54-4A4E-8DB2-374860212D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13324DC-092F-4040-A3C9-B7A6E239AB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B4B46E-3BE7-48F6-8448-87E650A3AB71}" type="datetimeFigureOut">
              <a:rPr lang="en-GB" smtClean="0"/>
              <a:t>11/08/2021</a:t>
            </a:fld>
            <a:endParaRPr lang="en-GB"/>
          </a:p>
        </p:txBody>
      </p:sp>
      <p:sp>
        <p:nvSpPr>
          <p:cNvPr id="4" name="Footer Placeholder 3">
            <a:extLst>
              <a:ext uri="{FF2B5EF4-FFF2-40B4-BE49-F238E27FC236}">
                <a16:creationId xmlns:a16="http://schemas.microsoft.com/office/drawing/2014/main" id="{73CE8524-189E-406E-AC2C-4F26AE8E2F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181100736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914400" y="3838333"/>
            <a:ext cx="7025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
        <p:nvSpPr>
          <p:cNvPr id="528" name="Google Shape;528;p3"/>
          <p:cNvSpPr txBox="1">
            <a:spLocks noGrp="1"/>
          </p:cNvSpPr>
          <p:nvPr>
            <p:ph type="subTitle" idx="1"/>
          </p:nvPr>
        </p:nvSpPr>
        <p:spPr>
          <a:xfrm>
            <a:off x="914400" y="5310740"/>
            <a:ext cx="7025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4000">
                <a:solidFill>
                  <a:schemeClr val="accent2"/>
                </a:solidFill>
              </a:defRPr>
            </a:lvl2pPr>
            <a:lvl3pPr lvl="2" rtl="0">
              <a:spcBef>
                <a:spcPts val="0"/>
              </a:spcBef>
              <a:spcAft>
                <a:spcPts val="0"/>
              </a:spcAft>
              <a:buClr>
                <a:schemeClr val="accent2"/>
              </a:buClr>
              <a:buSzPts val="3000"/>
              <a:buNone/>
              <a:defRPr sz="4000">
                <a:solidFill>
                  <a:schemeClr val="accent2"/>
                </a:solidFill>
              </a:defRPr>
            </a:lvl3pPr>
            <a:lvl4pPr lvl="3" rtl="0">
              <a:spcBef>
                <a:spcPts val="0"/>
              </a:spcBef>
              <a:spcAft>
                <a:spcPts val="0"/>
              </a:spcAft>
              <a:buClr>
                <a:schemeClr val="accent2"/>
              </a:buClr>
              <a:buSzPts val="3000"/>
              <a:buNone/>
              <a:defRPr sz="4000">
                <a:solidFill>
                  <a:schemeClr val="accent2"/>
                </a:solidFill>
              </a:defRPr>
            </a:lvl4pPr>
            <a:lvl5pPr lvl="4" rtl="0">
              <a:spcBef>
                <a:spcPts val="0"/>
              </a:spcBef>
              <a:spcAft>
                <a:spcPts val="0"/>
              </a:spcAft>
              <a:buClr>
                <a:schemeClr val="accent2"/>
              </a:buClr>
              <a:buSzPts val="3000"/>
              <a:buNone/>
              <a:defRPr sz="4000">
                <a:solidFill>
                  <a:schemeClr val="accent2"/>
                </a:solidFill>
              </a:defRPr>
            </a:lvl5pPr>
            <a:lvl6pPr lvl="5" rtl="0">
              <a:spcBef>
                <a:spcPts val="0"/>
              </a:spcBef>
              <a:spcAft>
                <a:spcPts val="0"/>
              </a:spcAft>
              <a:buClr>
                <a:schemeClr val="accent2"/>
              </a:buClr>
              <a:buSzPts val="3000"/>
              <a:buNone/>
              <a:defRPr sz="4000">
                <a:solidFill>
                  <a:schemeClr val="accent2"/>
                </a:solidFill>
              </a:defRPr>
            </a:lvl6pPr>
            <a:lvl7pPr lvl="6" rtl="0">
              <a:spcBef>
                <a:spcPts val="0"/>
              </a:spcBef>
              <a:spcAft>
                <a:spcPts val="0"/>
              </a:spcAft>
              <a:buClr>
                <a:schemeClr val="accent2"/>
              </a:buClr>
              <a:buSzPts val="3000"/>
              <a:buNone/>
              <a:defRPr sz="4000">
                <a:solidFill>
                  <a:schemeClr val="accent2"/>
                </a:solidFill>
              </a:defRPr>
            </a:lvl7pPr>
            <a:lvl8pPr lvl="7" rtl="0">
              <a:spcBef>
                <a:spcPts val="0"/>
              </a:spcBef>
              <a:spcAft>
                <a:spcPts val="0"/>
              </a:spcAft>
              <a:buClr>
                <a:schemeClr val="accent2"/>
              </a:buClr>
              <a:buSzPts val="3000"/>
              <a:buNone/>
              <a:defRPr sz="4000">
                <a:solidFill>
                  <a:schemeClr val="accent2"/>
                </a:solidFill>
              </a:defRPr>
            </a:lvl8pPr>
            <a:lvl9pPr lvl="8" rtl="0">
              <a:spcBef>
                <a:spcPts val="0"/>
              </a:spcBef>
              <a:spcAft>
                <a:spcPts val="0"/>
              </a:spcAft>
              <a:buClr>
                <a:schemeClr val="accent2"/>
              </a:buClr>
              <a:buSzPts val="3000"/>
              <a:buNone/>
              <a:defRPr sz="4000">
                <a:solidFill>
                  <a:schemeClr val="accent2"/>
                </a:solidFill>
              </a:defRPr>
            </a:lvl9pPr>
          </a:lstStyle>
          <a:p>
            <a:r>
              <a:rPr lang="en-US"/>
              <a:t>Click to edit Master subtitle style</a:t>
            </a:r>
            <a:endParaRPr/>
          </a:p>
        </p:txBody>
      </p:sp>
      <p:grpSp>
        <p:nvGrpSpPr>
          <p:cNvPr id="529" name="Google Shape;529;p3"/>
          <p:cNvGrpSpPr/>
          <p:nvPr/>
        </p:nvGrpSpPr>
        <p:grpSpPr>
          <a:xfrm rot="10800000">
            <a:off x="11607156" y="38264"/>
            <a:ext cx="546843" cy="6781736"/>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3"/>
          <p:cNvGrpSpPr/>
          <p:nvPr/>
        </p:nvGrpSpPr>
        <p:grpSpPr>
          <a:xfrm rot="10800000">
            <a:off x="8879380" y="38264"/>
            <a:ext cx="3079792" cy="6781736"/>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3"/>
          <p:cNvGrpSpPr/>
          <p:nvPr/>
        </p:nvGrpSpPr>
        <p:grpSpPr>
          <a:xfrm rot="10800000">
            <a:off x="8489725" y="38264"/>
            <a:ext cx="2690072" cy="6781736"/>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0" name="Google Shape;940;p3"/>
          <p:cNvGrpSpPr/>
          <p:nvPr/>
        </p:nvGrpSpPr>
        <p:grpSpPr>
          <a:xfrm rot="10800000">
            <a:off x="8489725" y="38264"/>
            <a:ext cx="3079760" cy="6781736"/>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411680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81D6-7CAE-4F64-BA54-D0D3AE4ABC6D}"/>
              </a:ext>
            </a:extLst>
          </p:cNvPr>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2863194A-18EB-4D74-8C8F-959D4B92AAB7}"/>
              </a:ext>
            </a:extLst>
          </p:cNvPr>
          <p:cNvSpPr>
            <a:spLocks noGrp="1"/>
          </p:cNvSpPr>
          <p:nvPr>
            <p:ph type="sldNum" idx="10"/>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41293335"/>
      </p:ext>
    </p:extLst>
  </p:cSld>
  <p:clrMapOvr>
    <a:masterClrMapping/>
  </p:clrMapOvr>
  <p:transition>
    <p:fade thruBlk="1"/>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565" name="Google Shape;1565;p5"/>
          <p:cNvSpPr txBox="1">
            <a:spLocks noGrp="1"/>
          </p:cNvSpPr>
          <p:nvPr>
            <p:ph type="body" idx="1"/>
          </p:nvPr>
        </p:nvSpPr>
        <p:spPr>
          <a:xfrm>
            <a:off x="957733" y="2311400"/>
            <a:ext cx="9014800" cy="39740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grpSp>
        <p:nvGrpSpPr>
          <p:cNvPr id="1566" name="Google Shape;1566;p5"/>
          <p:cNvGrpSpPr/>
          <p:nvPr/>
        </p:nvGrpSpPr>
        <p:grpSpPr>
          <a:xfrm rot="10800000">
            <a:off x="11801983" y="38276"/>
            <a:ext cx="352016" cy="6781736"/>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4" name="Google Shape;1624;p5"/>
          <p:cNvGrpSpPr/>
          <p:nvPr/>
        </p:nvGrpSpPr>
        <p:grpSpPr>
          <a:xfrm rot="10800000">
            <a:off x="10438095" y="38276"/>
            <a:ext cx="1521044" cy="6781736"/>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7" name="Google Shape;1687;p5"/>
          <p:cNvGrpSpPr/>
          <p:nvPr/>
        </p:nvGrpSpPr>
        <p:grpSpPr>
          <a:xfrm rot="10800000">
            <a:off x="10243269" y="38276"/>
            <a:ext cx="1326185" cy="6586909"/>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9" name="Google Shape;1789;p5"/>
          <p:cNvGrpSpPr/>
          <p:nvPr/>
        </p:nvGrpSpPr>
        <p:grpSpPr>
          <a:xfrm rot="10800000">
            <a:off x="10243269" y="38276"/>
            <a:ext cx="1521044" cy="6781736"/>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40" name="Google Shape;1840;p5"/>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02111984F565}" type="slidenum">
              <a:rPr lang="en-US" smtClean="0"/>
              <a:t>‹#›</a:t>
            </a:fld>
            <a:endParaRPr lang="en-US" dirty="0"/>
          </a:p>
        </p:txBody>
      </p:sp>
    </p:spTree>
    <p:extLst>
      <p:ext uri="{BB962C8B-B14F-4D97-AF65-F5344CB8AC3E}">
        <p14:creationId xmlns:p14="http://schemas.microsoft.com/office/powerpoint/2010/main" val="27884916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reserve="1" userDrawn="1">
  <p:cSld name="1_Title">
    <p:bg>
      <p:bgPr>
        <a:solidFill>
          <a:schemeClr val="accent5"/>
        </a:solidFill>
        <a:effectLst/>
      </p:bgPr>
    </p:bg>
    <p:spTree>
      <p:nvGrpSpPr>
        <p:cNvPr id="1" name="Shape 9"/>
        <p:cNvGrpSpPr/>
        <p:nvPr/>
      </p:nvGrpSpPr>
      <p:grpSpPr>
        <a:xfrm>
          <a:off x="0" y="0"/>
          <a:ext cx="0" cy="0"/>
          <a:chOff x="0" y="0"/>
          <a:chExt cx="0" cy="0"/>
        </a:xfrm>
      </p:grpSpPr>
      <p:grpSp>
        <p:nvGrpSpPr>
          <p:cNvPr id="11" name="Google Shape;11;p2"/>
          <p:cNvGrpSpPr/>
          <p:nvPr/>
        </p:nvGrpSpPr>
        <p:grpSpPr>
          <a:xfrm rot="10800000">
            <a:off x="11607156" y="38264"/>
            <a:ext cx="546843" cy="6781736"/>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 name="Google Shape;92;p2"/>
          <p:cNvGrpSpPr/>
          <p:nvPr/>
        </p:nvGrpSpPr>
        <p:grpSpPr>
          <a:xfrm rot="10800000">
            <a:off x="8879380" y="38264"/>
            <a:ext cx="3079792" cy="6781736"/>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2" name="Google Shape;212;p2"/>
          <p:cNvGrpSpPr/>
          <p:nvPr/>
        </p:nvGrpSpPr>
        <p:grpSpPr>
          <a:xfrm rot="10800000">
            <a:off x="8489725" y="38264"/>
            <a:ext cx="2690072" cy="6781736"/>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2" name="Google Shape;422;p2"/>
          <p:cNvGrpSpPr/>
          <p:nvPr/>
        </p:nvGrpSpPr>
        <p:grpSpPr>
          <a:xfrm rot="10800000">
            <a:off x="8489725" y="38264"/>
            <a:ext cx="3079760" cy="6781736"/>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 name="Text Placeholder 4">
            <a:extLst>
              <a:ext uri="{FF2B5EF4-FFF2-40B4-BE49-F238E27FC236}">
                <a16:creationId xmlns:a16="http://schemas.microsoft.com/office/drawing/2014/main" id="{5837580F-9D49-4DE1-846E-FFAAC4001712}"/>
              </a:ext>
            </a:extLst>
          </p:cNvPr>
          <p:cNvSpPr>
            <a:spLocks noGrp="1"/>
          </p:cNvSpPr>
          <p:nvPr>
            <p:ph type="body" sz="quarter" idx="10" hasCustomPrompt="1"/>
          </p:nvPr>
        </p:nvSpPr>
        <p:spPr>
          <a:xfrm>
            <a:off x="622515" y="585788"/>
            <a:ext cx="7114715" cy="1867266"/>
          </a:xfrm>
        </p:spPr>
        <p:txBody>
          <a:bodyPr/>
          <a:lstStyle>
            <a:lvl1pPr marL="76200" indent="0">
              <a:buNone/>
              <a:defRPr sz="6000">
                <a:solidFill>
                  <a:schemeClr val="bg1">
                    <a:lumMod val="95000"/>
                  </a:schemeClr>
                </a:solidFill>
                <a:latin typeface="Copperplate Gothic Light" panose="020E0507020206020404" pitchFamily="34" charset="0"/>
              </a:defRPr>
            </a:lvl1pPr>
            <a:lvl2pPr marL="533400" indent="0">
              <a:buNone/>
              <a:defRPr/>
            </a:lvl2pPr>
            <a:lvl3pPr marL="990600" indent="0">
              <a:buNone/>
              <a:defRPr/>
            </a:lvl3pPr>
            <a:lvl4pPr>
              <a:defRPr sz="6600">
                <a:solidFill>
                  <a:schemeClr val="bg1"/>
                </a:solidFill>
                <a:latin typeface="Copperplate Gothic Light" panose="020E0507020206020404" pitchFamily="34" charset="0"/>
              </a:defRPr>
            </a:lvl4pPr>
            <a:lvl5pPr>
              <a:defRPr sz="6600">
                <a:solidFill>
                  <a:schemeClr val="bg1"/>
                </a:solidFill>
                <a:latin typeface="Copperplate Gothic Light" panose="020E0507020206020404" pitchFamily="34" charset="0"/>
              </a:defRPr>
            </a:lvl5pPr>
          </a:lstStyle>
          <a:p>
            <a:pPr lvl="0"/>
            <a:r>
              <a:rPr lang="en-US" dirty="0"/>
              <a:t>Click to Add Title</a:t>
            </a:r>
            <a:endParaRPr lang="en-GB" dirty="0"/>
          </a:p>
        </p:txBody>
      </p:sp>
      <p:sp>
        <p:nvSpPr>
          <p:cNvPr id="9" name="Text Placeholder 8">
            <a:extLst>
              <a:ext uri="{FF2B5EF4-FFF2-40B4-BE49-F238E27FC236}">
                <a16:creationId xmlns:a16="http://schemas.microsoft.com/office/drawing/2014/main" id="{0D02E361-B058-4402-9BA1-F9BC78930D89}"/>
              </a:ext>
            </a:extLst>
          </p:cNvPr>
          <p:cNvSpPr>
            <a:spLocks noGrp="1"/>
          </p:cNvSpPr>
          <p:nvPr>
            <p:ph type="body" sz="quarter" idx="11"/>
          </p:nvPr>
        </p:nvSpPr>
        <p:spPr>
          <a:xfrm>
            <a:off x="622515" y="3041650"/>
            <a:ext cx="7114960" cy="3036888"/>
          </a:xfrm>
        </p:spPr>
        <p:txBody>
          <a:bodyPr/>
          <a:lstStyle>
            <a:lvl1pPr marL="76200" indent="0">
              <a:buNone/>
              <a:defRPr sz="2000">
                <a:solidFill>
                  <a:schemeClr val="bg1">
                    <a:lumMod val="95000"/>
                  </a:schemeClr>
                </a:solidFill>
                <a:latin typeface="Trebuchet MS" panose="020B0603020202020204" pitchFamily="34" charset="0"/>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dirty="0"/>
              <a:t>Click to edit Master text styles</a:t>
            </a:r>
          </a:p>
        </p:txBody>
      </p:sp>
    </p:spTree>
    <p:extLst>
      <p:ext uri="{BB962C8B-B14F-4D97-AF65-F5344CB8AC3E}">
        <p14:creationId xmlns:p14="http://schemas.microsoft.com/office/powerpoint/2010/main" val="13246598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957733" y="2350200"/>
            <a:ext cx="4323200" cy="41160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Click to edit Master text styles</a:t>
            </a:r>
          </a:p>
        </p:txBody>
      </p:sp>
      <p:sp>
        <p:nvSpPr>
          <p:cNvPr id="1844" name="Google Shape;1844;p6"/>
          <p:cNvSpPr txBox="1">
            <a:spLocks noGrp="1"/>
          </p:cNvSpPr>
          <p:nvPr>
            <p:ph type="body" idx="2"/>
          </p:nvPr>
        </p:nvSpPr>
        <p:spPr>
          <a:xfrm>
            <a:off x="5541428" y="2350200"/>
            <a:ext cx="4323200" cy="41160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Click to edit Master text styles</a:t>
            </a:r>
          </a:p>
        </p:txBody>
      </p:sp>
      <p:sp>
        <p:nvSpPr>
          <p:cNvPr id="1845" name="Google Shape;1845;p6"/>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02111984F565}" type="slidenum">
              <a:rPr lang="en-US" smtClean="0"/>
              <a:t>‹#›</a:t>
            </a:fld>
            <a:endParaRPr lang="en-US" dirty="0"/>
          </a:p>
        </p:txBody>
      </p:sp>
      <p:grpSp>
        <p:nvGrpSpPr>
          <p:cNvPr id="1846" name="Google Shape;1846;p6"/>
          <p:cNvGrpSpPr/>
          <p:nvPr/>
        </p:nvGrpSpPr>
        <p:grpSpPr>
          <a:xfrm rot="10800000">
            <a:off x="11801983" y="38276"/>
            <a:ext cx="352016" cy="6781736"/>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04" name="Google Shape;1904;p6"/>
          <p:cNvGrpSpPr/>
          <p:nvPr/>
        </p:nvGrpSpPr>
        <p:grpSpPr>
          <a:xfrm rot="10800000">
            <a:off x="10438095" y="38276"/>
            <a:ext cx="1521044" cy="6781736"/>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67" name="Google Shape;1967;p6"/>
          <p:cNvGrpSpPr/>
          <p:nvPr/>
        </p:nvGrpSpPr>
        <p:grpSpPr>
          <a:xfrm rot="10800000">
            <a:off x="10243269" y="38276"/>
            <a:ext cx="1326185" cy="6586909"/>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69" name="Google Shape;2069;p6"/>
          <p:cNvGrpSpPr/>
          <p:nvPr/>
        </p:nvGrpSpPr>
        <p:grpSpPr>
          <a:xfrm rot="10800000">
            <a:off x="10243269" y="38276"/>
            <a:ext cx="1521044" cy="6781736"/>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278984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957733" y="2340633"/>
            <a:ext cx="2905600" cy="4125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123" name="Google Shape;2123;p7"/>
          <p:cNvSpPr txBox="1">
            <a:spLocks noGrp="1"/>
          </p:cNvSpPr>
          <p:nvPr>
            <p:ph type="body" idx="2"/>
          </p:nvPr>
        </p:nvSpPr>
        <p:spPr>
          <a:xfrm>
            <a:off x="4012351" y="2340633"/>
            <a:ext cx="2905600" cy="4125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124" name="Google Shape;2124;p7"/>
          <p:cNvSpPr txBox="1">
            <a:spLocks noGrp="1"/>
          </p:cNvSpPr>
          <p:nvPr>
            <p:ph type="body" idx="3"/>
          </p:nvPr>
        </p:nvSpPr>
        <p:spPr>
          <a:xfrm>
            <a:off x="7066968" y="2340633"/>
            <a:ext cx="2905600" cy="4125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125" name="Google Shape;2125;p7"/>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02111984F565}" type="slidenum">
              <a:rPr lang="en-US" smtClean="0"/>
              <a:t>‹#›</a:t>
            </a:fld>
            <a:endParaRPr lang="en-US" dirty="0"/>
          </a:p>
        </p:txBody>
      </p:sp>
      <p:grpSp>
        <p:nvGrpSpPr>
          <p:cNvPr id="2126" name="Google Shape;2126;p7"/>
          <p:cNvGrpSpPr/>
          <p:nvPr/>
        </p:nvGrpSpPr>
        <p:grpSpPr>
          <a:xfrm rot="10800000">
            <a:off x="11801983" y="38276"/>
            <a:ext cx="352016" cy="6781736"/>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84" name="Google Shape;2184;p7"/>
          <p:cNvGrpSpPr/>
          <p:nvPr/>
        </p:nvGrpSpPr>
        <p:grpSpPr>
          <a:xfrm rot="10800000">
            <a:off x="10438095" y="38276"/>
            <a:ext cx="1521044" cy="6781736"/>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7" name="Google Shape;2247;p7"/>
          <p:cNvGrpSpPr/>
          <p:nvPr/>
        </p:nvGrpSpPr>
        <p:grpSpPr>
          <a:xfrm rot="10800000">
            <a:off x="10243269" y="38276"/>
            <a:ext cx="1326185" cy="6586909"/>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49" name="Google Shape;2349;p7"/>
          <p:cNvGrpSpPr/>
          <p:nvPr/>
        </p:nvGrpSpPr>
        <p:grpSpPr>
          <a:xfrm rot="10800000">
            <a:off x="10243269" y="38276"/>
            <a:ext cx="1521044" cy="6781736"/>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667095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402" name="Google Shape;2402;p8"/>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02111984F565}" type="slidenum">
              <a:rPr lang="en-US" smtClean="0"/>
              <a:t>‹#›</a:t>
            </a:fld>
            <a:endParaRPr lang="en-US" dirty="0"/>
          </a:p>
        </p:txBody>
      </p:sp>
      <p:grpSp>
        <p:nvGrpSpPr>
          <p:cNvPr id="2403" name="Google Shape;2403;p8"/>
          <p:cNvGrpSpPr/>
          <p:nvPr/>
        </p:nvGrpSpPr>
        <p:grpSpPr>
          <a:xfrm rot="10800000">
            <a:off x="11801983" y="38276"/>
            <a:ext cx="352016" cy="6781736"/>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1" name="Google Shape;2461;p8"/>
          <p:cNvGrpSpPr/>
          <p:nvPr/>
        </p:nvGrpSpPr>
        <p:grpSpPr>
          <a:xfrm rot="10800000">
            <a:off x="10438095" y="38276"/>
            <a:ext cx="1521044" cy="6781736"/>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4" name="Google Shape;2524;p8"/>
          <p:cNvGrpSpPr/>
          <p:nvPr/>
        </p:nvGrpSpPr>
        <p:grpSpPr>
          <a:xfrm rot="10800000">
            <a:off x="10243269" y="38276"/>
            <a:ext cx="1326185" cy="6586909"/>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26" name="Google Shape;2626;p8"/>
          <p:cNvGrpSpPr/>
          <p:nvPr/>
        </p:nvGrpSpPr>
        <p:grpSpPr>
          <a:xfrm rot="10800000">
            <a:off x="10243269" y="38276"/>
            <a:ext cx="1521044" cy="6781736"/>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809777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833233" y="5570267"/>
            <a:ext cx="9012400" cy="692800"/>
          </a:xfrm>
          <a:prstGeom prst="rect">
            <a:avLst/>
          </a:prstGeom>
        </p:spPr>
        <p:txBody>
          <a:bodyPr spcFirstLastPara="1" wrap="square" lIns="91425" tIns="91425" rIns="91425" bIns="91425" anchor="t" anchorCtr="0">
            <a:noAutofit/>
          </a:bodyPr>
          <a:lstStyle>
            <a:lvl1pPr marL="609585" lvl="0" indent="-304792">
              <a:spcBef>
                <a:spcPts val="480"/>
              </a:spcBef>
              <a:spcAft>
                <a:spcPts val="0"/>
              </a:spcAft>
              <a:buSzPts val="1800"/>
              <a:buNone/>
              <a:defRPr sz="2400"/>
            </a:lvl1pPr>
          </a:lstStyle>
          <a:p>
            <a:pPr lvl="0"/>
            <a:r>
              <a:rPr lang="en-US"/>
              <a:t>Click to edit Master text styles</a:t>
            </a:r>
          </a:p>
        </p:txBody>
      </p:sp>
      <p:sp>
        <p:nvSpPr>
          <p:cNvPr id="2679" name="Google Shape;2679;p9"/>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02111984F565}" type="slidenum">
              <a:rPr lang="en-US" smtClean="0"/>
              <a:t>‹#›</a:t>
            </a:fld>
            <a:endParaRPr lang="en-US" dirty="0"/>
          </a:p>
        </p:txBody>
      </p:sp>
      <p:grpSp>
        <p:nvGrpSpPr>
          <p:cNvPr id="2680" name="Google Shape;2680;p9"/>
          <p:cNvGrpSpPr/>
          <p:nvPr/>
        </p:nvGrpSpPr>
        <p:grpSpPr>
          <a:xfrm rot="10800000">
            <a:off x="11801983" y="38276"/>
            <a:ext cx="352016" cy="6781736"/>
            <a:chOff x="5307800" y="238125"/>
            <a:chExt cx="271925" cy="5238750"/>
          </a:xfrm>
        </p:grpSpPr>
        <p:sp>
          <p:nvSpPr>
            <p:cNvPr id="2681" name="Google Shape;2681;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2" name="Google Shape;2682;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3" name="Google Shape;2683;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4" name="Google Shape;2684;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5" name="Google Shape;2685;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6" name="Google Shape;2686;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7" name="Google Shape;2687;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8" name="Google Shape;2688;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9" name="Google Shape;2689;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0" name="Google Shape;2690;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1" name="Google Shape;2691;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2" name="Google Shape;2692;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3" name="Google Shape;2693;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4" name="Google Shape;2694;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5" name="Google Shape;2695;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6" name="Google Shape;2696;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7" name="Google Shape;2697;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8" name="Google Shape;2698;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9" name="Google Shape;2699;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0" name="Google Shape;2700;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1" name="Google Shape;2701;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2" name="Google Shape;2702;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3" name="Google Shape;2703;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4" name="Google Shape;2704;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5" name="Google Shape;2705;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6" name="Google Shape;2706;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7" name="Google Shape;2707;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8" name="Google Shape;2708;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9" name="Google Shape;2709;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0" name="Google Shape;2710;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1" name="Google Shape;2711;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2" name="Google Shape;2712;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3" name="Google Shape;2713;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4" name="Google Shape;2714;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5" name="Google Shape;2715;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6" name="Google Shape;2716;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7" name="Google Shape;2717;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8" name="Google Shape;2718;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9" name="Google Shape;2719;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0" name="Google Shape;2720;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1" name="Google Shape;2721;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2" name="Google Shape;2722;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3" name="Google Shape;2723;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4" name="Google Shape;2724;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5" name="Google Shape;2725;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6" name="Google Shape;2726;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7" name="Google Shape;2727;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8" name="Google Shape;2728;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9" name="Google Shape;2729;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0" name="Google Shape;2730;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1" name="Google Shape;2731;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2" name="Google Shape;2732;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3" name="Google Shape;2733;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4" name="Google Shape;2734;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5" name="Google Shape;2735;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6" name="Google Shape;2736;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7" name="Google Shape;2737;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38" name="Google Shape;2738;p9"/>
          <p:cNvGrpSpPr/>
          <p:nvPr/>
        </p:nvGrpSpPr>
        <p:grpSpPr>
          <a:xfrm rot="10800000">
            <a:off x="10438095" y="38276"/>
            <a:ext cx="1521044" cy="6781736"/>
            <a:chOff x="5458325" y="238125"/>
            <a:chExt cx="1174975" cy="5238750"/>
          </a:xfrm>
        </p:grpSpPr>
        <p:sp>
          <p:nvSpPr>
            <p:cNvPr id="2739" name="Google Shape;2739;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0" name="Google Shape;2740;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1" name="Google Shape;2741;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2" name="Google Shape;2742;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3" name="Google Shape;2743;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4" name="Google Shape;2744;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5" name="Google Shape;2745;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6" name="Google Shape;2746;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7" name="Google Shape;2747;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8" name="Google Shape;2748;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9" name="Google Shape;2749;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0" name="Google Shape;2750;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1" name="Google Shape;2751;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2" name="Google Shape;2752;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3" name="Google Shape;2753;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4" name="Google Shape;2754;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5" name="Google Shape;2755;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6" name="Google Shape;2756;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7" name="Google Shape;2757;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8" name="Google Shape;2758;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9" name="Google Shape;2759;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0" name="Google Shape;2760;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1" name="Google Shape;2761;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2" name="Google Shape;2762;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3" name="Google Shape;2763;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4" name="Google Shape;2764;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5" name="Google Shape;2765;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6" name="Google Shape;2766;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7" name="Google Shape;2767;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8" name="Google Shape;2768;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9" name="Google Shape;2769;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0" name="Google Shape;2770;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1" name="Google Shape;2771;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2" name="Google Shape;2772;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3" name="Google Shape;2773;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4" name="Google Shape;2774;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5" name="Google Shape;2775;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6" name="Google Shape;2776;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7" name="Google Shape;2777;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8" name="Google Shape;2778;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9" name="Google Shape;2779;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0" name="Google Shape;2780;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1" name="Google Shape;2781;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2" name="Google Shape;2782;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3" name="Google Shape;2783;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4" name="Google Shape;2784;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5" name="Google Shape;2785;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6" name="Google Shape;2786;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7" name="Google Shape;2787;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8" name="Google Shape;2788;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9" name="Google Shape;2789;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0" name="Google Shape;2790;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1" name="Google Shape;2791;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2" name="Google Shape;2792;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3" name="Google Shape;2793;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4" name="Google Shape;2794;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5" name="Google Shape;2795;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6" name="Google Shape;2796;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7" name="Google Shape;2797;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8" name="Google Shape;2798;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9" name="Google Shape;2799;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0" name="Google Shape;2800;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1" name="Google Shape;2801;p9"/>
          <p:cNvGrpSpPr/>
          <p:nvPr/>
        </p:nvGrpSpPr>
        <p:grpSpPr>
          <a:xfrm rot="10800000">
            <a:off x="10243269" y="38276"/>
            <a:ext cx="1326185" cy="6586909"/>
            <a:chOff x="5759350" y="388625"/>
            <a:chExt cx="1024450" cy="5088250"/>
          </a:xfrm>
        </p:grpSpPr>
        <p:sp>
          <p:nvSpPr>
            <p:cNvPr id="2802" name="Google Shape;2802;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3" name="Google Shape;2803;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4" name="Google Shape;2804;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5" name="Google Shape;2805;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6" name="Google Shape;2806;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7" name="Google Shape;2807;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8" name="Google Shape;2808;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9" name="Google Shape;2809;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0" name="Google Shape;2810;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1" name="Google Shape;2811;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2" name="Google Shape;2812;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3" name="Google Shape;2813;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4" name="Google Shape;2814;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5" name="Google Shape;2815;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6" name="Google Shape;2816;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7" name="Google Shape;2817;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8" name="Google Shape;2818;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9" name="Google Shape;2819;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0" name="Google Shape;2820;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1" name="Google Shape;2821;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2" name="Google Shape;2822;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3" name="Google Shape;2823;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4" name="Google Shape;2824;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5" name="Google Shape;2825;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6" name="Google Shape;2826;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7" name="Google Shape;2827;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8" name="Google Shape;2828;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9" name="Google Shape;2829;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0" name="Google Shape;2830;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1" name="Google Shape;2831;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2" name="Google Shape;2832;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3" name="Google Shape;2833;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4" name="Google Shape;2834;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5" name="Google Shape;2835;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6" name="Google Shape;2836;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7" name="Google Shape;2837;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8" name="Google Shape;2838;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9" name="Google Shape;2839;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0" name="Google Shape;2840;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1" name="Google Shape;2841;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2" name="Google Shape;2842;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3" name="Google Shape;2843;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4" name="Google Shape;2844;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5" name="Google Shape;2845;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6" name="Google Shape;2846;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7" name="Google Shape;2847;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8" name="Google Shape;2848;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9" name="Google Shape;2849;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0" name="Google Shape;2850;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1" name="Google Shape;2851;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2" name="Google Shape;2852;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3" name="Google Shape;2853;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4" name="Google Shape;2854;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5" name="Google Shape;2855;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6" name="Google Shape;2856;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7" name="Google Shape;2857;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8" name="Google Shape;2858;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9" name="Google Shape;2859;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0" name="Google Shape;2860;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1" name="Google Shape;2861;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2" name="Google Shape;2862;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3" name="Google Shape;2863;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4" name="Google Shape;2864;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5" name="Google Shape;2865;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6" name="Google Shape;2866;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7" name="Google Shape;2867;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8" name="Google Shape;2868;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9" name="Google Shape;2869;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0" name="Google Shape;2870;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1" name="Google Shape;2871;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2" name="Google Shape;2872;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3" name="Google Shape;2873;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4" name="Google Shape;2874;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5" name="Google Shape;2875;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6" name="Google Shape;2876;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7" name="Google Shape;2877;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8" name="Google Shape;2878;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9" name="Google Shape;2879;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0" name="Google Shape;2880;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1" name="Google Shape;2881;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2" name="Google Shape;2882;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3" name="Google Shape;2883;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4" name="Google Shape;2884;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5" name="Google Shape;2885;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6" name="Google Shape;2886;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7" name="Google Shape;2887;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8" name="Google Shape;2888;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9" name="Google Shape;2889;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0" name="Google Shape;2890;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1" name="Google Shape;2891;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2" name="Google Shape;2892;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3" name="Google Shape;2893;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4" name="Google Shape;2894;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5" name="Google Shape;2895;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6" name="Google Shape;2896;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7" name="Google Shape;2897;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8" name="Google Shape;2898;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9" name="Google Shape;2899;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0" name="Google Shape;2900;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1" name="Google Shape;2901;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2" name="Google Shape;2902;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03" name="Google Shape;2903;p9"/>
          <p:cNvGrpSpPr/>
          <p:nvPr/>
        </p:nvGrpSpPr>
        <p:grpSpPr>
          <a:xfrm rot="10800000">
            <a:off x="10243269" y="38276"/>
            <a:ext cx="1521044" cy="6781736"/>
            <a:chOff x="5608825" y="238125"/>
            <a:chExt cx="1174975" cy="5238750"/>
          </a:xfrm>
        </p:grpSpPr>
        <p:sp>
          <p:nvSpPr>
            <p:cNvPr id="2904" name="Google Shape;2904;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5" name="Google Shape;2905;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6" name="Google Shape;2906;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7" name="Google Shape;2907;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8" name="Google Shape;2908;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9" name="Google Shape;2909;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0" name="Google Shape;2910;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1" name="Google Shape;2911;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2" name="Google Shape;2912;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3" name="Google Shape;2913;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4" name="Google Shape;2914;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5" name="Google Shape;2915;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6" name="Google Shape;2916;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7" name="Google Shape;2917;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8" name="Google Shape;2918;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9" name="Google Shape;2919;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0" name="Google Shape;2920;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1" name="Google Shape;2921;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2" name="Google Shape;2922;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3" name="Google Shape;2923;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4" name="Google Shape;2924;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5" name="Google Shape;2925;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6" name="Google Shape;2926;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7" name="Google Shape;2927;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8" name="Google Shape;2928;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9" name="Google Shape;2929;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0" name="Google Shape;2930;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1" name="Google Shape;2931;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2" name="Google Shape;2932;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3" name="Google Shape;2933;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4" name="Google Shape;2934;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5" name="Google Shape;2935;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6" name="Google Shape;2936;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7" name="Google Shape;2937;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8" name="Google Shape;2938;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9" name="Google Shape;2939;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0" name="Google Shape;2940;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1" name="Google Shape;2941;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2" name="Google Shape;2942;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3" name="Google Shape;2943;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4" name="Google Shape;2944;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5" name="Google Shape;2945;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6" name="Google Shape;2946;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7" name="Google Shape;2947;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8" name="Google Shape;2948;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9" name="Google Shape;2949;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0" name="Google Shape;2950;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1" name="Google Shape;2951;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2" name="Google Shape;2952;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3" name="Google Shape;2953;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7488254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preserve="1" userDrawn="1">
  <p:cSld name="1_Title">
    <p:bg>
      <p:bgPr>
        <a:solidFill>
          <a:schemeClr val="accent5"/>
        </a:solidFill>
        <a:effectLst/>
      </p:bgPr>
    </p:bg>
    <p:spTree>
      <p:nvGrpSpPr>
        <p:cNvPr id="1" name="Shape 9"/>
        <p:cNvGrpSpPr/>
        <p:nvPr/>
      </p:nvGrpSpPr>
      <p:grpSpPr>
        <a:xfrm>
          <a:off x="0" y="0"/>
          <a:ext cx="0" cy="0"/>
          <a:chOff x="0" y="0"/>
          <a:chExt cx="0" cy="0"/>
        </a:xfrm>
      </p:grpSpPr>
    </p:spTree>
    <p:extLst>
      <p:ext uri="{BB962C8B-B14F-4D97-AF65-F5344CB8AC3E}">
        <p14:creationId xmlns:p14="http://schemas.microsoft.com/office/powerpoint/2010/main" val="10771615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 dark">
    <p:bg>
      <p:bgPr>
        <a:blipFill dpi="0" rotWithShape="1">
          <a:blip r:embed="rId2">
            <a:lum/>
          </a:blip>
          <a:srcRect/>
          <a:stretch>
            <a:fillRect t="-21000" b="-21000"/>
          </a:stretch>
        </a:blipFill>
        <a:effectLst/>
      </p:bgPr>
    </p:bg>
    <p:spTree>
      <p:nvGrpSpPr>
        <p:cNvPr id="1" name="Shape 3230"/>
        <p:cNvGrpSpPr/>
        <p:nvPr/>
      </p:nvGrpSpPr>
      <p:grpSpPr>
        <a:xfrm>
          <a:off x="0" y="0"/>
          <a:ext cx="0" cy="0"/>
          <a:chOff x="0" y="0"/>
          <a:chExt cx="0" cy="0"/>
        </a:xfrm>
      </p:grpSpPr>
    </p:spTree>
    <p:extLst>
      <p:ext uri="{BB962C8B-B14F-4D97-AF65-F5344CB8AC3E}">
        <p14:creationId xmlns:p14="http://schemas.microsoft.com/office/powerpoint/2010/main" val="2962678831"/>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7733" y="985833"/>
            <a:ext cx="9014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957733" y="2311400"/>
            <a:ext cx="9014800" cy="3974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122041" y="6293601"/>
            <a:ext cx="731600" cy="524800"/>
          </a:xfrm>
          <a:prstGeom prst="rect">
            <a:avLst/>
          </a:prstGeom>
          <a:noFill/>
          <a:ln>
            <a:noFill/>
          </a:ln>
        </p:spPr>
        <p:txBody>
          <a:bodyPr spcFirstLastPara="1" wrap="square" lIns="91425" tIns="91425" rIns="91425" bIns="91425" anchor="ctr" anchorCtr="0">
            <a:noAutofit/>
          </a:bodyPr>
          <a:lstStyle>
            <a:lvl1pPr lvl="0">
              <a:buNone/>
              <a:defRPr sz="1600">
                <a:solidFill>
                  <a:schemeClr val="dk2"/>
                </a:solidFill>
                <a:latin typeface="Dosis ExtraLight"/>
                <a:ea typeface="Dosis ExtraLight"/>
                <a:cs typeface="Dosis ExtraLight"/>
                <a:sym typeface="Dosis ExtraLight"/>
              </a:defRPr>
            </a:lvl1pPr>
            <a:lvl2pPr lvl="1">
              <a:buNone/>
              <a:defRPr sz="1600">
                <a:solidFill>
                  <a:schemeClr val="dk2"/>
                </a:solidFill>
                <a:latin typeface="Dosis ExtraLight"/>
                <a:ea typeface="Dosis ExtraLight"/>
                <a:cs typeface="Dosis ExtraLight"/>
                <a:sym typeface="Dosis ExtraLight"/>
              </a:defRPr>
            </a:lvl2pPr>
            <a:lvl3pPr lvl="2">
              <a:buNone/>
              <a:defRPr sz="1600">
                <a:solidFill>
                  <a:schemeClr val="dk2"/>
                </a:solidFill>
                <a:latin typeface="Dosis ExtraLight"/>
                <a:ea typeface="Dosis ExtraLight"/>
                <a:cs typeface="Dosis ExtraLight"/>
                <a:sym typeface="Dosis ExtraLight"/>
              </a:defRPr>
            </a:lvl3pPr>
            <a:lvl4pPr lvl="3">
              <a:buNone/>
              <a:defRPr sz="1600">
                <a:solidFill>
                  <a:schemeClr val="dk2"/>
                </a:solidFill>
                <a:latin typeface="Dosis ExtraLight"/>
                <a:ea typeface="Dosis ExtraLight"/>
                <a:cs typeface="Dosis ExtraLight"/>
                <a:sym typeface="Dosis ExtraLight"/>
              </a:defRPr>
            </a:lvl4pPr>
            <a:lvl5pPr lvl="4">
              <a:buNone/>
              <a:defRPr sz="1600">
                <a:solidFill>
                  <a:schemeClr val="dk2"/>
                </a:solidFill>
                <a:latin typeface="Dosis ExtraLight"/>
                <a:ea typeface="Dosis ExtraLight"/>
                <a:cs typeface="Dosis ExtraLight"/>
                <a:sym typeface="Dosis ExtraLight"/>
              </a:defRPr>
            </a:lvl5pPr>
            <a:lvl6pPr lvl="5">
              <a:buNone/>
              <a:defRPr sz="1600">
                <a:solidFill>
                  <a:schemeClr val="dk2"/>
                </a:solidFill>
                <a:latin typeface="Dosis ExtraLight"/>
                <a:ea typeface="Dosis ExtraLight"/>
                <a:cs typeface="Dosis ExtraLight"/>
                <a:sym typeface="Dosis ExtraLight"/>
              </a:defRPr>
            </a:lvl6pPr>
            <a:lvl7pPr lvl="6">
              <a:buNone/>
              <a:defRPr sz="1600">
                <a:solidFill>
                  <a:schemeClr val="dk2"/>
                </a:solidFill>
                <a:latin typeface="Dosis ExtraLight"/>
                <a:ea typeface="Dosis ExtraLight"/>
                <a:cs typeface="Dosis ExtraLight"/>
                <a:sym typeface="Dosis ExtraLight"/>
              </a:defRPr>
            </a:lvl7pPr>
            <a:lvl8pPr lvl="7">
              <a:buNone/>
              <a:defRPr sz="1600">
                <a:solidFill>
                  <a:schemeClr val="dk2"/>
                </a:solidFill>
                <a:latin typeface="Dosis ExtraLight"/>
                <a:ea typeface="Dosis ExtraLight"/>
                <a:cs typeface="Dosis ExtraLight"/>
                <a:sym typeface="Dosis ExtraLight"/>
              </a:defRPr>
            </a:lvl8pPr>
            <a:lvl9pPr lvl="8">
              <a:buNone/>
              <a:defRPr sz="1600">
                <a:solidFill>
                  <a:schemeClr val="dk2"/>
                </a:solidFill>
                <a:latin typeface="Dosis ExtraLight"/>
                <a:ea typeface="Dosis ExtraLight"/>
                <a:cs typeface="Dosis ExtraLight"/>
                <a:sym typeface="Dosis ExtraLight"/>
              </a:defRPr>
            </a:lvl9pPr>
          </a:lstStyle>
          <a:p>
            <a:fld id="{D57F1E4F-1CFF-5643-939E-02111984F565}" type="slidenum">
              <a:rPr lang="en-US" smtClean="0"/>
              <a:t>‹#›</a:t>
            </a:fld>
            <a:endParaRPr lang="en-US" dirty="0"/>
          </a:p>
        </p:txBody>
      </p:sp>
    </p:spTree>
    <p:extLst>
      <p:ext uri="{BB962C8B-B14F-4D97-AF65-F5344CB8AC3E}">
        <p14:creationId xmlns:p14="http://schemas.microsoft.com/office/powerpoint/2010/main" val="4000221864"/>
      </p:ext>
    </p:extLst>
  </p:cSld>
  <p:clrMap bg1="lt1" tx1="dk1" bg2="dk2" tx2="lt2" accent1="accent1" accent2="accent2" accent3="accent3" accent4="accent4" accent5="accent5" accent6="accent6" hlink="hlink" folHlink="folHlink"/>
  <p:sldLayoutIdLst>
    <p:sldLayoutId id="2147483804" r:id="rId1"/>
    <p:sldLayoutId id="2147483806" r:id="rId2"/>
    <p:sldLayoutId id="2147483814" r:id="rId3"/>
    <p:sldLayoutId id="2147483807" r:id="rId4"/>
    <p:sldLayoutId id="2147483808" r:id="rId5"/>
    <p:sldLayoutId id="2147483809" r:id="rId6"/>
    <p:sldLayoutId id="2147483810" r:id="rId7"/>
    <p:sldLayoutId id="2147483815" r:id="rId8"/>
    <p:sldLayoutId id="2147483812" r:id="rId9"/>
    <p:sldLayoutId id="2147483813" r:id="rId10"/>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1023B4-F2D0-44EF-94DB-ACAA7B4AA125}"/>
              </a:ext>
            </a:extLst>
          </p:cNvPr>
          <p:cNvSpPr txBox="1"/>
          <p:nvPr/>
        </p:nvSpPr>
        <p:spPr>
          <a:xfrm>
            <a:off x="754601" y="5246702"/>
            <a:ext cx="5877018" cy="523220"/>
          </a:xfrm>
          <a:prstGeom prst="rect">
            <a:avLst/>
          </a:prstGeom>
          <a:noFill/>
        </p:spPr>
        <p:txBody>
          <a:bodyPr wrap="square" rtlCol="0">
            <a:spAutoFit/>
          </a:bodyPr>
          <a:lstStyle/>
          <a:p>
            <a:r>
              <a:rPr lang="en-GB" sz="2800" b="1" dirty="0">
                <a:solidFill>
                  <a:srgbClr val="0099E5"/>
                </a:solidFill>
                <a:latin typeface="Times New Roman" panose="02020603050405020304" pitchFamily="18" charset="0"/>
                <a:cs typeface="Times New Roman" panose="02020603050405020304" pitchFamily="18" charset="0"/>
              </a:rPr>
              <a:t>Presented By: Loltron</a:t>
            </a:r>
          </a:p>
        </p:txBody>
      </p:sp>
    </p:spTree>
    <p:extLst>
      <p:ext uri="{BB962C8B-B14F-4D97-AF65-F5344CB8AC3E}">
        <p14:creationId xmlns:p14="http://schemas.microsoft.com/office/powerpoint/2010/main" val="41583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1B352C-8330-4FD0-920E-ED773A1C8D4F}"/>
              </a:ext>
            </a:extLst>
          </p:cNvPr>
          <p:cNvSpPr>
            <a:spLocks noGrp="1"/>
          </p:cNvSpPr>
          <p:nvPr>
            <p:ph type="body" sz="quarter" idx="10"/>
          </p:nvPr>
        </p:nvSpPr>
        <p:spPr>
          <a:xfrm>
            <a:off x="1199564" y="710075"/>
            <a:ext cx="6080126" cy="1296278"/>
          </a:xfrm>
        </p:spPr>
        <p:txBody>
          <a:bodyPr/>
          <a:lstStyle/>
          <a:p>
            <a:r>
              <a:rPr lang="en-GB" dirty="0"/>
              <a:t>Introduction</a:t>
            </a:r>
          </a:p>
        </p:txBody>
      </p:sp>
      <p:sp>
        <p:nvSpPr>
          <p:cNvPr id="3" name="Text Placeholder 2">
            <a:extLst>
              <a:ext uri="{FF2B5EF4-FFF2-40B4-BE49-F238E27FC236}">
                <a16:creationId xmlns:a16="http://schemas.microsoft.com/office/drawing/2014/main" id="{D8D20620-99D9-4E0E-BB41-E66A772C2D13}"/>
              </a:ext>
            </a:extLst>
          </p:cNvPr>
          <p:cNvSpPr>
            <a:spLocks noGrp="1"/>
          </p:cNvSpPr>
          <p:nvPr>
            <p:ph type="body" sz="quarter" idx="11"/>
          </p:nvPr>
        </p:nvSpPr>
        <p:spPr>
          <a:xfrm>
            <a:off x="550417" y="2885243"/>
            <a:ext cx="7142670" cy="2731656"/>
          </a:xfrm>
        </p:spPr>
        <p:txBody>
          <a:bodyPr/>
          <a:lstStyle/>
          <a:p>
            <a:r>
              <a:rPr lang="en-GB" sz="2400" dirty="0"/>
              <a:t>Arcadit is a social media app designed to allow all its users to connect with each other. Any user can contact another user by searching for that user in search. The app design allows users to navigate through the app with ease.</a:t>
            </a:r>
          </a:p>
        </p:txBody>
      </p:sp>
    </p:spTree>
    <p:extLst>
      <p:ext uri="{BB962C8B-B14F-4D97-AF65-F5344CB8AC3E}">
        <p14:creationId xmlns:p14="http://schemas.microsoft.com/office/powerpoint/2010/main" val="153807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621D52-6F53-44E8-99CE-790284321088}"/>
              </a:ext>
            </a:extLst>
          </p:cNvPr>
          <p:cNvSpPr>
            <a:spLocks noGrp="1"/>
          </p:cNvSpPr>
          <p:nvPr>
            <p:ph type="body" sz="quarter" idx="10"/>
          </p:nvPr>
        </p:nvSpPr>
        <p:spPr>
          <a:xfrm>
            <a:off x="1690347" y="594665"/>
            <a:ext cx="4979295" cy="1278523"/>
          </a:xfrm>
        </p:spPr>
        <p:txBody>
          <a:bodyPr/>
          <a:lstStyle/>
          <a:p>
            <a:r>
              <a:rPr lang="en-GB" dirty="0"/>
              <a:t>Features</a:t>
            </a:r>
          </a:p>
        </p:txBody>
      </p:sp>
      <p:sp>
        <p:nvSpPr>
          <p:cNvPr id="3" name="Text Placeholder 2">
            <a:extLst>
              <a:ext uri="{FF2B5EF4-FFF2-40B4-BE49-F238E27FC236}">
                <a16:creationId xmlns:a16="http://schemas.microsoft.com/office/drawing/2014/main" id="{DAAD8C2C-0BC4-4506-8C82-88BCE517BD99}"/>
              </a:ext>
            </a:extLst>
          </p:cNvPr>
          <p:cNvSpPr>
            <a:spLocks noGrp="1"/>
          </p:cNvSpPr>
          <p:nvPr>
            <p:ph type="body" sz="quarter" idx="11"/>
          </p:nvPr>
        </p:nvSpPr>
        <p:spPr>
          <a:xfrm>
            <a:off x="523783" y="2654423"/>
            <a:ext cx="7213692" cy="3424115"/>
          </a:xfrm>
        </p:spPr>
        <p:txBody>
          <a:bodyPr/>
          <a:lstStyle/>
          <a:p>
            <a:pPr marL="419100" indent="-342900">
              <a:buFont typeface="Arial" panose="020B0604020202020204" pitchFamily="34" charset="0"/>
              <a:buChar char="•"/>
            </a:pPr>
            <a:r>
              <a:rPr lang="en-GB" sz="2800" dirty="0"/>
              <a:t>Group Chat</a:t>
            </a:r>
          </a:p>
          <a:p>
            <a:pPr marL="419100" indent="-342900">
              <a:buFont typeface="Arial" panose="020B0604020202020204" pitchFamily="34" charset="0"/>
              <a:buChar char="•"/>
            </a:pPr>
            <a:r>
              <a:rPr lang="en-GB" sz="2800" dirty="0"/>
              <a:t>Posts</a:t>
            </a:r>
          </a:p>
          <a:p>
            <a:pPr marL="419100" indent="-342900">
              <a:buFont typeface="Arial" panose="020B0604020202020204" pitchFamily="34" charset="0"/>
              <a:buChar char="•"/>
            </a:pPr>
            <a:r>
              <a:rPr lang="en-GB" sz="2800" dirty="0"/>
              <a:t>User Profiles</a:t>
            </a:r>
          </a:p>
          <a:p>
            <a:pPr marL="419100" indent="-342900">
              <a:buFont typeface="Arial" panose="020B0604020202020204" pitchFamily="34" charset="0"/>
              <a:buChar char="•"/>
            </a:pPr>
            <a:r>
              <a:rPr lang="en-GB" sz="2800" dirty="0"/>
              <a:t>Design </a:t>
            </a:r>
          </a:p>
          <a:p>
            <a:pPr marL="419100" indent="-342900">
              <a:buFont typeface="Arial" panose="020B0604020202020204" pitchFamily="34" charset="0"/>
              <a:buChar char="•"/>
            </a:pPr>
            <a:r>
              <a:rPr lang="en-GB" sz="2800" dirty="0"/>
              <a:t>Google Sign-in</a:t>
            </a:r>
          </a:p>
          <a:p>
            <a:pPr marL="4191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59893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803377-F691-4672-A4F5-958BB40E709D}"/>
              </a:ext>
            </a:extLst>
          </p:cNvPr>
          <p:cNvSpPr>
            <a:spLocks noGrp="1"/>
          </p:cNvSpPr>
          <p:nvPr>
            <p:ph type="body" sz="quarter" idx="10"/>
          </p:nvPr>
        </p:nvSpPr>
        <p:spPr>
          <a:xfrm>
            <a:off x="897723" y="594666"/>
            <a:ext cx="6674930" cy="1456076"/>
          </a:xfrm>
        </p:spPr>
        <p:txBody>
          <a:bodyPr/>
          <a:lstStyle/>
          <a:p>
            <a:r>
              <a:rPr lang="en-GB" dirty="0"/>
              <a:t>Implementation</a:t>
            </a:r>
          </a:p>
        </p:txBody>
      </p:sp>
      <p:sp>
        <p:nvSpPr>
          <p:cNvPr id="3" name="Text Placeholder 2">
            <a:extLst>
              <a:ext uri="{FF2B5EF4-FFF2-40B4-BE49-F238E27FC236}">
                <a16:creationId xmlns:a16="http://schemas.microsoft.com/office/drawing/2014/main" id="{72CDF0BF-EC88-459A-9A73-90BEB841DC2B}"/>
              </a:ext>
            </a:extLst>
          </p:cNvPr>
          <p:cNvSpPr>
            <a:spLocks noGrp="1"/>
          </p:cNvSpPr>
          <p:nvPr>
            <p:ph type="body" sz="quarter" idx="11"/>
          </p:nvPr>
        </p:nvSpPr>
        <p:spPr>
          <a:xfrm>
            <a:off x="612559" y="2831977"/>
            <a:ext cx="7483876" cy="3246561"/>
          </a:xfrm>
        </p:spPr>
        <p:txBody>
          <a:bodyPr/>
          <a:lstStyle/>
          <a:p>
            <a:pPr marL="419100" indent="-342900">
              <a:buFont typeface="Arial" panose="020B0604020202020204" pitchFamily="34" charset="0"/>
              <a:buChar char="•"/>
            </a:pPr>
            <a:r>
              <a:rPr lang="en-GB" sz="2400" dirty="0"/>
              <a:t>Various libraries used – A lot of modules used </a:t>
            </a:r>
          </a:p>
          <a:p>
            <a:pPr marL="419100" indent="-342900">
              <a:buFont typeface="Arial" panose="020B0604020202020204" pitchFamily="34" charset="0"/>
              <a:buChar char="•"/>
            </a:pPr>
            <a:r>
              <a:rPr lang="en-GB" sz="2400" dirty="0"/>
              <a:t>Various Design techniques used</a:t>
            </a:r>
          </a:p>
          <a:p>
            <a:pPr marL="419100" indent="-342900">
              <a:buFont typeface="Arial" panose="020B0604020202020204" pitchFamily="34" charset="0"/>
              <a:buChar char="•"/>
            </a:pPr>
            <a:r>
              <a:rPr lang="en-GB" sz="2400" dirty="0"/>
              <a:t>Android Studio</a:t>
            </a:r>
          </a:p>
          <a:p>
            <a:pPr marL="419100" indent="-342900">
              <a:buFont typeface="Arial" panose="020B0604020202020204" pitchFamily="34" charset="0"/>
              <a:buChar char="•"/>
            </a:pPr>
            <a:r>
              <a:rPr lang="en-GB" sz="2400" dirty="0"/>
              <a:t>Firebase Database(External Database to store information)</a:t>
            </a:r>
          </a:p>
          <a:p>
            <a:endParaRPr lang="en-GB" dirty="0"/>
          </a:p>
        </p:txBody>
      </p:sp>
    </p:spTree>
    <p:extLst>
      <p:ext uri="{BB962C8B-B14F-4D97-AF65-F5344CB8AC3E}">
        <p14:creationId xmlns:p14="http://schemas.microsoft.com/office/powerpoint/2010/main" val="268443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803377-F691-4672-A4F5-958BB40E709D}"/>
              </a:ext>
            </a:extLst>
          </p:cNvPr>
          <p:cNvSpPr>
            <a:spLocks noGrp="1"/>
          </p:cNvSpPr>
          <p:nvPr>
            <p:ph type="body" sz="quarter" idx="10"/>
          </p:nvPr>
        </p:nvSpPr>
        <p:spPr>
          <a:xfrm>
            <a:off x="862213" y="594666"/>
            <a:ext cx="6302068" cy="1420565"/>
          </a:xfrm>
        </p:spPr>
        <p:txBody>
          <a:bodyPr/>
          <a:lstStyle/>
          <a:p>
            <a:r>
              <a:rPr lang="en-GB" dirty="0"/>
              <a:t>Libraries Used</a:t>
            </a:r>
          </a:p>
        </p:txBody>
      </p:sp>
      <p:sp>
        <p:nvSpPr>
          <p:cNvPr id="3" name="Text Placeholder 2">
            <a:extLst>
              <a:ext uri="{FF2B5EF4-FFF2-40B4-BE49-F238E27FC236}">
                <a16:creationId xmlns:a16="http://schemas.microsoft.com/office/drawing/2014/main" id="{72CDF0BF-EC88-459A-9A73-90BEB841DC2B}"/>
              </a:ext>
            </a:extLst>
          </p:cNvPr>
          <p:cNvSpPr>
            <a:spLocks noGrp="1"/>
          </p:cNvSpPr>
          <p:nvPr>
            <p:ph type="body" sz="quarter" idx="11"/>
          </p:nvPr>
        </p:nvSpPr>
        <p:spPr>
          <a:xfrm>
            <a:off x="435006" y="2361460"/>
            <a:ext cx="7302469" cy="3717078"/>
          </a:xfrm>
        </p:spPr>
        <p:txBody>
          <a:bodyPr/>
          <a:lstStyle/>
          <a:p>
            <a:r>
              <a:rPr lang="en-GB" dirty="0"/>
              <a:t>There were a lot of libraries used to make this app so I have mentioned only few main libraries used:</a:t>
            </a:r>
          </a:p>
          <a:p>
            <a:pPr marL="419100" indent="-342900">
              <a:buFont typeface="Arial" panose="020B0604020202020204" pitchFamily="34" charset="0"/>
              <a:buChar char="•"/>
            </a:pPr>
            <a:r>
              <a:rPr lang="en-GB" dirty="0" err="1"/>
              <a:t>andriod.app</a:t>
            </a:r>
            <a:endParaRPr lang="en-GB" dirty="0"/>
          </a:p>
          <a:p>
            <a:pPr marL="419100" indent="-342900">
              <a:buFont typeface="Arial" panose="020B0604020202020204" pitchFamily="34" charset="0"/>
              <a:buChar char="•"/>
            </a:pPr>
            <a:r>
              <a:rPr lang="en-GB" dirty="0" err="1"/>
              <a:t>andriod.widget</a:t>
            </a:r>
            <a:endParaRPr lang="en-GB" dirty="0"/>
          </a:p>
          <a:p>
            <a:pPr marL="419100" indent="-342900">
              <a:buFont typeface="Arial" panose="020B0604020202020204" pitchFamily="34" charset="0"/>
              <a:buChar char="•"/>
            </a:pPr>
            <a:r>
              <a:rPr lang="en-GB" dirty="0" err="1"/>
              <a:t>andriodx.appcompat</a:t>
            </a:r>
            <a:endParaRPr lang="en-GB" dirty="0"/>
          </a:p>
          <a:p>
            <a:pPr marL="419100" indent="-342900">
              <a:buFont typeface="Arial" panose="020B0604020202020204" pitchFamily="34" charset="0"/>
              <a:buChar char="•"/>
            </a:pPr>
            <a:r>
              <a:rPr lang="en-GB" dirty="0" err="1"/>
              <a:t>androidx.annotation</a:t>
            </a:r>
            <a:endParaRPr lang="en-GB" dirty="0"/>
          </a:p>
          <a:p>
            <a:pPr marL="419100" indent="-342900">
              <a:buFont typeface="Arial" panose="020B0604020202020204" pitchFamily="34" charset="0"/>
              <a:buChar char="•"/>
            </a:pPr>
            <a:r>
              <a:rPr lang="en-GB" dirty="0" err="1"/>
              <a:t>java.util</a:t>
            </a:r>
            <a:endParaRPr lang="en-GB" dirty="0"/>
          </a:p>
          <a:p>
            <a:pPr marL="419100" indent="-342900">
              <a:buFont typeface="Arial" panose="020B0604020202020204" pitchFamily="34" charset="0"/>
              <a:buChar char="•"/>
            </a:pPr>
            <a:r>
              <a:rPr lang="en-GB" dirty="0" err="1"/>
              <a:t>google.firebase.auth</a:t>
            </a:r>
            <a:endParaRPr lang="en-GB" dirty="0"/>
          </a:p>
          <a:p>
            <a:pPr marL="419100" indent="-342900">
              <a:buFont typeface="Arial" panose="020B0604020202020204" pitchFamily="34" charset="0"/>
              <a:buChar char="•"/>
            </a:pPr>
            <a:r>
              <a:rPr lang="en-GB" dirty="0" err="1"/>
              <a:t>google.android.gms.auth</a:t>
            </a:r>
            <a:endParaRPr lang="en-GB" dirty="0"/>
          </a:p>
          <a:p>
            <a:pPr marL="4191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47923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803377-F691-4672-A4F5-958BB40E709D}"/>
              </a:ext>
            </a:extLst>
          </p:cNvPr>
          <p:cNvSpPr>
            <a:spLocks noGrp="1"/>
          </p:cNvSpPr>
          <p:nvPr>
            <p:ph type="body" sz="quarter" idx="10"/>
          </p:nvPr>
        </p:nvSpPr>
        <p:spPr>
          <a:xfrm>
            <a:off x="648069" y="452623"/>
            <a:ext cx="7370164" cy="2210678"/>
          </a:xfrm>
        </p:spPr>
        <p:txBody>
          <a:bodyPr/>
          <a:lstStyle/>
          <a:p>
            <a:r>
              <a:rPr lang="en-GB" dirty="0"/>
              <a:t>Problems Faced/Solution</a:t>
            </a:r>
          </a:p>
        </p:txBody>
      </p:sp>
      <p:sp>
        <p:nvSpPr>
          <p:cNvPr id="3" name="Text Placeholder 2">
            <a:extLst>
              <a:ext uri="{FF2B5EF4-FFF2-40B4-BE49-F238E27FC236}">
                <a16:creationId xmlns:a16="http://schemas.microsoft.com/office/drawing/2014/main" id="{72CDF0BF-EC88-459A-9A73-90BEB841DC2B}"/>
              </a:ext>
            </a:extLst>
          </p:cNvPr>
          <p:cNvSpPr>
            <a:spLocks noGrp="1"/>
          </p:cNvSpPr>
          <p:nvPr>
            <p:ph type="body" sz="quarter" idx="11"/>
          </p:nvPr>
        </p:nvSpPr>
        <p:spPr>
          <a:xfrm>
            <a:off x="493560" y="2885242"/>
            <a:ext cx="7679183" cy="3595456"/>
          </a:xfrm>
        </p:spPr>
        <p:txBody>
          <a:bodyPr/>
          <a:lstStyle/>
          <a:p>
            <a:pPr marL="419100" indent="-342900">
              <a:buFont typeface="Arial" panose="020B0604020202020204" pitchFamily="34" charset="0"/>
              <a:buChar char="•"/>
            </a:pPr>
            <a:r>
              <a:rPr lang="en-GB" dirty="0"/>
              <a:t>Problems</a:t>
            </a:r>
          </a:p>
          <a:p>
            <a:pPr marL="1257300" lvl="1" indent="-342900">
              <a:buFont typeface="Arial" panose="020B0604020202020204" pitchFamily="34" charset="0"/>
              <a:buChar char="•"/>
            </a:pPr>
            <a:r>
              <a:rPr lang="en-GB" dirty="0"/>
              <a:t>There were various errors faced while building the app. Often these errors arose due to differences in the dependencies. </a:t>
            </a:r>
          </a:p>
          <a:p>
            <a:pPr marL="1257300" lvl="1" indent="-342900">
              <a:buFont typeface="Arial" panose="020B0604020202020204" pitchFamily="34" charset="0"/>
              <a:buChar char="•"/>
            </a:pPr>
            <a:endParaRPr lang="en-GB" dirty="0"/>
          </a:p>
          <a:p>
            <a:pPr marL="419100" indent="-342900">
              <a:buFont typeface="Arial" panose="020B0604020202020204" pitchFamily="34" charset="0"/>
              <a:buChar char="•"/>
            </a:pPr>
            <a:r>
              <a:rPr lang="en-GB" dirty="0"/>
              <a:t>Solution</a:t>
            </a:r>
          </a:p>
          <a:p>
            <a:pPr marL="1257300" lvl="1" indent="-342900">
              <a:buFont typeface="Arial" panose="020B0604020202020204" pitchFamily="34" charset="0"/>
              <a:buChar char="•"/>
            </a:pPr>
            <a:r>
              <a:rPr lang="en-GB" dirty="0"/>
              <a:t>Most of the errors were fixed by searching for the errors and finding their solution on various internet websites such as </a:t>
            </a:r>
            <a:r>
              <a:rPr lang="en-GB" dirty="0" err="1"/>
              <a:t>stackoverflow</a:t>
            </a:r>
            <a:r>
              <a:rPr lang="en-GB" dirty="0"/>
              <a:t>.</a:t>
            </a:r>
          </a:p>
        </p:txBody>
      </p:sp>
    </p:spTree>
    <p:extLst>
      <p:ext uri="{BB962C8B-B14F-4D97-AF65-F5344CB8AC3E}">
        <p14:creationId xmlns:p14="http://schemas.microsoft.com/office/powerpoint/2010/main" val="416153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803377-F691-4672-A4F5-958BB40E709D}"/>
              </a:ext>
            </a:extLst>
          </p:cNvPr>
          <p:cNvSpPr>
            <a:spLocks noGrp="1"/>
          </p:cNvSpPr>
          <p:nvPr>
            <p:ph type="body" sz="quarter" idx="10"/>
          </p:nvPr>
        </p:nvSpPr>
        <p:spPr>
          <a:xfrm>
            <a:off x="1412628" y="576910"/>
            <a:ext cx="5316646" cy="1216379"/>
          </a:xfrm>
        </p:spPr>
        <p:txBody>
          <a:bodyPr/>
          <a:lstStyle/>
          <a:p>
            <a:r>
              <a:rPr lang="en-GB" dirty="0"/>
              <a:t>Conclusion</a:t>
            </a:r>
          </a:p>
        </p:txBody>
      </p:sp>
      <p:sp>
        <p:nvSpPr>
          <p:cNvPr id="3" name="Text Placeholder 2">
            <a:extLst>
              <a:ext uri="{FF2B5EF4-FFF2-40B4-BE49-F238E27FC236}">
                <a16:creationId xmlns:a16="http://schemas.microsoft.com/office/drawing/2014/main" id="{72CDF0BF-EC88-459A-9A73-90BEB841DC2B}"/>
              </a:ext>
            </a:extLst>
          </p:cNvPr>
          <p:cNvSpPr>
            <a:spLocks noGrp="1"/>
          </p:cNvSpPr>
          <p:nvPr>
            <p:ph type="body" sz="quarter" idx="11"/>
          </p:nvPr>
        </p:nvSpPr>
        <p:spPr>
          <a:xfrm>
            <a:off x="541538" y="2388093"/>
            <a:ext cx="7519386" cy="3690445"/>
          </a:xfrm>
        </p:spPr>
        <p:txBody>
          <a:bodyPr/>
          <a:lstStyle/>
          <a:p>
            <a:r>
              <a:rPr lang="en-GB" dirty="0"/>
              <a:t>Arcadit is a fun and easy to use app. It’s purpose is to allow users to connect with each other with ease. It was a good app to make and a while making the app I gained various introductory and detailed skills of android app development. In addition to that, I also learned various design implementation techniques used for apps. </a:t>
            </a:r>
          </a:p>
          <a:p>
            <a:endParaRPr lang="en-GB" dirty="0"/>
          </a:p>
          <a:p>
            <a:r>
              <a:rPr lang="en-GB" dirty="0"/>
              <a:t>This app is definitely not a finished product and I would certainly like to add more features to this app and perhaps work on the design a bit more</a:t>
            </a:r>
          </a:p>
        </p:txBody>
      </p:sp>
    </p:spTree>
    <p:extLst>
      <p:ext uri="{BB962C8B-B14F-4D97-AF65-F5344CB8AC3E}">
        <p14:creationId xmlns:p14="http://schemas.microsoft.com/office/powerpoint/2010/main" val="929346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EE1092-3580-4938-A473-0D4C33C9AB2E}"/>
              </a:ext>
            </a:extLst>
          </p:cNvPr>
          <p:cNvPicPr>
            <a:picLocks noChangeAspect="1"/>
          </p:cNvPicPr>
          <p:nvPr/>
        </p:nvPicPr>
        <p:blipFill>
          <a:blip r:embed="rId2"/>
          <a:stretch>
            <a:fillRect/>
          </a:stretch>
        </p:blipFill>
        <p:spPr>
          <a:xfrm>
            <a:off x="541538" y="606230"/>
            <a:ext cx="3098688" cy="5508778"/>
          </a:xfrm>
          <a:prstGeom prst="rect">
            <a:avLst/>
          </a:prstGeom>
        </p:spPr>
      </p:pic>
      <p:pic>
        <p:nvPicPr>
          <p:cNvPr id="3" name="Picture 2">
            <a:extLst>
              <a:ext uri="{FF2B5EF4-FFF2-40B4-BE49-F238E27FC236}">
                <a16:creationId xmlns:a16="http://schemas.microsoft.com/office/drawing/2014/main" id="{67A70FAC-356C-4897-92D7-DBF642BCFA2D}"/>
              </a:ext>
            </a:extLst>
          </p:cNvPr>
          <p:cNvPicPr>
            <a:picLocks noChangeAspect="1"/>
          </p:cNvPicPr>
          <p:nvPr/>
        </p:nvPicPr>
        <p:blipFill>
          <a:blip r:embed="rId3"/>
          <a:stretch>
            <a:fillRect/>
          </a:stretch>
        </p:blipFill>
        <p:spPr>
          <a:xfrm>
            <a:off x="4390045" y="606230"/>
            <a:ext cx="3098688" cy="5508778"/>
          </a:xfrm>
          <a:prstGeom prst="rect">
            <a:avLst/>
          </a:prstGeom>
        </p:spPr>
      </p:pic>
      <p:pic>
        <p:nvPicPr>
          <p:cNvPr id="4" name="Picture 3">
            <a:extLst>
              <a:ext uri="{FF2B5EF4-FFF2-40B4-BE49-F238E27FC236}">
                <a16:creationId xmlns:a16="http://schemas.microsoft.com/office/drawing/2014/main" id="{EBA00DC6-A046-4D78-9B33-A7D7B0E9A6C1}"/>
              </a:ext>
            </a:extLst>
          </p:cNvPr>
          <p:cNvPicPr>
            <a:picLocks noChangeAspect="1"/>
          </p:cNvPicPr>
          <p:nvPr/>
        </p:nvPicPr>
        <p:blipFill>
          <a:blip r:embed="rId4"/>
          <a:stretch>
            <a:fillRect/>
          </a:stretch>
        </p:blipFill>
        <p:spPr>
          <a:xfrm>
            <a:off x="8379005" y="606230"/>
            <a:ext cx="3144592" cy="5508778"/>
          </a:xfrm>
          <a:prstGeom prst="rect">
            <a:avLst/>
          </a:prstGeom>
        </p:spPr>
      </p:pic>
    </p:spTree>
    <p:extLst>
      <p:ext uri="{BB962C8B-B14F-4D97-AF65-F5344CB8AC3E}">
        <p14:creationId xmlns:p14="http://schemas.microsoft.com/office/powerpoint/2010/main" val="4124802577"/>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241</TotalTime>
  <Words>279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Copperplate Gothic Light</vt:lpstr>
      <vt:lpstr>Dosis ExtraLight</vt:lpstr>
      <vt:lpstr>Times New Roman</vt:lpstr>
      <vt:lpstr>Titillium Web Light</vt:lpstr>
      <vt:lpstr>Trebuchet MS</vt:lpstr>
      <vt:lpstr>Mowbray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Loltron</dc:creator>
  <cp:lastModifiedBy>Syed Muhammad Ali Jaseem</cp:lastModifiedBy>
  <cp:revision>17</cp:revision>
  <dcterms:created xsi:type="dcterms:W3CDTF">2020-06-27T07:44:50Z</dcterms:created>
  <dcterms:modified xsi:type="dcterms:W3CDTF">2021-08-10T20:53:32Z</dcterms:modified>
</cp:coreProperties>
</file>