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2" r:id="rId7"/>
    <p:sldId id="266" r:id="rId8"/>
    <p:sldId id="263" r:id="rId9"/>
    <p:sldId id="264" r:id="rId10"/>
    <p:sldId id="265" r:id="rId11"/>
    <p:sldId id="268"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snapToGrid="0">
      <p:cViewPr varScale="1">
        <p:scale>
          <a:sx n="81" d="100"/>
          <a:sy n="81" d="100"/>
        </p:scale>
        <p:origin x="73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5C2660-A110-46F1-88D1-E6977640B7F2}" type="datetimeFigureOut">
              <a:rPr lang="en-GB" smtClean="0"/>
              <a:t>20/12/2019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FC0556-50D9-4622-96B5-7D9836EBC560}" type="slidenum">
              <a:rPr lang="en-GB" smtClean="0"/>
              <a:t>‹#›</a:t>
            </a:fld>
            <a:endParaRPr lang="en-GB"/>
          </a:p>
        </p:txBody>
      </p:sp>
    </p:spTree>
    <p:extLst>
      <p:ext uri="{BB962C8B-B14F-4D97-AF65-F5344CB8AC3E}">
        <p14:creationId xmlns:p14="http://schemas.microsoft.com/office/powerpoint/2010/main" val="1901518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8"/>
        <p:cNvGrpSpPr/>
        <p:nvPr/>
      </p:nvGrpSpPr>
      <p:grpSpPr>
        <a:xfrm>
          <a:off x="0" y="0"/>
          <a:ext cx="0" cy="0"/>
          <a:chOff x="0" y="0"/>
          <a:chExt cx="0" cy="0"/>
        </a:xfrm>
      </p:grpSpPr>
      <p:sp>
        <p:nvSpPr>
          <p:cNvPr id="3919" name="Google Shape;391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0" name="Google Shape;392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userDrawn="1">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hasCustomPrompt="1"/>
          </p:nvPr>
        </p:nvSpPr>
        <p:spPr>
          <a:xfrm>
            <a:off x="1016000" y="928567"/>
            <a:ext cx="7195600" cy="1546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8000">
                <a:solidFill>
                  <a:schemeClr val="accent2"/>
                </a:solidFill>
                <a:latin typeface="Copperplate Gothic Light" panose="020E0507020206020404" pitchFamily="34" charset="0"/>
              </a:defRPr>
            </a:lvl1pPr>
            <a:lvl2pPr lvl="1">
              <a:spcBef>
                <a:spcPts val="0"/>
              </a:spcBef>
              <a:spcAft>
                <a:spcPts val="0"/>
              </a:spcAft>
              <a:buClr>
                <a:schemeClr val="accent2"/>
              </a:buClr>
              <a:buSzPts val="6000"/>
              <a:buNone/>
              <a:defRPr sz="8000">
                <a:solidFill>
                  <a:schemeClr val="accent2"/>
                </a:solidFill>
              </a:defRPr>
            </a:lvl2pPr>
            <a:lvl3pPr lvl="2">
              <a:spcBef>
                <a:spcPts val="0"/>
              </a:spcBef>
              <a:spcAft>
                <a:spcPts val="0"/>
              </a:spcAft>
              <a:buClr>
                <a:schemeClr val="accent2"/>
              </a:buClr>
              <a:buSzPts val="6000"/>
              <a:buNone/>
              <a:defRPr sz="8000">
                <a:solidFill>
                  <a:schemeClr val="accent2"/>
                </a:solidFill>
              </a:defRPr>
            </a:lvl3pPr>
            <a:lvl4pPr lvl="3">
              <a:spcBef>
                <a:spcPts val="0"/>
              </a:spcBef>
              <a:spcAft>
                <a:spcPts val="0"/>
              </a:spcAft>
              <a:buClr>
                <a:schemeClr val="accent2"/>
              </a:buClr>
              <a:buSzPts val="6000"/>
              <a:buNone/>
              <a:defRPr sz="8000">
                <a:solidFill>
                  <a:schemeClr val="accent2"/>
                </a:solidFill>
              </a:defRPr>
            </a:lvl4pPr>
            <a:lvl5pPr lvl="4">
              <a:spcBef>
                <a:spcPts val="0"/>
              </a:spcBef>
              <a:spcAft>
                <a:spcPts val="0"/>
              </a:spcAft>
              <a:buClr>
                <a:schemeClr val="accent2"/>
              </a:buClr>
              <a:buSzPts val="6000"/>
              <a:buNone/>
              <a:defRPr sz="8000">
                <a:solidFill>
                  <a:schemeClr val="accent2"/>
                </a:solidFill>
              </a:defRPr>
            </a:lvl5pPr>
            <a:lvl6pPr lvl="5">
              <a:spcBef>
                <a:spcPts val="0"/>
              </a:spcBef>
              <a:spcAft>
                <a:spcPts val="0"/>
              </a:spcAft>
              <a:buClr>
                <a:schemeClr val="accent2"/>
              </a:buClr>
              <a:buSzPts val="6000"/>
              <a:buNone/>
              <a:defRPr sz="8000">
                <a:solidFill>
                  <a:schemeClr val="accent2"/>
                </a:solidFill>
              </a:defRPr>
            </a:lvl6pPr>
            <a:lvl7pPr lvl="6">
              <a:spcBef>
                <a:spcPts val="0"/>
              </a:spcBef>
              <a:spcAft>
                <a:spcPts val="0"/>
              </a:spcAft>
              <a:buClr>
                <a:schemeClr val="accent2"/>
              </a:buClr>
              <a:buSzPts val="6000"/>
              <a:buNone/>
              <a:defRPr sz="8000">
                <a:solidFill>
                  <a:schemeClr val="accent2"/>
                </a:solidFill>
              </a:defRPr>
            </a:lvl7pPr>
            <a:lvl8pPr lvl="7">
              <a:spcBef>
                <a:spcPts val="0"/>
              </a:spcBef>
              <a:spcAft>
                <a:spcPts val="0"/>
              </a:spcAft>
              <a:buClr>
                <a:schemeClr val="accent2"/>
              </a:buClr>
              <a:buSzPts val="6000"/>
              <a:buNone/>
              <a:defRPr sz="8000">
                <a:solidFill>
                  <a:schemeClr val="accent2"/>
                </a:solidFill>
              </a:defRPr>
            </a:lvl8pPr>
            <a:lvl9pPr lvl="8">
              <a:spcBef>
                <a:spcPts val="0"/>
              </a:spcBef>
              <a:spcAft>
                <a:spcPts val="0"/>
              </a:spcAft>
              <a:buClr>
                <a:schemeClr val="accent2"/>
              </a:buClr>
              <a:buSzPts val="6000"/>
              <a:buNone/>
              <a:defRPr sz="8000">
                <a:solidFill>
                  <a:schemeClr val="accent2"/>
                </a:solidFill>
              </a:defRPr>
            </a:lvl9pPr>
          </a:lstStyle>
          <a:p>
            <a:r>
              <a:rPr lang="en-US" dirty="0"/>
              <a:t> Click to edit slide master</a:t>
            </a:r>
            <a:endParaRPr dirty="0"/>
          </a:p>
        </p:txBody>
      </p:sp>
      <p:grpSp>
        <p:nvGrpSpPr>
          <p:cNvPr id="11" name="Google Shape;11;p2"/>
          <p:cNvGrpSpPr/>
          <p:nvPr/>
        </p:nvGrpSpPr>
        <p:grpSpPr>
          <a:xfrm rot="10800000">
            <a:off x="11607156" y="38264"/>
            <a:ext cx="546843" cy="6781736"/>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2" name="Google Shape;92;p2"/>
          <p:cNvGrpSpPr/>
          <p:nvPr/>
        </p:nvGrpSpPr>
        <p:grpSpPr>
          <a:xfrm rot="10800000">
            <a:off x="8879380" y="38264"/>
            <a:ext cx="3079792" cy="6781736"/>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2" name="Google Shape;212;p2"/>
          <p:cNvGrpSpPr/>
          <p:nvPr/>
        </p:nvGrpSpPr>
        <p:grpSpPr>
          <a:xfrm rot="10800000">
            <a:off x="8489725" y="38264"/>
            <a:ext cx="2690072" cy="6781736"/>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2" name="Google Shape;422;p2"/>
          <p:cNvGrpSpPr/>
          <p:nvPr/>
        </p:nvGrpSpPr>
        <p:grpSpPr>
          <a:xfrm rot="10800000">
            <a:off x="8489725" y="38264"/>
            <a:ext cx="3079760" cy="6781736"/>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10926568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cSld name="Blank dark">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11801983" y="38276"/>
            <a:ext cx="352016" cy="6781736"/>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89" name="Google Shape;3289;p11"/>
          <p:cNvGrpSpPr/>
          <p:nvPr/>
        </p:nvGrpSpPr>
        <p:grpSpPr>
          <a:xfrm rot="10800000">
            <a:off x="10438095" y="38276"/>
            <a:ext cx="1521044" cy="6781736"/>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52" name="Google Shape;3352;p11"/>
          <p:cNvGrpSpPr/>
          <p:nvPr/>
        </p:nvGrpSpPr>
        <p:grpSpPr>
          <a:xfrm rot="10800000">
            <a:off x="10243269" y="38276"/>
            <a:ext cx="1326185" cy="6586909"/>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54" name="Google Shape;3454;p11"/>
          <p:cNvGrpSpPr/>
          <p:nvPr/>
        </p:nvGrpSpPr>
        <p:grpSpPr>
          <a:xfrm rot="10800000">
            <a:off x="10243269" y="38276"/>
            <a:ext cx="1521044" cy="6781736"/>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505" name="Google Shape;3505;p11"/>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fld id="{C6E1548E-6ECA-4F3A-A73B-432D6D7C36CE}" type="slidenum">
              <a:rPr lang="en-GB" smtClean="0"/>
              <a:t>‹#›</a:t>
            </a:fld>
            <a:endParaRPr lang="en-GB"/>
          </a:p>
        </p:txBody>
      </p:sp>
    </p:spTree>
    <p:extLst>
      <p:ext uri="{BB962C8B-B14F-4D97-AF65-F5344CB8AC3E}">
        <p14:creationId xmlns:p14="http://schemas.microsoft.com/office/powerpoint/2010/main" val="56493679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81D6-7CAE-4F64-BA54-D0D3AE4ABC6D}"/>
              </a:ext>
            </a:extLst>
          </p:cNvPr>
          <p:cNvSpPr>
            <a:spLocks noGrp="1"/>
          </p:cNvSpPr>
          <p:nvPr>
            <p:ph type="title"/>
          </p:nvPr>
        </p:nvSpPr>
        <p:spPr/>
        <p:txBody>
          <a:bodyPr/>
          <a:lstStyle/>
          <a:p>
            <a:r>
              <a:rPr lang="en-US"/>
              <a:t>Click to edit Master title style</a:t>
            </a:r>
            <a:endParaRPr lang="en-GB"/>
          </a:p>
        </p:txBody>
      </p:sp>
      <p:sp>
        <p:nvSpPr>
          <p:cNvPr id="3" name="Slide Number Placeholder 2">
            <a:extLst>
              <a:ext uri="{FF2B5EF4-FFF2-40B4-BE49-F238E27FC236}">
                <a16:creationId xmlns:a16="http://schemas.microsoft.com/office/drawing/2014/main" id="{2863194A-18EB-4D74-8C8F-959D4B92AAB7}"/>
              </a:ext>
            </a:extLst>
          </p:cNvPr>
          <p:cNvSpPr>
            <a:spLocks noGrp="1"/>
          </p:cNvSpPr>
          <p:nvPr>
            <p:ph type="sldNum" idx="10"/>
          </p:nvPr>
        </p:nvSpPr>
        <p:spPr/>
        <p:txBody>
          <a:bodyPr/>
          <a:lstStyle/>
          <a:p>
            <a:fld id="{C6E1548E-6ECA-4F3A-A73B-432D6D7C36CE}" type="slidenum">
              <a:rPr lang="en-GB" smtClean="0"/>
              <a:t>‹#›</a:t>
            </a:fld>
            <a:endParaRPr lang="en-GB"/>
          </a:p>
        </p:txBody>
      </p:sp>
    </p:spTree>
    <p:extLst>
      <p:ext uri="{BB962C8B-B14F-4D97-AF65-F5344CB8AC3E}">
        <p14:creationId xmlns:p14="http://schemas.microsoft.com/office/powerpoint/2010/main" val="251734921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background">
  <p:cSld name="Image background">
    <p:bg>
      <p:bgPr>
        <a:solidFill>
          <a:schemeClr val="accent6"/>
        </a:solidFill>
        <a:effectLst/>
      </p:bgPr>
    </p:bg>
    <p:spTree>
      <p:nvGrpSpPr>
        <p:cNvPr id="1" name="Shape 3506"/>
        <p:cNvGrpSpPr/>
        <p:nvPr/>
      </p:nvGrpSpPr>
      <p:grpSpPr>
        <a:xfrm>
          <a:off x="0" y="0"/>
          <a:ext cx="0" cy="0"/>
          <a:chOff x="0" y="0"/>
          <a:chExt cx="0" cy="0"/>
        </a:xfrm>
      </p:grpSpPr>
      <p:grpSp>
        <p:nvGrpSpPr>
          <p:cNvPr id="3507" name="Google Shape;3507;p12"/>
          <p:cNvGrpSpPr/>
          <p:nvPr/>
        </p:nvGrpSpPr>
        <p:grpSpPr>
          <a:xfrm>
            <a:off x="10438143" y="38264"/>
            <a:ext cx="1715872" cy="6781736"/>
            <a:chOff x="6367294" y="28698"/>
            <a:chExt cx="1286904" cy="5086302"/>
          </a:xfrm>
        </p:grpSpPr>
        <p:sp>
          <p:nvSpPr>
            <p:cNvPr id="3508" name="Google Shape;3508;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9" name="Google Shape;3509;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0" name="Google Shape;3510;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1" name="Google Shape;3511;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2" name="Google Shape;3512;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3" name="Google Shape;3513;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4" name="Google Shape;3514;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5" name="Google Shape;3515;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6" name="Google Shape;3516;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7" name="Google Shape;3517;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8" name="Google Shape;3518;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9" name="Google Shape;3519;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0" name="Google Shape;3520;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1" name="Google Shape;3521;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2" name="Google Shape;3522;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3" name="Google Shape;3523;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4" name="Google Shape;3524;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5" name="Google Shape;3525;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6" name="Google Shape;3526;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7" name="Google Shape;3527;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8" name="Google Shape;3528;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9" name="Google Shape;3529;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0" name="Google Shape;3530;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1" name="Google Shape;3531;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2" name="Google Shape;3532;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3" name="Google Shape;3533;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4" name="Google Shape;3534;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5" name="Google Shape;3535;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6" name="Google Shape;3536;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7" name="Google Shape;3537;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8" name="Google Shape;3538;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9" name="Google Shape;3539;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0" name="Google Shape;3540;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1" name="Google Shape;3541;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2" name="Google Shape;3542;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3" name="Google Shape;3543;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4" name="Google Shape;3544;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5" name="Google Shape;3545;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6" name="Google Shape;3546;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7" name="Google Shape;3547;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8" name="Google Shape;3548;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9" name="Google Shape;3549;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0" name="Google Shape;3550;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1" name="Google Shape;3551;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2" name="Google Shape;3552;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3" name="Google Shape;3553;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4" name="Google Shape;3554;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5" name="Google Shape;3555;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6" name="Google Shape;3556;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7" name="Google Shape;3557;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8" name="Google Shape;3558;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9" name="Google Shape;3559;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0" name="Google Shape;3560;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1" name="Google Shape;3561;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2" name="Google Shape;3562;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3" name="Google Shape;3563;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4" name="Google Shape;3564;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5" name="Google Shape;3565;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6" name="Google Shape;3566;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7" name="Google Shape;3567;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8" name="Google Shape;3568;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9" name="Google Shape;3569;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0" name="Google Shape;3570;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1" name="Google Shape;3571;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2" name="Google Shape;3572;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3" name="Google Shape;3573;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4" name="Google Shape;3574;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5" name="Google Shape;3575;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6" name="Google Shape;3576;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7" name="Google Shape;3577;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8" name="Google Shape;3578;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9" name="Google Shape;3579;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0" name="Google Shape;3580;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1" name="Google Shape;3581;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2" name="Google Shape;3582;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3" name="Google Shape;3583;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4" name="Google Shape;3584;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5" name="Google Shape;3585;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6" name="Google Shape;3586;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7" name="Google Shape;3587;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8" name="Google Shape;3588;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9" name="Google Shape;3589;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0" name="Google Shape;3590;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1" name="Google Shape;3591;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2" name="Google Shape;3592;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3" name="Google Shape;3593;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4" name="Google Shape;3594;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5" name="Google Shape;3595;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6" name="Google Shape;3596;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7" name="Google Shape;3597;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8" name="Google Shape;3598;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9" name="Google Shape;3599;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0" name="Google Shape;3600;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1" name="Google Shape;3601;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2" name="Google Shape;3602;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3" name="Google Shape;3603;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4" name="Google Shape;3604;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5" name="Google Shape;3605;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6" name="Google Shape;3606;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7" name="Google Shape;3607;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8" name="Google Shape;3608;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9" name="Google Shape;3609;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0" name="Google Shape;3610;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1" name="Google Shape;3611;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2" name="Google Shape;3612;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3" name="Google Shape;3613;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4" name="Google Shape;3614;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5" name="Google Shape;3615;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6" name="Google Shape;3616;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7" name="Google Shape;3617;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8" name="Google Shape;3618;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9" name="Google Shape;3619;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0" name="Google Shape;3620;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1" name="Google Shape;3621;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2" name="Google Shape;3622;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3" name="Google Shape;3623;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4" name="Google Shape;3624;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5" name="Google Shape;3625;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6" name="Google Shape;3626;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7" name="Google Shape;3627;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8" name="Google Shape;3628;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9" name="Google Shape;3629;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0" name="Google Shape;3630;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1" name="Google Shape;3631;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2" name="Google Shape;3632;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3" name="Google Shape;3633;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4" name="Google Shape;3634;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5" name="Google Shape;3635;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6" name="Google Shape;3636;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7" name="Google Shape;3637;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8" name="Google Shape;3638;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9" name="Google Shape;3639;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0" name="Google Shape;3640;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1" name="Google Shape;3641;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2" name="Google Shape;3642;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3" name="Google Shape;3643;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4" name="Google Shape;3644;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5" name="Google Shape;3645;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6" name="Google Shape;3646;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7" name="Google Shape;3647;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8" name="Google Shape;3648;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9" name="Google Shape;3649;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0" name="Google Shape;3650;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1" name="Google Shape;3651;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2" name="Google Shape;3652;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3" name="Google Shape;3653;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4" name="Google Shape;3654;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5" name="Google Shape;3655;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6" name="Google Shape;3656;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7" name="Google Shape;3657;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8" name="Google Shape;3658;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9" name="Google Shape;3659;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0" name="Google Shape;3660;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1" name="Google Shape;3661;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2" name="Google Shape;3662;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3" name="Google Shape;3663;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4" name="Google Shape;3664;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5" name="Google Shape;3665;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6" name="Google Shape;3666;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7" name="Google Shape;3667;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8" name="Google Shape;3668;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669" name="Google Shape;3669;p12"/>
          <p:cNvGrpSpPr/>
          <p:nvPr/>
        </p:nvGrpSpPr>
        <p:grpSpPr>
          <a:xfrm rot="10800000">
            <a:off x="38319" y="38264"/>
            <a:ext cx="1715872" cy="6781736"/>
            <a:chOff x="6367294" y="28698"/>
            <a:chExt cx="1286904" cy="5086302"/>
          </a:xfrm>
        </p:grpSpPr>
        <p:sp>
          <p:nvSpPr>
            <p:cNvPr id="3670" name="Google Shape;3670;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1" name="Google Shape;3671;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2" name="Google Shape;3672;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3" name="Google Shape;3673;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4" name="Google Shape;3674;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5" name="Google Shape;3675;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6" name="Google Shape;3676;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7" name="Google Shape;3677;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8" name="Google Shape;3678;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9" name="Google Shape;3679;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0" name="Google Shape;3680;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1" name="Google Shape;3681;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2" name="Google Shape;3682;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3" name="Google Shape;3683;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4" name="Google Shape;3684;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5" name="Google Shape;3685;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6" name="Google Shape;3686;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7" name="Google Shape;3687;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8" name="Google Shape;3688;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9" name="Google Shape;3689;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0" name="Google Shape;3690;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1" name="Google Shape;3691;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2" name="Google Shape;3692;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3" name="Google Shape;3693;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4" name="Google Shape;3694;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5" name="Google Shape;3695;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6" name="Google Shape;3696;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7" name="Google Shape;3697;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8" name="Google Shape;3698;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9" name="Google Shape;3699;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0" name="Google Shape;3700;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1" name="Google Shape;3701;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2" name="Google Shape;3702;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3" name="Google Shape;3703;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4" name="Google Shape;3704;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5" name="Google Shape;3705;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6" name="Google Shape;3706;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7" name="Google Shape;3707;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8" name="Google Shape;3708;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9" name="Google Shape;3709;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0" name="Google Shape;3710;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1" name="Google Shape;3711;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2" name="Google Shape;3712;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3" name="Google Shape;3713;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4" name="Google Shape;3714;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5" name="Google Shape;3715;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6" name="Google Shape;3716;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7" name="Google Shape;3717;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8" name="Google Shape;3718;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9" name="Google Shape;3719;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0" name="Google Shape;3720;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1" name="Google Shape;3721;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2" name="Google Shape;3722;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3" name="Google Shape;3723;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4" name="Google Shape;3724;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5" name="Google Shape;3725;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6" name="Google Shape;3726;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7" name="Google Shape;3727;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8" name="Google Shape;3728;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9" name="Google Shape;3729;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0" name="Google Shape;3730;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1" name="Google Shape;3731;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2" name="Google Shape;3732;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3" name="Google Shape;3733;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4" name="Google Shape;3734;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5" name="Google Shape;3735;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6" name="Google Shape;3736;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7" name="Google Shape;3737;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8" name="Google Shape;3738;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9" name="Google Shape;3739;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0" name="Google Shape;3740;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1" name="Google Shape;3741;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2" name="Google Shape;3742;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3" name="Google Shape;3743;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4" name="Google Shape;3744;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5" name="Google Shape;3745;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6" name="Google Shape;3746;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7" name="Google Shape;3747;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8" name="Google Shape;3748;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9" name="Google Shape;3749;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0" name="Google Shape;3750;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1" name="Google Shape;3751;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2" name="Google Shape;3752;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3" name="Google Shape;3753;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4" name="Google Shape;3754;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5" name="Google Shape;3755;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6" name="Google Shape;3756;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7" name="Google Shape;3757;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8" name="Google Shape;3758;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9" name="Google Shape;3759;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0" name="Google Shape;3760;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1" name="Google Shape;3761;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2" name="Google Shape;3762;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3" name="Google Shape;3763;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4" name="Google Shape;3764;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5" name="Google Shape;3765;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6" name="Google Shape;3766;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7" name="Google Shape;3767;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8" name="Google Shape;3768;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9" name="Google Shape;3769;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0" name="Google Shape;3770;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1" name="Google Shape;3771;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2" name="Google Shape;3772;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3" name="Google Shape;3773;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4" name="Google Shape;3774;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5" name="Google Shape;3775;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6" name="Google Shape;3776;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7" name="Google Shape;3777;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8" name="Google Shape;3778;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9" name="Google Shape;3779;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0" name="Google Shape;3780;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1" name="Google Shape;3781;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2" name="Google Shape;3782;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3" name="Google Shape;3783;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4" name="Google Shape;3784;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5" name="Google Shape;3785;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6" name="Google Shape;3786;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7" name="Google Shape;3787;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8" name="Google Shape;3788;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9" name="Google Shape;3789;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0" name="Google Shape;3790;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1" name="Google Shape;3791;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2" name="Google Shape;3792;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3" name="Google Shape;3793;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4" name="Google Shape;3794;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5" name="Google Shape;3795;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6" name="Google Shape;3796;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7" name="Google Shape;3797;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8" name="Google Shape;3798;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9" name="Google Shape;3799;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0" name="Google Shape;3800;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1" name="Google Shape;3801;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2" name="Google Shape;3802;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3" name="Google Shape;3803;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4" name="Google Shape;3804;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5" name="Google Shape;3805;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6" name="Google Shape;3806;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7" name="Google Shape;3807;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8" name="Google Shape;3808;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9" name="Google Shape;3809;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0" name="Google Shape;3810;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1" name="Google Shape;3811;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2" name="Google Shape;3812;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3" name="Google Shape;3813;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4" name="Google Shape;3814;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5" name="Google Shape;3815;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6" name="Google Shape;3816;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7" name="Google Shape;3817;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8" name="Google Shape;3818;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9" name="Google Shape;3819;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0" name="Google Shape;3820;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1" name="Google Shape;3821;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2" name="Google Shape;3822;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3" name="Google Shape;3823;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4" name="Google Shape;3824;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5" name="Google Shape;3825;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6" name="Google Shape;3826;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7" name="Google Shape;3827;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8" name="Google Shape;3828;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9" name="Google Shape;3829;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0" name="Google Shape;3830;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831" name="Google Shape;3831;p12"/>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68852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914400" y="3838333"/>
            <a:ext cx="70252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a:t>Click to edit Master title style</a:t>
            </a:r>
            <a:endParaRPr/>
          </a:p>
        </p:txBody>
      </p:sp>
      <p:sp>
        <p:nvSpPr>
          <p:cNvPr id="528" name="Google Shape;528;p3"/>
          <p:cNvSpPr txBox="1">
            <a:spLocks noGrp="1"/>
          </p:cNvSpPr>
          <p:nvPr>
            <p:ph type="subTitle" idx="1"/>
          </p:nvPr>
        </p:nvSpPr>
        <p:spPr>
          <a:xfrm>
            <a:off x="914400" y="5310740"/>
            <a:ext cx="70252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4000">
                <a:solidFill>
                  <a:schemeClr val="accent2"/>
                </a:solidFill>
              </a:defRPr>
            </a:lvl2pPr>
            <a:lvl3pPr lvl="2" rtl="0">
              <a:spcBef>
                <a:spcPts val="0"/>
              </a:spcBef>
              <a:spcAft>
                <a:spcPts val="0"/>
              </a:spcAft>
              <a:buClr>
                <a:schemeClr val="accent2"/>
              </a:buClr>
              <a:buSzPts val="3000"/>
              <a:buNone/>
              <a:defRPr sz="4000">
                <a:solidFill>
                  <a:schemeClr val="accent2"/>
                </a:solidFill>
              </a:defRPr>
            </a:lvl3pPr>
            <a:lvl4pPr lvl="3" rtl="0">
              <a:spcBef>
                <a:spcPts val="0"/>
              </a:spcBef>
              <a:spcAft>
                <a:spcPts val="0"/>
              </a:spcAft>
              <a:buClr>
                <a:schemeClr val="accent2"/>
              </a:buClr>
              <a:buSzPts val="3000"/>
              <a:buNone/>
              <a:defRPr sz="4000">
                <a:solidFill>
                  <a:schemeClr val="accent2"/>
                </a:solidFill>
              </a:defRPr>
            </a:lvl4pPr>
            <a:lvl5pPr lvl="4" rtl="0">
              <a:spcBef>
                <a:spcPts val="0"/>
              </a:spcBef>
              <a:spcAft>
                <a:spcPts val="0"/>
              </a:spcAft>
              <a:buClr>
                <a:schemeClr val="accent2"/>
              </a:buClr>
              <a:buSzPts val="3000"/>
              <a:buNone/>
              <a:defRPr sz="4000">
                <a:solidFill>
                  <a:schemeClr val="accent2"/>
                </a:solidFill>
              </a:defRPr>
            </a:lvl5pPr>
            <a:lvl6pPr lvl="5" rtl="0">
              <a:spcBef>
                <a:spcPts val="0"/>
              </a:spcBef>
              <a:spcAft>
                <a:spcPts val="0"/>
              </a:spcAft>
              <a:buClr>
                <a:schemeClr val="accent2"/>
              </a:buClr>
              <a:buSzPts val="3000"/>
              <a:buNone/>
              <a:defRPr sz="4000">
                <a:solidFill>
                  <a:schemeClr val="accent2"/>
                </a:solidFill>
              </a:defRPr>
            </a:lvl6pPr>
            <a:lvl7pPr lvl="6" rtl="0">
              <a:spcBef>
                <a:spcPts val="0"/>
              </a:spcBef>
              <a:spcAft>
                <a:spcPts val="0"/>
              </a:spcAft>
              <a:buClr>
                <a:schemeClr val="accent2"/>
              </a:buClr>
              <a:buSzPts val="3000"/>
              <a:buNone/>
              <a:defRPr sz="4000">
                <a:solidFill>
                  <a:schemeClr val="accent2"/>
                </a:solidFill>
              </a:defRPr>
            </a:lvl7pPr>
            <a:lvl8pPr lvl="7" rtl="0">
              <a:spcBef>
                <a:spcPts val="0"/>
              </a:spcBef>
              <a:spcAft>
                <a:spcPts val="0"/>
              </a:spcAft>
              <a:buClr>
                <a:schemeClr val="accent2"/>
              </a:buClr>
              <a:buSzPts val="3000"/>
              <a:buNone/>
              <a:defRPr sz="4000">
                <a:solidFill>
                  <a:schemeClr val="accent2"/>
                </a:solidFill>
              </a:defRPr>
            </a:lvl8pPr>
            <a:lvl9pPr lvl="8" rtl="0">
              <a:spcBef>
                <a:spcPts val="0"/>
              </a:spcBef>
              <a:spcAft>
                <a:spcPts val="0"/>
              </a:spcAft>
              <a:buClr>
                <a:schemeClr val="accent2"/>
              </a:buClr>
              <a:buSzPts val="3000"/>
              <a:buNone/>
              <a:defRPr sz="4000">
                <a:solidFill>
                  <a:schemeClr val="accent2"/>
                </a:solidFill>
              </a:defRPr>
            </a:lvl9pPr>
          </a:lstStyle>
          <a:p>
            <a:r>
              <a:rPr lang="en-US"/>
              <a:t>Click to edit Master subtitle style</a:t>
            </a:r>
            <a:endParaRPr/>
          </a:p>
        </p:txBody>
      </p:sp>
      <p:grpSp>
        <p:nvGrpSpPr>
          <p:cNvPr id="529" name="Google Shape;529;p3"/>
          <p:cNvGrpSpPr/>
          <p:nvPr/>
        </p:nvGrpSpPr>
        <p:grpSpPr>
          <a:xfrm rot="10800000">
            <a:off x="11607156" y="38264"/>
            <a:ext cx="546843" cy="6781736"/>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0" name="Google Shape;610;p3"/>
          <p:cNvGrpSpPr/>
          <p:nvPr/>
        </p:nvGrpSpPr>
        <p:grpSpPr>
          <a:xfrm rot="10800000">
            <a:off x="8879380" y="38264"/>
            <a:ext cx="3079792" cy="6781736"/>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0" name="Google Shape;730;p3"/>
          <p:cNvGrpSpPr/>
          <p:nvPr/>
        </p:nvGrpSpPr>
        <p:grpSpPr>
          <a:xfrm rot="10800000">
            <a:off x="8489725" y="38264"/>
            <a:ext cx="2690072" cy="6781736"/>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0" name="Google Shape;940;p3"/>
          <p:cNvGrpSpPr/>
          <p:nvPr/>
        </p:nvGrpSpPr>
        <p:grpSpPr>
          <a:xfrm rot="10800000">
            <a:off x="8489725" y="38264"/>
            <a:ext cx="3079760" cy="6781736"/>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9147074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3"/>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1704767" y="986067"/>
            <a:ext cx="5383398" cy="1547442"/>
          </a:xfrm>
          <a:prstGeom prst="rect">
            <a:avLst/>
          </a:prstGeom>
        </p:spPr>
        <p:txBody>
          <a:bodyPr spcFirstLastPara="1" wrap="square" lIns="91425" tIns="91425" rIns="91425" bIns="91425" anchor="t" anchorCtr="0">
            <a:noAutofit/>
          </a:bodyPr>
          <a:lstStyle>
            <a:lvl1pPr marL="609585" lvl="0" indent="-558786" rtl="0">
              <a:spcBef>
                <a:spcPts val="800"/>
              </a:spcBef>
              <a:spcAft>
                <a:spcPts val="0"/>
              </a:spcAft>
              <a:buClr>
                <a:schemeClr val="lt1"/>
              </a:buClr>
              <a:buSzPts val="3000"/>
              <a:buChar char="▪"/>
              <a:defRPr sz="4000" i="1">
                <a:solidFill>
                  <a:schemeClr val="lt1"/>
                </a:solidFill>
                <a:latin typeface="Copperplate Gothic Light" panose="020E0507020206020404" pitchFamily="34" charset="0"/>
              </a:defRPr>
            </a:lvl1pPr>
            <a:lvl2pPr marL="1219170" lvl="1" indent="-558786" rtl="0">
              <a:spcBef>
                <a:spcPts val="0"/>
              </a:spcBef>
              <a:spcAft>
                <a:spcPts val="0"/>
              </a:spcAft>
              <a:buClr>
                <a:schemeClr val="lt1"/>
              </a:buClr>
              <a:buSzPts val="3000"/>
              <a:buChar char="▫"/>
              <a:defRPr sz="4000" i="1">
                <a:solidFill>
                  <a:schemeClr val="lt1"/>
                </a:solidFill>
              </a:defRPr>
            </a:lvl2pPr>
            <a:lvl3pPr marL="1828754" lvl="2" indent="-558786" rtl="0">
              <a:spcBef>
                <a:spcPts val="0"/>
              </a:spcBef>
              <a:spcAft>
                <a:spcPts val="0"/>
              </a:spcAft>
              <a:buClr>
                <a:schemeClr val="lt1"/>
              </a:buClr>
              <a:buSzPts val="3000"/>
              <a:buChar char="▫"/>
              <a:defRPr sz="4000" i="1">
                <a:solidFill>
                  <a:schemeClr val="lt1"/>
                </a:solidFill>
              </a:defRPr>
            </a:lvl3pPr>
            <a:lvl4pPr marL="2438339" lvl="3" indent="-558786" rtl="0">
              <a:spcBef>
                <a:spcPts val="0"/>
              </a:spcBef>
              <a:spcAft>
                <a:spcPts val="0"/>
              </a:spcAft>
              <a:buClr>
                <a:schemeClr val="lt1"/>
              </a:buClr>
              <a:buSzPts val="3000"/>
              <a:buChar char="▫"/>
              <a:defRPr sz="4000" i="1">
                <a:solidFill>
                  <a:schemeClr val="lt1"/>
                </a:solidFill>
              </a:defRPr>
            </a:lvl4pPr>
            <a:lvl5pPr marL="3047924" lvl="4" indent="-558786" rtl="0">
              <a:spcBef>
                <a:spcPts val="0"/>
              </a:spcBef>
              <a:spcAft>
                <a:spcPts val="0"/>
              </a:spcAft>
              <a:buClr>
                <a:schemeClr val="lt1"/>
              </a:buClr>
              <a:buSzPts val="3000"/>
              <a:buChar char="▫"/>
              <a:defRPr sz="4000" i="1">
                <a:solidFill>
                  <a:schemeClr val="lt1"/>
                </a:solidFill>
              </a:defRPr>
            </a:lvl5pPr>
            <a:lvl6pPr marL="3657509" lvl="5" indent="-558786" rtl="0">
              <a:spcBef>
                <a:spcPts val="0"/>
              </a:spcBef>
              <a:spcAft>
                <a:spcPts val="0"/>
              </a:spcAft>
              <a:buClr>
                <a:schemeClr val="lt1"/>
              </a:buClr>
              <a:buSzPts val="3000"/>
              <a:buChar char="▫"/>
              <a:defRPr sz="4000" i="1">
                <a:solidFill>
                  <a:schemeClr val="lt1"/>
                </a:solidFill>
              </a:defRPr>
            </a:lvl6pPr>
            <a:lvl7pPr marL="4267093" lvl="6" indent="-558786" rtl="0">
              <a:spcBef>
                <a:spcPts val="0"/>
              </a:spcBef>
              <a:spcAft>
                <a:spcPts val="0"/>
              </a:spcAft>
              <a:buClr>
                <a:schemeClr val="lt1"/>
              </a:buClr>
              <a:buSzPts val="3000"/>
              <a:buChar char="●"/>
              <a:defRPr sz="4000" i="1">
                <a:solidFill>
                  <a:schemeClr val="lt1"/>
                </a:solidFill>
              </a:defRPr>
            </a:lvl7pPr>
            <a:lvl8pPr marL="4876678" lvl="7" indent="-558786" rtl="0">
              <a:spcBef>
                <a:spcPts val="0"/>
              </a:spcBef>
              <a:spcAft>
                <a:spcPts val="0"/>
              </a:spcAft>
              <a:buClr>
                <a:schemeClr val="lt1"/>
              </a:buClr>
              <a:buSzPts val="3000"/>
              <a:buChar char="○"/>
              <a:defRPr sz="4000" i="1">
                <a:solidFill>
                  <a:schemeClr val="lt1"/>
                </a:solidFill>
              </a:defRPr>
            </a:lvl8pPr>
            <a:lvl9pPr marL="5486263" lvl="8" indent="-558786">
              <a:spcBef>
                <a:spcPts val="0"/>
              </a:spcBef>
              <a:spcAft>
                <a:spcPts val="0"/>
              </a:spcAft>
              <a:buClr>
                <a:schemeClr val="lt1"/>
              </a:buClr>
              <a:buSzPts val="3000"/>
              <a:buChar char="■"/>
              <a:defRPr sz="4000" i="1">
                <a:solidFill>
                  <a:schemeClr val="lt1"/>
                </a:solidFill>
              </a:defRPr>
            </a:lvl9pPr>
          </a:lstStyle>
          <a:p>
            <a:pPr lvl="0"/>
            <a:r>
              <a:rPr lang="en-US" dirty="0"/>
              <a:t>Click to edit Master text styles</a:t>
            </a:r>
          </a:p>
        </p:txBody>
      </p:sp>
      <p:grpSp>
        <p:nvGrpSpPr>
          <p:cNvPr id="1048" name="Google Shape;1048;p4"/>
          <p:cNvGrpSpPr/>
          <p:nvPr/>
        </p:nvGrpSpPr>
        <p:grpSpPr>
          <a:xfrm rot="10800000">
            <a:off x="11607156" y="38264"/>
            <a:ext cx="546843" cy="6781736"/>
            <a:chOff x="836200" y="238125"/>
            <a:chExt cx="422425" cy="5238750"/>
          </a:xfrm>
        </p:grpSpPr>
        <p:sp>
          <p:nvSpPr>
            <p:cNvPr id="1049" name="Google Shape;1049;p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0" name="Google Shape;1050;p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1" name="Google Shape;1051;p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2" name="Google Shape;1052;p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3" name="Google Shape;1053;p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5" name="Google Shape;1055;p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8" name="Google Shape;1058;p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9" name="Google Shape;1059;p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0" name="Google Shape;1060;p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1" name="Google Shape;1061;p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4" name="Google Shape;1064;p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5" name="Google Shape;1065;p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6" name="Google Shape;1066;p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7" name="Google Shape;1067;p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8" name="Google Shape;1068;p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1" name="Google Shape;1071;p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2" name="Google Shape;1072;p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3" name="Google Shape;1073;p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5" name="Google Shape;1075;p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6" name="Google Shape;1076;p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7" name="Google Shape;1077;p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8" name="Google Shape;1078;p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0" name="Google Shape;1080;p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1" name="Google Shape;1081;p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2" name="Google Shape;1082;p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3" name="Google Shape;1083;p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4" name="Google Shape;1084;p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5" name="Google Shape;1085;p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6" name="Google Shape;1086;p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7" name="Google Shape;1087;p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8" name="Google Shape;1088;p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9" name="Google Shape;1089;p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0" name="Google Shape;1090;p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1" name="Google Shape;1091;p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2" name="Google Shape;1092;p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3" name="Google Shape;1093;p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4" name="Google Shape;1094;p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5" name="Google Shape;1095;p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6" name="Google Shape;1096;p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7" name="Google Shape;1097;p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8" name="Google Shape;1098;p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9" name="Google Shape;1099;p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0" name="Google Shape;1100;p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1" name="Google Shape;1101;p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2" name="Google Shape;1102;p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3" name="Google Shape;1103;p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4" name="Google Shape;1104;p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5" name="Google Shape;1105;p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6" name="Google Shape;1106;p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7" name="Google Shape;1107;p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8" name="Google Shape;1108;p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9" name="Google Shape;1109;p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0" name="Google Shape;1110;p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2" name="Google Shape;1112;p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3" name="Google Shape;1113;p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4" name="Google Shape;1114;p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5" name="Google Shape;1115;p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6" name="Google Shape;1116;p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7" name="Google Shape;1117;p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8" name="Google Shape;1118;p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9" name="Google Shape;1119;p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0" name="Google Shape;1120;p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1" name="Google Shape;1121;p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 name="Google Shape;1122;p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 name="Google Shape;1123;p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4" name="Google Shape;1124;p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5" name="Google Shape;1125;p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6" name="Google Shape;1126;p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 name="Google Shape;1127;p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 name="Google Shape;1128;p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9" name="Google Shape;1129;p4"/>
          <p:cNvGrpSpPr/>
          <p:nvPr/>
        </p:nvGrpSpPr>
        <p:grpSpPr>
          <a:xfrm rot="10800000">
            <a:off x="8879380" y="38264"/>
            <a:ext cx="3079792" cy="6781736"/>
            <a:chOff x="986700" y="238125"/>
            <a:chExt cx="2379075" cy="5238750"/>
          </a:xfrm>
        </p:grpSpPr>
        <p:sp>
          <p:nvSpPr>
            <p:cNvPr id="1130" name="Google Shape;1130;p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 name="Google Shape;1131;p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 name="Google Shape;1132;p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3" name="Google Shape;1133;p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4" name="Google Shape;1134;p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5" name="Google Shape;1135;p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 name="Google Shape;1136;p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7" name="Google Shape;1137;p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8" name="Google Shape;1138;p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9" name="Google Shape;1139;p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0" name="Google Shape;1140;p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1" name="Google Shape;1141;p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 name="Google Shape;1142;p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3" name="Google Shape;1143;p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4" name="Google Shape;1144;p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5" name="Google Shape;1145;p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6" name="Google Shape;1146;p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 name="Google Shape;1147;p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8" name="Google Shape;1148;p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9" name="Google Shape;1149;p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0" name="Google Shape;1150;p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1" name="Google Shape;1151;p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 name="Google Shape;1152;p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 name="Google Shape;1153;p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4" name="Google Shape;1154;p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5" name="Google Shape;1155;p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6" name="Google Shape;1156;p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 name="Google Shape;1157;p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 name="Google Shape;1158;p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9" name="Google Shape;1159;p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 name="Google Shape;1160;p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1" name="Google Shape;1161;p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 name="Google Shape;1162;p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 name="Google Shape;1163;p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 name="Google Shape;1164;p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5" name="Google Shape;1165;p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 name="Google Shape;1166;p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 name="Google Shape;1167;p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8" name="Google Shape;1168;p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9" name="Google Shape;1169;p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0" name="Google Shape;1170;p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1" name="Google Shape;1171;p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2" name="Google Shape;1172;p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 name="Google Shape;1173;p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4" name="Google Shape;1174;p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5" name="Google Shape;1175;p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6" name="Google Shape;1176;p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 name="Google Shape;1177;p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 name="Google Shape;1178;p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9" name="Google Shape;1179;p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0" name="Google Shape;1180;p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1" name="Google Shape;1181;p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2" name="Google Shape;1182;p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3" name="Google Shape;1183;p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4" name="Google Shape;1184;p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5" name="Google Shape;1185;p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6" name="Google Shape;1186;p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7" name="Google Shape;1187;p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8" name="Google Shape;1188;p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9" name="Google Shape;1189;p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0" name="Google Shape;1190;p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1" name="Google Shape;1191;p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2" name="Google Shape;1192;p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3" name="Google Shape;1193;p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4" name="Google Shape;1194;p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5" name="Google Shape;1195;p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6" name="Google Shape;1196;p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7" name="Google Shape;1197;p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8" name="Google Shape;1198;p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9" name="Google Shape;1199;p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0" name="Google Shape;1200;p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1" name="Google Shape;1201;p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2" name="Google Shape;1202;p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3" name="Google Shape;1203;p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4" name="Google Shape;1204;p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5" name="Google Shape;1205;p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6" name="Google Shape;1206;p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7" name="Google Shape;1207;p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8" name="Google Shape;1208;p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9" name="Google Shape;1209;p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0" name="Google Shape;1210;p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1" name="Google Shape;1211;p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2" name="Google Shape;1212;p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3" name="Google Shape;1213;p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4" name="Google Shape;1214;p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5" name="Google Shape;1215;p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6" name="Google Shape;1216;p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7" name="Google Shape;1217;p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8" name="Google Shape;1218;p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9" name="Google Shape;1219;p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0" name="Google Shape;1220;p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1" name="Google Shape;1221;p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2" name="Google Shape;1222;p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3" name="Google Shape;1223;p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4" name="Google Shape;1224;p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5" name="Google Shape;1225;p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6" name="Google Shape;1226;p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7" name="Google Shape;1227;p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8" name="Google Shape;1228;p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9" name="Google Shape;1229;p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0" name="Google Shape;1230;p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1" name="Google Shape;1231;p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2" name="Google Shape;1232;p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3" name="Google Shape;1233;p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4" name="Google Shape;1234;p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6" name="Google Shape;1236;p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7" name="Google Shape;1237;p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8" name="Google Shape;1238;p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9" name="Google Shape;1239;p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0" name="Google Shape;1240;p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1" name="Google Shape;1241;p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2" name="Google Shape;1242;p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3" name="Google Shape;1243;p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4" name="Google Shape;1244;p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5" name="Google Shape;1245;p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6" name="Google Shape;1246;p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7" name="Google Shape;1247;p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8" name="Google Shape;1248;p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49" name="Google Shape;1249;p4"/>
          <p:cNvGrpSpPr/>
          <p:nvPr/>
        </p:nvGrpSpPr>
        <p:grpSpPr>
          <a:xfrm rot="10800000">
            <a:off x="8489725" y="38264"/>
            <a:ext cx="2690072" cy="6781736"/>
            <a:chOff x="1588750" y="238125"/>
            <a:chExt cx="2078025" cy="5238750"/>
          </a:xfrm>
        </p:grpSpPr>
        <p:sp>
          <p:nvSpPr>
            <p:cNvPr id="1250" name="Google Shape;1250;p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1" name="Google Shape;1251;p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2" name="Google Shape;1252;p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3" name="Google Shape;1253;p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4" name="Google Shape;1254;p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5" name="Google Shape;1255;p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6" name="Google Shape;1256;p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7" name="Google Shape;1257;p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8" name="Google Shape;1258;p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9" name="Google Shape;1259;p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0" name="Google Shape;1260;p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1" name="Google Shape;1261;p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2" name="Google Shape;1262;p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3" name="Google Shape;1263;p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4" name="Google Shape;1264;p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5" name="Google Shape;1265;p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6" name="Google Shape;1266;p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7" name="Google Shape;1267;p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8" name="Google Shape;1268;p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9" name="Google Shape;1269;p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0" name="Google Shape;1270;p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1" name="Google Shape;1271;p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2" name="Google Shape;1272;p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3" name="Google Shape;1273;p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4" name="Google Shape;1274;p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5" name="Google Shape;1275;p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6" name="Google Shape;1276;p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7" name="Google Shape;1277;p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8" name="Google Shape;1278;p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9" name="Google Shape;1279;p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0" name="Google Shape;1280;p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1" name="Google Shape;1281;p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2" name="Google Shape;1282;p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3" name="Google Shape;1283;p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4" name="Google Shape;1284;p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5" name="Google Shape;1285;p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6" name="Google Shape;1286;p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7" name="Google Shape;1287;p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8" name="Google Shape;1288;p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9" name="Google Shape;1289;p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0" name="Google Shape;1290;p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1" name="Google Shape;1291;p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2" name="Google Shape;1292;p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3" name="Google Shape;1293;p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4" name="Google Shape;1294;p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5" name="Google Shape;1295;p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6" name="Google Shape;1296;p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7" name="Google Shape;1297;p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8" name="Google Shape;1298;p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9" name="Google Shape;1299;p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0" name="Google Shape;1300;p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1" name="Google Shape;1301;p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2" name="Google Shape;1302;p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3" name="Google Shape;1303;p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4" name="Google Shape;1304;p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5" name="Google Shape;1305;p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6" name="Google Shape;1306;p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7" name="Google Shape;1307;p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8" name="Google Shape;1308;p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9" name="Google Shape;1309;p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0" name="Google Shape;1310;p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1" name="Google Shape;1311;p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2" name="Google Shape;1312;p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3" name="Google Shape;1313;p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4" name="Google Shape;1314;p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5" name="Google Shape;1315;p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6" name="Google Shape;1316;p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7" name="Google Shape;1317;p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8" name="Google Shape;1318;p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9" name="Google Shape;1319;p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0" name="Google Shape;1320;p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1" name="Google Shape;1321;p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2" name="Google Shape;1322;p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3" name="Google Shape;1323;p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4" name="Google Shape;1324;p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5" name="Google Shape;1325;p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6" name="Google Shape;1326;p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7" name="Google Shape;1327;p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8" name="Google Shape;1328;p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9" name="Google Shape;1329;p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0" name="Google Shape;1330;p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1" name="Google Shape;1331;p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2" name="Google Shape;1332;p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3" name="Google Shape;1333;p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4" name="Google Shape;1334;p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5" name="Google Shape;1335;p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6" name="Google Shape;1336;p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7" name="Google Shape;1337;p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8" name="Google Shape;1338;p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9" name="Google Shape;1339;p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0" name="Google Shape;1340;p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1" name="Google Shape;1341;p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2" name="Google Shape;1342;p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3" name="Google Shape;1343;p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4" name="Google Shape;1344;p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5" name="Google Shape;1345;p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6" name="Google Shape;1346;p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7" name="Google Shape;1347;p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8" name="Google Shape;1348;p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9" name="Google Shape;1349;p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0" name="Google Shape;1350;p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1" name="Google Shape;1351;p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2" name="Google Shape;1352;p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3" name="Google Shape;1353;p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4" name="Google Shape;1354;p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5" name="Google Shape;1355;p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6" name="Google Shape;1356;p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7" name="Google Shape;1357;p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8" name="Google Shape;1358;p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9" name="Google Shape;1359;p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0" name="Google Shape;1360;p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1" name="Google Shape;1361;p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2" name="Google Shape;1362;p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3" name="Google Shape;1363;p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4" name="Google Shape;1364;p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5" name="Google Shape;1365;p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6" name="Google Shape;1366;p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7" name="Google Shape;1367;p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8" name="Google Shape;1368;p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9" name="Google Shape;1369;p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0" name="Google Shape;1370;p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1" name="Google Shape;1371;p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2" name="Google Shape;1372;p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3" name="Google Shape;1373;p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4" name="Google Shape;1374;p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5" name="Google Shape;1375;p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6" name="Google Shape;1376;p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7" name="Google Shape;1377;p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8" name="Google Shape;1378;p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9" name="Google Shape;1379;p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0" name="Google Shape;1380;p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1" name="Google Shape;1381;p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2" name="Google Shape;1382;p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3" name="Google Shape;1383;p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4" name="Google Shape;1384;p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5" name="Google Shape;1385;p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6" name="Google Shape;1386;p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7" name="Google Shape;1387;p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8" name="Google Shape;1388;p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9" name="Google Shape;1389;p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0" name="Google Shape;1390;p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1" name="Google Shape;1391;p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2" name="Google Shape;1392;p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3" name="Google Shape;1393;p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4" name="Google Shape;1394;p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5" name="Google Shape;1395;p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6" name="Google Shape;1396;p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7" name="Google Shape;1397;p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8" name="Google Shape;1398;p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9" name="Google Shape;1399;p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0" name="Google Shape;1400;p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1" name="Google Shape;1401;p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2" name="Google Shape;1402;p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3" name="Google Shape;1403;p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4" name="Google Shape;1404;p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5" name="Google Shape;1405;p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6" name="Google Shape;1406;p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7" name="Google Shape;1407;p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8" name="Google Shape;1408;p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9" name="Google Shape;1409;p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0" name="Google Shape;1410;p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1" name="Google Shape;1411;p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2" name="Google Shape;1412;p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3" name="Google Shape;1413;p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4" name="Google Shape;1414;p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5" name="Google Shape;1415;p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6" name="Google Shape;1416;p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7" name="Google Shape;1417;p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8" name="Google Shape;1418;p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9" name="Google Shape;1419;p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0" name="Google Shape;1420;p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1" name="Google Shape;1421;p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2" name="Google Shape;1422;p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3" name="Google Shape;1423;p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4" name="Google Shape;1424;p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5" name="Google Shape;1425;p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6" name="Google Shape;1426;p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7" name="Google Shape;1427;p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8" name="Google Shape;1428;p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9" name="Google Shape;1429;p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0" name="Google Shape;1430;p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1" name="Google Shape;1431;p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2" name="Google Shape;1432;p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3" name="Google Shape;1433;p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4" name="Google Shape;1434;p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5" name="Google Shape;1435;p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6" name="Google Shape;1436;p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7" name="Google Shape;1437;p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8" name="Google Shape;1438;p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9" name="Google Shape;1439;p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0" name="Google Shape;1440;p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1" name="Google Shape;1441;p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2" name="Google Shape;1442;p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3" name="Google Shape;1443;p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4" name="Google Shape;1444;p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5" name="Google Shape;1445;p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6" name="Google Shape;1446;p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7" name="Google Shape;1447;p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8" name="Google Shape;1448;p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9" name="Google Shape;1449;p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0" name="Google Shape;1450;p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1" name="Google Shape;1451;p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2" name="Google Shape;1452;p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3" name="Google Shape;1453;p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4" name="Google Shape;1454;p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5" name="Google Shape;1455;p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6" name="Google Shape;1456;p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7" name="Google Shape;1457;p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8" name="Google Shape;1458;p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59" name="Google Shape;1459;p4"/>
          <p:cNvGrpSpPr/>
          <p:nvPr/>
        </p:nvGrpSpPr>
        <p:grpSpPr>
          <a:xfrm rot="10800000">
            <a:off x="8489725" y="38264"/>
            <a:ext cx="3079760" cy="6781736"/>
            <a:chOff x="1287725" y="238125"/>
            <a:chExt cx="2379050" cy="5238750"/>
          </a:xfrm>
        </p:grpSpPr>
        <p:sp>
          <p:nvSpPr>
            <p:cNvPr id="1460" name="Google Shape;1460;p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1" name="Google Shape;1461;p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2" name="Google Shape;1462;p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3" name="Google Shape;1463;p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4" name="Google Shape;1464;p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5" name="Google Shape;1465;p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6" name="Google Shape;1466;p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7" name="Google Shape;1467;p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8" name="Google Shape;1468;p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9" name="Google Shape;1469;p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0" name="Google Shape;1470;p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1" name="Google Shape;1471;p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2" name="Google Shape;1472;p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3" name="Google Shape;1473;p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4" name="Google Shape;1474;p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5" name="Google Shape;1475;p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6" name="Google Shape;1476;p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7" name="Google Shape;1477;p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8" name="Google Shape;1478;p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9" name="Google Shape;1479;p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0" name="Google Shape;1480;p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1" name="Google Shape;1481;p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2" name="Google Shape;1482;p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3" name="Google Shape;1483;p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4" name="Google Shape;1484;p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5" name="Google Shape;1485;p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6" name="Google Shape;1486;p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7" name="Google Shape;1487;p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8" name="Google Shape;1488;p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9" name="Google Shape;1489;p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0" name="Google Shape;1490;p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1" name="Google Shape;1491;p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2" name="Google Shape;1492;p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3" name="Google Shape;1493;p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4" name="Google Shape;1494;p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5" name="Google Shape;1495;p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6" name="Google Shape;1496;p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7" name="Google Shape;1497;p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8" name="Google Shape;1498;p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9" name="Google Shape;1499;p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0" name="Google Shape;1500;p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1" name="Google Shape;1501;p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2" name="Google Shape;1502;p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3" name="Google Shape;1503;p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4" name="Google Shape;1504;p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5" name="Google Shape;1505;p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6" name="Google Shape;1506;p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7" name="Google Shape;1507;p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8" name="Google Shape;1508;p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9" name="Google Shape;1509;p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0" name="Google Shape;1510;p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1" name="Google Shape;1511;p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2" name="Google Shape;1512;p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3" name="Google Shape;1513;p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4" name="Google Shape;1514;p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5" name="Google Shape;1515;p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6" name="Google Shape;1516;p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7" name="Google Shape;1517;p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8" name="Google Shape;1518;p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9" name="Google Shape;1519;p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0" name="Google Shape;1520;p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1" name="Google Shape;1521;p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2" name="Google Shape;1522;p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3" name="Google Shape;1523;p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4" name="Google Shape;1524;p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5" name="Google Shape;1525;p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6" name="Google Shape;1526;p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7" name="Google Shape;1527;p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8" name="Google Shape;1528;p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9" name="Google Shape;1529;p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0" name="Google Shape;1530;p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1" name="Google Shape;1531;p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2" name="Google Shape;1532;p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3" name="Google Shape;1533;p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4" name="Google Shape;1534;p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5" name="Google Shape;1535;p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6" name="Google Shape;1536;p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7" name="Google Shape;1537;p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8" name="Google Shape;1538;p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9" name="Google Shape;1539;p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0" name="Google Shape;1540;p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1" name="Google Shape;1541;p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2" name="Google Shape;1542;p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3" name="Google Shape;1543;p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4" name="Google Shape;1544;p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5" name="Google Shape;1545;p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6" name="Google Shape;1546;p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7" name="Google Shape;1547;p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8" name="Google Shape;1548;p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9" name="Google Shape;1549;p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0" name="Google Shape;1550;p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1" name="Google Shape;1551;p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2" name="Google Shape;1552;p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3" name="Google Shape;1553;p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4" name="Google Shape;1554;p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5" name="Google Shape;1555;p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6" name="Google Shape;1556;p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7" name="Google Shape;1557;p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8" name="Google Shape;1558;p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9" name="Google Shape;1559;p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0" name="Google Shape;1560;p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1" name="Google Shape;1561;p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2" name="Google Shape;1562;p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59008937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957733" y="985833"/>
            <a:ext cx="9014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1565" name="Google Shape;1565;p5"/>
          <p:cNvSpPr txBox="1">
            <a:spLocks noGrp="1"/>
          </p:cNvSpPr>
          <p:nvPr>
            <p:ph type="body" idx="1"/>
          </p:nvPr>
        </p:nvSpPr>
        <p:spPr>
          <a:xfrm>
            <a:off x="957733" y="2311400"/>
            <a:ext cx="9014800" cy="39740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pPr lvl="0"/>
            <a:r>
              <a:rPr lang="en-US"/>
              <a:t>Click to edit Master text styles</a:t>
            </a:r>
          </a:p>
        </p:txBody>
      </p:sp>
      <p:grpSp>
        <p:nvGrpSpPr>
          <p:cNvPr id="1566" name="Google Shape;1566;p5"/>
          <p:cNvGrpSpPr/>
          <p:nvPr/>
        </p:nvGrpSpPr>
        <p:grpSpPr>
          <a:xfrm rot="10800000">
            <a:off x="11801983" y="38276"/>
            <a:ext cx="352016" cy="6781736"/>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24" name="Google Shape;1624;p5"/>
          <p:cNvGrpSpPr/>
          <p:nvPr/>
        </p:nvGrpSpPr>
        <p:grpSpPr>
          <a:xfrm rot="10800000">
            <a:off x="10438095" y="38276"/>
            <a:ext cx="1521044" cy="6781736"/>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87" name="Google Shape;1687;p5"/>
          <p:cNvGrpSpPr/>
          <p:nvPr/>
        </p:nvGrpSpPr>
        <p:grpSpPr>
          <a:xfrm rot="10800000">
            <a:off x="10243269" y="38276"/>
            <a:ext cx="1326185" cy="6586909"/>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89" name="Google Shape;1789;p5"/>
          <p:cNvGrpSpPr/>
          <p:nvPr/>
        </p:nvGrpSpPr>
        <p:grpSpPr>
          <a:xfrm rot="10800000">
            <a:off x="10243269" y="38276"/>
            <a:ext cx="1521044" cy="6781736"/>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40" name="Google Shape;1840;p5"/>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6E1548E-6ECA-4F3A-A73B-432D6D7C36CE}" type="slidenum">
              <a:rPr lang="en-GB" smtClean="0"/>
              <a:t>‹#›</a:t>
            </a:fld>
            <a:endParaRPr lang="en-GB"/>
          </a:p>
        </p:txBody>
      </p:sp>
    </p:spTree>
    <p:extLst>
      <p:ext uri="{BB962C8B-B14F-4D97-AF65-F5344CB8AC3E}">
        <p14:creationId xmlns:p14="http://schemas.microsoft.com/office/powerpoint/2010/main" val="167156389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957733" y="985833"/>
            <a:ext cx="9014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1843" name="Google Shape;1843;p6"/>
          <p:cNvSpPr txBox="1">
            <a:spLocks noGrp="1"/>
          </p:cNvSpPr>
          <p:nvPr>
            <p:ph type="body" idx="1"/>
          </p:nvPr>
        </p:nvSpPr>
        <p:spPr>
          <a:xfrm>
            <a:off x="957733" y="2350200"/>
            <a:ext cx="4323200" cy="41160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pPr lvl="0"/>
            <a:r>
              <a:rPr lang="en-US"/>
              <a:t>Click to edit Master text styles</a:t>
            </a:r>
          </a:p>
        </p:txBody>
      </p:sp>
      <p:sp>
        <p:nvSpPr>
          <p:cNvPr id="1844" name="Google Shape;1844;p6"/>
          <p:cNvSpPr txBox="1">
            <a:spLocks noGrp="1"/>
          </p:cNvSpPr>
          <p:nvPr>
            <p:ph type="body" idx="2"/>
          </p:nvPr>
        </p:nvSpPr>
        <p:spPr>
          <a:xfrm>
            <a:off x="5541428" y="2350200"/>
            <a:ext cx="4323200" cy="41160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pPr lvl="0"/>
            <a:r>
              <a:rPr lang="en-US"/>
              <a:t>Click to edit Master text styles</a:t>
            </a:r>
          </a:p>
        </p:txBody>
      </p:sp>
      <p:sp>
        <p:nvSpPr>
          <p:cNvPr id="1845" name="Google Shape;1845;p6"/>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6E1548E-6ECA-4F3A-A73B-432D6D7C36CE}" type="slidenum">
              <a:rPr lang="en-GB" smtClean="0"/>
              <a:t>‹#›</a:t>
            </a:fld>
            <a:endParaRPr lang="en-GB"/>
          </a:p>
        </p:txBody>
      </p:sp>
      <p:grpSp>
        <p:nvGrpSpPr>
          <p:cNvPr id="1846" name="Google Shape;1846;p6"/>
          <p:cNvGrpSpPr/>
          <p:nvPr/>
        </p:nvGrpSpPr>
        <p:grpSpPr>
          <a:xfrm rot="10800000">
            <a:off x="11801983" y="38276"/>
            <a:ext cx="352016" cy="6781736"/>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04" name="Google Shape;1904;p6"/>
          <p:cNvGrpSpPr/>
          <p:nvPr/>
        </p:nvGrpSpPr>
        <p:grpSpPr>
          <a:xfrm rot="10800000">
            <a:off x="10438095" y="38276"/>
            <a:ext cx="1521044" cy="6781736"/>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67" name="Google Shape;1967;p6"/>
          <p:cNvGrpSpPr/>
          <p:nvPr/>
        </p:nvGrpSpPr>
        <p:grpSpPr>
          <a:xfrm rot="10800000">
            <a:off x="10243269" y="38276"/>
            <a:ext cx="1326185" cy="6586909"/>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69" name="Google Shape;2069;p6"/>
          <p:cNvGrpSpPr/>
          <p:nvPr/>
        </p:nvGrpSpPr>
        <p:grpSpPr>
          <a:xfrm rot="10800000">
            <a:off x="10243269" y="38276"/>
            <a:ext cx="1521044" cy="6781736"/>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9451234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120"/>
        <p:cNvGrpSpPr/>
        <p:nvPr/>
      </p:nvGrpSpPr>
      <p:grpSpPr>
        <a:xfrm>
          <a:off x="0" y="0"/>
          <a:ext cx="0" cy="0"/>
          <a:chOff x="0" y="0"/>
          <a:chExt cx="0" cy="0"/>
        </a:xfrm>
      </p:grpSpPr>
      <p:sp>
        <p:nvSpPr>
          <p:cNvPr id="2121" name="Google Shape;2121;p7"/>
          <p:cNvSpPr txBox="1">
            <a:spLocks noGrp="1"/>
          </p:cNvSpPr>
          <p:nvPr>
            <p:ph type="title"/>
          </p:nvPr>
        </p:nvSpPr>
        <p:spPr>
          <a:xfrm>
            <a:off x="957733" y="985833"/>
            <a:ext cx="9014800" cy="1143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2122" name="Google Shape;2122;p7"/>
          <p:cNvSpPr txBox="1">
            <a:spLocks noGrp="1"/>
          </p:cNvSpPr>
          <p:nvPr>
            <p:ph type="body" idx="1"/>
          </p:nvPr>
        </p:nvSpPr>
        <p:spPr>
          <a:xfrm>
            <a:off x="957733" y="2340633"/>
            <a:ext cx="2905600" cy="41256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2123" name="Google Shape;2123;p7"/>
          <p:cNvSpPr txBox="1">
            <a:spLocks noGrp="1"/>
          </p:cNvSpPr>
          <p:nvPr>
            <p:ph type="body" idx="2"/>
          </p:nvPr>
        </p:nvSpPr>
        <p:spPr>
          <a:xfrm>
            <a:off x="4012351" y="2340633"/>
            <a:ext cx="2905600" cy="41256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2124" name="Google Shape;2124;p7"/>
          <p:cNvSpPr txBox="1">
            <a:spLocks noGrp="1"/>
          </p:cNvSpPr>
          <p:nvPr>
            <p:ph type="body" idx="3"/>
          </p:nvPr>
        </p:nvSpPr>
        <p:spPr>
          <a:xfrm>
            <a:off x="7066968" y="2340633"/>
            <a:ext cx="2905600" cy="41256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2125" name="Google Shape;2125;p7"/>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6E1548E-6ECA-4F3A-A73B-432D6D7C36CE}" type="slidenum">
              <a:rPr lang="en-GB" smtClean="0"/>
              <a:t>‹#›</a:t>
            </a:fld>
            <a:endParaRPr lang="en-GB"/>
          </a:p>
        </p:txBody>
      </p:sp>
      <p:grpSp>
        <p:nvGrpSpPr>
          <p:cNvPr id="2126" name="Google Shape;2126;p7"/>
          <p:cNvGrpSpPr/>
          <p:nvPr/>
        </p:nvGrpSpPr>
        <p:grpSpPr>
          <a:xfrm rot="10800000">
            <a:off x="11801983" y="38276"/>
            <a:ext cx="352016" cy="6781736"/>
            <a:chOff x="5307800" y="238125"/>
            <a:chExt cx="271925" cy="5238750"/>
          </a:xfrm>
        </p:grpSpPr>
        <p:sp>
          <p:nvSpPr>
            <p:cNvPr id="2127" name="Google Shape;2127;p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8" name="Google Shape;2128;p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9" name="Google Shape;2129;p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0" name="Google Shape;2130;p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1" name="Google Shape;2131;p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2" name="Google Shape;2132;p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3" name="Google Shape;2133;p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4" name="Google Shape;2134;p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5" name="Google Shape;2135;p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6" name="Google Shape;2136;p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7" name="Google Shape;2137;p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8" name="Google Shape;2138;p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9" name="Google Shape;2139;p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0" name="Google Shape;2140;p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1" name="Google Shape;2141;p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2" name="Google Shape;2142;p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3" name="Google Shape;2143;p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4" name="Google Shape;2144;p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5" name="Google Shape;2145;p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6" name="Google Shape;2146;p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7" name="Google Shape;2147;p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8" name="Google Shape;2148;p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9" name="Google Shape;2149;p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0" name="Google Shape;2150;p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1" name="Google Shape;2151;p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2" name="Google Shape;2152;p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3" name="Google Shape;2153;p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4" name="Google Shape;2154;p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5" name="Google Shape;2155;p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6" name="Google Shape;2156;p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7" name="Google Shape;2157;p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8" name="Google Shape;2158;p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9" name="Google Shape;2159;p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0" name="Google Shape;2160;p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1" name="Google Shape;2161;p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2" name="Google Shape;2162;p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3" name="Google Shape;2163;p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4" name="Google Shape;2164;p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5" name="Google Shape;2165;p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6" name="Google Shape;2166;p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7" name="Google Shape;2167;p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8" name="Google Shape;2168;p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9" name="Google Shape;2169;p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0" name="Google Shape;2170;p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1" name="Google Shape;2171;p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2" name="Google Shape;2172;p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3" name="Google Shape;2173;p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4" name="Google Shape;2174;p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5" name="Google Shape;2175;p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6" name="Google Shape;2176;p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7" name="Google Shape;2177;p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8" name="Google Shape;2178;p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9" name="Google Shape;2179;p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0" name="Google Shape;2180;p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1" name="Google Shape;2181;p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2" name="Google Shape;2182;p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3" name="Google Shape;2183;p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84" name="Google Shape;2184;p7"/>
          <p:cNvGrpSpPr/>
          <p:nvPr/>
        </p:nvGrpSpPr>
        <p:grpSpPr>
          <a:xfrm rot="10800000">
            <a:off x="10438095" y="38276"/>
            <a:ext cx="1521044" cy="6781736"/>
            <a:chOff x="5458325" y="238125"/>
            <a:chExt cx="1174975" cy="5238750"/>
          </a:xfrm>
        </p:grpSpPr>
        <p:sp>
          <p:nvSpPr>
            <p:cNvPr id="2185" name="Google Shape;2185;p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6" name="Google Shape;2186;p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7" name="Google Shape;2187;p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8" name="Google Shape;2188;p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9" name="Google Shape;2189;p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0" name="Google Shape;2190;p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1" name="Google Shape;2191;p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2" name="Google Shape;2192;p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3" name="Google Shape;2193;p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4" name="Google Shape;2194;p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5" name="Google Shape;2195;p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6" name="Google Shape;2196;p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7" name="Google Shape;2197;p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8" name="Google Shape;2198;p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9" name="Google Shape;2199;p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0" name="Google Shape;2200;p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1" name="Google Shape;2201;p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2" name="Google Shape;2202;p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3" name="Google Shape;2203;p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4" name="Google Shape;2204;p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5" name="Google Shape;2205;p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6" name="Google Shape;2206;p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7" name="Google Shape;2207;p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8" name="Google Shape;2208;p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9" name="Google Shape;2209;p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0" name="Google Shape;2210;p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1" name="Google Shape;2211;p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2" name="Google Shape;2212;p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3" name="Google Shape;2213;p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4" name="Google Shape;2214;p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5" name="Google Shape;2215;p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6" name="Google Shape;2216;p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7" name="Google Shape;2217;p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8" name="Google Shape;2218;p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9" name="Google Shape;2219;p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0" name="Google Shape;2220;p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1" name="Google Shape;2221;p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2" name="Google Shape;2222;p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3" name="Google Shape;2223;p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4" name="Google Shape;2224;p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5" name="Google Shape;2225;p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6" name="Google Shape;2226;p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7" name="Google Shape;2227;p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8" name="Google Shape;2228;p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9" name="Google Shape;2229;p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0" name="Google Shape;2230;p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1" name="Google Shape;2231;p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2" name="Google Shape;2232;p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3" name="Google Shape;2233;p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4" name="Google Shape;2234;p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5" name="Google Shape;2235;p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6" name="Google Shape;2236;p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7" name="Google Shape;2237;p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8" name="Google Shape;2238;p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9" name="Google Shape;2239;p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0" name="Google Shape;2240;p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1" name="Google Shape;2241;p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2" name="Google Shape;2242;p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3" name="Google Shape;2243;p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4" name="Google Shape;2244;p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5" name="Google Shape;2245;p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6" name="Google Shape;2246;p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47" name="Google Shape;2247;p7"/>
          <p:cNvGrpSpPr/>
          <p:nvPr/>
        </p:nvGrpSpPr>
        <p:grpSpPr>
          <a:xfrm rot="10800000">
            <a:off x="10243269" y="38276"/>
            <a:ext cx="1326185" cy="6586909"/>
            <a:chOff x="5759350" y="388625"/>
            <a:chExt cx="1024450" cy="5088250"/>
          </a:xfrm>
        </p:grpSpPr>
        <p:sp>
          <p:nvSpPr>
            <p:cNvPr id="2248" name="Google Shape;2248;p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9" name="Google Shape;2249;p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0" name="Google Shape;2250;p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1" name="Google Shape;2251;p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2" name="Google Shape;2252;p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3" name="Google Shape;2253;p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4" name="Google Shape;2254;p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5" name="Google Shape;2255;p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6" name="Google Shape;2256;p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7" name="Google Shape;2257;p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8" name="Google Shape;2258;p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9" name="Google Shape;2259;p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0" name="Google Shape;2260;p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1" name="Google Shape;2261;p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2" name="Google Shape;2262;p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3" name="Google Shape;2263;p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4" name="Google Shape;2264;p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5" name="Google Shape;2265;p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6" name="Google Shape;2266;p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7" name="Google Shape;2267;p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8" name="Google Shape;2268;p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9" name="Google Shape;2269;p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0" name="Google Shape;2270;p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1" name="Google Shape;2271;p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2" name="Google Shape;2272;p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3" name="Google Shape;2273;p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4" name="Google Shape;2274;p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5" name="Google Shape;2275;p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6" name="Google Shape;2276;p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7" name="Google Shape;2277;p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8" name="Google Shape;2278;p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9" name="Google Shape;2279;p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0" name="Google Shape;2280;p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1" name="Google Shape;2281;p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2" name="Google Shape;2282;p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3" name="Google Shape;2283;p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4" name="Google Shape;2284;p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5" name="Google Shape;2285;p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6" name="Google Shape;2286;p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7" name="Google Shape;2287;p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8" name="Google Shape;2288;p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9" name="Google Shape;2289;p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0" name="Google Shape;2290;p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1" name="Google Shape;2291;p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2" name="Google Shape;2292;p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3" name="Google Shape;2293;p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4" name="Google Shape;2294;p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5" name="Google Shape;2295;p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6" name="Google Shape;2296;p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7" name="Google Shape;2297;p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8" name="Google Shape;2298;p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9" name="Google Shape;2299;p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0" name="Google Shape;2300;p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1" name="Google Shape;2301;p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2" name="Google Shape;2302;p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3" name="Google Shape;2303;p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4" name="Google Shape;2304;p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5" name="Google Shape;2305;p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6" name="Google Shape;2306;p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7" name="Google Shape;2307;p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8" name="Google Shape;2308;p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9" name="Google Shape;2309;p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0" name="Google Shape;2310;p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1" name="Google Shape;2311;p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2" name="Google Shape;2312;p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3" name="Google Shape;2313;p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4" name="Google Shape;2314;p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5" name="Google Shape;2315;p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6" name="Google Shape;2316;p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7" name="Google Shape;2317;p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8" name="Google Shape;2318;p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9" name="Google Shape;2319;p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0" name="Google Shape;2320;p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1" name="Google Shape;2321;p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2" name="Google Shape;2322;p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3" name="Google Shape;2323;p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4" name="Google Shape;2324;p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5" name="Google Shape;2325;p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6" name="Google Shape;2326;p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7" name="Google Shape;2327;p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8" name="Google Shape;2328;p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9" name="Google Shape;2329;p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0" name="Google Shape;2330;p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1" name="Google Shape;2331;p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2" name="Google Shape;2332;p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3" name="Google Shape;2333;p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4" name="Google Shape;2334;p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5" name="Google Shape;2335;p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6" name="Google Shape;2336;p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7" name="Google Shape;2337;p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8" name="Google Shape;2338;p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9" name="Google Shape;2339;p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0" name="Google Shape;2340;p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1" name="Google Shape;2341;p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2" name="Google Shape;2342;p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3" name="Google Shape;2343;p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4" name="Google Shape;2344;p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5" name="Google Shape;2345;p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6" name="Google Shape;2346;p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7" name="Google Shape;2347;p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8" name="Google Shape;2348;p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49" name="Google Shape;2349;p7"/>
          <p:cNvGrpSpPr/>
          <p:nvPr/>
        </p:nvGrpSpPr>
        <p:grpSpPr>
          <a:xfrm rot="10800000">
            <a:off x="10243269" y="38276"/>
            <a:ext cx="1521044" cy="6781736"/>
            <a:chOff x="5608825" y="238125"/>
            <a:chExt cx="1174975" cy="5238750"/>
          </a:xfrm>
        </p:grpSpPr>
        <p:sp>
          <p:nvSpPr>
            <p:cNvPr id="2350" name="Google Shape;2350;p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1" name="Google Shape;2351;p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2" name="Google Shape;2352;p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3" name="Google Shape;2353;p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4" name="Google Shape;2354;p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5" name="Google Shape;2355;p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6" name="Google Shape;2356;p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7" name="Google Shape;2357;p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8" name="Google Shape;2358;p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9" name="Google Shape;2359;p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0" name="Google Shape;2360;p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1" name="Google Shape;2361;p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2" name="Google Shape;2362;p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3" name="Google Shape;2363;p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4" name="Google Shape;2364;p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5" name="Google Shape;2365;p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6" name="Google Shape;2366;p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7" name="Google Shape;2367;p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8" name="Google Shape;2368;p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9" name="Google Shape;2369;p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0" name="Google Shape;2370;p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1" name="Google Shape;2371;p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2" name="Google Shape;2372;p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3" name="Google Shape;2373;p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4" name="Google Shape;2374;p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5" name="Google Shape;2375;p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6" name="Google Shape;2376;p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7" name="Google Shape;2377;p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8" name="Google Shape;2378;p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9" name="Google Shape;2379;p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0" name="Google Shape;2380;p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1" name="Google Shape;2381;p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2" name="Google Shape;2382;p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3" name="Google Shape;2383;p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4" name="Google Shape;2384;p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5" name="Google Shape;2385;p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6" name="Google Shape;2386;p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7" name="Google Shape;2387;p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8" name="Google Shape;2388;p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9" name="Google Shape;2389;p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0" name="Google Shape;2390;p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1" name="Google Shape;2391;p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2" name="Google Shape;2392;p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3" name="Google Shape;2393;p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4" name="Google Shape;2394;p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5" name="Google Shape;2395;p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6" name="Google Shape;2396;p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7" name="Google Shape;2397;p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8" name="Google Shape;2398;p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9" name="Google Shape;2399;p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93474424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00"/>
        <p:cNvGrpSpPr/>
        <p:nvPr/>
      </p:nvGrpSpPr>
      <p:grpSpPr>
        <a:xfrm>
          <a:off x="0" y="0"/>
          <a:ext cx="0" cy="0"/>
          <a:chOff x="0" y="0"/>
          <a:chExt cx="0" cy="0"/>
        </a:xfrm>
      </p:grpSpPr>
      <p:sp>
        <p:nvSpPr>
          <p:cNvPr id="2401" name="Google Shape;2401;p8"/>
          <p:cNvSpPr txBox="1">
            <a:spLocks noGrp="1"/>
          </p:cNvSpPr>
          <p:nvPr>
            <p:ph type="title"/>
          </p:nvPr>
        </p:nvSpPr>
        <p:spPr>
          <a:xfrm>
            <a:off x="957733" y="985833"/>
            <a:ext cx="9014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2402" name="Google Shape;2402;p8"/>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6E1548E-6ECA-4F3A-A73B-432D6D7C36CE}" type="slidenum">
              <a:rPr lang="en-GB" smtClean="0"/>
              <a:t>‹#›</a:t>
            </a:fld>
            <a:endParaRPr lang="en-GB"/>
          </a:p>
        </p:txBody>
      </p:sp>
      <p:grpSp>
        <p:nvGrpSpPr>
          <p:cNvPr id="2403" name="Google Shape;2403;p8"/>
          <p:cNvGrpSpPr/>
          <p:nvPr/>
        </p:nvGrpSpPr>
        <p:grpSpPr>
          <a:xfrm rot="10800000">
            <a:off x="11801983" y="38276"/>
            <a:ext cx="352016" cy="6781736"/>
            <a:chOff x="5307800" y="238125"/>
            <a:chExt cx="271925" cy="5238750"/>
          </a:xfrm>
        </p:grpSpPr>
        <p:sp>
          <p:nvSpPr>
            <p:cNvPr id="2404" name="Google Shape;2404;p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5" name="Google Shape;2405;p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6" name="Google Shape;2406;p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7" name="Google Shape;2407;p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8" name="Google Shape;2408;p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9" name="Google Shape;2409;p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0" name="Google Shape;2410;p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1" name="Google Shape;2411;p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2" name="Google Shape;2412;p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3" name="Google Shape;2413;p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4" name="Google Shape;2414;p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5" name="Google Shape;2415;p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6" name="Google Shape;2416;p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7" name="Google Shape;2417;p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8" name="Google Shape;2418;p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9" name="Google Shape;2419;p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0" name="Google Shape;2420;p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1" name="Google Shape;2421;p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2" name="Google Shape;2422;p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3" name="Google Shape;2423;p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4" name="Google Shape;2424;p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5" name="Google Shape;2425;p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6" name="Google Shape;2426;p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7" name="Google Shape;2427;p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8" name="Google Shape;2428;p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9" name="Google Shape;2429;p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0" name="Google Shape;2430;p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1" name="Google Shape;2431;p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2" name="Google Shape;2432;p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3" name="Google Shape;2433;p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4" name="Google Shape;2434;p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5" name="Google Shape;2435;p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6" name="Google Shape;2436;p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7" name="Google Shape;2437;p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8" name="Google Shape;2438;p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9" name="Google Shape;2439;p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0" name="Google Shape;2440;p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1" name="Google Shape;2441;p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2" name="Google Shape;2442;p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3" name="Google Shape;2443;p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4" name="Google Shape;2444;p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5" name="Google Shape;2445;p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6" name="Google Shape;2446;p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7" name="Google Shape;2447;p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8" name="Google Shape;2448;p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9" name="Google Shape;2449;p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0" name="Google Shape;2450;p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1" name="Google Shape;2451;p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2" name="Google Shape;2452;p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3" name="Google Shape;2453;p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4" name="Google Shape;2454;p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5" name="Google Shape;2455;p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6" name="Google Shape;2456;p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7" name="Google Shape;2457;p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8" name="Google Shape;2458;p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9" name="Google Shape;2459;p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0" name="Google Shape;2460;p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61" name="Google Shape;2461;p8"/>
          <p:cNvGrpSpPr/>
          <p:nvPr/>
        </p:nvGrpSpPr>
        <p:grpSpPr>
          <a:xfrm rot="10800000">
            <a:off x="10438095" y="38276"/>
            <a:ext cx="1521044" cy="6781736"/>
            <a:chOff x="5458325" y="238125"/>
            <a:chExt cx="1174975" cy="5238750"/>
          </a:xfrm>
        </p:grpSpPr>
        <p:sp>
          <p:nvSpPr>
            <p:cNvPr id="2462" name="Google Shape;2462;p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3" name="Google Shape;2463;p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4" name="Google Shape;2464;p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5" name="Google Shape;2465;p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6" name="Google Shape;2466;p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7" name="Google Shape;2467;p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8" name="Google Shape;2468;p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9" name="Google Shape;2469;p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0" name="Google Shape;2470;p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1" name="Google Shape;2471;p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2" name="Google Shape;2472;p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3" name="Google Shape;2473;p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4" name="Google Shape;2474;p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5" name="Google Shape;2475;p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6" name="Google Shape;2476;p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7" name="Google Shape;2477;p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8" name="Google Shape;2478;p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9" name="Google Shape;2479;p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0" name="Google Shape;2480;p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1" name="Google Shape;2481;p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2" name="Google Shape;2482;p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3" name="Google Shape;2483;p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4" name="Google Shape;2484;p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5" name="Google Shape;2485;p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6" name="Google Shape;2486;p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7" name="Google Shape;2487;p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8" name="Google Shape;2488;p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9" name="Google Shape;2489;p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0" name="Google Shape;2490;p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1" name="Google Shape;2491;p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2" name="Google Shape;2492;p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3" name="Google Shape;2493;p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4" name="Google Shape;2494;p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5" name="Google Shape;2495;p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6" name="Google Shape;2496;p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7" name="Google Shape;2497;p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8" name="Google Shape;2498;p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9" name="Google Shape;2499;p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0" name="Google Shape;2500;p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1" name="Google Shape;2501;p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2" name="Google Shape;2502;p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3" name="Google Shape;2503;p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4" name="Google Shape;2504;p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5" name="Google Shape;2505;p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6" name="Google Shape;2506;p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7" name="Google Shape;2507;p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8" name="Google Shape;2508;p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9" name="Google Shape;2509;p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0" name="Google Shape;2510;p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1" name="Google Shape;2511;p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2" name="Google Shape;2512;p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3" name="Google Shape;2513;p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4" name="Google Shape;2514;p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5" name="Google Shape;2515;p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6" name="Google Shape;2516;p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7" name="Google Shape;2517;p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8" name="Google Shape;2518;p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9" name="Google Shape;2519;p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0" name="Google Shape;2520;p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1" name="Google Shape;2521;p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2" name="Google Shape;2522;p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3" name="Google Shape;2523;p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24" name="Google Shape;2524;p8"/>
          <p:cNvGrpSpPr/>
          <p:nvPr/>
        </p:nvGrpSpPr>
        <p:grpSpPr>
          <a:xfrm rot="10800000">
            <a:off x="10243269" y="38276"/>
            <a:ext cx="1326185" cy="6586909"/>
            <a:chOff x="5759350" y="388625"/>
            <a:chExt cx="1024450" cy="5088250"/>
          </a:xfrm>
        </p:grpSpPr>
        <p:sp>
          <p:nvSpPr>
            <p:cNvPr id="2525" name="Google Shape;2525;p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6" name="Google Shape;2526;p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7" name="Google Shape;2527;p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8" name="Google Shape;2528;p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9" name="Google Shape;2529;p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0" name="Google Shape;2530;p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1" name="Google Shape;2531;p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2" name="Google Shape;2532;p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3" name="Google Shape;2533;p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4" name="Google Shape;2534;p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5" name="Google Shape;2535;p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6" name="Google Shape;2536;p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7" name="Google Shape;2537;p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8" name="Google Shape;2538;p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9" name="Google Shape;2539;p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0" name="Google Shape;2540;p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1" name="Google Shape;2541;p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2" name="Google Shape;2542;p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3" name="Google Shape;2543;p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4" name="Google Shape;2544;p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5" name="Google Shape;2545;p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6" name="Google Shape;2546;p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7" name="Google Shape;2547;p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8" name="Google Shape;2548;p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9" name="Google Shape;2549;p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0" name="Google Shape;2550;p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1" name="Google Shape;2551;p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2" name="Google Shape;2552;p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3" name="Google Shape;2553;p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4" name="Google Shape;2554;p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5" name="Google Shape;2555;p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6" name="Google Shape;2556;p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7" name="Google Shape;2557;p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8" name="Google Shape;2558;p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9" name="Google Shape;2559;p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0" name="Google Shape;2560;p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1" name="Google Shape;2561;p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2" name="Google Shape;2562;p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3" name="Google Shape;2563;p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4" name="Google Shape;2564;p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5" name="Google Shape;2565;p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6" name="Google Shape;2566;p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7" name="Google Shape;2567;p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8" name="Google Shape;2568;p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9" name="Google Shape;2569;p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0" name="Google Shape;2570;p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1" name="Google Shape;2571;p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2" name="Google Shape;2572;p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3" name="Google Shape;2573;p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4" name="Google Shape;2574;p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5" name="Google Shape;2575;p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6" name="Google Shape;2576;p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7" name="Google Shape;2577;p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8" name="Google Shape;2578;p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9" name="Google Shape;2579;p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0" name="Google Shape;2580;p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1" name="Google Shape;2581;p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2" name="Google Shape;2582;p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3" name="Google Shape;2583;p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4" name="Google Shape;2584;p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5" name="Google Shape;2585;p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6" name="Google Shape;2586;p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7" name="Google Shape;2587;p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8" name="Google Shape;2588;p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9" name="Google Shape;2589;p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0" name="Google Shape;2590;p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1" name="Google Shape;2591;p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2" name="Google Shape;2592;p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3" name="Google Shape;2593;p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4" name="Google Shape;2594;p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5" name="Google Shape;2595;p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6" name="Google Shape;2596;p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7" name="Google Shape;2597;p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8" name="Google Shape;2598;p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9" name="Google Shape;2599;p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0" name="Google Shape;2600;p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1" name="Google Shape;2601;p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2" name="Google Shape;2602;p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3" name="Google Shape;2603;p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4" name="Google Shape;2604;p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5" name="Google Shape;2605;p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6" name="Google Shape;2606;p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7" name="Google Shape;2607;p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8" name="Google Shape;2608;p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9" name="Google Shape;2609;p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0" name="Google Shape;2610;p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1" name="Google Shape;2611;p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2" name="Google Shape;2612;p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3" name="Google Shape;2613;p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4" name="Google Shape;2614;p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5" name="Google Shape;2615;p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6" name="Google Shape;2616;p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7" name="Google Shape;2617;p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8" name="Google Shape;2618;p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9" name="Google Shape;2619;p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0" name="Google Shape;2620;p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1" name="Google Shape;2621;p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2" name="Google Shape;2622;p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3" name="Google Shape;2623;p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4" name="Google Shape;2624;p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5" name="Google Shape;2625;p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26" name="Google Shape;2626;p8"/>
          <p:cNvGrpSpPr/>
          <p:nvPr/>
        </p:nvGrpSpPr>
        <p:grpSpPr>
          <a:xfrm rot="10800000">
            <a:off x="10243269" y="38276"/>
            <a:ext cx="1521044" cy="6781736"/>
            <a:chOff x="5608825" y="238125"/>
            <a:chExt cx="1174975" cy="5238750"/>
          </a:xfrm>
        </p:grpSpPr>
        <p:sp>
          <p:nvSpPr>
            <p:cNvPr id="2627" name="Google Shape;2627;p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8" name="Google Shape;2628;p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9" name="Google Shape;2629;p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0" name="Google Shape;2630;p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1" name="Google Shape;2631;p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2" name="Google Shape;2632;p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3" name="Google Shape;2633;p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4" name="Google Shape;2634;p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5" name="Google Shape;2635;p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6" name="Google Shape;2636;p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7" name="Google Shape;2637;p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8" name="Google Shape;2638;p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9" name="Google Shape;2639;p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0" name="Google Shape;2640;p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1" name="Google Shape;2641;p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2" name="Google Shape;2642;p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3" name="Google Shape;2643;p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4" name="Google Shape;2644;p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5" name="Google Shape;2645;p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6" name="Google Shape;2646;p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7" name="Google Shape;2647;p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8" name="Google Shape;2648;p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9" name="Google Shape;2649;p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0" name="Google Shape;2650;p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1" name="Google Shape;2651;p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2" name="Google Shape;2652;p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3" name="Google Shape;2653;p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4" name="Google Shape;2654;p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5" name="Google Shape;2655;p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6" name="Google Shape;2656;p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7" name="Google Shape;2657;p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8" name="Google Shape;2658;p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9" name="Google Shape;2659;p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0" name="Google Shape;2660;p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1" name="Google Shape;2661;p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2" name="Google Shape;2662;p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3" name="Google Shape;2663;p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4" name="Google Shape;2664;p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5" name="Google Shape;2665;p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6" name="Google Shape;2666;p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7" name="Google Shape;2667;p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8" name="Google Shape;2668;p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9" name="Google Shape;2669;p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0" name="Google Shape;2670;p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1" name="Google Shape;2671;p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2" name="Google Shape;2672;p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3" name="Google Shape;2673;p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4" name="Google Shape;2674;p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5" name="Google Shape;2675;p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6" name="Google Shape;2676;p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8136993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77"/>
        <p:cNvGrpSpPr/>
        <p:nvPr/>
      </p:nvGrpSpPr>
      <p:grpSpPr>
        <a:xfrm>
          <a:off x="0" y="0"/>
          <a:ext cx="0" cy="0"/>
          <a:chOff x="0" y="0"/>
          <a:chExt cx="0" cy="0"/>
        </a:xfrm>
      </p:grpSpPr>
      <p:sp>
        <p:nvSpPr>
          <p:cNvPr id="2678" name="Google Shape;2678;p9"/>
          <p:cNvSpPr txBox="1">
            <a:spLocks noGrp="1"/>
          </p:cNvSpPr>
          <p:nvPr>
            <p:ph type="body" idx="1"/>
          </p:nvPr>
        </p:nvSpPr>
        <p:spPr>
          <a:xfrm>
            <a:off x="833233" y="5570267"/>
            <a:ext cx="9012400" cy="692800"/>
          </a:xfrm>
          <a:prstGeom prst="rect">
            <a:avLst/>
          </a:prstGeom>
        </p:spPr>
        <p:txBody>
          <a:bodyPr spcFirstLastPara="1" wrap="square" lIns="91425" tIns="91425" rIns="91425" bIns="91425" anchor="t" anchorCtr="0">
            <a:noAutofit/>
          </a:bodyPr>
          <a:lstStyle>
            <a:lvl1pPr marL="609585" lvl="0" indent="-304792">
              <a:spcBef>
                <a:spcPts val="480"/>
              </a:spcBef>
              <a:spcAft>
                <a:spcPts val="0"/>
              </a:spcAft>
              <a:buSzPts val="1800"/>
              <a:buNone/>
              <a:defRPr sz="2400"/>
            </a:lvl1pPr>
          </a:lstStyle>
          <a:p>
            <a:pPr lvl="0"/>
            <a:r>
              <a:rPr lang="en-US"/>
              <a:t>Click to edit Master text styles</a:t>
            </a:r>
          </a:p>
        </p:txBody>
      </p:sp>
      <p:sp>
        <p:nvSpPr>
          <p:cNvPr id="2679" name="Google Shape;2679;p9"/>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6E1548E-6ECA-4F3A-A73B-432D6D7C36CE}" type="slidenum">
              <a:rPr lang="en-GB" smtClean="0"/>
              <a:t>‹#›</a:t>
            </a:fld>
            <a:endParaRPr lang="en-GB"/>
          </a:p>
        </p:txBody>
      </p:sp>
      <p:grpSp>
        <p:nvGrpSpPr>
          <p:cNvPr id="2680" name="Google Shape;2680;p9"/>
          <p:cNvGrpSpPr/>
          <p:nvPr/>
        </p:nvGrpSpPr>
        <p:grpSpPr>
          <a:xfrm rot="10800000">
            <a:off x="11801983" y="38276"/>
            <a:ext cx="352016" cy="6781736"/>
            <a:chOff x="5307800" y="238125"/>
            <a:chExt cx="271925" cy="5238750"/>
          </a:xfrm>
        </p:grpSpPr>
        <p:sp>
          <p:nvSpPr>
            <p:cNvPr id="2681" name="Google Shape;2681;p9"/>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2" name="Google Shape;2682;p9"/>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3" name="Google Shape;2683;p9"/>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4" name="Google Shape;2684;p9"/>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5" name="Google Shape;2685;p9"/>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6" name="Google Shape;2686;p9"/>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7" name="Google Shape;2687;p9"/>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8" name="Google Shape;2688;p9"/>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9" name="Google Shape;2689;p9"/>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0" name="Google Shape;2690;p9"/>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1" name="Google Shape;2691;p9"/>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2" name="Google Shape;2692;p9"/>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3" name="Google Shape;2693;p9"/>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4" name="Google Shape;2694;p9"/>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5" name="Google Shape;2695;p9"/>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6" name="Google Shape;2696;p9"/>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7" name="Google Shape;2697;p9"/>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8" name="Google Shape;2698;p9"/>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9" name="Google Shape;2699;p9"/>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0" name="Google Shape;2700;p9"/>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1" name="Google Shape;2701;p9"/>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2" name="Google Shape;2702;p9"/>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3" name="Google Shape;2703;p9"/>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4" name="Google Shape;2704;p9"/>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5" name="Google Shape;2705;p9"/>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6" name="Google Shape;2706;p9"/>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7" name="Google Shape;2707;p9"/>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8" name="Google Shape;2708;p9"/>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9" name="Google Shape;2709;p9"/>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0" name="Google Shape;2710;p9"/>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1" name="Google Shape;2711;p9"/>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2" name="Google Shape;2712;p9"/>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3" name="Google Shape;2713;p9"/>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4" name="Google Shape;2714;p9"/>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5" name="Google Shape;2715;p9"/>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6" name="Google Shape;2716;p9"/>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7" name="Google Shape;2717;p9"/>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8" name="Google Shape;2718;p9"/>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9" name="Google Shape;2719;p9"/>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0" name="Google Shape;2720;p9"/>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1" name="Google Shape;2721;p9"/>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2" name="Google Shape;2722;p9"/>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3" name="Google Shape;2723;p9"/>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4" name="Google Shape;2724;p9"/>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5" name="Google Shape;2725;p9"/>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6" name="Google Shape;2726;p9"/>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7" name="Google Shape;2727;p9"/>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8" name="Google Shape;2728;p9"/>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9" name="Google Shape;2729;p9"/>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0" name="Google Shape;2730;p9"/>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1" name="Google Shape;2731;p9"/>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2" name="Google Shape;2732;p9"/>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3" name="Google Shape;2733;p9"/>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4" name="Google Shape;2734;p9"/>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5" name="Google Shape;2735;p9"/>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6" name="Google Shape;2736;p9"/>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7" name="Google Shape;2737;p9"/>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38" name="Google Shape;2738;p9"/>
          <p:cNvGrpSpPr/>
          <p:nvPr/>
        </p:nvGrpSpPr>
        <p:grpSpPr>
          <a:xfrm rot="10800000">
            <a:off x="10438095" y="38276"/>
            <a:ext cx="1521044" cy="6781736"/>
            <a:chOff x="5458325" y="238125"/>
            <a:chExt cx="1174975" cy="5238750"/>
          </a:xfrm>
        </p:grpSpPr>
        <p:sp>
          <p:nvSpPr>
            <p:cNvPr id="2739" name="Google Shape;2739;p9"/>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0" name="Google Shape;2740;p9"/>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1" name="Google Shape;2741;p9"/>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2" name="Google Shape;2742;p9"/>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3" name="Google Shape;2743;p9"/>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4" name="Google Shape;2744;p9"/>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5" name="Google Shape;2745;p9"/>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6" name="Google Shape;2746;p9"/>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7" name="Google Shape;2747;p9"/>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8" name="Google Shape;2748;p9"/>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9" name="Google Shape;2749;p9"/>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0" name="Google Shape;2750;p9"/>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1" name="Google Shape;2751;p9"/>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2" name="Google Shape;2752;p9"/>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3" name="Google Shape;2753;p9"/>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4" name="Google Shape;2754;p9"/>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5" name="Google Shape;2755;p9"/>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6" name="Google Shape;2756;p9"/>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7" name="Google Shape;2757;p9"/>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8" name="Google Shape;2758;p9"/>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9" name="Google Shape;2759;p9"/>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0" name="Google Shape;2760;p9"/>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1" name="Google Shape;2761;p9"/>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2" name="Google Shape;2762;p9"/>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3" name="Google Shape;2763;p9"/>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4" name="Google Shape;2764;p9"/>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5" name="Google Shape;2765;p9"/>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6" name="Google Shape;2766;p9"/>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7" name="Google Shape;2767;p9"/>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8" name="Google Shape;2768;p9"/>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9" name="Google Shape;2769;p9"/>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0" name="Google Shape;2770;p9"/>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1" name="Google Shape;2771;p9"/>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2" name="Google Shape;2772;p9"/>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3" name="Google Shape;2773;p9"/>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4" name="Google Shape;2774;p9"/>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5" name="Google Shape;2775;p9"/>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6" name="Google Shape;2776;p9"/>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7" name="Google Shape;2777;p9"/>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8" name="Google Shape;2778;p9"/>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9" name="Google Shape;2779;p9"/>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0" name="Google Shape;2780;p9"/>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1" name="Google Shape;2781;p9"/>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2" name="Google Shape;2782;p9"/>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3" name="Google Shape;2783;p9"/>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4" name="Google Shape;2784;p9"/>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5" name="Google Shape;2785;p9"/>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6" name="Google Shape;2786;p9"/>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7" name="Google Shape;2787;p9"/>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8" name="Google Shape;2788;p9"/>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9" name="Google Shape;2789;p9"/>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0" name="Google Shape;2790;p9"/>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1" name="Google Shape;2791;p9"/>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2" name="Google Shape;2792;p9"/>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3" name="Google Shape;2793;p9"/>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4" name="Google Shape;2794;p9"/>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5" name="Google Shape;2795;p9"/>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6" name="Google Shape;2796;p9"/>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7" name="Google Shape;2797;p9"/>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8" name="Google Shape;2798;p9"/>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9" name="Google Shape;2799;p9"/>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0" name="Google Shape;2800;p9"/>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1" name="Google Shape;2801;p9"/>
          <p:cNvGrpSpPr/>
          <p:nvPr/>
        </p:nvGrpSpPr>
        <p:grpSpPr>
          <a:xfrm rot="10800000">
            <a:off x="10243269" y="38276"/>
            <a:ext cx="1326185" cy="6586909"/>
            <a:chOff x="5759350" y="388625"/>
            <a:chExt cx="1024450" cy="5088250"/>
          </a:xfrm>
        </p:grpSpPr>
        <p:sp>
          <p:nvSpPr>
            <p:cNvPr id="2802" name="Google Shape;2802;p9"/>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3" name="Google Shape;2803;p9"/>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4" name="Google Shape;2804;p9"/>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5" name="Google Shape;2805;p9"/>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6" name="Google Shape;2806;p9"/>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7" name="Google Shape;2807;p9"/>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8" name="Google Shape;2808;p9"/>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9" name="Google Shape;2809;p9"/>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0" name="Google Shape;2810;p9"/>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1" name="Google Shape;2811;p9"/>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2" name="Google Shape;2812;p9"/>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3" name="Google Shape;2813;p9"/>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4" name="Google Shape;2814;p9"/>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5" name="Google Shape;2815;p9"/>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6" name="Google Shape;2816;p9"/>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7" name="Google Shape;2817;p9"/>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8" name="Google Shape;2818;p9"/>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9" name="Google Shape;2819;p9"/>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0" name="Google Shape;2820;p9"/>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1" name="Google Shape;2821;p9"/>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2" name="Google Shape;2822;p9"/>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3" name="Google Shape;2823;p9"/>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4" name="Google Shape;2824;p9"/>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5" name="Google Shape;2825;p9"/>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6" name="Google Shape;2826;p9"/>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7" name="Google Shape;2827;p9"/>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8" name="Google Shape;2828;p9"/>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9" name="Google Shape;2829;p9"/>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0" name="Google Shape;2830;p9"/>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1" name="Google Shape;2831;p9"/>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2" name="Google Shape;2832;p9"/>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3" name="Google Shape;2833;p9"/>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4" name="Google Shape;2834;p9"/>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5" name="Google Shape;2835;p9"/>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6" name="Google Shape;2836;p9"/>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7" name="Google Shape;2837;p9"/>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8" name="Google Shape;2838;p9"/>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9" name="Google Shape;2839;p9"/>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0" name="Google Shape;2840;p9"/>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1" name="Google Shape;2841;p9"/>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2" name="Google Shape;2842;p9"/>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3" name="Google Shape;2843;p9"/>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4" name="Google Shape;2844;p9"/>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5" name="Google Shape;2845;p9"/>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6" name="Google Shape;2846;p9"/>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7" name="Google Shape;2847;p9"/>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8" name="Google Shape;2848;p9"/>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9" name="Google Shape;2849;p9"/>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0" name="Google Shape;2850;p9"/>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1" name="Google Shape;2851;p9"/>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2" name="Google Shape;2852;p9"/>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3" name="Google Shape;2853;p9"/>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4" name="Google Shape;2854;p9"/>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5" name="Google Shape;2855;p9"/>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6" name="Google Shape;2856;p9"/>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7" name="Google Shape;2857;p9"/>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8" name="Google Shape;2858;p9"/>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9" name="Google Shape;2859;p9"/>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0" name="Google Shape;2860;p9"/>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1" name="Google Shape;2861;p9"/>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2" name="Google Shape;2862;p9"/>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3" name="Google Shape;2863;p9"/>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4" name="Google Shape;2864;p9"/>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5" name="Google Shape;2865;p9"/>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6" name="Google Shape;2866;p9"/>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7" name="Google Shape;2867;p9"/>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8" name="Google Shape;2868;p9"/>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9" name="Google Shape;2869;p9"/>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0" name="Google Shape;2870;p9"/>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1" name="Google Shape;2871;p9"/>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2" name="Google Shape;2872;p9"/>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3" name="Google Shape;2873;p9"/>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4" name="Google Shape;2874;p9"/>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5" name="Google Shape;2875;p9"/>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6" name="Google Shape;2876;p9"/>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7" name="Google Shape;2877;p9"/>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8" name="Google Shape;2878;p9"/>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9" name="Google Shape;2879;p9"/>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0" name="Google Shape;2880;p9"/>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1" name="Google Shape;2881;p9"/>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2" name="Google Shape;2882;p9"/>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3" name="Google Shape;2883;p9"/>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4" name="Google Shape;2884;p9"/>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5" name="Google Shape;2885;p9"/>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6" name="Google Shape;2886;p9"/>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7" name="Google Shape;2887;p9"/>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8" name="Google Shape;2888;p9"/>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9" name="Google Shape;2889;p9"/>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0" name="Google Shape;2890;p9"/>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1" name="Google Shape;2891;p9"/>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2" name="Google Shape;2892;p9"/>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3" name="Google Shape;2893;p9"/>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4" name="Google Shape;2894;p9"/>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5" name="Google Shape;2895;p9"/>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6" name="Google Shape;2896;p9"/>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7" name="Google Shape;2897;p9"/>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8" name="Google Shape;2898;p9"/>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9" name="Google Shape;2899;p9"/>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0" name="Google Shape;2900;p9"/>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1" name="Google Shape;2901;p9"/>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2" name="Google Shape;2902;p9"/>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03" name="Google Shape;2903;p9"/>
          <p:cNvGrpSpPr/>
          <p:nvPr/>
        </p:nvGrpSpPr>
        <p:grpSpPr>
          <a:xfrm rot="10800000">
            <a:off x="10243269" y="38276"/>
            <a:ext cx="1521044" cy="6781736"/>
            <a:chOff x="5608825" y="238125"/>
            <a:chExt cx="1174975" cy="5238750"/>
          </a:xfrm>
        </p:grpSpPr>
        <p:sp>
          <p:nvSpPr>
            <p:cNvPr id="2904" name="Google Shape;2904;p9"/>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5" name="Google Shape;2905;p9"/>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6" name="Google Shape;2906;p9"/>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7" name="Google Shape;2907;p9"/>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8" name="Google Shape;2908;p9"/>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9" name="Google Shape;2909;p9"/>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0" name="Google Shape;2910;p9"/>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1" name="Google Shape;2911;p9"/>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2" name="Google Shape;2912;p9"/>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3" name="Google Shape;2913;p9"/>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4" name="Google Shape;2914;p9"/>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5" name="Google Shape;2915;p9"/>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6" name="Google Shape;2916;p9"/>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7" name="Google Shape;2917;p9"/>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8" name="Google Shape;2918;p9"/>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9" name="Google Shape;2919;p9"/>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0" name="Google Shape;2920;p9"/>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1" name="Google Shape;2921;p9"/>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2" name="Google Shape;2922;p9"/>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3" name="Google Shape;2923;p9"/>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4" name="Google Shape;2924;p9"/>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5" name="Google Shape;2925;p9"/>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6" name="Google Shape;2926;p9"/>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7" name="Google Shape;2927;p9"/>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8" name="Google Shape;2928;p9"/>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9" name="Google Shape;2929;p9"/>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0" name="Google Shape;2930;p9"/>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1" name="Google Shape;2931;p9"/>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2" name="Google Shape;2932;p9"/>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3" name="Google Shape;2933;p9"/>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4" name="Google Shape;2934;p9"/>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5" name="Google Shape;2935;p9"/>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6" name="Google Shape;2936;p9"/>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7" name="Google Shape;2937;p9"/>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8" name="Google Shape;2938;p9"/>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9" name="Google Shape;2939;p9"/>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0" name="Google Shape;2940;p9"/>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1" name="Google Shape;2941;p9"/>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2" name="Google Shape;2942;p9"/>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3" name="Google Shape;2943;p9"/>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4" name="Google Shape;2944;p9"/>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5" name="Google Shape;2945;p9"/>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6" name="Google Shape;2946;p9"/>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7" name="Google Shape;2947;p9"/>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8" name="Google Shape;2948;p9"/>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9" name="Google Shape;2949;p9"/>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0" name="Google Shape;2950;p9"/>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1" name="Google Shape;2951;p9"/>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2" name="Google Shape;2952;p9"/>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3" name="Google Shape;2953;p9"/>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8649808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6E1548E-6ECA-4F3A-A73B-432D6D7C36CE}" type="slidenum">
              <a:rPr lang="en-GB" smtClean="0"/>
              <a:t>‹#›</a:t>
            </a:fld>
            <a:endParaRPr lang="en-GB"/>
          </a:p>
        </p:txBody>
      </p:sp>
      <p:grpSp>
        <p:nvGrpSpPr>
          <p:cNvPr id="2956" name="Google Shape;2956;p10"/>
          <p:cNvGrpSpPr/>
          <p:nvPr/>
        </p:nvGrpSpPr>
        <p:grpSpPr>
          <a:xfrm rot="10800000">
            <a:off x="11801983" y="38276"/>
            <a:ext cx="352016" cy="6781736"/>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14" name="Google Shape;3014;p10"/>
          <p:cNvGrpSpPr/>
          <p:nvPr/>
        </p:nvGrpSpPr>
        <p:grpSpPr>
          <a:xfrm rot="10800000">
            <a:off x="10438095" y="38276"/>
            <a:ext cx="1521044" cy="6781736"/>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77" name="Google Shape;3077;p10"/>
          <p:cNvGrpSpPr/>
          <p:nvPr/>
        </p:nvGrpSpPr>
        <p:grpSpPr>
          <a:xfrm rot="10800000">
            <a:off x="10243269" y="38276"/>
            <a:ext cx="1326185" cy="6586909"/>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79" name="Google Shape;3179;p10"/>
          <p:cNvGrpSpPr/>
          <p:nvPr/>
        </p:nvGrpSpPr>
        <p:grpSpPr>
          <a:xfrm rot="10800000">
            <a:off x="10243269" y="38276"/>
            <a:ext cx="1521044" cy="6781736"/>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6859030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7733" y="985833"/>
            <a:ext cx="9014800" cy="1143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957733" y="2311400"/>
            <a:ext cx="9014800" cy="39740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122041" y="6293601"/>
            <a:ext cx="731600" cy="524800"/>
          </a:xfrm>
          <a:prstGeom prst="rect">
            <a:avLst/>
          </a:prstGeom>
          <a:noFill/>
          <a:ln>
            <a:noFill/>
          </a:ln>
        </p:spPr>
        <p:txBody>
          <a:bodyPr spcFirstLastPara="1" wrap="square" lIns="91425" tIns="91425" rIns="91425" bIns="91425" anchor="ctr" anchorCtr="0">
            <a:noAutofit/>
          </a:bodyPr>
          <a:lstStyle>
            <a:lvl1pPr lvl="0">
              <a:buNone/>
              <a:defRPr sz="1600">
                <a:solidFill>
                  <a:schemeClr val="dk2"/>
                </a:solidFill>
                <a:latin typeface="Dosis ExtraLight"/>
                <a:ea typeface="Dosis ExtraLight"/>
                <a:cs typeface="Dosis ExtraLight"/>
                <a:sym typeface="Dosis ExtraLight"/>
              </a:defRPr>
            </a:lvl1pPr>
            <a:lvl2pPr lvl="1">
              <a:buNone/>
              <a:defRPr sz="1600">
                <a:solidFill>
                  <a:schemeClr val="dk2"/>
                </a:solidFill>
                <a:latin typeface="Dosis ExtraLight"/>
                <a:ea typeface="Dosis ExtraLight"/>
                <a:cs typeface="Dosis ExtraLight"/>
                <a:sym typeface="Dosis ExtraLight"/>
              </a:defRPr>
            </a:lvl2pPr>
            <a:lvl3pPr lvl="2">
              <a:buNone/>
              <a:defRPr sz="1600">
                <a:solidFill>
                  <a:schemeClr val="dk2"/>
                </a:solidFill>
                <a:latin typeface="Dosis ExtraLight"/>
                <a:ea typeface="Dosis ExtraLight"/>
                <a:cs typeface="Dosis ExtraLight"/>
                <a:sym typeface="Dosis ExtraLight"/>
              </a:defRPr>
            </a:lvl3pPr>
            <a:lvl4pPr lvl="3">
              <a:buNone/>
              <a:defRPr sz="1600">
                <a:solidFill>
                  <a:schemeClr val="dk2"/>
                </a:solidFill>
                <a:latin typeface="Dosis ExtraLight"/>
                <a:ea typeface="Dosis ExtraLight"/>
                <a:cs typeface="Dosis ExtraLight"/>
                <a:sym typeface="Dosis ExtraLight"/>
              </a:defRPr>
            </a:lvl4pPr>
            <a:lvl5pPr lvl="4">
              <a:buNone/>
              <a:defRPr sz="1600">
                <a:solidFill>
                  <a:schemeClr val="dk2"/>
                </a:solidFill>
                <a:latin typeface="Dosis ExtraLight"/>
                <a:ea typeface="Dosis ExtraLight"/>
                <a:cs typeface="Dosis ExtraLight"/>
                <a:sym typeface="Dosis ExtraLight"/>
              </a:defRPr>
            </a:lvl5pPr>
            <a:lvl6pPr lvl="5">
              <a:buNone/>
              <a:defRPr sz="1600">
                <a:solidFill>
                  <a:schemeClr val="dk2"/>
                </a:solidFill>
                <a:latin typeface="Dosis ExtraLight"/>
                <a:ea typeface="Dosis ExtraLight"/>
                <a:cs typeface="Dosis ExtraLight"/>
                <a:sym typeface="Dosis ExtraLight"/>
              </a:defRPr>
            </a:lvl6pPr>
            <a:lvl7pPr lvl="6">
              <a:buNone/>
              <a:defRPr sz="1600">
                <a:solidFill>
                  <a:schemeClr val="dk2"/>
                </a:solidFill>
                <a:latin typeface="Dosis ExtraLight"/>
                <a:ea typeface="Dosis ExtraLight"/>
                <a:cs typeface="Dosis ExtraLight"/>
                <a:sym typeface="Dosis ExtraLight"/>
              </a:defRPr>
            </a:lvl7pPr>
            <a:lvl8pPr lvl="7">
              <a:buNone/>
              <a:defRPr sz="1600">
                <a:solidFill>
                  <a:schemeClr val="dk2"/>
                </a:solidFill>
                <a:latin typeface="Dosis ExtraLight"/>
                <a:ea typeface="Dosis ExtraLight"/>
                <a:cs typeface="Dosis ExtraLight"/>
                <a:sym typeface="Dosis ExtraLight"/>
              </a:defRPr>
            </a:lvl8pPr>
            <a:lvl9pPr lvl="8">
              <a:buNone/>
              <a:defRPr sz="1600">
                <a:solidFill>
                  <a:schemeClr val="dk2"/>
                </a:solidFill>
                <a:latin typeface="Dosis ExtraLight"/>
                <a:ea typeface="Dosis ExtraLight"/>
                <a:cs typeface="Dosis ExtraLight"/>
                <a:sym typeface="Dosis ExtraLight"/>
              </a:defRPr>
            </a:lvl9pPr>
          </a:lstStyle>
          <a:p>
            <a:fld id="{C6E1548E-6ECA-4F3A-A73B-432D6D7C36CE}" type="slidenum">
              <a:rPr lang="en-GB" smtClean="0"/>
              <a:t>‹#›</a:t>
            </a:fld>
            <a:endParaRPr lang="en-GB"/>
          </a:p>
        </p:txBody>
      </p:sp>
    </p:spTree>
    <p:extLst>
      <p:ext uri="{BB962C8B-B14F-4D97-AF65-F5344CB8AC3E}">
        <p14:creationId xmlns:p14="http://schemas.microsoft.com/office/powerpoint/2010/main" val="287588956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5AAB8-E599-4A9D-8DAF-4AAC4EA5A408}"/>
              </a:ext>
            </a:extLst>
          </p:cNvPr>
          <p:cNvSpPr>
            <a:spLocks noGrp="1"/>
          </p:cNvSpPr>
          <p:nvPr>
            <p:ph type="ctrTitle"/>
          </p:nvPr>
        </p:nvSpPr>
        <p:spPr>
          <a:xfrm>
            <a:off x="836891" y="1201945"/>
            <a:ext cx="6101237" cy="1546400"/>
          </a:xfrm>
        </p:spPr>
        <p:txBody>
          <a:bodyPr/>
          <a:lstStyle/>
          <a:p>
            <a:r>
              <a:rPr lang="en-GB" dirty="0">
                <a:solidFill>
                  <a:srgbClr val="FF0000"/>
                </a:solidFill>
              </a:rPr>
              <a:t>TETRIS</a:t>
            </a:r>
            <a:r>
              <a:rPr lang="en-GB" dirty="0"/>
              <a:t> </a:t>
            </a:r>
            <a:r>
              <a:rPr lang="en-GB" dirty="0">
                <a:solidFill>
                  <a:srgbClr val="00B050"/>
                </a:solidFill>
              </a:rPr>
              <a:t>57</a:t>
            </a:r>
          </a:p>
        </p:txBody>
      </p:sp>
      <p:sp>
        <p:nvSpPr>
          <p:cNvPr id="3" name="TextBox 2">
            <a:extLst>
              <a:ext uri="{FF2B5EF4-FFF2-40B4-BE49-F238E27FC236}">
                <a16:creationId xmlns:a16="http://schemas.microsoft.com/office/drawing/2014/main" id="{26879399-A38F-44DF-8EE2-C6B4434CB1C3}"/>
              </a:ext>
            </a:extLst>
          </p:cNvPr>
          <p:cNvSpPr txBox="1"/>
          <p:nvPr/>
        </p:nvSpPr>
        <p:spPr>
          <a:xfrm>
            <a:off x="1211867" y="3059744"/>
            <a:ext cx="6101237" cy="1384995"/>
          </a:xfrm>
          <a:prstGeom prst="rect">
            <a:avLst/>
          </a:prstGeom>
          <a:noFill/>
        </p:spPr>
        <p:txBody>
          <a:bodyPr wrap="square" rtlCol="0">
            <a:spAutoFit/>
          </a:bodyPr>
          <a:lstStyle/>
          <a:p>
            <a:r>
              <a:rPr lang="en-GB" sz="2800" dirty="0">
                <a:solidFill>
                  <a:schemeClr val="accent2"/>
                </a:solidFill>
                <a:latin typeface="Copperplate Gothic Light" panose="020E0507020206020404" pitchFamily="34" charset="0"/>
                <a:sym typeface="Dosis ExtraLight"/>
              </a:rPr>
              <a:t>Presented</a:t>
            </a:r>
            <a:r>
              <a:rPr lang="en-GB" sz="2800" dirty="0"/>
              <a:t> </a:t>
            </a:r>
            <a:r>
              <a:rPr lang="en-GB" sz="2800" dirty="0">
                <a:solidFill>
                  <a:schemeClr val="accent2"/>
                </a:solidFill>
                <a:latin typeface="Copperplate Gothic Light" panose="020E0507020206020404" pitchFamily="34" charset="0"/>
              </a:rPr>
              <a:t>By:</a:t>
            </a:r>
          </a:p>
          <a:p>
            <a:r>
              <a:rPr lang="en-GB" sz="2800" dirty="0">
                <a:solidFill>
                  <a:schemeClr val="accent2"/>
                </a:solidFill>
                <a:latin typeface="Copperplate Gothic Light" panose="020E0507020206020404" pitchFamily="34" charset="0"/>
              </a:rPr>
              <a:t>	Muhammad Shiraz Husnain</a:t>
            </a:r>
          </a:p>
          <a:p>
            <a:r>
              <a:rPr lang="en-GB" sz="2800" dirty="0">
                <a:solidFill>
                  <a:schemeClr val="accent2"/>
                </a:solidFill>
                <a:latin typeface="Copperplate Gothic Light" panose="020E0507020206020404" pitchFamily="34" charset="0"/>
              </a:rPr>
              <a:t>	Syed Ali Jaseem</a:t>
            </a:r>
          </a:p>
        </p:txBody>
      </p:sp>
    </p:spTree>
    <p:extLst>
      <p:ext uri="{BB962C8B-B14F-4D97-AF65-F5344CB8AC3E}">
        <p14:creationId xmlns:p14="http://schemas.microsoft.com/office/powerpoint/2010/main" val="122140621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FF4DE7-D3E2-4843-86D5-ED818DBC5CD2}"/>
              </a:ext>
            </a:extLst>
          </p:cNvPr>
          <p:cNvSpPr>
            <a:spLocks noGrp="1"/>
          </p:cNvSpPr>
          <p:nvPr>
            <p:ph type="body" idx="1"/>
          </p:nvPr>
        </p:nvSpPr>
        <p:spPr>
          <a:xfrm>
            <a:off x="1704767" y="816385"/>
            <a:ext cx="4391233" cy="955855"/>
          </a:xfrm>
        </p:spPr>
        <p:txBody>
          <a:bodyPr/>
          <a:lstStyle/>
          <a:p>
            <a:pPr marL="50799" indent="0" algn="ctr">
              <a:buNone/>
            </a:pPr>
            <a:r>
              <a:rPr lang="en-GB" dirty="0">
                <a:latin typeface="Copperplate Gothic Bold" panose="020E0705020206020404" pitchFamily="34" charset="0"/>
              </a:rPr>
              <a:t>Conclusion</a:t>
            </a:r>
            <a:br>
              <a:rPr lang="en-GB" dirty="0">
                <a:solidFill>
                  <a:schemeClr val="bg1"/>
                </a:solidFill>
                <a:latin typeface="Copperplate Gothic Bold" panose="020E0705020206020404" pitchFamily="34" charset="0"/>
              </a:rPr>
            </a:br>
            <a:endParaRPr lang="en-GB" dirty="0"/>
          </a:p>
        </p:txBody>
      </p:sp>
      <p:sp>
        <p:nvSpPr>
          <p:cNvPr id="4" name="TextBox 3">
            <a:extLst>
              <a:ext uri="{FF2B5EF4-FFF2-40B4-BE49-F238E27FC236}">
                <a16:creationId xmlns:a16="http://schemas.microsoft.com/office/drawing/2014/main" id="{93E603FB-9785-4CF8-80B1-A8C06786743F}"/>
              </a:ext>
            </a:extLst>
          </p:cNvPr>
          <p:cNvSpPr txBox="1"/>
          <p:nvPr/>
        </p:nvSpPr>
        <p:spPr>
          <a:xfrm>
            <a:off x="1027522" y="2375555"/>
            <a:ext cx="7022969" cy="3416320"/>
          </a:xfrm>
          <a:prstGeom prst="rect">
            <a:avLst/>
          </a:prstGeom>
          <a:noFill/>
        </p:spPr>
        <p:txBody>
          <a:bodyPr wrap="square" rtlCol="0">
            <a:spAutoFit/>
          </a:bodyPr>
          <a:lstStyle/>
          <a:p>
            <a:r>
              <a:rPr lang="en-GB" sz="2400" dirty="0">
                <a:solidFill>
                  <a:schemeClr val="bg1"/>
                </a:solidFill>
                <a:latin typeface="Comic Sans MS" panose="030F0702030302020204" pitchFamily="66" charset="0"/>
              </a:rPr>
              <a:t>All in all, Tetris was a fun game to create. We learned a lot of new things including the usage of modules and their applications, the thinking process required to create algorithms for games and much more. We definitely succeeded in our objective of making Tetris a more fun game to play by adding high scores, displaying current scores</a:t>
            </a:r>
            <a:r>
              <a:rPr lang="en-GB" sz="2400">
                <a:solidFill>
                  <a:schemeClr val="bg1"/>
                </a:solidFill>
                <a:latin typeface="Comic Sans MS" panose="030F0702030302020204" pitchFamily="66" charset="0"/>
              </a:rPr>
              <a:t>, adding </a:t>
            </a:r>
            <a:r>
              <a:rPr lang="en-GB" sz="2400" dirty="0">
                <a:solidFill>
                  <a:schemeClr val="bg1"/>
                </a:solidFill>
                <a:latin typeface="Comic Sans MS" panose="030F0702030302020204" pitchFamily="66" charset="0"/>
              </a:rPr>
              <a:t>music and using a better GUI.</a:t>
            </a:r>
          </a:p>
        </p:txBody>
      </p:sp>
    </p:spTree>
    <p:extLst>
      <p:ext uri="{BB962C8B-B14F-4D97-AF65-F5344CB8AC3E}">
        <p14:creationId xmlns:p14="http://schemas.microsoft.com/office/powerpoint/2010/main" val="100703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3C83C-E5A5-419E-AAE9-D2F7AFBEC067}"/>
              </a:ext>
            </a:extLst>
          </p:cNvPr>
          <p:cNvSpPr>
            <a:spLocks noGrp="1"/>
          </p:cNvSpPr>
          <p:nvPr>
            <p:ph type="ctrTitle"/>
          </p:nvPr>
        </p:nvSpPr>
        <p:spPr>
          <a:xfrm>
            <a:off x="0" y="2276599"/>
            <a:ext cx="8776353" cy="2106865"/>
          </a:xfrm>
        </p:spPr>
        <p:txBody>
          <a:bodyPr/>
          <a:lstStyle/>
          <a:p>
            <a:pPr algn="ctr"/>
            <a:r>
              <a:rPr lang="en-GB" sz="11000" dirty="0"/>
              <a:t>Thank You</a:t>
            </a:r>
          </a:p>
        </p:txBody>
      </p:sp>
    </p:spTree>
    <p:extLst>
      <p:ext uri="{BB962C8B-B14F-4D97-AF65-F5344CB8AC3E}">
        <p14:creationId xmlns:p14="http://schemas.microsoft.com/office/powerpoint/2010/main" val="1761499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A6F29F-16AF-4DFE-8DDD-C2374B60D120}"/>
              </a:ext>
            </a:extLst>
          </p:cNvPr>
          <p:cNvSpPr>
            <a:spLocks noGrp="1"/>
          </p:cNvSpPr>
          <p:nvPr>
            <p:ph type="body" idx="1"/>
          </p:nvPr>
        </p:nvSpPr>
        <p:spPr>
          <a:xfrm>
            <a:off x="2374070" y="722117"/>
            <a:ext cx="4149278" cy="937001"/>
          </a:xfrm>
        </p:spPr>
        <p:txBody>
          <a:bodyPr/>
          <a:lstStyle/>
          <a:p>
            <a:pPr marL="50799" indent="0">
              <a:buNone/>
            </a:pPr>
            <a:r>
              <a:rPr lang="en-GB" dirty="0">
                <a:latin typeface="Copperplate Gothic Bold" panose="020E0705020206020404" pitchFamily="34" charset="0"/>
              </a:rPr>
              <a:t>Introduction </a:t>
            </a:r>
          </a:p>
        </p:txBody>
      </p:sp>
      <p:sp>
        <p:nvSpPr>
          <p:cNvPr id="3" name="TextBox 2">
            <a:extLst>
              <a:ext uri="{FF2B5EF4-FFF2-40B4-BE49-F238E27FC236}">
                <a16:creationId xmlns:a16="http://schemas.microsoft.com/office/drawing/2014/main" id="{391B1097-E2BD-4F2F-8BC6-FE8F3CF0C1D6}"/>
              </a:ext>
            </a:extLst>
          </p:cNvPr>
          <p:cNvSpPr txBox="1"/>
          <p:nvPr/>
        </p:nvSpPr>
        <p:spPr>
          <a:xfrm>
            <a:off x="631595" y="2215298"/>
            <a:ext cx="7239786" cy="2862322"/>
          </a:xfrm>
          <a:prstGeom prst="rect">
            <a:avLst/>
          </a:prstGeom>
          <a:noFill/>
        </p:spPr>
        <p:txBody>
          <a:bodyPr wrap="square" rtlCol="0">
            <a:spAutoFit/>
          </a:bodyPr>
          <a:lstStyle/>
          <a:p>
            <a:pPr algn="just"/>
            <a:r>
              <a:rPr lang="en-GB" sz="2000" dirty="0">
                <a:solidFill>
                  <a:schemeClr val="bg1"/>
                </a:solidFill>
                <a:latin typeface="Comic Sans MS" panose="030F0702030302020204" pitchFamily="66" charset="0"/>
              </a:rPr>
              <a:t>Tetris has a simple goal of destroying horizontal lines of blocks before the blocks reach the top. A tetromino is the shape formed by the four connected blocks that fall vertically down. The player will have to use the tetrominos to create lines that fill the grid horizontally, as the blocks in each completely filled horizontal line will be cleared. The game continues as long as the lines of blocks does not reach the top. Tetris has levels of difficulties which rises as it is being played.</a:t>
            </a:r>
          </a:p>
        </p:txBody>
      </p:sp>
    </p:spTree>
    <p:extLst>
      <p:ext uri="{BB962C8B-B14F-4D97-AF65-F5344CB8AC3E}">
        <p14:creationId xmlns:p14="http://schemas.microsoft.com/office/powerpoint/2010/main" val="3164307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B46606-6FB6-4BD1-92F3-8759DA7149A3}"/>
              </a:ext>
            </a:extLst>
          </p:cNvPr>
          <p:cNvSpPr>
            <a:spLocks noGrp="1"/>
          </p:cNvSpPr>
          <p:nvPr>
            <p:ph type="body" idx="1"/>
          </p:nvPr>
        </p:nvSpPr>
        <p:spPr>
          <a:xfrm>
            <a:off x="1704766" y="825811"/>
            <a:ext cx="4391233" cy="1078403"/>
          </a:xfrm>
        </p:spPr>
        <p:txBody>
          <a:bodyPr/>
          <a:lstStyle/>
          <a:p>
            <a:pPr marL="50799" indent="0" algn="ctr">
              <a:buNone/>
            </a:pPr>
            <a:r>
              <a:rPr lang="en-GB" dirty="0">
                <a:latin typeface="Copperplate Gothic Bold" panose="020E0705020206020404" pitchFamily="34" charset="0"/>
              </a:rPr>
              <a:t>Objectives</a:t>
            </a:r>
          </a:p>
        </p:txBody>
      </p:sp>
      <p:sp>
        <p:nvSpPr>
          <p:cNvPr id="3" name="TextBox 2">
            <a:extLst>
              <a:ext uri="{FF2B5EF4-FFF2-40B4-BE49-F238E27FC236}">
                <a16:creationId xmlns:a16="http://schemas.microsoft.com/office/drawing/2014/main" id="{3D944AB8-E11C-41E8-A6AE-C3591E52FD4F}"/>
              </a:ext>
            </a:extLst>
          </p:cNvPr>
          <p:cNvSpPr txBox="1"/>
          <p:nvPr/>
        </p:nvSpPr>
        <p:spPr>
          <a:xfrm>
            <a:off x="935652" y="2445644"/>
            <a:ext cx="5929460" cy="1815882"/>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GB" sz="2800" dirty="0">
                <a:solidFill>
                  <a:schemeClr val="bg1"/>
                </a:solidFill>
                <a:latin typeface="Comic Sans MS" panose="030F0702030302020204" pitchFamily="66" charset="0"/>
              </a:rPr>
              <a:t>A form of entertainment</a:t>
            </a:r>
          </a:p>
          <a:p>
            <a:pPr marL="285750" indent="-285750">
              <a:buClr>
                <a:schemeClr val="bg1"/>
              </a:buClr>
              <a:buFont typeface="Arial" panose="020B0604020202020204" pitchFamily="34" charset="0"/>
              <a:buChar char="•"/>
            </a:pPr>
            <a:r>
              <a:rPr lang="en-GB" sz="2800" dirty="0">
                <a:solidFill>
                  <a:schemeClr val="bg1"/>
                </a:solidFill>
                <a:latin typeface="Comic Sans MS" panose="030F0702030302020204" pitchFamily="66" charset="0"/>
              </a:rPr>
              <a:t>Improves quick decision making</a:t>
            </a:r>
          </a:p>
          <a:p>
            <a:pPr marL="285750" indent="-285750">
              <a:buClr>
                <a:schemeClr val="bg1"/>
              </a:buClr>
              <a:buFont typeface="Arial" panose="020B0604020202020204" pitchFamily="34" charset="0"/>
              <a:buChar char="•"/>
            </a:pPr>
            <a:r>
              <a:rPr lang="en-GB" sz="2800" dirty="0">
                <a:solidFill>
                  <a:schemeClr val="bg1"/>
                </a:solidFill>
                <a:latin typeface="Comic Sans MS" panose="030F0702030302020204" pitchFamily="66" charset="0"/>
              </a:rPr>
              <a:t>Improves pattern recognition</a:t>
            </a:r>
          </a:p>
          <a:p>
            <a:pPr marL="285750" indent="-285750">
              <a:buClr>
                <a:schemeClr val="bg1"/>
              </a:buClr>
              <a:buFont typeface="Arial" panose="020B0604020202020204" pitchFamily="34" charset="0"/>
              <a:buChar char="•"/>
            </a:pPr>
            <a:r>
              <a:rPr lang="en-GB" sz="2800" dirty="0">
                <a:solidFill>
                  <a:schemeClr val="bg1"/>
                </a:solidFill>
                <a:latin typeface="Comic Sans MS" panose="030F0702030302020204" pitchFamily="66" charset="0"/>
              </a:rPr>
              <a:t>A healthy pastime  </a:t>
            </a:r>
          </a:p>
        </p:txBody>
      </p:sp>
    </p:spTree>
    <p:extLst>
      <p:ext uri="{BB962C8B-B14F-4D97-AF65-F5344CB8AC3E}">
        <p14:creationId xmlns:p14="http://schemas.microsoft.com/office/powerpoint/2010/main" val="3388169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A3209B-CE33-4A99-8E3E-5C1827F0BD4C}"/>
              </a:ext>
            </a:extLst>
          </p:cNvPr>
          <p:cNvSpPr>
            <a:spLocks noGrp="1"/>
          </p:cNvSpPr>
          <p:nvPr>
            <p:ph type="body" idx="1"/>
          </p:nvPr>
        </p:nvSpPr>
        <p:spPr>
          <a:xfrm>
            <a:off x="886119" y="844665"/>
            <a:ext cx="7211504" cy="1002989"/>
          </a:xfrm>
        </p:spPr>
        <p:txBody>
          <a:bodyPr/>
          <a:lstStyle/>
          <a:p>
            <a:pPr marL="50799" indent="0" algn="ctr">
              <a:buNone/>
            </a:pPr>
            <a:r>
              <a:rPr lang="en-GB" dirty="0">
                <a:latin typeface="Copperplate Gothic Bold" panose="020E0705020206020404" pitchFamily="34" charset="0"/>
              </a:rPr>
              <a:t>Implementation Details</a:t>
            </a:r>
          </a:p>
        </p:txBody>
      </p:sp>
      <p:sp>
        <p:nvSpPr>
          <p:cNvPr id="3" name="TextBox 2">
            <a:extLst>
              <a:ext uri="{FF2B5EF4-FFF2-40B4-BE49-F238E27FC236}">
                <a16:creationId xmlns:a16="http://schemas.microsoft.com/office/drawing/2014/main" id="{85366FDC-25E6-4C4A-A872-D15FD90A9510}"/>
              </a:ext>
            </a:extLst>
          </p:cNvPr>
          <p:cNvSpPr txBox="1"/>
          <p:nvPr/>
        </p:nvSpPr>
        <p:spPr>
          <a:xfrm>
            <a:off x="961534" y="2582943"/>
            <a:ext cx="7211504" cy="1169551"/>
          </a:xfrm>
          <a:prstGeom prst="rect">
            <a:avLst/>
          </a:prstGeom>
          <a:noFill/>
        </p:spPr>
        <p:txBody>
          <a:bodyPr wrap="square" rtlCol="0">
            <a:spAutoFit/>
          </a:bodyPr>
          <a:lstStyle/>
          <a:p>
            <a:pPr marL="342900" indent="-342900">
              <a:buClr>
                <a:schemeClr val="bg1"/>
              </a:buClr>
              <a:buFont typeface="Arial" panose="020B0604020202020204" pitchFamily="34" charset="0"/>
              <a:buChar char="•"/>
            </a:pPr>
            <a:r>
              <a:rPr lang="en-GB" sz="2800" dirty="0">
                <a:solidFill>
                  <a:schemeClr val="bg1"/>
                </a:solidFill>
                <a:latin typeface="Comic Sans MS" panose="030F0702030302020204" pitchFamily="66" charset="0"/>
              </a:rPr>
              <a:t>Functions interlinked with each other</a:t>
            </a:r>
          </a:p>
          <a:p>
            <a:pPr marL="342900" indent="-342900">
              <a:buClr>
                <a:schemeClr val="bg1"/>
              </a:buClr>
              <a:buFont typeface="Arial" panose="020B0604020202020204" pitchFamily="34" charset="0"/>
              <a:buChar char="•"/>
            </a:pPr>
            <a:r>
              <a:rPr lang="en-GB" sz="2800" dirty="0">
                <a:solidFill>
                  <a:schemeClr val="bg1"/>
                </a:solidFill>
                <a:latin typeface="Comic Sans MS" panose="030F0702030302020204" pitchFamily="66" charset="0"/>
              </a:rPr>
              <a:t>Usage of  various modules</a:t>
            </a:r>
          </a:p>
          <a:p>
            <a:endParaRPr lang="en-GB" dirty="0"/>
          </a:p>
        </p:txBody>
      </p:sp>
    </p:spTree>
    <p:extLst>
      <p:ext uri="{BB962C8B-B14F-4D97-AF65-F5344CB8AC3E}">
        <p14:creationId xmlns:p14="http://schemas.microsoft.com/office/powerpoint/2010/main" val="2421273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1FC82B-9163-4FF6-8D66-3B56DAF3C992}"/>
              </a:ext>
            </a:extLst>
          </p:cNvPr>
          <p:cNvSpPr>
            <a:spLocks noGrp="1"/>
          </p:cNvSpPr>
          <p:nvPr>
            <p:ph type="body" idx="1"/>
          </p:nvPr>
        </p:nvSpPr>
        <p:spPr>
          <a:xfrm>
            <a:off x="721237" y="618422"/>
            <a:ext cx="5491026" cy="1526937"/>
          </a:xfrm>
        </p:spPr>
        <p:txBody>
          <a:bodyPr/>
          <a:lstStyle/>
          <a:p>
            <a:pPr marL="50799" indent="0" algn="ctr">
              <a:buNone/>
            </a:pPr>
            <a:r>
              <a:rPr lang="en-GB" dirty="0">
                <a:latin typeface="Copperplate Gothic Bold" panose="020E0705020206020404" pitchFamily="34" charset="0"/>
              </a:rPr>
              <a:t>Library and Modules Used</a:t>
            </a:r>
          </a:p>
          <a:p>
            <a:endParaRPr lang="en-GB" dirty="0"/>
          </a:p>
        </p:txBody>
      </p:sp>
      <p:sp>
        <p:nvSpPr>
          <p:cNvPr id="3" name="TextBox 2">
            <a:extLst>
              <a:ext uri="{FF2B5EF4-FFF2-40B4-BE49-F238E27FC236}">
                <a16:creationId xmlns:a16="http://schemas.microsoft.com/office/drawing/2014/main" id="{E83CCE7B-2ABD-4299-91AF-E0596DE321DC}"/>
              </a:ext>
            </a:extLst>
          </p:cNvPr>
          <p:cNvSpPr txBox="1"/>
          <p:nvPr/>
        </p:nvSpPr>
        <p:spPr>
          <a:xfrm>
            <a:off x="1385740" y="2305615"/>
            <a:ext cx="5279010" cy="3108543"/>
          </a:xfrm>
          <a:prstGeom prst="rect">
            <a:avLst/>
          </a:prstGeom>
          <a:noFill/>
        </p:spPr>
        <p:txBody>
          <a:bodyPr wrap="square" rtlCol="0">
            <a:spAutoFit/>
          </a:bodyPr>
          <a:lstStyle/>
          <a:p>
            <a:pPr>
              <a:buClr>
                <a:schemeClr val="bg1"/>
              </a:buClr>
            </a:pPr>
            <a:r>
              <a:rPr lang="en-GB" sz="2800" dirty="0">
                <a:solidFill>
                  <a:schemeClr val="bg1"/>
                </a:solidFill>
                <a:latin typeface="Comic Sans MS" panose="030F0702030302020204" pitchFamily="66" charset="0"/>
              </a:rPr>
              <a:t>pygame</a:t>
            </a:r>
          </a:p>
          <a:p>
            <a:pPr marL="285750" indent="-285750">
              <a:buClr>
                <a:schemeClr val="bg1"/>
              </a:buClr>
              <a:buFont typeface="Arial" panose="020B0604020202020204" pitchFamily="34" charset="0"/>
              <a:buChar char="•"/>
            </a:pPr>
            <a:r>
              <a:rPr lang="en-GB" sz="2800" dirty="0">
                <a:solidFill>
                  <a:schemeClr val="bg1"/>
                </a:solidFill>
                <a:latin typeface="Comic Sans MS" panose="030F0702030302020204" pitchFamily="66" charset="0"/>
              </a:rPr>
              <a:t>pygame.display</a:t>
            </a:r>
          </a:p>
          <a:p>
            <a:pPr marL="285750" indent="-285750">
              <a:buClr>
                <a:schemeClr val="bg1"/>
              </a:buClr>
              <a:buFont typeface="Arial" panose="020B0604020202020204" pitchFamily="34" charset="0"/>
              <a:buChar char="•"/>
            </a:pPr>
            <a:r>
              <a:rPr lang="en-GB" sz="2800" dirty="0">
                <a:solidFill>
                  <a:schemeClr val="bg1"/>
                </a:solidFill>
                <a:latin typeface="Comic Sans MS" panose="030F0702030302020204" pitchFamily="66" charset="0"/>
              </a:rPr>
              <a:t>pygame.event</a:t>
            </a:r>
          </a:p>
          <a:p>
            <a:pPr marL="285750" indent="-285750">
              <a:buClr>
                <a:schemeClr val="bg1"/>
              </a:buClr>
              <a:buFont typeface="Arial" panose="020B0604020202020204" pitchFamily="34" charset="0"/>
              <a:buChar char="•"/>
            </a:pPr>
            <a:r>
              <a:rPr lang="en-GB" sz="2800" dirty="0">
                <a:solidFill>
                  <a:schemeClr val="bg1"/>
                </a:solidFill>
                <a:latin typeface="Comic Sans MS" panose="030F0702030302020204" pitchFamily="66" charset="0"/>
              </a:rPr>
              <a:t>pygame.font</a:t>
            </a:r>
          </a:p>
          <a:p>
            <a:pPr marL="285750" indent="-285750">
              <a:buClr>
                <a:schemeClr val="bg1"/>
              </a:buClr>
              <a:buFont typeface="Arial" panose="020B0604020202020204" pitchFamily="34" charset="0"/>
              <a:buChar char="•"/>
            </a:pPr>
            <a:r>
              <a:rPr lang="en-GB" sz="2800" dirty="0">
                <a:solidFill>
                  <a:schemeClr val="bg1"/>
                </a:solidFill>
                <a:latin typeface="Comic Sans MS" panose="030F0702030302020204" pitchFamily="66" charset="0"/>
              </a:rPr>
              <a:t>pygame.time</a:t>
            </a:r>
          </a:p>
          <a:p>
            <a:pPr marL="285750" indent="-285750">
              <a:buClr>
                <a:schemeClr val="bg1"/>
              </a:buClr>
              <a:buFont typeface="Arial" panose="020B0604020202020204" pitchFamily="34" charset="0"/>
              <a:buChar char="•"/>
            </a:pPr>
            <a:r>
              <a:rPr lang="en-GB" sz="2800" dirty="0">
                <a:solidFill>
                  <a:schemeClr val="bg1"/>
                </a:solidFill>
                <a:latin typeface="Comic Sans MS" panose="030F0702030302020204" pitchFamily="66" charset="0"/>
              </a:rPr>
              <a:t>pygame.mixer</a:t>
            </a:r>
          </a:p>
          <a:p>
            <a:pPr marL="285750" indent="-285750">
              <a:buClr>
                <a:schemeClr val="bg1"/>
              </a:buClr>
              <a:buFont typeface="Arial" panose="020B0604020202020204" pitchFamily="34" charset="0"/>
              <a:buChar char="•"/>
            </a:pPr>
            <a:r>
              <a:rPr lang="en-GB" sz="2800" dirty="0">
                <a:solidFill>
                  <a:schemeClr val="bg1"/>
                </a:solidFill>
                <a:latin typeface="Comic Sans MS" panose="030F0702030302020204" pitchFamily="66" charset="0"/>
              </a:rPr>
              <a:t>random</a:t>
            </a:r>
            <a:endParaRPr lang="en-GB" sz="20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115173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FE59E6-7E18-4C65-916A-EAADF0E3CBC8}"/>
              </a:ext>
            </a:extLst>
          </p:cNvPr>
          <p:cNvSpPr>
            <a:spLocks noGrp="1"/>
          </p:cNvSpPr>
          <p:nvPr>
            <p:ph type="body" idx="1"/>
          </p:nvPr>
        </p:nvSpPr>
        <p:spPr>
          <a:xfrm>
            <a:off x="961534" y="788105"/>
            <a:ext cx="7183224" cy="974708"/>
          </a:xfrm>
        </p:spPr>
        <p:txBody>
          <a:bodyPr/>
          <a:lstStyle/>
          <a:p>
            <a:pPr marL="50799" indent="0" algn="ctr">
              <a:buNone/>
            </a:pPr>
            <a:r>
              <a:rPr lang="en" dirty="0">
                <a:latin typeface="Copperplate Gothic Bold" panose="020E0705020206020404" pitchFamily="34" charset="0"/>
              </a:rPr>
              <a:t>Novelty and Creativity </a:t>
            </a:r>
            <a:endParaRPr lang="en-GB" dirty="0">
              <a:latin typeface="Copperplate Gothic Bold" panose="020E0705020206020404" pitchFamily="34" charset="0"/>
            </a:endParaRPr>
          </a:p>
        </p:txBody>
      </p:sp>
      <p:sp>
        <p:nvSpPr>
          <p:cNvPr id="3" name="TextBox 2">
            <a:extLst>
              <a:ext uri="{FF2B5EF4-FFF2-40B4-BE49-F238E27FC236}">
                <a16:creationId xmlns:a16="http://schemas.microsoft.com/office/drawing/2014/main" id="{89859C8C-293C-4323-BC99-839FDF8D6C90}"/>
              </a:ext>
            </a:extLst>
          </p:cNvPr>
          <p:cNvSpPr txBox="1"/>
          <p:nvPr/>
        </p:nvSpPr>
        <p:spPr>
          <a:xfrm>
            <a:off x="886120" y="2413337"/>
            <a:ext cx="7183224" cy="5047536"/>
          </a:xfrm>
          <a:prstGeom prst="rect">
            <a:avLst/>
          </a:prstGeom>
          <a:noFill/>
        </p:spPr>
        <p:txBody>
          <a:bodyPr wrap="square" rtlCol="0">
            <a:spAutoFit/>
          </a:bodyPr>
          <a:lstStyle/>
          <a:p>
            <a:pPr marL="571500" lvl="0" indent="-457200">
              <a:buClr>
                <a:schemeClr val="bg1"/>
              </a:buClr>
              <a:buSzPct val="100000"/>
              <a:buFont typeface="Arial" panose="020B0604020202020204" pitchFamily="34" charset="0"/>
              <a:buChar char="•"/>
            </a:pPr>
            <a:r>
              <a:rPr lang="en-GB" sz="2800" dirty="0">
                <a:solidFill>
                  <a:schemeClr val="bg1"/>
                </a:solidFill>
                <a:latin typeface="Comic Sans MS" panose="030F0702030302020204" pitchFamily="66" charset="0"/>
              </a:rPr>
              <a:t>Displaying the current score while the game is running</a:t>
            </a:r>
          </a:p>
          <a:p>
            <a:pPr marL="571500" lvl="0" indent="-457200">
              <a:buClr>
                <a:schemeClr val="bg1"/>
              </a:buClr>
              <a:buSzPct val="100000"/>
              <a:buFont typeface="Arial" panose="020B0604020202020204" pitchFamily="34" charset="0"/>
              <a:buChar char="•"/>
            </a:pPr>
            <a:r>
              <a:rPr lang="en-GB" sz="2800" dirty="0">
                <a:solidFill>
                  <a:schemeClr val="bg1"/>
                </a:solidFill>
                <a:latin typeface="Comic Sans MS" panose="030F0702030302020204" pitchFamily="66" charset="0"/>
              </a:rPr>
              <a:t>Saving and displaying high score</a:t>
            </a:r>
          </a:p>
          <a:p>
            <a:pPr marL="571500" lvl="0" indent="-457200">
              <a:buClr>
                <a:schemeClr val="lt1"/>
              </a:buClr>
              <a:buSzPts val="2800"/>
              <a:buFont typeface="Comic Sans MS"/>
              <a:buChar char="•"/>
            </a:pPr>
            <a:r>
              <a:rPr lang="en-GB" sz="2800" dirty="0">
                <a:solidFill>
                  <a:schemeClr val="lt1"/>
                </a:solidFill>
                <a:latin typeface="Comic Sans MS"/>
                <a:ea typeface="Comic Sans MS"/>
                <a:cs typeface="Comic Sans MS"/>
                <a:sym typeface="Comic Sans MS"/>
              </a:rPr>
              <a:t>Displaying the number of lines destroyed</a:t>
            </a:r>
          </a:p>
          <a:p>
            <a:pPr marL="571500" indent="-457200">
              <a:buClr>
                <a:schemeClr val="lt1"/>
              </a:buClr>
              <a:buSzPts val="2800"/>
              <a:buFont typeface="Comic Sans MS"/>
              <a:buChar char="•"/>
            </a:pPr>
            <a:r>
              <a:rPr lang="en-GB" sz="2800" dirty="0">
                <a:solidFill>
                  <a:schemeClr val="bg1"/>
                </a:solidFill>
                <a:latin typeface="Comic Sans MS" panose="030F0702030302020204" pitchFamily="66" charset="0"/>
              </a:rPr>
              <a:t>Better graphical representation</a:t>
            </a:r>
          </a:p>
          <a:p>
            <a:pPr marL="571500" indent="-457200">
              <a:buClr>
                <a:schemeClr val="lt1"/>
              </a:buClr>
              <a:buSzPts val="2800"/>
              <a:buFont typeface="Comic Sans MS"/>
              <a:buChar char="•"/>
            </a:pPr>
            <a:r>
              <a:rPr lang="en-GB" sz="2800" dirty="0">
                <a:solidFill>
                  <a:schemeClr val="bg1"/>
                </a:solidFill>
                <a:latin typeface="Comic Sans MS" panose="030F0702030302020204" pitchFamily="66" charset="0"/>
              </a:rPr>
              <a:t>Displaying end message corresponding to the score </a:t>
            </a:r>
          </a:p>
          <a:p>
            <a:pPr marL="571500" lvl="0" indent="-457200">
              <a:buClr>
                <a:schemeClr val="lt1"/>
              </a:buClr>
              <a:buSzPts val="2800"/>
              <a:buFont typeface="Comic Sans MS"/>
              <a:buChar char="•"/>
            </a:pPr>
            <a:endParaRPr lang="en-GB" sz="2800" dirty="0">
              <a:solidFill>
                <a:schemeClr val="lt1"/>
              </a:solidFill>
              <a:latin typeface="Comic Sans MS"/>
              <a:ea typeface="Comic Sans MS"/>
              <a:cs typeface="Comic Sans MS"/>
              <a:sym typeface="Comic Sans MS"/>
            </a:endParaRPr>
          </a:p>
          <a:p>
            <a:pPr marL="571500" lvl="0" indent="-457200">
              <a:buClr>
                <a:schemeClr val="lt1"/>
              </a:buClr>
              <a:buSzPts val="2800"/>
              <a:buFont typeface="Comic Sans MS"/>
              <a:buChar char="•"/>
            </a:pPr>
            <a:endParaRPr lang="en-GB" sz="2800" dirty="0">
              <a:solidFill>
                <a:schemeClr val="lt1"/>
              </a:solidFill>
              <a:latin typeface="Comic Sans MS"/>
              <a:ea typeface="Comic Sans MS"/>
              <a:cs typeface="Comic Sans MS"/>
              <a:sym typeface="Comic Sans MS"/>
            </a:endParaRPr>
          </a:p>
          <a:p>
            <a:pPr marL="571500" lvl="0" indent="-457200">
              <a:buClr>
                <a:schemeClr val="bg1"/>
              </a:buClr>
              <a:buSzPct val="100000"/>
              <a:buFont typeface="Arial" panose="020B0604020202020204" pitchFamily="34" charset="0"/>
              <a:buChar char="•"/>
            </a:pPr>
            <a:endParaRPr lang="en-GB" sz="2800" dirty="0">
              <a:solidFill>
                <a:schemeClr val="bg1"/>
              </a:solidFill>
              <a:latin typeface="Comic Sans MS" panose="030F0702030302020204" pitchFamily="66" charset="0"/>
            </a:endParaRP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27666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21"/>
        <p:cNvGrpSpPr/>
        <p:nvPr/>
      </p:nvGrpSpPr>
      <p:grpSpPr>
        <a:xfrm>
          <a:off x="0" y="0"/>
          <a:ext cx="0" cy="0"/>
          <a:chOff x="0" y="0"/>
          <a:chExt cx="0" cy="0"/>
        </a:xfrm>
      </p:grpSpPr>
      <p:sp>
        <p:nvSpPr>
          <p:cNvPr id="3923" name="Google Shape;3923;p23"/>
          <p:cNvSpPr txBox="1">
            <a:spLocks noGrp="1"/>
          </p:cNvSpPr>
          <p:nvPr>
            <p:ph type="sldNum" idx="12"/>
          </p:nvPr>
        </p:nvSpPr>
        <p:spPr>
          <a:xfrm>
            <a:off x="122041" y="6293601"/>
            <a:ext cx="731600" cy="524800"/>
          </a:xfrm>
          <a:prstGeom prst="rect">
            <a:avLst/>
          </a:prstGeom>
        </p:spPr>
        <p:txBody>
          <a:bodyPr spcFirstLastPara="1" wrap="square" lIns="121900" tIns="121900" rIns="121900" bIns="121900" anchor="ctr" anchorCtr="0">
            <a:noAutofit/>
          </a:bodyPr>
          <a:lstStyle/>
          <a:p>
            <a:fld id="{00000000-1234-1234-1234-123412341234}" type="slidenum">
              <a:rPr lang="en"/>
              <a:pPr/>
              <a:t>7</a:t>
            </a:fld>
            <a:endParaRPr/>
          </a:p>
        </p:txBody>
      </p:sp>
      <p:pic>
        <p:nvPicPr>
          <p:cNvPr id="3" name="Picture 2">
            <a:extLst>
              <a:ext uri="{FF2B5EF4-FFF2-40B4-BE49-F238E27FC236}">
                <a16:creationId xmlns:a16="http://schemas.microsoft.com/office/drawing/2014/main" id="{5FFC80DD-1CCD-4F51-BED7-8CF61BF9F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6018" y="-1"/>
            <a:ext cx="4430597" cy="3455403"/>
          </a:xfrm>
          <a:prstGeom prst="rect">
            <a:avLst/>
          </a:prstGeom>
        </p:spPr>
      </p:pic>
      <p:pic>
        <p:nvPicPr>
          <p:cNvPr id="7" name="Picture 6">
            <a:extLst>
              <a:ext uri="{FF2B5EF4-FFF2-40B4-BE49-F238E27FC236}">
                <a16:creationId xmlns:a16="http://schemas.microsoft.com/office/drawing/2014/main" id="{C2E83EA0-E1E2-41E3-ACF8-459C32E1FC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6018" y="3437800"/>
            <a:ext cx="4430597" cy="3420200"/>
          </a:xfrm>
          <a:prstGeom prst="rect">
            <a:avLst/>
          </a:prstGeom>
        </p:spPr>
      </p:pic>
      <p:pic>
        <p:nvPicPr>
          <p:cNvPr id="11" name="Picture 10">
            <a:extLst>
              <a:ext uri="{FF2B5EF4-FFF2-40B4-BE49-F238E27FC236}">
                <a16:creationId xmlns:a16="http://schemas.microsoft.com/office/drawing/2014/main" id="{E21A3A58-6F71-4D11-88B7-8F7B28A87B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3710" y="3411398"/>
            <a:ext cx="4441938" cy="3446602"/>
          </a:xfrm>
          <a:prstGeom prst="rect">
            <a:avLst/>
          </a:prstGeom>
        </p:spPr>
      </p:pic>
      <p:pic>
        <p:nvPicPr>
          <p:cNvPr id="4" name="Picture 3">
            <a:extLst>
              <a:ext uri="{FF2B5EF4-FFF2-40B4-BE49-F238E27FC236}">
                <a16:creationId xmlns:a16="http://schemas.microsoft.com/office/drawing/2014/main" id="{9F9C7D47-6C2C-4226-9C9B-E361FED468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3709" y="0"/>
            <a:ext cx="4412309" cy="34378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8C37B8-7A18-4D19-A1FF-CAF22274455F}"/>
              </a:ext>
            </a:extLst>
          </p:cNvPr>
          <p:cNvSpPr>
            <a:spLocks noGrp="1"/>
          </p:cNvSpPr>
          <p:nvPr>
            <p:ph type="body" idx="1"/>
          </p:nvPr>
        </p:nvSpPr>
        <p:spPr>
          <a:xfrm>
            <a:off x="1216057" y="495875"/>
            <a:ext cx="5674937" cy="1547442"/>
          </a:xfrm>
        </p:spPr>
        <p:txBody>
          <a:bodyPr/>
          <a:lstStyle/>
          <a:p>
            <a:pPr marL="50799" indent="0" algn="ctr">
              <a:buNone/>
            </a:pPr>
            <a:r>
              <a:rPr lang="en" dirty="0">
                <a:latin typeface="Copperplate Gothic Bold" panose="020E0705020206020404" pitchFamily="34" charset="0"/>
              </a:rPr>
              <a:t>Problems Faced while Creating</a:t>
            </a:r>
            <a:endParaRPr lang="en-GB" dirty="0">
              <a:latin typeface="Copperplate Gothic Bold" panose="020E0705020206020404" pitchFamily="34" charset="0"/>
            </a:endParaRPr>
          </a:p>
        </p:txBody>
      </p:sp>
      <p:sp>
        <p:nvSpPr>
          <p:cNvPr id="3" name="TextBox 2">
            <a:extLst>
              <a:ext uri="{FF2B5EF4-FFF2-40B4-BE49-F238E27FC236}">
                <a16:creationId xmlns:a16="http://schemas.microsoft.com/office/drawing/2014/main" id="{AFD235A1-ECCC-445F-AC86-02CB7D2AFA50}"/>
              </a:ext>
            </a:extLst>
          </p:cNvPr>
          <p:cNvSpPr txBox="1"/>
          <p:nvPr/>
        </p:nvSpPr>
        <p:spPr>
          <a:xfrm>
            <a:off x="890831" y="2498248"/>
            <a:ext cx="6989977" cy="3108543"/>
          </a:xfrm>
          <a:prstGeom prst="rect">
            <a:avLst/>
          </a:prstGeom>
          <a:noFill/>
        </p:spPr>
        <p:txBody>
          <a:bodyPr wrap="square" rtlCol="0">
            <a:spAutoFit/>
          </a:bodyPr>
          <a:lstStyle/>
          <a:p>
            <a:pPr lvl="0" indent="-381000">
              <a:buClr>
                <a:schemeClr val="bg1"/>
              </a:buClr>
              <a:buSzPct val="100000"/>
              <a:buFont typeface="Arial" panose="020B0604020202020204" pitchFamily="34" charset="0"/>
              <a:buChar char="•"/>
            </a:pPr>
            <a:r>
              <a:rPr lang="en-GB" sz="2800" dirty="0">
                <a:solidFill>
                  <a:schemeClr val="bg1"/>
                </a:solidFill>
                <a:latin typeface="Comic Sans MS" panose="030F0702030302020204" pitchFamily="66" charset="0"/>
              </a:rPr>
              <a:t>Understanding the modules of pygame</a:t>
            </a:r>
          </a:p>
          <a:p>
            <a:pPr lvl="0" indent="-381000">
              <a:buClr>
                <a:schemeClr val="bg1"/>
              </a:buClr>
              <a:buSzPct val="100000"/>
              <a:buFont typeface="Arial" panose="020B0604020202020204" pitchFamily="34" charset="0"/>
              <a:buChar char="•"/>
            </a:pPr>
            <a:r>
              <a:rPr lang="en-GB" sz="2800" dirty="0">
                <a:solidFill>
                  <a:schemeClr val="bg1"/>
                </a:solidFill>
                <a:latin typeface="Comic Sans MS" panose="030F0702030302020204" pitchFamily="66" charset="0"/>
              </a:rPr>
              <a:t>Creating the algorithm of the game</a:t>
            </a:r>
          </a:p>
          <a:p>
            <a:pPr lvl="0" indent="-381000">
              <a:buClr>
                <a:schemeClr val="bg1"/>
              </a:buClr>
              <a:buSzPct val="100000"/>
              <a:buFont typeface="Arial" panose="020B0604020202020204" pitchFamily="34" charset="0"/>
              <a:buChar char="•"/>
            </a:pPr>
            <a:r>
              <a:rPr lang="en-GB" sz="2800" dirty="0">
                <a:solidFill>
                  <a:schemeClr val="bg1"/>
                </a:solidFill>
                <a:latin typeface="Comic Sans MS" panose="030F0702030302020204" pitchFamily="66" charset="0"/>
              </a:rPr>
              <a:t>Creating the design of game</a:t>
            </a:r>
          </a:p>
          <a:p>
            <a:pPr lvl="0" indent="-381000">
              <a:buClr>
                <a:schemeClr val="bg1"/>
              </a:buClr>
              <a:buSzPct val="100000"/>
              <a:buFont typeface="Arial" panose="020B0604020202020204" pitchFamily="34" charset="0"/>
              <a:buChar char="•"/>
            </a:pPr>
            <a:r>
              <a:rPr lang="en-GB" sz="2800" dirty="0">
                <a:solidFill>
                  <a:schemeClr val="bg1"/>
                </a:solidFill>
                <a:latin typeface="Comic Sans MS" panose="030F0702030302020204" pitchFamily="66" charset="0"/>
              </a:rPr>
              <a:t>Applying concepts in the game</a:t>
            </a:r>
          </a:p>
          <a:p>
            <a:pPr lvl="0" indent="-381000">
              <a:buClr>
                <a:schemeClr val="bg1"/>
              </a:buClr>
              <a:buSzPct val="100000"/>
              <a:buFont typeface="Arial" panose="020B0604020202020204" pitchFamily="34" charset="0"/>
              <a:buChar char="•"/>
            </a:pPr>
            <a:r>
              <a:rPr lang="en-GB" sz="2800" dirty="0">
                <a:solidFill>
                  <a:schemeClr val="bg1"/>
                </a:solidFill>
                <a:latin typeface="Comic Sans MS" panose="030F0702030302020204" pitchFamily="66" charset="0"/>
              </a:rPr>
              <a:t>Debugging of the Game</a:t>
            </a:r>
          </a:p>
          <a:p>
            <a:pPr lvl="0" indent="-381000">
              <a:buClr>
                <a:schemeClr val="bg1"/>
              </a:buClr>
              <a:buSzPct val="100000"/>
              <a:buFont typeface="Arial" panose="020B0604020202020204" pitchFamily="34" charset="0"/>
              <a:buChar char="•"/>
            </a:pPr>
            <a:r>
              <a:rPr lang="en-GB" sz="2800" dirty="0">
                <a:solidFill>
                  <a:schemeClr val="bg1"/>
                </a:solidFill>
                <a:latin typeface="Comic Sans MS" panose="030F0702030302020204" pitchFamily="66" charset="0"/>
              </a:rPr>
              <a:t>Implementation of the Game</a:t>
            </a:r>
          </a:p>
          <a:p>
            <a:pPr marL="457200" lvl="0" indent="-381000">
              <a:buSzPts val="2400"/>
              <a:buChar char="●"/>
            </a:pPr>
            <a:endParaRPr lang="en-GB" dirty="0"/>
          </a:p>
          <a:p>
            <a:endParaRPr lang="en-GB" dirty="0"/>
          </a:p>
        </p:txBody>
      </p:sp>
    </p:spTree>
    <p:extLst>
      <p:ext uri="{BB962C8B-B14F-4D97-AF65-F5344CB8AC3E}">
        <p14:creationId xmlns:p14="http://schemas.microsoft.com/office/powerpoint/2010/main" val="270747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7E72D5-91EC-495A-9865-CFAED4ECDDBB}"/>
              </a:ext>
            </a:extLst>
          </p:cNvPr>
          <p:cNvSpPr>
            <a:spLocks noGrp="1"/>
          </p:cNvSpPr>
          <p:nvPr>
            <p:ph type="body" idx="1"/>
          </p:nvPr>
        </p:nvSpPr>
        <p:spPr>
          <a:xfrm>
            <a:off x="1008668" y="495874"/>
            <a:ext cx="6655324" cy="1547442"/>
          </a:xfrm>
        </p:spPr>
        <p:txBody>
          <a:bodyPr/>
          <a:lstStyle/>
          <a:p>
            <a:pPr marL="50799" indent="0" algn="ctr">
              <a:buNone/>
            </a:pPr>
            <a:r>
              <a:rPr lang="en" dirty="0"/>
              <a:t> </a:t>
            </a:r>
            <a:r>
              <a:rPr lang="en" dirty="0">
                <a:latin typeface="Copperplate Gothic Bold" panose="020E0705020206020404" pitchFamily="34" charset="0"/>
              </a:rPr>
              <a:t>Solution to the Problems Faced</a:t>
            </a:r>
            <a:endParaRPr lang="en-GB" dirty="0">
              <a:latin typeface="Copperplate Gothic Bold" panose="020E0705020206020404" pitchFamily="34" charset="0"/>
            </a:endParaRPr>
          </a:p>
        </p:txBody>
      </p:sp>
      <p:sp>
        <p:nvSpPr>
          <p:cNvPr id="3" name="TextBox 2">
            <a:extLst>
              <a:ext uri="{FF2B5EF4-FFF2-40B4-BE49-F238E27FC236}">
                <a16:creationId xmlns:a16="http://schemas.microsoft.com/office/drawing/2014/main" id="{0125A367-F302-471F-B97F-622D0AD789E7}"/>
              </a:ext>
            </a:extLst>
          </p:cNvPr>
          <p:cNvSpPr txBox="1"/>
          <p:nvPr/>
        </p:nvSpPr>
        <p:spPr>
          <a:xfrm>
            <a:off x="1008668" y="2483220"/>
            <a:ext cx="6664751" cy="3539430"/>
          </a:xfrm>
          <a:prstGeom prst="rect">
            <a:avLst/>
          </a:prstGeom>
          <a:noFill/>
        </p:spPr>
        <p:txBody>
          <a:bodyPr wrap="square" rtlCol="0">
            <a:spAutoFit/>
          </a:bodyPr>
          <a:lstStyle/>
          <a:p>
            <a:pPr marL="457200" lvl="0" indent="-381000">
              <a:buClr>
                <a:schemeClr val="bg1"/>
              </a:buClr>
              <a:buSzPct val="100000"/>
              <a:buChar char="●"/>
            </a:pPr>
            <a:r>
              <a:rPr lang="en-GB" sz="2800" dirty="0">
                <a:solidFill>
                  <a:schemeClr val="bg1"/>
                </a:solidFill>
                <a:latin typeface="Comic Sans MS" panose="030F0702030302020204" pitchFamily="66" charset="0"/>
              </a:rPr>
              <a:t>Researching the different modules of pygame on the internet</a:t>
            </a:r>
          </a:p>
          <a:p>
            <a:pPr marL="457200" lvl="0" indent="-381000">
              <a:buClr>
                <a:schemeClr val="bg1"/>
              </a:buClr>
              <a:buSzPct val="100000"/>
              <a:buChar char="●"/>
            </a:pPr>
            <a:r>
              <a:rPr lang="en-GB" sz="2800" dirty="0">
                <a:solidFill>
                  <a:schemeClr val="bg1"/>
                </a:solidFill>
                <a:latin typeface="Comic Sans MS" panose="030F0702030302020204" pitchFamily="66" charset="0"/>
              </a:rPr>
              <a:t>Comprehensive planning for creating the algorithm</a:t>
            </a:r>
          </a:p>
          <a:p>
            <a:pPr marL="457200" lvl="0" indent="-381000">
              <a:buClr>
                <a:schemeClr val="bg1"/>
              </a:buClr>
              <a:buSzPct val="100000"/>
              <a:buChar char="●"/>
            </a:pPr>
            <a:r>
              <a:rPr lang="en-GB" sz="2800" dirty="0">
                <a:solidFill>
                  <a:schemeClr val="bg1"/>
                </a:solidFill>
                <a:latin typeface="Comic Sans MS" panose="030F0702030302020204" pitchFamily="66" charset="0"/>
              </a:rPr>
              <a:t>Watching online tutorials</a:t>
            </a:r>
          </a:p>
          <a:p>
            <a:pPr marL="457200" lvl="0" indent="-381000">
              <a:buClr>
                <a:schemeClr val="bg1"/>
              </a:buClr>
              <a:buSzPct val="100000"/>
              <a:buChar char="●"/>
            </a:pPr>
            <a:r>
              <a:rPr lang="en-GB" sz="2800" dirty="0">
                <a:solidFill>
                  <a:schemeClr val="bg1"/>
                </a:solidFill>
                <a:latin typeface="Comic Sans MS" panose="030F0702030302020204" pitchFamily="66" charset="0"/>
              </a:rPr>
              <a:t>Understanding the concepts used in the game</a:t>
            </a:r>
          </a:p>
          <a:p>
            <a:pPr marL="457200" lvl="0" indent="-381000">
              <a:buClr>
                <a:schemeClr val="bg1"/>
              </a:buClr>
              <a:buSzPct val="100000"/>
              <a:buChar char="●"/>
            </a:pPr>
            <a:r>
              <a:rPr lang="en-GB" sz="2800" dirty="0">
                <a:solidFill>
                  <a:schemeClr val="bg1"/>
                </a:solidFill>
                <a:latin typeface="Comic Sans MS" panose="030F0702030302020204" pitchFamily="66" charset="0"/>
              </a:rPr>
              <a:t>Repeated testing of the game</a:t>
            </a:r>
          </a:p>
        </p:txBody>
      </p:sp>
    </p:spTree>
    <p:extLst>
      <p:ext uri="{BB962C8B-B14F-4D97-AF65-F5344CB8AC3E}">
        <p14:creationId xmlns:p14="http://schemas.microsoft.com/office/powerpoint/2010/main" val="1119603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Mowbray · SlidesCarnival</Template>
  <TotalTime>1996</TotalTime>
  <Words>334</Words>
  <Application>Microsoft Office PowerPoint</Application>
  <PresentationFormat>Widescreen</PresentationFormat>
  <Paragraphs>47</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Comic Sans MS</vt:lpstr>
      <vt:lpstr>Copperplate Gothic Bold</vt:lpstr>
      <vt:lpstr>Copperplate Gothic Light</vt:lpstr>
      <vt:lpstr>Dosis ExtraLight</vt:lpstr>
      <vt:lpstr>Titillium Web Light</vt:lpstr>
      <vt:lpstr>Mowbray template</vt:lpstr>
      <vt:lpstr>TETRIS 57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TETRIS 57</dc:title>
  <dc:creator>Syed Muhammad Ali Jaseem</dc:creator>
  <cp:lastModifiedBy>Syed Muhammad Ali Jaseem</cp:lastModifiedBy>
  <cp:revision>26</cp:revision>
  <dcterms:created xsi:type="dcterms:W3CDTF">2019-12-16T12:37:09Z</dcterms:created>
  <dcterms:modified xsi:type="dcterms:W3CDTF">2019-12-19T20:21:47Z</dcterms:modified>
</cp:coreProperties>
</file>