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6" r:id="rId8"/>
    <p:sldId id="262" r:id="rId9"/>
    <p:sldId id="263" r:id="rId10"/>
    <p:sldId id="267" r:id="rId11"/>
    <p:sldId id="264" r:id="rId12"/>
    <p:sldId id="265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B93D-5316-E499-E6BC-4917A5304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75716-2019-0738-EEF7-A5DBACCEDF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BA774-B91C-4541-FCED-AE4317E0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E03D2-EB9C-8AC2-42BD-F7E6F6AC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E4E38-F82B-35AD-EE66-7D67B08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8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6D2C0-FCC9-DE4E-634C-4613D763F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09AD8E-04FB-B025-90F3-4DEA972C5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68F9-02DE-32D8-94C7-75AEBE24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1F15A-00E1-784E-8E33-F97D4EC9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E139C-9522-19EB-2D61-B79E81FA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96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4781BD-7C72-7EE3-15DD-5BE3A7B78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69120-5485-7780-984A-589AFC7C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837DA-5B88-56A1-1764-6B08E5D2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AD19-8810-6F58-7B4B-8CDAA77C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E37A6-4BB9-A0B7-4B7E-5E71811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6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D2B6-2E0E-7BFD-A561-26093D9BD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F4E03-5419-E6EC-749E-50A08626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F4BE-711A-1C1D-FA90-A0FFAF5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4D2A-F9F7-DA23-8D58-C9427DCA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FBDC-C76A-4439-8D06-2FC750A7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85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0BB4-4E18-3367-DA7C-14E0EBCC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23C34-F545-FC94-B1D2-C12BA038CC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73F3-D013-95D4-DF92-4D4C32CB0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B690C-D9CC-3BC0-0E35-F6C4643E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D79D3-C15E-9986-F9D3-C9E04D99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7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139E-6035-50F0-EAB2-245C14D8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5C67-EED5-A4F3-7466-98A9AB19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4114F-C7BB-CF25-61AD-292A9C294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3C270-B0FD-FB2A-664E-CB967F357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28E42-B4B4-21AD-972E-4D7609A12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4F526-0DA2-8133-4A5A-3C94F520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6CA4-E008-FCCA-CBBC-3BB1B56D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D2B0-FCBC-6384-4368-C0CDCC71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BB64E-C942-503B-AB96-AE7B0E0C6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985C04-2152-C3B5-4548-43439FD25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A5401-E2C4-AE75-7D8D-F7DE6804F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C169E9-1F46-9A8F-C5BA-0175FA130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FA29D-D0C0-079C-B2EC-F4F1E3AB0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BC290-EE11-DA01-3ED7-C6A4AAC0D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30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EBC0F-13C6-A6EE-2FAC-8CA8E465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B0B9DB-2406-F314-8471-5FBD39F5D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A9F4B-8819-756E-D8D4-AC8E6313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F0CE9-0F57-07B0-5A6E-CFA6FA5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42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E7426-5C20-6700-0B08-D3873554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FB5DA9-D43D-4E59-C025-1C2E1409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FC29D-8C73-FEE0-1D93-7ACE7866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9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656-7EBF-6F32-C65E-F2FE2CC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E926-5CE1-18BC-D2E0-48269902F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50B74-2D6A-4400-9499-F2D4D9A6E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A1D87-93C6-E97B-49A1-4D7AA1C7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B529F-0C14-6673-DACA-C43EBBCC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55E8-B972-1059-745E-1D67C00DC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16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981C-EBAA-E33C-ED71-9BEC1D4E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5CF77-C0C9-B899-215E-DFAE625F7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23244-BD42-2559-B991-25E83D086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9196-F067-2A44-A6A0-3A52CABA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D05C0-3C49-357C-9A79-1C10EF238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54F71-227F-103A-7155-19AA4F4C4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055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59CDC-0CB8-7593-25BF-2531C7C2C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A66F3-BD2D-34D7-84FE-92E06802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61F8-6FDA-6CA3-734D-45B541B63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BF787-A8EE-4F35-B3FA-B0327F17C863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31647-21EF-4BB4-9C8D-25617EFD4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B8536-2F0B-43CE-48C7-9499C3D07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F68D8-6158-4F49-9F85-AC239800F1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49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5D3D1-A48B-0B08-5070-425A9F4400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9F8C-9D8C-252D-E3AA-4587952919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6D825A-1437-C2BC-362C-D3288B681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1382"/>
            <a:ext cx="12192000" cy="55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2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B4C4-2FBA-58D4-2A39-75C87934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- android/</a:t>
            </a:r>
            <a:r>
              <a:rPr kumimoji="0" lang="en-US" altLang="en-US" sz="4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build.gradle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7343F8-B523-FD8B-E0F1-094E650E14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24241"/>
            <a:ext cx="1088310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dependencies {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classpath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'com.google.gms:google-services:4.4.0'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DEC21-099B-36EC-3D7A-C64206FFA667}"/>
              </a:ext>
            </a:extLst>
          </p:cNvPr>
          <p:cNvSpPr txBox="1"/>
          <p:nvPr/>
        </p:nvSpPr>
        <p:spPr>
          <a:xfrm>
            <a:off x="1232899" y="2558263"/>
            <a:ext cx="85917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 in the end </a:t>
            </a:r>
            <a:endParaRPr lang="en-IN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93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22E2D-9B3C-09D7-A69F-CC21372B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A56E7-38FA-6CDF-56C2-0879324F5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0EACB5-DD8E-5435-E6E6-5C7512D4B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29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4CB7-B8F0-7010-E600-02FE07DB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Open android/app/</a:t>
            </a:r>
            <a:r>
              <a:rPr lang="en-US" b="1" dirty="0" err="1"/>
              <a:t>build.gradle</a:t>
            </a:r>
            <a:r>
              <a:rPr lang="en-US" b="1" dirty="0"/>
              <a:t> and add: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5F8EEF-79D6-2E18-19C2-FAA1970CE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9740" y="2676699"/>
            <a:ext cx="11031262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plugin: '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com.google.gms.google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-services'</a:t>
            </a:r>
          </a:p>
        </p:txBody>
      </p:sp>
    </p:spTree>
    <p:extLst>
      <p:ext uri="{BB962C8B-B14F-4D97-AF65-F5344CB8AC3E}">
        <p14:creationId xmlns:p14="http://schemas.microsoft.com/office/powerpoint/2010/main" val="125244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760D-A6D2-F584-85CB-57F60F1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84DEB-569F-BFC2-E0B7-C3C58F65A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87" y="1179112"/>
            <a:ext cx="10275013" cy="5779694"/>
          </a:xfrm>
        </p:spPr>
      </p:pic>
    </p:spTree>
    <p:extLst>
      <p:ext uri="{BB962C8B-B14F-4D97-AF65-F5344CB8AC3E}">
        <p14:creationId xmlns:p14="http://schemas.microsoft.com/office/powerpoint/2010/main" val="320930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B4F1-68C6-7B86-8FE1-62222D9C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b="1" dirty="0"/>
              <a:t>Initialize Firebase in 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FE61-6FDF-02B0-83C5-7E6D0AAB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  <a:p>
            <a:endParaRPr lang="en-US" dirty="0"/>
          </a:p>
          <a:p>
            <a:r>
              <a:rPr lang="en-US" dirty="0"/>
              <a:t>  Refer file attached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3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DB6D-86FC-6F01-BA21-E482F13F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DC7656-407B-1A35-53D9-4561A09EBF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0288" y="1119020"/>
            <a:ext cx="973990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5.1. Install Firebase CLI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install -g firebase-tools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5.2. Login to Firebase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login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5.3. Initialize Firebase in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"Use an existing project"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select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counter_app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the public directory to build/web.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5.4. Build the Flutter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flutter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web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5.5. Deploy the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firebase deploy</a:t>
            </a:r>
          </a:p>
        </p:txBody>
      </p:sp>
    </p:spTree>
    <p:extLst>
      <p:ext uri="{BB962C8B-B14F-4D97-AF65-F5344CB8AC3E}">
        <p14:creationId xmlns:p14="http://schemas.microsoft.com/office/powerpoint/2010/main" val="21167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AC7F-5CB0-AE43-E558-57CBF167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29E47-77EF-3E4A-95BD-BD9AB6850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8F21D-E2B0-5CD5-5ADC-07196DAF61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97"/>
          <a:stretch/>
        </p:blipFill>
        <p:spPr>
          <a:xfrm>
            <a:off x="-82193" y="0"/>
            <a:ext cx="12192000" cy="724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1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23D33-59C0-F221-8691-F758CD37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625B-52C1-E708-FDC3-50D8D2B85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3FA5-E545-60CD-E2A5-CFFAAF6FA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D4E4-472B-65F9-738B-5B91F4DB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3208E-24E7-700B-6FB6-5ACCCCD42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2F730-1D04-3443-F884-92DA9FF4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054"/>
            <a:ext cx="12192000" cy="441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923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815A-D05A-06E6-F500-ECC1020C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7A6DB-E2AF-FB5B-7F1C-AC9C05159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55FF1C-69A7-FE4F-F8EB-16711FD7F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32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8C4-04EB-2DFD-8B58-797B924F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0A2DC-DBC8-CE3F-D859-2ECEA204B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C215D9-7A41-16F2-5185-A10CDC74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1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6763-5DAA-672A-AC22-BA048BBA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Firebase in the Flutter App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349A9F-9AC6-B349-434C-AE8921812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6449" y="2835325"/>
            <a:ext cx="1073735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Firebase dependencies: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Command to run on terminal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highlight>
                <a:srgbClr val="FFFF00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flutter pub add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firebase_core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firebase_auth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cloud_firestore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53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965B-7107-563E-9EAC-390CDBE9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01C09-167B-9921-9CEF-15402F974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2D6A0-F06B-89EB-3DF4-27E72B84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81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70A2-9B7A-3752-8721-A6B23BFC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Android/ </a:t>
            </a:r>
            <a:r>
              <a:rPr lang="en-US" dirty="0" err="1"/>
              <a:t>gradle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314668-14C0-1F73-6AB6-58699CA9F0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10134600" cy="4534078"/>
          </a:xfrm>
        </p:spPr>
      </p:pic>
    </p:spTree>
    <p:extLst>
      <p:ext uri="{BB962C8B-B14F-4D97-AF65-F5344CB8AC3E}">
        <p14:creationId xmlns:p14="http://schemas.microsoft.com/office/powerpoint/2010/main" val="162612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157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Firebase in the Flutter App</vt:lpstr>
      <vt:lpstr>PowerPoint Presentation</vt:lpstr>
      <vt:lpstr>Open Android/ gradle</vt:lpstr>
      <vt:lpstr>Open - android/build.gradle</vt:lpstr>
      <vt:lpstr>PowerPoint Presentation</vt:lpstr>
      <vt:lpstr>Open android/app/build.gradle and add: </vt:lpstr>
      <vt:lpstr>PowerPoint Presentation</vt:lpstr>
      <vt:lpstr> Initialize Firebase in Flutter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Ninad Kashilkar</dc:creator>
  <cp:lastModifiedBy>Ninad Kashilkar</cp:lastModifiedBy>
  <cp:revision>1</cp:revision>
  <dcterms:created xsi:type="dcterms:W3CDTF">2025-03-02T14:59:32Z</dcterms:created>
  <dcterms:modified xsi:type="dcterms:W3CDTF">2025-03-02T15:55:23Z</dcterms:modified>
</cp:coreProperties>
</file>