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63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5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8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81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9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8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3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6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1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560840" cy="24482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Основы работы с системой управления версиями </a:t>
            </a:r>
            <a:r>
              <a:rPr lang="ru-RU" b="1" dirty="0" err="1"/>
              <a:t>Git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28184" y="5858272"/>
            <a:ext cx="2799928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Черкасов Никита  Евгеньевич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7FB2-9E7C-D92C-F34E-3808BBF3AF30}"/>
              </a:ext>
            </a:extLst>
          </p:cNvPr>
          <p:cNvSpPr txBox="1"/>
          <p:nvPr/>
        </p:nvSpPr>
        <p:spPr>
          <a:xfrm>
            <a:off x="343169" y="1435500"/>
            <a:ext cx="8343631" cy="4270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lain"/>
            </a:pPr>
            <a:r>
              <a:rPr lang="ru-RU" sz="2800" dirty="0"/>
              <a:t>Установка </a:t>
            </a:r>
            <a:r>
              <a:rPr lang="en-US" sz="2800" dirty="0"/>
              <a:t>Git</a:t>
            </a:r>
          </a:p>
          <a:p>
            <a:pPr marL="514350" indent="-514350">
              <a:lnSpc>
                <a:spcPct val="200000"/>
              </a:lnSpc>
              <a:buAutoNum type="arabicPlain"/>
            </a:pPr>
            <a:r>
              <a:rPr lang="ru-RU" sz="2800" dirty="0"/>
              <a:t>Создание ветки для отработки своего проекта</a:t>
            </a:r>
          </a:p>
          <a:p>
            <a:pPr marL="514350" indent="-514350">
              <a:lnSpc>
                <a:spcPct val="200000"/>
              </a:lnSpc>
              <a:buAutoNum type="arabicPlain"/>
            </a:pPr>
            <a:r>
              <a:rPr lang="ru-RU" sz="2800" dirty="0"/>
              <a:t>Изучение основных команд </a:t>
            </a:r>
            <a:r>
              <a:rPr lang="en-US" sz="2800" dirty="0"/>
              <a:t>git</a:t>
            </a:r>
          </a:p>
          <a:p>
            <a:pPr marL="514350" indent="-514350">
              <a:lnSpc>
                <a:spcPct val="200000"/>
              </a:lnSpc>
              <a:buAutoNum type="arabicPlain"/>
            </a:pPr>
            <a:r>
              <a:rPr lang="ru-RU" sz="2800" dirty="0"/>
              <a:t>Создание файла с данными о себе</a:t>
            </a:r>
          </a:p>
          <a:p>
            <a:pPr marL="514350" indent="-514350">
              <a:lnSpc>
                <a:spcPct val="200000"/>
              </a:lnSpc>
              <a:buAutoNum type="arabicPlain"/>
            </a:pPr>
            <a:r>
              <a:rPr lang="ru-RU" sz="2800" dirty="0"/>
              <a:t>Откат изменений до предыдущего коммита</a:t>
            </a: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Настройка подключение по </a:t>
            </a:r>
            <a:r>
              <a:rPr lang="en-US" dirty="0">
                <a:cs typeface="Times New Roman" panose="02020603050405020304" pitchFamily="18" charset="0"/>
              </a:rPr>
              <a:t>SSH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7FB2-9E7C-D92C-F34E-3808BBF3AF30}"/>
              </a:ext>
            </a:extLst>
          </p:cNvPr>
          <p:cNvSpPr txBox="1"/>
          <p:nvPr/>
        </p:nvSpPr>
        <p:spPr>
          <a:xfrm>
            <a:off x="343169" y="1435500"/>
            <a:ext cx="504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Вводим в </a:t>
            </a:r>
            <a:r>
              <a:rPr lang="en-US" sz="2000" dirty="0"/>
              <a:t>Git Bash </a:t>
            </a:r>
            <a:r>
              <a:rPr lang="ru-RU" sz="2000" dirty="0"/>
              <a:t>команду</a:t>
            </a:r>
          </a:p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ssh-keygen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–b 4096 -C 79177@list.ru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3CF3D-A236-8F7B-8516-6B91A3EB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15" y="4714615"/>
            <a:ext cx="6329969" cy="1690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5FA29-A320-E31F-E9A5-73DACA42AE3F}"/>
              </a:ext>
            </a:extLst>
          </p:cNvPr>
          <p:cNvSpPr txBox="1"/>
          <p:nvPr/>
        </p:nvSpPr>
        <p:spPr>
          <a:xfrm>
            <a:off x="343169" y="2378445"/>
            <a:ext cx="616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Подключаем публичный </a:t>
            </a:r>
            <a:r>
              <a:rPr lang="en-US" sz="2000" dirty="0"/>
              <a:t>SSH </a:t>
            </a:r>
            <a:r>
              <a:rPr lang="ru-RU" sz="2000" dirty="0"/>
              <a:t>в профиле на </a:t>
            </a:r>
            <a:r>
              <a:rPr lang="en-US" sz="20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54434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Создание репозитория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2E132F-D4CD-76DE-EE62-7B4583AF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4398"/>
            <a:ext cx="5262880" cy="885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4F4C6-E6EF-BFD2-CC59-84B8763D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0165"/>
            <a:ext cx="4682490" cy="9226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FFFDD8-45D2-F90A-991C-621929FB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04613"/>
            <a:ext cx="5940425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Добавление в репозиторий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A6441D-35F1-1B74-C113-F44D907F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82" y="1447550"/>
            <a:ext cx="5791835" cy="25736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E37E1F-98F2-DBDD-A4A1-0374D648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19" y="4365104"/>
            <a:ext cx="572516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Обновление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F7C352-EE38-29F9-A9F5-1F4D53B0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6" y="4365104"/>
            <a:ext cx="4734586" cy="15623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2CF342-03EC-3D15-A017-760C4E1E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01" y="2069260"/>
            <a:ext cx="4267796" cy="1552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562912-4E02-521B-F4A6-CF10FBBB7AAF}"/>
              </a:ext>
            </a:extLst>
          </p:cNvPr>
          <p:cNvSpPr txBox="1"/>
          <p:nvPr/>
        </p:nvSpPr>
        <p:spPr>
          <a:xfrm>
            <a:off x="3416073" y="143950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 обновления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95405-2E6E-43D8-A390-6A660E3BC0EC}"/>
              </a:ext>
            </a:extLst>
          </p:cNvPr>
          <p:cNvSpPr txBox="1"/>
          <p:nvPr/>
        </p:nvSpPr>
        <p:spPr>
          <a:xfrm>
            <a:off x="3184438" y="3762745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После обновления</a:t>
            </a:r>
          </a:p>
        </p:txBody>
      </p:sp>
    </p:spTree>
    <p:extLst>
      <p:ext uri="{BB962C8B-B14F-4D97-AF65-F5344CB8AC3E}">
        <p14:creationId xmlns:p14="http://schemas.microsoft.com/office/powerpoint/2010/main" val="39563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Обновление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BCB8FE-731C-B960-68AE-322CD23E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0" y="2780928"/>
            <a:ext cx="824439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3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Откат коммита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A1A17C-94A6-6AFA-4F2E-A2110A04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3" y="1988840"/>
            <a:ext cx="7391114" cy="38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Откат коммита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9CBF33-7169-EA07-0DC6-71CDA016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5239385" cy="600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7EA8D-CAFC-C6F5-638E-29338B794730}"/>
              </a:ext>
            </a:extLst>
          </p:cNvPr>
          <p:cNvSpPr txBox="1"/>
          <p:nvPr/>
        </p:nvSpPr>
        <p:spPr>
          <a:xfrm>
            <a:off x="6156176" y="1772816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 отката коммита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F0DAD7-2CFC-FECF-DA79-62AE132C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3933056"/>
            <a:ext cx="5353685" cy="89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F76E07-987E-F283-9210-070868520AE6}"/>
              </a:ext>
            </a:extLst>
          </p:cNvPr>
          <p:cNvSpPr txBox="1"/>
          <p:nvPr/>
        </p:nvSpPr>
        <p:spPr>
          <a:xfrm>
            <a:off x="6156175" y="3933056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Обновление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945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221</TotalTime>
  <Words>94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Calisto MT</vt:lpstr>
      <vt:lpstr>Times New Roman</vt:lpstr>
      <vt:lpstr>Wingdings 2</vt:lpstr>
      <vt:lpstr>Сланец</vt:lpstr>
      <vt:lpstr>Основы работы с системой управления версиями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Kid Lolyshali</cp:lastModifiedBy>
  <cp:revision>75</cp:revision>
  <dcterms:created xsi:type="dcterms:W3CDTF">2017-08-27T13:20:25Z</dcterms:created>
  <dcterms:modified xsi:type="dcterms:W3CDTF">2025-01-14T22:12:04Z</dcterms:modified>
</cp:coreProperties>
</file>