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83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63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73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29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3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2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D598FB-065C-47B4-BB40-F422548D1681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17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1580" y="2168860"/>
            <a:ext cx="7560840" cy="2520280"/>
          </a:xfrm>
        </p:spPr>
        <p:txBody>
          <a:bodyPr>
            <a:normAutofit/>
          </a:bodyPr>
          <a:lstStyle/>
          <a:p>
            <a:r>
              <a:rPr lang="ru-RU" sz="4900" b="1" dirty="0"/>
              <a:t>Интеграция изменений в системе управления версиями </a:t>
            </a:r>
            <a:r>
              <a:rPr lang="ru-RU" sz="4900" b="1" dirty="0" err="1"/>
              <a:t>Git</a:t>
            </a:r>
            <a:endParaRPr lang="en-US" sz="49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88840" y="5852890"/>
            <a:ext cx="2755160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Черкасов Никита Евгеньевич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F7FB2-9E7C-D92C-F34E-3808BBF3AF30}"/>
              </a:ext>
            </a:extLst>
          </p:cNvPr>
          <p:cNvSpPr txBox="1"/>
          <p:nvPr/>
        </p:nvSpPr>
        <p:spPr>
          <a:xfrm>
            <a:off x="388162" y="2047724"/>
            <a:ext cx="8367675" cy="2762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lain"/>
            </a:pPr>
            <a:r>
              <a:rPr lang="ru-RU" sz="2800" dirty="0"/>
              <a:t>Интеграция изменений в системе управления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	 версиями </a:t>
            </a:r>
            <a:r>
              <a:rPr lang="ru-RU" sz="2800" dirty="0" err="1"/>
              <a:t>Git</a:t>
            </a:r>
            <a:r>
              <a:rPr lang="ru-RU" sz="2800" dirty="0"/>
              <a:t> в ветку </a:t>
            </a:r>
            <a:r>
              <a:rPr lang="ru-RU" sz="2800" dirty="0" err="1"/>
              <a:t>main</a:t>
            </a:r>
            <a:r>
              <a:rPr lang="ru-RU" sz="2800" dirty="0"/>
              <a:t> 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200000"/>
              </a:lnSpc>
            </a:pPr>
            <a:r>
              <a:rPr lang="ru-RU" sz="2800" dirty="0"/>
              <a:t>2	 Подготовить отчёт о проделанной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41620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Интеграция через терминал </a:t>
            </a:r>
          </a:p>
          <a:p>
            <a:r>
              <a:rPr lang="ru-RU" dirty="0" err="1">
                <a:cs typeface="Times New Roman" panose="02020603050405020304" pitchFamily="18" charset="0"/>
              </a:rPr>
              <a:t>Git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</a:t>
            </a:r>
            <a:r>
              <a:rPr lang="ru-RU" dirty="0" err="1">
                <a:cs typeface="Times New Roman" panose="02020603050405020304" pitchFamily="18" charset="0"/>
              </a:rPr>
              <a:t>ash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0C54F-A512-50E1-89B8-BA0289F6B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3" y="1628800"/>
            <a:ext cx="8276413" cy="47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6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Интеграция через сайт </a:t>
            </a:r>
          </a:p>
          <a:p>
            <a:r>
              <a:rPr lang="ru-RU" dirty="0" err="1">
                <a:cs typeface="Times New Roman" panose="02020603050405020304" pitchFamily="18" charset="0"/>
              </a:rPr>
              <a:t>Git</a:t>
            </a:r>
            <a:r>
              <a:rPr lang="en-US" dirty="0">
                <a:cs typeface="Times New Roman" panose="02020603050405020304" pitchFamily="18" charset="0"/>
              </a:rPr>
              <a:t>Hub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A0F3F3-7A98-E14A-A59B-7074C2D5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51" y="1700808"/>
            <a:ext cx="6603498" cy="47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96501"/>
            <a:ext cx="8229600" cy="114300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Интеграция через сайт </a:t>
            </a:r>
          </a:p>
          <a:p>
            <a:r>
              <a:rPr lang="ru-RU" dirty="0" err="1">
                <a:cs typeface="Times New Roman" panose="02020603050405020304" pitchFamily="18" charset="0"/>
              </a:rPr>
              <a:t>Git</a:t>
            </a:r>
            <a:r>
              <a:rPr lang="en-US" dirty="0">
                <a:cs typeface="Times New Roman" panose="02020603050405020304" pitchFamily="18" charset="0"/>
              </a:rPr>
              <a:t>Hub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6CADA4-C3A5-94B8-31FA-57132DDB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90" y="2996952"/>
            <a:ext cx="8152019" cy="14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163</TotalTime>
  <Words>54</Words>
  <Application>Microsoft Office PowerPoint</Application>
  <PresentationFormat>Экран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Calisto MT</vt:lpstr>
      <vt:lpstr>Times New Roman</vt:lpstr>
      <vt:lpstr>Wingdings 2</vt:lpstr>
      <vt:lpstr>Сланец</vt:lpstr>
      <vt:lpstr>Интеграция изменений в системе управления версиями Git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Kid Lolyshali</cp:lastModifiedBy>
  <cp:revision>61</cp:revision>
  <dcterms:created xsi:type="dcterms:W3CDTF">2017-08-27T13:20:25Z</dcterms:created>
  <dcterms:modified xsi:type="dcterms:W3CDTF">2025-01-14T22:17:18Z</dcterms:modified>
</cp:coreProperties>
</file>