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adf1c4d63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adf1c4d63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adf1c4d63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adf1c4d63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adf1c4d63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adf1c4d63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adf1c4d63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adf1c4d63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aced33b5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aced33b5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adf1c4d63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adf1c4d63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aced33b5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aced33b5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aced33b5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aced33b5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aced33b5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aced33b5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aced33b5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aced33b5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adf1c4d63_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adf1c4d63_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adf1c4d63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adf1c4d63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google.com/document/d/1FBxP5C_-tzmVu51b4gYTWWHnpfCQ4DnH4rQjd-jVUiM/edit?usp=sharin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27401" l="0" r="0" t="23598"/>
          <a:stretch/>
        </p:blipFill>
        <p:spPr>
          <a:xfrm>
            <a:off x="-304575" y="497950"/>
            <a:ext cx="9448575" cy="46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301775" y="1879025"/>
            <a:ext cx="2309700" cy="18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By</a:t>
            </a:r>
            <a:endParaRPr b="1" sz="2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Jason Gu</a:t>
            </a:r>
            <a:endParaRPr b="1" sz="2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Gautam Kapoor</a:t>
            </a:r>
            <a:endParaRPr b="1" sz="2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Nikhil Vytla</a:t>
            </a:r>
            <a:endParaRPr b="1" sz="2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TreeMap</a:t>
            </a:r>
            <a:endParaRPr/>
          </a:p>
        </p:txBody>
      </p:sp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Similar to a Hashmap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Sorted in ascending order of its keys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use it for connecting Players with their Messages/Movements</a:t>
            </a:r>
            <a:endParaRPr sz="1800"/>
          </a:p>
        </p:txBody>
      </p:sp>
      <p:pic>
        <p:nvPicPr>
          <p:cNvPr id="163" name="Google Shape;163;p22"/>
          <p:cNvPicPr preferRelativeResize="0"/>
          <p:nvPr/>
        </p:nvPicPr>
        <p:blipFill rotWithShape="1">
          <a:blip r:embed="rId3">
            <a:alphaModFix/>
          </a:blip>
          <a:srcRect b="27401" l="0" r="0" t="23598"/>
          <a:stretch/>
        </p:blipFill>
        <p:spPr>
          <a:xfrm>
            <a:off x="0" y="4385125"/>
            <a:ext cx="1542475" cy="75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LinkedBlockingQueue</a:t>
            </a:r>
            <a:endParaRPr/>
          </a:p>
        </p:txBody>
      </p:sp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Queue with a first-in first-out (FIFO) order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Head of the queue is element that has been on the queue the longest time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use it for storing messages from each user</a:t>
            </a:r>
            <a:endParaRPr sz="1800"/>
          </a:p>
        </p:txBody>
      </p:sp>
      <p:pic>
        <p:nvPicPr>
          <p:cNvPr id="170" name="Google Shape;170;p23"/>
          <p:cNvPicPr preferRelativeResize="0"/>
          <p:nvPr/>
        </p:nvPicPr>
        <p:blipFill rotWithShape="1">
          <a:blip r:embed="rId3">
            <a:alphaModFix/>
          </a:blip>
          <a:srcRect b="27401" l="0" r="0" t="23598"/>
          <a:stretch/>
        </p:blipFill>
        <p:spPr>
          <a:xfrm>
            <a:off x="0" y="4385125"/>
            <a:ext cx="1542475" cy="75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Play + Demo Time!</a:t>
            </a:r>
            <a:endParaRPr/>
          </a:p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Link to USER MANUAL: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https://docs.google.com/document/d/1FBxP5C_-tzmVu51b4gYTWWHnpfCQ4DnH4rQjd-jVUiM/edit?usp=sharing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Reflections + The Future of C4Entertainment</a:t>
            </a:r>
            <a:endParaRPr/>
          </a:p>
        </p:txBody>
      </p:sp>
      <p:sp>
        <p:nvSpPr>
          <p:cNvPr id="182" name="Google Shape;182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Tried using Gridworld,  but realized very late that Gridworld didn’t work for us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Clear sense of direction + technology used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 more interactive features to Connect4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Mobile version in development!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Game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minimalist version of Connect4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GUI Built In (Using Java Swing and SwingX, NOT Gridworld)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Networking </a:t>
            </a:r>
            <a:endParaRPr sz="1800"/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27401" l="0" r="0" t="23598"/>
          <a:stretch/>
        </p:blipFill>
        <p:spPr>
          <a:xfrm>
            <a:off x="0" y="4385125"/>
            <a:ext cx="1542475" cy="75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</a:t>
            </a:r>
            <a:endParaRPr/>
          </a:p>
        </p:txBody>
      </p:sp>
      <p:pic>
        <p:nvPicPr>
          <p:cNvPr descr="Jason Gu's Profile Photo"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3500" y="2078875"/>
            <a:ext cx="1820600" cy="1820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our Profile Photo, Image may contain: 1 person, smiling"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7550" y="1958175"/>
            <a:ext cx="1820600" cy="182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739375" y="4209850"/>
            <a:ext cx="18207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Gautam Kapoor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3661650" y="4209850"/>
            <a:ext cx="18207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Jason Gu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6583925" y="4209850"/>
            <a:ext cx="18207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Nikhil Vytla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427600" y="4662550"/>
            <a:ext cx="24243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GUI God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3022775" y="4662550"/>
            <a:ext cx="30720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Stack Overflow Researcher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6295700" y="4662550"/>
            <a:ext cx="24243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Team Carry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450" y="2043176"/>
            <a:ext cx="1899024" cy="189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Specifications</a:t>
            </a:r>
            <a:endParaRPr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Implemented the NetGames package as the skeleton to our code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4 Classes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Main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Window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Represents the board when starting, playing, or finishing a game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Game State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The state of a game played and defining the actions of each player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Game Hub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Allows for networking connections using Serializable</a:t>
            </a:r>
            <a:endParaRPr sz="1600"/>
          </a:p>
        </p:txBody>
      </p:sp>
      <p:pic>
        <p:nvPicPr>
          <p:cNvPr id="115" name="Google Shape;115;p16"/>
          <p:cNvPicPr preferRelativeResize="0"/>
          <p:nvPr/>
        </p:nvPicPr>
        <p:blipFill rotWithShape="1">
          <a:blip r:embed="rId3">
            <a:alphaModFix/>
          </a:blip>
          <a:srcRect b="27401" l="0" r="0" t="23598"/>
          <a:stretch/>
        </p:blipFill>
        <p:spPr>
          <a:xfrm>
            <a:off x="0" y="4385125"/>
            <a:ext cx="1542475" cy="75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Window</a:t>
            </a:r>
            <a:endParaRPr/>
          </a:p>
        </p:txBody>
      </p:sp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 b="11520" l="0" r="0" t="0"/>
          <a:stretch/>
        </p:blipFill>
        <p:spPr>
          <a:xfrm>
            <a:off x="639925" y="1853850"/>
            <a:ext cx="2707674" cy="253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1850" y="1812675"/>
            <a:ext cx="4686300" cy="29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 rotWithShape="1">
          <a:blip r:embed="rId5">
            <a:alphaModFix/>
          </a:blip>
          <a:srcRect b="27401" l="0" r="0" t="23598"/>
          <a:stretch/>
        </p:blipFill>
        <p:spPr>
          <a:xfrm>
            <a:off x="0" y="4385125"/>
            <a:ext cx="1542475" cy="75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Hub</a:t>
            </a:r>
            <a:endParaRPr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729450" y="2078875"/>
            <a:ext cx="4381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Networking Class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One hub that both players connect to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Transmits each move to the window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Allows only 2 players to connect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When one player disconnects it informs the other player</a:t>
            </a:r>
            <a:endParaRPr sz="1800"/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7775" y="1035962"/>
            <a:ext cx="3445650" cy="3385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 rotWithShape="1">
          <a:blip r:embed="rId4">
            <a:alphaModFix/>
          </a:blip>
          <a:srcRect b="27401" l="0" r="0" t="23598"/>
          <a:stretch/>
        </p:blipFill>
        <p:spPr>
          <a:xfrm>
            <a:off x="0" y="4385125"/>
            <a:ext cx="1542475" cy="75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State</a:t>
            </a:r>
            <a:endParaRPr/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729450" y="20529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Java GUI library not </a:t>
            </a:r>
            <a:r>
              <a:rPr lang="en" sz="1800"/>
              <a:t>optimized</a:t>
            </a:r>
            <a:r>
              <a:rPr lang="en" sz="1800"/>
              <a:t> to run our game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Created our own Java GUI using basic Java Code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Serializable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Needed for networking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Travels an object across a network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Turns it into a byte stream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4100" y="533113"/>
            <a:ext cx="1851525" cy="234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4927" y="2882400"/>
            <a:ext cx="2128873" cy="226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 rotWithShape="1">
          <a:blip r:embed="rId5">
            <a:alphaModFix/>
          </a:blip>
          <a:srcRect b="27401" l="0" r="0" t="23598"/>
          <a:stretch/>
        </p:blipFill>
        <p:spPr>
          <a:xfrm>
            <a:off x="0" y="4385125"/>
            <a:ext cx="1542475" cy="75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 Sequence Algorithms</a:t>
            </a:r>
            <a:endParaRPr/>
          </a:p>
        </p:txBody>
      </p:sp>
      <p:pic>
        <p:nvPicPr>
          <p:cNvPr id="146" name="Google Shape;146;p20"/>
          <p:cNvPicPr preferRelativeResize="0"/>
          <p:nvPr/>
        </p:nvPicPr>
        <p:blipFill rotWithShape="1">
          <a:blip r:embed="rId3">
            <a:alphaModFix/>
          </a:blip>
          <a:srcRect b="62981" l="0" r="0" t="16680"/>
          <a:stretch/>
        </p:blipFill>
        <p:spPr>
          <a:xfrm>
            <a:off x="2160325" y="1891450"/>
            <a:ext cx="4821550" cy="104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 rotWithShape="1">
          <a:blip r:embed="rId3">
            <a:alphaModFix/>
          </a:blip>
          <a:srcRect b="42210" l="0" r="0" t="37451"/>
          <a:stretch/>
        </p:blipFill>
        <p:spPr>
          <a:xfrm>
            <a:off x="2162125" y="2937499"/>
            <a:ext cx="4821550" cy="104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 rotWithShape="1">
          <a:blip r:embed="rId3">
            <a:alphaModFix/>
          </a:blip>
          <a:srcRect b="23956" l="0" r="0" t="57458"/>
          <a:stretch/>
        </p:blipFill>
        <p:spPr>
          <a:xfrm>
            <a:off x="2160325" y="3983550"/>
            <a:ext cx="4821550" cy="95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Awesome Coding Features!</a:t>
            </a:r>
            <a:endParaRPr/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727650" y="20139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Located in our </a:t>
            </a:r>
            <a:r>
              <a:rPr b="1" lang="en" sz="1800">
                <a:solidFill>
                  <a:srgbClr val="000000"/>
                </a:solidFill>
              </a:rPr>
              <a:t>Hub</a:t>
            </a:r>
            <a:r>
              <a:rPr lang="en" sz="1800">
                <a:solidFill>
                  <a:srgbClr val="000000"/>
                </a:solidFill>
              </a:rPr>
              <a:t> class (cited in netgame.common)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975" y="2434779"/>
            <a:ext cx="6770526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/>
          <p:cNvPicPr preferRelativeResize="0"/>
          <p:nvPr/>
        </p:nvPicPr>
        <p:blipFill rotWithShape="1">
          <a:blip r:embed="rId4">
            <a:alphaModFix/>
          </a:blip>
          <a:srcRect b="27401" l="0" r="0" t="23598"/>
          <a:stretch/>
        </p:blipFill>
        <p:spPr>
          <a:xfrm>
            <a:off x="0" y="4385125"/>
            <a:ext cx="1542475" cy="75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