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317AEC-FE21-46E1-A84E-698F8D59DECB}">
  <a:tblStyle styleId="{13317AEC-FE21-46E1-A84E-698F8D59D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799dca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799dca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799dca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799dca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799dca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799dca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9dca4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9dca4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e042db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e042db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Tableau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Excel Pivot 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6e042db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6e042db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6e042db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6e042db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Nj is one of the states w the lowest suicide rates, but its suicide rate of change is increasing. its suicide rate / year can be equally explained w a lin regression and a exp reg.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799dca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799dca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from that, states w higher suicide rates are more unpredictable in terms of linear regression. This means that places w lower suicide rates are more predictable in terms of linear regression, so policies in those states may not be so effective. All this data has had high t values and low prob of prob of linear constant being 0, so everything is significant.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799dca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799dca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i considered the % of people having no leisure as a possible factor for higher suicide rates. My data contradicts that. Places with lower suicide rates actually had higher % of people not having enough leisure time. These are interesting observations. Later, we’ll find a factor that relates the suicide rate.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799dca4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799dca4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799dca4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799dca4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e042db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e042db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4B9C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and Suicide in the United States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Vytla, Jackson McKenzie, Lucas Chen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5687" cy="1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States with Highest and Lowest Suicide Rates (2016)</a:t>
            </a:r>
            <a:endParaRPr b="1" sz="1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25" y="152400"/>
            <a:ext cx="8078962" cy="45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United States Population Density Map</a:t>
            </a:r>
            <a:endParaRPr b="1" sz="1400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4315"/>
          <a:stretch/>
        </p:blipFill>
        <p:spPr>
          <a:xfrm>
            <a:off x="152400" y="284150"/>
            <a:ext cx="6879600" cy="42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122875" y="226350"/>
            <a:ext cx="18927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“Population Density US.” </a:t>
            </a:r>
            <a:r>
              <a:rPr i="1"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of USA States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phumyvungtaurental.com/population-density-map-of-usa/us-population-map-statistics-graph-most-populated-cities-density-population-density-map-of-usa-932-x-595-pixels/.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Suicide Rates on a United States normalized county-wide basis (Jeffe)</a:t>
            </a:r>
            <a:endParaRPr b="1" sz="14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75" y="267888"/>
            <a:ext cx="4469325" cy="42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State Suicide Rate as a Function of Population Density (2016)</a:t>
            </a:r>
            <a:endParaRPr b="1" sz="14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28" y="256150"/>
            <a:ext cx="7109950" cy="426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14750" y="1994200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Strong inverse correlation between suicide rate and population density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Studies from international universities (Canada, Japan France) link loneliness to population density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Loneliness → Higher rates of suicide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Framework is adaptable for disease-based analysis</a:t>
            </a:r>
            <a:endParaRPr sz="250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400" y="1691475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75687" cy="1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Insights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400" y="1691475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75687" cy="1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Lin/Exp Regression (NJ)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50" y="1715625"/>
            <a:ext cx="7122370" cy="33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 (SSEs)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793575" y="19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{13317AEC-FE21-46E1-A84E-698F8D59DECB}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Alaska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Wyoming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Montana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115.42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158.85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24.93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7"/>
          <p:cNvGraphicFramePr/>
          <p:nvPr/>
        </p:nvGraphicFramePr>
        <p:xfrm>
          <a:off x="793575" y="32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{13317AEC-FE21-46E1-A84E-698F8D59DECB}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DC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New Jersey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New York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334.84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148.12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56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Leisure (Medians)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793575" y="19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{13317AEC-FE21-46E1-A84E-698F8D59DECB}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Alaska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Wyoming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Montana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21.10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26.50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22.50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793575" y="32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{13317AEC-FE21-46E1-A84E-698F8D59DECB}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DC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New Jersey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New York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31.60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37.30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60950" y="2065350"/>
            <a:ext cx="82221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75" y="1691475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75687" cy="1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High Throughput Multi-Omics Approach to Disease-Based Analysis</a:t>
            </a:r>
            <a:endParaRPr b="1" sz="14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25" y="382438"/>
            <a:ext cx="1879601" cy="187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>
            <a:off x="3661800" y="1315188"/>
            <a:ext cx="18204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775" y="382438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 flipH="1">
            <a:off x="3450300" y="2107863"/>
            <a:ext cx="2031900" cy="94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625" y="2542813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3661800" y="3601813"/>
            <a:ext cx="18204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775" y="2542813"/>
            <a:ext cx="18796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Suicide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400" y="1691475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75687" cy="1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