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9" r:id="rId3"/>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Slab Light"/>
      <p:regular r:id="rId20"/>
      <p:bold r:id="rId21"/>
    </p:embeddedFont>
    <p:embeddedFont>
      <p:font typeface="Raleway"/>
      <p:regular r:id="rId22"/>
      <p:bold r:id="rId23"/>
      <p:italic r:id="rId24"/>
      <p:boldItalic r:id="rId25"/>
    </p:embeddedFont>
    <p:embeddedFont>
      <p:font typeface="Roboto"/>
      <p:regular r:id="rId26"/>
      <p:bold r:id="rId27"/>
      <p:italic r:id="rId28"/>
      <p:boldItalic r:id="rId29"/>
    </p:embeddedFont>
    <p:embeddedFont>
      <p:font typeface="Lora"/>
      <p:regular r:id="rId30"/>
      <p:bold r:id="rId31"/>
      <p:italic r:id="rId32"/>
      <p:boldItalic r:id="rId33"/>
    </p:embeddedFont>
    <p:embeddedFont>
      <p:font typeface="Pacifico"/>
      <p:regular r:id="rId34"/>
    </p:embeddedFont>
    <p:embeddedFont>
      <p:font typeface="Quattrocento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SlabLight-regular.fntdata"/><Relationship Id="rId22" Type="http://schemas.openxmlformats.org/officeDocument/2006/relationships/font" Target="fonts/Raleway-regular.fntdata"/><Relationship Id="rId21" Type="http://schemas.openxmlformats.org/officeDocument/2006/relationships/font" Target="fonts/RobotoSlabLight-bold.fntdata"/><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5.xml"/><Relationship Id="rId33" Type="http://schemas.openxmlformats.org/officeDocument/2006/relationships/font" Target="fonts/Lora-boldItalic.fntdata"/><Relationship Id="rId10" Type="http://schemas.openxmlformats.org/officeDocument/2006/relationships/slide" Target="slides/slide4.xml"/><Relationship Id="rId32" Type="http://schemas.openxmlformats.org/officeDocument/2006/relationships/font" Target="fonts/Lora-italic.fntdata"/><Relationship Id="rId13" Type="http://schemas.openxmlformats.org/officeDocument/2006/relationships/slide" Target="slides/slide7.xml"/><Relationship Id="rId35" Type="http://schemas.openxmlformats.org/officeDocument/2006/relationships/font" Target="fonts/QuattrocentoSans-regular.fntdata"/><Relationship Id="rId12" Type="http://schemas.openxmlformats.org/officeDocument/2006/relationships/slide" Target="slides/slide6.xml"/><Relationship Id="rId34" Type="http://schemas.openxmlformats.org/officeDocument/2006/relationships/font" Target="fonts/Pacifico-regular.fntdata"/><Relationship Id="rId15" Type="http://schemas.openxmlformats.org/officeDocument/2006/relationships/slide" Target="slides/slide9.xml"/><Relationship Id="rId37" Type="http://schemas.openxmlformats.org/officeDocument/2006/relationships/font" Target="fonts/QuattrocentoSans-italic.fntdata"/><Relationship Id="rId14" Type="http://schemas.openxmlformats.org/officeDocument/2006/relationships/slide" Target="slides/slide8.xml"/><Relationship Id="rId36" Type="http://schemas.openxmlformats.org/officeDocument/2006/relationships/font" Target="fonts/Quattrocento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Quattrocento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b2815fc98_0_6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b2815fc98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HI EVERYONE OUR PRODUCT IS CALLED NEW MOMS AND WE’RE EXCITED TO PITCH YOU OUR SOLUTION FOR POSTPARTUM DEPRESSION IN LOW INCOME WOMEN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need- Alex</a:t>
            </a:r>
            <a:endParaRPr sz="1200"/>
          </a:p>
          <a:p>
            <a:pPr indent="-304800" lvl="0" marL="457200" rtl="0" algn="l">
              <a:spcBef>
                <a:spcPts val="0"/>
              </a:spcBef>
              <a:spcAft>
                <a:spcPts val="0"/>
              </a:spcAft>
              <a:buSzPts val="1200"/>
              <a:buChar char="-"/>
            </a:pPr>
            <a:r>
              <a:rPr lang="en" sz="1200"/>
              <a:t>Ethical/health</a:t>
            </a:r>
            <a:endParaRPr sz="1200"/>
          </a:p>
          <a:p>
            <a:pPr indent="-304800" lvl="0" marL="457200" rtl="0" algn="l">
              <a:spcBef>
                <a:spcPts val="0"/>
              </a:spcBef>
              <a:spcAft>
                <a:spcPts val="0"/>
              </a:spcAft>
              <a:buSzPts val="1200"/>
              <a:buChar char="-"/>
            </a:pPr>
            <a:r>
              <a:rPr lang="en" sz="1200"/>
              <a:t>Ppl affected</a:t>
            </a:r>
            <a:endParaRPr sz="1200"/>
          </a:p>
          <a:p>
            <a:pPr indent="-304800" lvl="0" marL="457200" rtl="0" algn="l">
              <a:spcBef>
                <a:spcPts val="0"/>
              </a:spcBef>
              <a:spcAft>
                <a:spcPts val="0"/>
              </a:spcAft>
              <a:buSzPts val="1200"/>
              <a:buChar char="-"/>
            </a:pPr>
            <a:r>
              <a:rPr lang="en" sz="1200"/>
              <a:t>Social predisposition</a:t>
            </a:r>
            <a:endParaRPr sz="1200"/>
          </a:p>
          <a:p>
            <a:pPr indent="0" lvl="0" marL="0" rtl="0" algn="l">
              <a:spcBef>
                <a:spcPts val="0"/>
              </a:spcBef>
              <a:spcAft>
                <a:spcPts val="0"/>
              </a:spcAft>
              <a:buNone/>
            </a:pPr>
            <a:r>
              <a:rPr lang="en" sz="1200"/>
              <a:t>Market- Alex N</a:t>
            </a:r>
            <a:endParaRPr sz="1200"/>
          </a:p>
          <a:p>
            <a:pPr indent="-304800" lvl="0" marL="457200" rtl="0" algn="l">
              <a:spcBef>
                <a:spcPts val="0"/>
              </a:spcBef>
              <a:spcAft>
                <a:spcPts val="0"/>
              </a:spcAft>
              <a:buSzPts val="1200"/>
              <a:buChar char="-"/>
            </a:pPr>
            <a:r>
              <a:rPr lang="en" sz="1200"/>
              <a:t>How much does PPD cost society</a:t>
            </a:r>
            <a:endParaRPr sz="1200"/>
          </a:p>
          <a:p>
            <a:pPr indent="-304800" lvl="1" marL="914400" rtl="0" algn="l">
              <a:spcBef>
                <a:spcPts val="0"/>
              </a:spcBef>
              <a:spcAft>
                <a:spcPts val="0"/>
              </a:spcAft>
              <a:buSzPts val="1200"/>
              <a:buChar char="-"/>
            </a:pPr>
            <a:r>
              <a:rPr lang="en" sz="1200"/>
              <a:t>$7,200 per mom</a:t>
            </a:r>
            <a:endParaRPr sz="1200"/>
          </a:p>
          <a:p>
            <a:pPr indent="-304800" lvl="0" marL="457200" rtl="0" algn="l">
              <a:spcBef>
                <a:spcPts val="0"/>
              </a:spcBef>
              <a:spcAft>
                <a:spcPts val="0"/>
              </a:spcAft>
              <a:buSzPts val="1200"/>
              <a:buChar char="-"/>
            </a:pPr>
            <a:r>
              <a:rPr lang="en" sz="1200"/>
              <a:t>Competitive landscape</a:t>
            </a:r>
            <a:endParaRPr sz="1200"/>
          </a:p>
          <a:p>
            <a:pPr indent="-304800" lvl="1" marL="914400" rtl="0" algn="l">
              <a:spcBef>
                <a:spcPts val="0"/>
              </a:spcBef>
              <a:spcAft>
                <a:spcPts val="0"/>
              </a:spcAft>
              <a:buSzPts val="1200"/>
              <a:buChar char="-"/>
            </a:pPr>
            <a:r>
              <a:rPr lang="en" sz="1200"/>
              <a:t>https://www.ncbi.nlm.nih.gov/pmc/articles/PMC5650672/</a:t>
            </a:r>
            <a:endParaRPr sz="1200"/>
          </a:p>
          <a:p>
            <a:pPr indent="0" lvl="0" marL="0" rtl="0" algn="l">
              <a:spcBef>
                <a:spcPts val="0"/>
              </a:spcBef>
              <a:spcAft>
                <a:spcPts val="0"/>
              </a:spcAft>
              <a:buNone/>
            </a:pPr>
            <a:r>
              <a:rPr lang="en" sz="1200"/>
              <a:t>The app- Stephanie</a:t>
            </a:r>
            <a:endParaRPr sz="1200"/>
          </a:p>
          <a:p>
            <a:pPr indent="-304800" lvl="0" marL="457200" rtl="0" algn="l">
              <a:spcBef>
                <a:spcPts val="0"/>
              </a:spcBef>
              <a:spcAft>
                <a:spcPts val="0"/>
              </a:spcAft>
              <a:buSzPts val="1200"/>
              <a:buChar char="-"/>
            </a:pPr>
            <a:r>
              <a:rPr lang="en" sz="1200"/>
              <a:t>So why an app?</a:t>
            </a:r>
            <a:endParaRPr sz="1200"/>
          </a:p>
          <a:p>
            <a:pPr indent="-304800" lvl="1" marL="914400" rtl="0" algn="l">
              <a:spcBef>
                <a:spcPts val="0"/>
              </a:spcBef>
              <a:spcAft>
                <a:spcPts val="0"/>
              </a:spcAft>
              <a:buSzPts val="1200"/>
              <a:buChar char="-"/>
            </a:pPr>
            <a:r>
              <a:rPr lang="en" sz="1200"/>
              <a:t>A</a:t>
            </a:r>
            <a:r>
              <a:rPr lang="en" sz="1200"/>
              <a:t>ccessibility</a:t>
            </a:r>
            <a:endParaRPr sz="1200"/>
          </a:p>
          <a:p>
            <a:pPr indent="-304800" lvl="1" marL="914400" rtl="0" algn="l">
              <a:spcBef>
                <a:spcPts val="0"/>
              </a:spcBef>
              <a:spcAft>
                <a:spcPts val="0"/>
              </a:spcAft>
              <a:buSzPts val="1200"/>
              <a:buChar char="-"/>
            </a:pPr>
            <a:r>
              <a:rPr lang="en" sz="1200"/>
              <a:t>Cell phone penetration</a:t>
            </a:r>
            <a:endParaRPr sz="1200"/>
          </a:p>
          <a:p>
            <a:pPr indent="-304800" lvl="1" marL="914400" rtl="0" algn="l">
              <a:spcBef>
                <a:spcPts val="0"/>
              </a:spcBef>
              <a:spcAft>
                <a:spcPts val="0"/>
              </a:spcAft>
              <a:buSzPts val="1200"/>
              <a:buChar char="-"/>
            </a:pPr>
            <a:r>
              <a:rPr lang="en" sz="1200"/>
              <a:t>Incentive</a:t>
            </a:r>
            <a:endParaRPr sz="1200"/>
          </a:p>
          <a:p>
            <a:pPr indent="0" lvl="0" marL="0" rtl="0" algn="l">
              <a:spcBef>
                <a:spcPts val="0"/>
              </a:spcBef>
              <a:spcAft>
                <a:spcPts val="0"/>
              </a:spcAft>
              <a:buNone/>
            </a:pPr>
            <a:r>
              <a:rPr lang="en" sz="1200"/>
              <a:t>Future directions - what do we need to do to make the app</a:t>
            </a:r>
            <a:endParaRPr sz="1200"/>
          </a:p>
          <a:p>
            <a:pPr indent="-304800" lvl="0" marL="457200" rtl="0" algn="l">
              <a:spcBef>
                <a:spcPts val="0"/>
              </a:spcBef>
              <a:spcAft>
                <a:spcPts val="0"/>
              </a:spcAft>
              <a:buSzPts val="1200"/>
              <a:buChar char="-"/>
            </a:pPr>
            <a:r>
              <a:rPr lang="en" sz="1200"/>
              <a:t>Funding pathways</a:t>
            </a:r>
            <a:endParaRPr sz="1200"/>
          </a:p>
          <a:p>
            <a:pPr indent="-304800" lvl="0" marL="457200" rtl="0" algn="l">
              <a:spcBef>
                <a:spcPts val="0"/>
              </a:spcBef>
              <a:spcAft>
                <a:spcPts val="0"/>
              </a:spcAft>
              <a:buSzPts val="1200"/>
              <a:buChar char="-"/>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304800" lvl="0" marL="457200" rtl="0" algn="l">
              <a:spcBef>
                <a:spcPts val="600"/>
              </a:spcBef>
              <a:spcAft>
                <a:spcPts val="0"/>
              </a:spcAft>
              <a:buClr>
                <a:schemeClr val="dk1"/>
              </a:buClr>
              <a:buSzPts val="1200"/>
              <a:buFont typeface="Quattrocento Sans"/>
              <a:buAutoNum type="arabicPeriod"/>
            </a:pPr>
            <a:r>
              <a:rPr lang="en" sz="1200">
                <a:solidFill>
                  <a:schemeClr val="dk1"/>
                </a:solidFill>
                <a:latin typeface="Quattrocento Sans"/>
                <a:ea typeface="Quattrocento Sans"/>
                <a:cs typeface="Quattrocento Sans"/>
                <a:sym typeface="Quattrocento Sans"/>
              </a:rPr>
              <a:t>Ethical/health stats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AutoNum type="arabicPeriod"/>
            </a:pPr>
            <a:r>
              <a:rPr lang="en" sz="1200">
                <a:solidFill>
                  <a:schemeClr val="dk1"/>
                </a:solidFill>
                <a:latin typeface="Quattrocento Sans"/>
                <a:ea typeface="Quattrocento Sans"/>
                <a:cs typeface="Quattrocento Sans"/>
                <a:sym typeface="Quattrocento Sans"/>
              </a:rPr>
              <a:t>Cost to the system</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AutoNum type="arabicPeriod"/>
            </a:pPr>
            <a:r>
              <a:rPr lang="en" sz="1200">
                <a:solidFill>
                  <a:schemeClr val="dk1"/>
                </a:solidFill>
                <a:latin typeface="Quattrocento Sans"/>
                <a:ea typeface="Quattrocento Sans"/>
                <a:cs typeface="Quattrocento Sans"/>
                <a:sym typeface="Quattrocento Sans"/>
              </a:rPr>
              <a:t>Why an app/The idea</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AutoNum type="arabicPeriod"/>
            </a:pPr>
            <a:r>
              <a:rPr lang="en" sz="1200">
                <a:solidFill>
                  <a:schemeClr val="dk1"/>
                </a:solidFill>
                <a:latin typeface="Quattrocento Sans"/>
                <a:ea typeface="Quattrocento Sans"/>
                <a:cs typeface="Quattrocento Sans"/>
                <a:sym typeface="Quattrocento Sans"/>
              </a:rPr>
              <a:t>The funding pathways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AutoNum type="arabicPeriod"/>
            </a:pPr>
            <a:r>
              <a:rPr lang="en" sz="1200">
                <a:solidFill>
                  <a:schemeClr val="dk1"/>
                </a:solidFill>
                <a:latin typeface="Quattrocento Sans"/>
                <a:ea typeface="Quattrocento Sans"/>
                <a:cs typeface="Quattrocento Sans"/>
                <a:sym typeface="Quattrocento Sans"/>
              </a:rPr>
              <a:t>Why fund us (social determinants, cost of PPD)</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AutoNum type="arabicPeriod"/>
            </a:pPr>
            <a:r>
              <a:t/>
            </a:r>
            <a:endParaRPr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b2815fc98_0_4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4b2815fc9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NGO </a:t>
            </a:r>
            <a:endParaRPr/>
          </a:p>
          <a:p>
            <a:pPr indent="0" lvl="0" marL="0" rtl="0" algn="l">
              <a:spcBef>
                <a:spcPts val="0"/>
              </a:spcBef>
              <a:spcAft>
                <a:spcPts val="0"/>
              </a:spcAft>
              <a:buClr>
                <a:schemeClr val="dk1"/>
              </a:buClr>
              <a:buSzPts val="1100"/>
              <a:buFont typeface="Arial"/>
              <a:buNone/>
            </a:pPr>
            <a:r>
              <a:rPr lang="en"/>
              <a:t>-Bill Gates</a:t>
            </a:r>
            <a:endParaRPr/>
          </a:p>
          <a:p>
            <a:pPr indent="0" lvl="0" marL="0" rtl="0" algn="l">
              <a:spcBef>
                <a:spcPts val="0"/>
              </a:spcBef>
              <a:spcAft>
                <a:spcPts val="0"/>
              </a:spcAft>
              <a:buClr>
                <a:schemeClr val="dk1"/>
              </a:buClr>
              <a:buSzPts val="1100"/>
              <a:buFont typeface="Arial"/>
              <a:buNone/>
            </a:pPr>
            <a:r>
              <a:rPr lang="en"/>
              <a:t>-World Bank</a:t>
            </a:r>
            <a:endParaRPr/>
          </a:p>
          <a:p>
            <a:pPr indent="0" lvl="0" marL="0" rtl="0" algn="l">
              <a:spcBef>
                <a:spcPts val="0"/>
              </a:spcBef>
              <a:spcAft>
                <a:spcPts val="0"/>
              </a:spcAft>
              <a:buClr>
                <a:schemeClr val="dk1"/>
              </a:buClr>
              <a:buSzPts val="1100"/>
              <a:buFont typeface="Arial"/>
              <a:buNone/>
            </a:pPr>
            <a:r>
              <a:rPr lang="en"/>
              <a:t>-Merck for mothers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State funding</a:t>
            </a:r>
            <a:endParaRPr/>
          </a:p>
          <a:p>
            <a:pPr indent="0" lvl="0" marL="0" rtl="0" algn="l">
              <a:spcBef>
                <a:spcPts val="0"/>
              </a:spcBef>
              <a:spcAft>
                <a:spcPts val="0"/>
              </a:spcAft>
              <a:buClr>
                <a:schemeClr val="dk1"/>
              </a:buClr>
              <a:buSzPts val="1100"/>
              <a:buFont typeface="Arial"/>
              <a:buNone/>
            </a:pPr>
            <a:r>
              <a:rPr lang="en"/>
              <a:t>-AHEC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Crowd-sourcing</a:t>
            </a:r>
            <a:endParaRPr/>
          </a:p>
          <a:p>
            <a:pPr indent="0" lvl="0" marL="0" rtl="0" algn="l">
              <a:spcBef>
                <a:spcPts val="0"/>
              </a:spcBef>
              <a:spcAft>
                <a:spcPts val="0"/>
              </a:spcAft>
              <a:buClr>
                <a:schemeClr val="dk1"/>
              </a:buClr>
              <a:buSzPts val="1100"/>
              <a:buFont typeface="Arial"/>
              <a:buNone/>
            </a:pPr>
            <a:r>
              <a:rPr lang="en"/>
              <a:t>-GoFundMe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156d90fc56826d6d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56d90fc56826d6d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steps in understanding if NewMoms will be a viable product is to look further into the current patent landscape and conduct preliminary market research. The voice of customer analysis would focus around rural communities since a main goal of the app is to increase accessibility to care. Since the app would have a relatively low cost footprin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4b2815fc98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b2815fc98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4b2815fc98_0_4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4b2815fc98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According to the world health organization, the Edinbueg scale is By far the most widely used instrument in postpartum depression studies and for population-based screening is the Edinburgh Postnatal Depression Scale (EPDS), a 10-item self-report scale specifically designed to screen for postpartum depression in community samples.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https://www.who.int/mental_health/prevention/suicide/lit_review_postpartum_depression.pdf</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4b2815fc98_0_5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4b2815fc98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rgbClr val="222222"/>
              </a:solidFill>
              <a:latin typeface="Droid Sans"/>
              <a:ea typeface="Droid Sans"/>
              <a:cs typeface="Droid Sans"/>
              <a:sym typeface="Droid Sans"/>
            </a:endParaRPr>
          </a:p>
          <a:p>
            <a:pPr indent="0" lvl="0" marL="0" rtl="0" algn="l">
              <a:spcBef>
                <a:spcPts val="0"/>
              </a:spcBef>
              <a:spcAft>
                <a:spcPts val="0"/>
              </a:spcAft>
              <a:buClr>
                <a:schemeClr val="dk1"/>
              </a:buClr>
              <a:buSzPts val="1100"/>
              <a:buFont typeface="Arial"/>
              <a:buNone/>
            </a:pPr>
            <a:r>
              <a:rPr lang="en">
                <a:solidFill>
                  <a:schemeClr val="dk1"/>
                </a:solidFill>
              </a:rPr>
              <a:t>Postpartum depression, also known as PPD, affects 1 in 7 woman in the US  but in lower socioeconomic areas 1 in 4 women are affected.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900,000 women suffer from postpartum depression annually in the US</a:t>
            </a:r>
            <a:endParaRPr>
              <a:solidFill>
                <a:schemeClr val="dk1"/>
              </a:solidFill>
            </a:endParaRPr>
          </a:p>
          <a:p>
            <a:pPr indent="0" lvl="0" marL="0" rtl="0" algn="l">
              <a:spcBef>
                <a:spcPts val="0"/>
              </a:spcBef>
              <a:spcAft>
                <a:spcPts val="0"/>
              </a:spcAft>
              <a:buClr>
                <a:schemeClr val="dk1"/>
              </a:buClr>
              <a:buSzPts val="1100"/>
              <a:buFont typeface="Arial"/>
              <a:buNone/>
            </a:pPr>
            <a:r>
              <a:t/>
            </a:r>
            <a:endParaRPr sz="1800">
              <a:solidFill>
                <a:srgbClr val="222222"/>
              </a:solidFill>
              <a:latin typeface="Droid Sans"/>
              <a:ea typeface="Droid Sans"/>
              <a:cs typeface="Droid Sans"/>
              <a:sym typeface="Droid Sans"/>
            </a:endParaRPr>
          </a:p>
          <a:p>
            <a:pPr indent="0" lvl="0" marL="0" rtl="0" algn="l">
              <a:lnSpc>
                <a:spcPct val="115000"/>
              </a:lnSpc>
              <a:spcBef>
                <a:spcPts val="0"/>
              </a:spcBef>
              <a:spcAft>
                <a:spcPts val="0"/>
              </a:spcAft>
              <a:buClr>
                <a:schemeClr val="dk1"/>
              </a:buClr>
              <a:buSzPts val="1100"/>
              <a:buFont typeface="Arial"/>
              <a:buNone/>
            </a:pPr>
            <a:r>
              <a:t/>
            </a:r>
            <a:endParaRPr sz="1350">
              <a:solidFill>
                <a:srgbClr val="222222"/>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4b2815fc98_0_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4b2815fc98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PPD</a:t>
            </a:r>
            <a:r>
              <a:rPr lang="en">
                <a:solidFill>
                  <a:schemeClr val="dk1"/>
                </a:solidFill>
              </a:rPr>
              <a:t> is a mental health illness experienced by women after childbirth. Some symptoms include but are not limited to anxiety, mothers experiencing difficulty bonding with their baby, and a constant depressed mood. Women who experience PPD without receiving proper treatment are at risk of suffering chronic and recurrent depression throughout their life and unfortunately this can lead to suicide. PPD not only affects the mother, but can also lead to a weak maternal-infant attachment that may affect the child’s emotional behavior and cognitive skills.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4b2815fc98_0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4b2815fc9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NewMoms is an app that improves access to clinical and mental health resources for postpartum women.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4b2815fc98_6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b2815fc98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It provides a system to consistently track pregnant and postpartum women's mental state via a short 3 question survey based on the recognized gold standard screening test every few days. The app’s goal is regular data collection, shown in an easy to read visual interface that allows users to see their mental state in a linear, visual representation so that they can easily detect changes and potential incidence of postpartum depression. This way, if a woman’s mental health state falls below a certain level, we can suggest that they see a clinician.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4b2815fc98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b2815fc98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The app will implement an incentive structure using gamification in which consistent usage rewards the user with coupons for childcare products. For example, if the mother completes the depression screening test three times in a week, she could receive a coupon for $10 off Pampers diapers. Potential partners that we could work with include sponsor companies such as Johnson and Johnson, P&amp;G, and Unilever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4b2815fc98_6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4b2815fc98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Other app features include resources with mental health and postpartum health information, a clinic referral system, and an appointment tracker.</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These features would serve to provide educational services about mental and postpartum health, especially to new mothers. A clinic referral system would guide mothers to experienced and caring physicians at participating healthcare providers. Finally, an appointment tracker will notify women on when they should go to receive medical attention. </a:t>
            </a:r>
            <a:endParaRPr sz="12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4b2815fc98_7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4b2815fc98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app effectively improves accessibility for low-income mothers. Recent studies have shown that t</a:t>
            </a:r>
            <a:r>
              <a:rPr lang="en"/>
              <a:t>here is a continuing increase in low income individuals in the US who are using smartphones.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the incentive structure is particularly applicable to our target population, who would greatly benefit from coupons for products such as diapers and baby food and health information that do not require in-person visits with clinicians.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app finally seeks to combine many resources into a single easy-to-use medium. This takes a holistic approach to a health pain-point while still remaining personalized to our at-risk population.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4b2815fc98_7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4b2815fc98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B2B2B"/>
                </a:solidFill>
                <a:highlight>
                  <a:srgbClr val="FFFFFF"/>
                </a:highlight>
                <a:latin typeface="Times New Roman"/>
                <a:ea typeface="Times New Roman"/>
                <a:cs typeface="Times New Roman"/>
                <a:sym typeface="Times New Roman"/>
              </a:rPr>
              <a:t>. </a:t>
            </a:r>
            <a:endParaRPr sz="1200">
              <a:solidFill>
                <a:srgbClr val="2B2B2B"/>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B2B2B"/>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B2B2B"/>
                </a:solidFill>
                <a:highlight>
                  <a:srgbClr val="FFFFFF"/>
                </a:highlight>
                <a:latin typeface="Times New Roman"/>
                <a:ea typeface="Times New Roman"/>
                <a:cs typeface="Times New Roman"/>
                <a:sym typeface="Times New Roman"/>
              </a:rPr>
              <a:t>This app would also save $5.7 billion in lost income and productivity in the US. This lost productivity has a </a:t>
            </a:r>
            <a:r>
              <a:rPr lang="en" sz="1200">
                <a:solidFill>
                  <a:srgbClr val="2B2B2B"/>
                </a:solidFill>
                <a:highlight>
                  <a:srgbClr val="FFFFFF"/>
                </a:highlight>
                <a:latin typeface="Times New Roman"/>
                <a:ea typeface="Times New Roman"/>
                <a:cs typeface="Times New Roman"/>
                <a:sym typeface="Times New Roman"/>
              </a:rPr>
              <a:t>significant</a:t>
            </a:r>
            <a:r>
              <a:rPr lang="en" sz="1200">
                <a:solidFill>
                  <a:srgbClr val="2B2B2B"/>
                </a:solidFill>
                <a:highlight>
                  <a:srgbClr val="FFFFFF"/>
                </a:highlight>
                <a:latin typeface="Times New Roman"/>
                <a:ea typeface="Times New Roman"/>
                <a:cs typeface="Times New Roman"/>
                <a:sym typeface="Times New Roman"/>
              </a:rPr>
              <a:t> impact on mothers who are trying to provide for their families, especially in low-income settings. </a:t>
            </a:r>
            <a:endParaRPr sz="1200">
              <a:solidFill>
                <a:srgbClr val="2B2B2B"/>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rgbClr val="222222"/>
              </a:solidFill>
              <a:latin typeface="Droid Sans"/>
              <a:ea typeface="Droid Sans"/>
              <a:cs typeface="Droid Sans"/>
              <a:sym typeface="Droid Sans"/>
            </a:endParaRPr>
          </a:p>
          <a:p>
            <a:pPr indent="0" lvl="0" marL="0" rtl="0" algn="l">
              <a:spcBef>
                <a:spcPts val="0"/>
              </a:spcBef>
              <a:spcAft>
                <a:spcPts val="0"/>
              </a:spcAft>
              <a:buClr>
                <a:schemeClr val="dk1"/>
              </a:buClr>
              <a:buSzPts val="1100"/>
              <a:buFont typeface="Arial"/>
              <a:buNone/>
            </a:pPr>
            <a:r>
              <a:t/>
            </a:r>
            <a:endParaRPr sz="1800">
              <a:solidFill>
                <a:srgbClr val="222222"/>
              </a:solidFill>
              <a:latin typeface="Droid Sans"/>
              <a:ea typeface="Droid Sans"/>
              <a:cs typeface="Droid Sans"/>
              <a:sym typeface="Droid Sans"/>
            </a:endParaRPr>
          </a:p>
          <a:p>
            <a:pPr indent="0" lvl="0" marL="0" rtl="0" algn="l">
              <a:lnSpc>
                <a:spcPct val="115000"/>
              </a:lnSpc>
              <a:spcBef>
                <a:spcPts val="0"/>
              </a:spcBef>
              <a:spcAft>
                <a:spcPts val="0"/>
              </a:spcAft>
              <a:buClr>
                <a:schemeClr val="dk1"/>
              </a:buClr>
              <a:buSzPts val="1100"/>
              <a:buFont typeface="Arial"/>
              <a:buNone/>
            </a:pPr>
            <a:r>
              <a:rPr lang="en" sz="1200">
                <a:solidFill>
                  <a:srgbClr val="2B2B2B"/>
                </a:solidFill>
                <a:highlight>
                  <a:schemeClr val="lt1"/>
                </a:highlight>
                <a:latin typeface="Times New Roman"/>
                <a:ea typeface="Times New Roman"/>
                <a:cs typeface="Times New Roman"/>
                <a:sym typeface="Times New Roman"/>
              </a:rPr>
              <a:t>The AMHCA states that the annual cost of not treating a mother with depression - in lost income and productivity alone - is $7,200. If you extrapolate that out to 800,000 mothers each year, that means the annual cost of untreated maternal depression in the US is $5.7 billion dollars</a:t>
            </a:r>
            <a:endParaRPr sz="1350">
              <a:solidFill>
                <a:srgbClr val="222222"/>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E6594"/>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332050" y="1991825"/>
            <a:ext cx="6480000" cy="1159800"/>
          </a:xfrm>
          <a:prstGeom prst="rect">
            <a:avLst/>
          </a:prstGeom>
        </p:spPr>
        <p:txBody>
          <a:bodyPr anchorCtr="0" anchor="ctr" bIns="0" lIns="0" spcFirstLastPara="1" rIns="0" wrap="square" tIns="0"/>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Clr>
                <a:srgbClr val="FFFFFF"/>
              </a:buClr>
              <a:buSzPts val="6000"/>
              <a:buNone/>
              <a:defRPr sz="6000">
                <a:solidFill>
                  <a:srgbClr val="FFFFFF"/>
                </a:solidFill>
              </a:defRPr>
            </a:lvl2pPr>
            <a:lvl3pPr lvl="2" algn="ctr">
              <a:spcBef>
                <a:spcPts val="0"/>
              </a:spcBef>
              <a:spcAft>
                <a:spcPts val="0"/>
              </a:spcAft>
              <a:buClr>
                <a:srgbClr val="FFFFFF"/>
              </a:buClr>
              <a:buSzPts val="6000"/>
              <a:buNone/>
              <a:defRPr sz="6000">
                <a:solidFill>
                  <a:srgbClr val="FFFFFF"/>
                </a:solidFill>
              </a:defRPr>
            </a:lvl3pPr>
            <a:lvl4pPr lvl="3" algn="ctr">
              <a:spcBef>
                <a:spcPts val="0"/>
              </a:spcBef>
              <a:spcAft>
                <a:spcPts val="0"/>
              </a:spcAft>
              <a:buClr>
                <a:srgbClr val="FFFFFF"/>
              </a:buClr>
              <a:buSzPts val="6000"/>
              <a:buNone/>
              <a:defRPr sz="6000">
                <a:solidFill>
                  <a:srgbClr val="FFFFFF"/>
                </a:solidFill>
              </a:defRPr>
            </a:lvl4pPr>
            <a:lvl5pPr lvl="4" algn="ctr">
              <a:spcBef>
                <a:spcPts val="0"/>
              </a:spcBef>
              <a:spcAft>
                <a:spcPts val="0"/>
              </a:spcAft>
              <a:buClr>
                <a:srgbClr val="FFFFFF"/>
              </a:buClr>
              <a:buSzPts val="6000"/>
              <a:buNone/>
              <a:defRPr sz="6000">
                <a:solidFill>
                  <a:srgbClr val="FFFFFF"/>
                </a:solidFill>
              </a:defRPr>
            </a:lvl5pPr>
            <a:lvl6pPr lvl="5" algn="ctr">
              <a:spcBef>
                <a:spcPts val="0"/>
              </a:spcBef>
              <a:spcAft>
                <a:spcPts val="0"/>
              </a:spcAft>
              <a:buClr>
                <a:srgbClr val="FFFFFF"/>
              </a:buClr>
              <a:buSzPts val="6000"/>
              <a:buNone/>
              <a:defRPr sz="6000">
                <a:solidFill>
                  <a:srgbClr val="FFFFFF"/>
                </a:solidFill>
              </a:defRPr>
            </a:lvl6pPr>
            <a:lvl7pPr lvl="6" algn="ctr">
              <a:spcBef>
                <a:spcPts val="0"/>
              </a:spcBef>
              <a:spcAft>
                <a:spcPts val="0"/>
              </a:spcAft>
              <a:buClr>
                <a:srgbClr val="FFFFFF"/>
              </a:buClr>
              <a:buSzPts val="6000"/>
              <a:buNone/>
              <a:defRPr sz="6000">
                <a:solidFill>
                  <a:srgbClr val="FFFFFF"/>
                </a:solidFill>
              </a:defRPr>
            </a:lvl7pPr>
            <a:lvl8pPr lvl="7" algn="ctr">
              <a:spcBef>
                <a:spcPts val="0"/>
              </a:spcBef>
              <a:spcAft>
                <a:spcPts val="0"/>
              </a:spcAft>
              <a:buClr>
                <a:srgbClr val="FFFFFF"/>
              </a:buClr>
              <a:buSzPts val="6000"/>
              <a:buNone/>
              <a:defRPr sz="6000">
                <a:solidFill>
                  <a:srgbClr val="FFFFFF"/>
                </a:solidFill>
              </a:defRPr>
            </a:lvl8pPr>
            <a:lvl9pPr lvl="8" algn="ctr">
              <a:spcBef>
                <a:spcPts val="0"/>
              </a:spcBef>
              <a:spcAft>
                <a:spcPts val="0"/>
              </a:spcAft>
              <a:buClr>
                <a:srgbClr val="FFFFFF"/>
              </a:buClr>
              <a:buSzPts val="6000"/>
              <a:buNone/>
              <a:defRPr sz="6000">
                <a:solidFill>
                  <a:srgbClr val="FFFFFF"/>
                </a:solidFill>
              </a:defRPr>
            </a:lvl9pPr>
          </a:lstStyle>
          <a:p/>
        </p:txBody>
      </p:sp>
      <p:sp>
        <p:nvSpPr>
          <p:cNvPr id="11" name="Google Shape;11;p2"/>
          <p:cNvSpPr/>
          <p:nvPr/>
        </p:nvSpPr>
        <p:spPr>
          <a:xfrm>
            <a:off x="7819049" y="4279674"/>
            <a:ext cx="237368" cy="234950"/>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10800000">
            <a:off x="8209639" y="2765967"/>
            <a:ext cx="397991" cy="318909"/>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932025" y="4174163"/>
            <a:ext cx="429171" cy="390819"/>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325191">
            <a:off x="4300414" y="3864280"/>
            <a:ext cx="215816" cy="318868"/>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7979525" y="2356054"/>
            <a:ext cx="860638" cy="354844"/>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979966" y="3584453"/>
            <a:ext cx="733614" cy="7168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227644">
            <a:off x="4988560" y="4283914"/>
            <a:ext cx="213398" cy="167875"/>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302955">
            <a:off x="494865" y="2402127"/>
            <a:ext cx="731219" cy="544245"/>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24315" y="4038224"/>
            <a:ext cx="460312" cy="354843"/>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78090" y="3704975"/>
            <a:ext cx="424377" cy="908618"/>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609731" y="3768371"/>
            <a:ext cx="378814" cy="510672"/>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7483" y="4309108"/>
            <a:ext cx="148699" cy="117517"/>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302955">
            <a:off x="709863" y="3063411"/>
            <a:ext cx="213404" cy="167839"/>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3814210">
            <a:off x="918830" y="2734888"/>
            <a:ext cx="441133" cy="211020"/>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827790">
            <a:off x="1588718" y="535572"/>
            <a:ext cx="352422" cy="299688"/>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1827807">
            <a:off x="3501985" y="452707"/>
            <a:ext cx="323660" cy="201391"/>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827790">
            <a:off x="1185425" y="1261974"/>
            <a:ext cx="208602" cy="462726"/>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827790">
            <a:off x="848951" y="1332927"/>
            <a:ext cx="148698" cy="115098"/>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1827807">
            <a:off x="3855665" y="672377"/>
            <a:ext cx="285350" cy="383607"/>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1827790">
            <a:off x="943946" y="779694"/>
            <a:ext cx="855835" cy="608923"/>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1827807">
            <a:off x="3233619" y="682663"/>
            <a:ext cx="635356" cy="426753"/>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827790">
            <a:off x="1641304" y="1211644"/>
            <a:ext cx="177420" cy="177462"/>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238213">
            <a:off x="5331439" y="1035509"/>
            <a:ext cx="405202" cy="234951"/>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1238203">
            <a:off x="7575209" y="1241479"/>
            <a:ext cx="632901" cy="419585"/>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1238203">
            <a:off x="6995489" y="1429804"/>
            <a:ext cx="381191" cy="179840"/>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238203">
            <a:off x="6702849" y="675420"/>
            <a:ext cx="453144" cy="611348"/>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238203">
            <a:off x="7075758" y="876308"/>
            <a:ext cx="769553" cy="350051"/>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1238213">
            <a:off x="5199525" y="1012194"/>
            <a:ext cx="167875" cy="14390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1238203">
            <a:off x="6410985" y="1078470"/>
            <a:ext cx="287728" cy="407621"/>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1238203">
            <a:off x="6420955" y="816647"/>
            <a:ext cx="213399" cy="16787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564727" y="3768374"/>
            <a:ext cx="258866" cy="348972"/>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rgbClr val="FE6594"/>
        </a:solidFill>
      </p:bgPr>
    </p:bg>
    <p:spTree>
      <p:nvGrpSpPr>
        <p:cNvPr id="314" name="Shape 314"/>
        <p:cNvGrpSpPr/>
        <p:nvPr/>
      </p:nvGrpSpPr>
      <p:grpSpPr>
        <a:xfrm>
          <a:off x="0" y="0"/>
          <a:ext cx="0" cy="0"/>
          <a:chOff x="0" y="0"/>
          <a:chExt cx="0" cy="0"/>
        </a:xfrm>
      </p:grpSpPr>
      <p:sp>
        <p:nvSpPr>
          <p:cNvPr id="315" name="Google Shape;315;p11"/>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316" name="Google Shape;316;p11"/>
          <p:cNvSpPr/>
          <p:nvPr/>
        </p:nvSpPr>
        <p:spPr>
          <a:xfrm>
            <a:off x="8879183" y="4878827"/>
            <a:ext cx="156799" cy="155201"/>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8714628" y="82976"/>
            <a:ext cx="267665" cy="155201"/>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337680" y="4286565"/>
            <a:ext cx="483008" cy="359502"/>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332748" y="202010"/>
            <a:ext cx="232802" cy="197967"/>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681138" y="57901"/>
            <a:ext cx="213801" cy="133034"/>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332916" y="4687223"/>
            <a:ext cx="304069" cy="234399"/>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380252" y="767349"/>
            <a:ext cx="137798" cy="305666"/>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8678042" y="4055315"/>
            <a:ext cx="262901" cy="210662"/>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698737" y="4467080"/>
            <a:ext cx="280332" cy="600207"/>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1107326" y="4517779"/>
            <a:ext cx="250233" cy="337334"/>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8293219" y="4809127"/>
            <a:ext cx="283499" cy="258164"/>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8049338" y="4737885"/>
            <a:ext cx="142562" cy="21063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8526030" y="4302363"/>
            <a:ext cx="568512" cy="234399"/>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8324889" y="4419567"/>
            <a:ext cx="484605" cy="473507"/>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8117441" y="4546244"/>
            <a:ext cx="140964" cy="110894"/>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1055058" y="4866169"/>
            <a:ext cx="98226" cy="77628"/>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156942" y="946322"/>
            <a:ext cx="98226" cy="76031"/>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128635" y="4414840"/>
            <a:ext cx="140964" cy="110866"/>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65297" y="4585854"/>
            <a:ext cx="291402" cy="139395"/>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8649720" y="659413"/>
            <a:ext cx="418074" cy="277165"/>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8280731" y="616645"/>
            <a:ext cx="251803" cy="118797"/>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8223699" y="81379"/>
            <a:ext cx="299333" cy="403837"/>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988357" y="62638"/>
            <a:ext cx="188494" cy="253400"/>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8431174" y="334761"/>
            <a:ext cx="508342" cy="231232"/>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76199" y="458559"/>
            <a:ext cx="565345" cy="402240"/>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628870" y="216248"/>
            <a:ext cx="419699" cy="281901"/>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8592688" y="748087"/>
            <a:ext cx="110894" cy="95059"/>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576629" y="604238"/>
            <a:ext cx="117200" cy="117227"/>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7976651" y="247657"/>
            <a:ext cx="190064" cy="26926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8073256" y="84546"/>
            <a:ext cx="140964" cy="110894"/>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50" name="Shape 350"/>
        <p:cNvGrpSpPr/>
        <p:nvPr/>
      </p:nvGrpSpPr>
      <p:grpSpPr>
        <a:xfrm>
          <a:off x="0" y="0"/>
          <a:ext cx="0" cy="0"/>
          <a:chOff x="0" y="0"/>
          <a:chExt cx="0" cy="0"/>
        </a:xfrm>
      </p:grpSpPr>
      <p:sp>
        <p:nvSpPr>
          <p:cNvPr id="351" name="Google Shape;351;p13"/>
          <p:cNvSpPr txBox="1"/>
          <p:nvPr>
            <p:ph type="ctrTitle"/>
          </p:nvPr>
        </p:nvSpPr>
        <p:spPr>
          <a:xfrm>
            <a:off x="996630" y="2003888"/>
            <a:ext cx="4523700" cy="11598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352" name="Google Shape;352;p13"/>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353" name="Google Shape;353;p13"/>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354" name="Shape 354"/>
        <p:cNvGrpSpPr/>
        <p:nvPr/>
      </p:nvGrpSpPr>
      <p:grpSpPr>
        <a:xfrm>
          <a:off x="0" y="0"/>
          <a:ext cx="0" cy="0"/>
          <a:chOff x="0" y="0"/>
          <a:chExt cx="0" cy="0"/>
        </a:xfrm>
      </p:grpSpPr>
      <p:sp>
        <p:nvSpPr>
          <p:cNvPr id="355" name="Google Shape;355;p14"/>
          <p:cNvSpPr txBox="1"/>
          <p:nvPr>
            <p:ph idx="1" type="subTitle"/>
          </p:nvPr>
        </p:nvSpPr>
        <p:spPr>
          <a:xfrm>
            <a:off x="2022300" y="2815923"/>
            <a:ext cx="5591400" cy="784800"/>
          </a:xfrm>
          <a:prstGeom prst="rect">
            <a:avLst/>
          </a:prstGeom>
        </p:spPr>
        <p:txBody>
          <a:bodyPr anchorCtr="0" anchor="t" bIns="91425" lIns="91425" spcFirstLastPara="1" rIns="91425" wrap="square" tIns="91425"/>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356" name="Google Shape;356;p14"/>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357" name="Google Shape;357;p14"/>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txBox="1"/>
          <p:nvPr>
            <p:ph type="ctrTitle"/>
          </p:nvPr>
        </p:nvSpPr>
        <p:spPr>
          <a:xfrm>
            <a:off x="2022225" y="1693523"/>
            <a:ext cx="3787800" cy="115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359" name="Google Shape;359;p14"/>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360" name="Google Shape;360;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61" name="Shape 361"/>
        <p:cNvGrpSpPr/>
        <p:nvPr/>
      </p:nvGrpSpPr>
      <p:grpSpPr>
        <a:xfrm>
          <a:off x="0" y="0"/>
          <a:ext cx="0" cy="0"/>
          <a:chOff x="0" y="0"/>
          <a:chExt cx="0" cy="0"/>
        </a:xfrm>
      </p:grpSpPr>
      <p:sp>
        <p:nvSpPr>
          <p:cNvPr id="362" name="Google Shape;362;p15"/>
          <p:cNvSpPr txBox="1"/>
          <p:nvPr>
            <p:ph idx="1" type="body"/>
          </p:nvPr>
        </p:nvSpPr>
        <p:spPr>
          <a:xfrm>
            <a:off x="2105050" y="2238000"/>
            <a:ext cx="4933800" cy="819900"/>
          </a:xfrm>
          <a:prstGeom prst="rect">
            <a:avLst/>
          </a:prstGeom>
        </p:spPr>
        <p:txBody>
          <a:bodyPr anchorCtr="0" anchor="b" bIns="91425" lIns="91425" spcFirstLastPara="1" rIns="91425" wrap="square" tIns="91425"/>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rtl="0" algn="ctr">
              <a:spcBef>
                <a:spcPts val="0"/>
              </a:spcBef>
              <a:spcAft>
                <a:spcPts val="0"/>
              </a:spcAft>
              <a:buSzPts val="2400"/>
              <a:buFont typeface="Lora"/>
              <a:buChar char="■"/>
              <a:defRPr i="1" sz="2400">
                <a:latin typeface="Lora"/>
                <a:ea typeface="Lora"/>
                <a:cs typeface="Lora"/>
                <a:sym typeface="Lora"/>
              </a:defRPr>
            </a:lvl9pPr>
          </a:lstStyle>
          <a:p/>
        </p:txBody>
      </p:sp>
      <p:cxnSp>
        <p:nvCxnSpPr>
          <p:cNvPr id="363" name="Google Shape;363;p15"/>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364" name="Google Shape;364;p15"/>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366" name="Google Shape;366;p15"/>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67" name="Shape 367"/>
        <p:cNvGrpSpPr/>
        <p:nvPr/>
      </p:nvGrpSpPr>
      <p:grpSpPr>
        <a:xfrm>
          <a:off x="0" y="0"/>
          <a:ext cx="0" cy="0"/>
          <a:chOff x="0" y="0"/>
          <a:chExt cx="0" cy="0"/>
        </a:xfrm>
      </p:grpSpPr>
      <p:cxnSp>
        <p:nvCxnSpPr>
          <p:cNvPr id="368" name="Google Shape;368;p1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69" name="Google Shape;369;p16"/>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71" name="Google Shape;371;p16"/>
          <p:cNvSpPr txBox="1"/>
          <p:nvPr>
            <p:ph idx="1" type="body"/>
          </p:nvPr>
        </p:nvSpPr>
        <p:spPr>
          <a:xfrm>
            <a:off x="1381250" y="1616470"/>
            <a:ext cx="6809700" cy="3112200"/>
          </a:xfrm>
          <a:prstGeom prst="rect">
            <a:avLst/>
          </a:prstGeom>
        </p:spPr>
        <p:txBody>
          <a:bodyPr anchorCtr="0" anchor="t" bIns="91425" lIns="91425" spcFirstLastPara="1" rIns="91425" wrap="square" tIns="91425"/>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72" name="Google Shape;372;p1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73" name="Google Shape;373;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74" name="Shape 374"/>
        <p:cNvGrpSpPr/>
        <p:nvPr/>
      </p:nvGrpSpPr>
      <p:grpSpPr>
        <a:xfrm>
          <a:off x="0" y="0"/>
          <a:ext cx="0" cy="0"/>
          <a:chOff x="0" y="0"/>
          <a:chExt cx="0" cy="0"/>
        </a:xfrm>
      </p:grpSpPr>
      <p:sp>
        <p:nvSpPr>
          <p:cNvPr id="375" name="Google Shape;375;p17"/>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76" name="Google Shape;376;p17"/>
          <p:cNvSpPr txBox="1"/>
          <p:nvPr>
            <p:ph idx="1" type="body"/>
          </p:nvPr>
        </p:nvSpPr>
        <p:spPr>
          <a:xfrm>
            <a:off x="1381250" y="1618700"/>
            <a:ext cx="3425400" cy="32310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77" name="Google Shape;377;p17"/>
          <p:cNvSpPr txBox="1"/>
          <p:nvPr>
            <p:ph idx="2" type="body"/>
          </p:nvPr>
        </p:nvSpPr>
        <p:spPr>
          <a:xfrm>
            <a:off x="5012916" y="1618700"/>
            <a:ext cx="3425400" cy="32310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cxnSp>
        <p:nvCxnSpPr>
          <p:cNvPr id="378" name="Google Shape;378;p1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79" name="Google Shape;379;p17"/>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1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81" name="Google Shape;381;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82" name="Shape 382"/>
        <p:cNvGrpSpPr/>
        <p:nvPr/>
      </p:nvGrpSpPr>
      <p:grpSpPr>
        <a:xfrm>
          <a:off x="0" y="0"/>
          <a:ext cx="0" cy="0"/>
          <a:chOff x="0" y="0"/>
          <a:chExt cx="0" cy="0"/>
        </a:xfrm>
      </p:grpSpPr>
      <p:sp>
        <p:nvSpPr>
          <p:cNvPr id="383" name="Google Shape;383;p18"/>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84" name="Google Shape;384;p18"/>
          <p:cNvSpPr txBox="1"/>
          <p:nvPr>
            <p:ph idx="1" type="body"/>
          </p:nvPr>
        </p:nvSpPr>
        <p:spPr>
          <a:xfrm>
            <a:off x="1381250"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85" name="Google Shape;385;p18"/>
          <p:cNvSpPr txBox="1"/>
          <p:nvPr>
            <p:ph idx="2" type="body"/>
          </p:nvPr>
        </p:nvSpPr>
        <p:spPr>
          <a:xfrm>
            <a:off x="3834912"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86" name="Google Shape;386;p18"/>
          <p:cNvSpPr txBox="1"/>
          <p:nvPr>
            <p:ph idx="3" type="body"/>
          </p:nvPr>
        </p:nvSpPr>
        <p:spPr>
          <a:xfrm>
            <a:off x="6288573"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387" name="Google Shape;387;p1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8" name="Google Shape;388;p1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9" name="Google Shape;389;p1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90" name="Google Shape;390;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1" name="Shape 391"/>
        <p:cNvGrpSpPr/>
        <p:nvPr/>
      </p:nvGrpSpPr>
      <p:grpSpPr>
        <a:xfrm>
          <a:off x="0" y="0"/>
          <a:ext cx="0" cy="0"/>
          <a:chOff x="0" y="0"/>
          <a:chExt cx="0" cy="0"/>
        </a:xfrm>
      </p:grpSpPr>
      <p:sp>
        <p:nvSpPr>
          <p:cNvPr id="392" name="Google Shape;392;p19"/>
          <p:cNvSpPr txBox="1"/>
          <p:nvPr>
            <p:ph type="title"/>
          </p:nvPr>
        </p:nvSpPr>
        <p:spPr>
          <a:xfrm>
            <a:off x="1381250" y="937125"/>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393" name="Google Shape;393;p19"/>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94" name="Google Shape;394;p1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5" name="Google Shape;395;p19"/>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96" name="Google Shape;396;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97" name="Shape 397"/>
        <p:cNvGrpSpPr/>
        <p:nvPr/>
      </p:nvGrpSpPr>
      <p:grpSpPr>
        <a:xfrm>
          <a:off x="0" y="0"/>
          <a:ext cx="0" cy="0"/>
          <a:chOff x="0" y="0"/>
          <a:chExt cx="0" cy="0"/>
        </a:xfrm>
      </p:grpSpPr>
      <p:sp>
        <p:nvSpPr>
          <p:cNvPr id="398" name="Google Shape;398;p20"/>
          <p:cNvSpPr txBox="1"/>
          <p:nvPr>
            <p:ph idx="1" type="body"/>
          </p:nvPr>
        </p:nvSpPr>
        <p:spPr>
          <a:xfrm>
            <a:off x="1990450" y="4037375"/>
            <a:ext cx="5163000" cy="519600"/>
          </a:xfrm>
          <a:prstGeom prst="rect">
            <a:avLst/>
          </a:prstGeom>
        </p:spPr>
        <p:txBody>
          <a:bodyPr anchorCtr="0" anchor="b" bIns="91425" lIns="91425" spcFirstLastPara="1" rIns="91425" wrap="square" tIns="91425"/>
          <a:lstStyle>
            <a:lvl1pPr indent="-228600" lvl="0" marL="457200" rtl="0" algn="ctr">
              <a:spcBef>
                <a:spcPts val="360"/>
              </a:spcBef>
              <a:spcAft>
                <a:spcPts val="0"/>
              </a:spcAft>
              <a:buSzPts val="1400"/>
              <a:buFont typeface="Lora"/>
              <a:buNone/>
              <a:defRPr i="1" sz="1400">
                <a:latin typeface="Lora"/>
                <a:ea typeface="Lora"/>
                <a:cs typeface="Lora"/>
                <a:sym typeface="Lora"/>
              </a:defRPr>
            </a:lvl1pPr>
          </a:lstStyle>
          <a:p/>
        </p:txBody>
      </p:sp>
      <p:cxnSp>
        <p:nvCxnSpPr>
          <p:cNvPr id="399" name="Google Shape;399;p20"/>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400" name="Google Shape;400;p20"/>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2" name="Shape 402"/>
        <p:cNvGrpSpPr/>
        <p:nvPr/>
      </p:nvGrpSpPr>
      <p:grpSpPr>
        <a:xfrm>
          <a:off x="0" y="0"/>
          <a:ext cx="0" cy="0"/>
          <a:chOff x="0" y="0"/>
          <a:chExt cx="0" cy="0"/>
        </a:xfrm>
      </p:grpSpPr>
      <p:cxnSp>
        <p:nvCxnSpPr>
          <p:cNvPr id="403" name="Google Shape;403;p21"/>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404" name="Google Shape;404;p21"/>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2" name="Shape 42"/>
        <p:cNvGrpSpPr/>
        <p:nvPr/>
      </p:nvGrpSpPr>
      <p:grpSpPr>
        <a:xfrm>
          <a:off x="0" y="0"/>
          <a:ext cx="0" cy="0"/>
          <a:chOff x="0" y="0"/>
          <a:chExt cx="0" cy="0"/>
        </a:xfrm>
      </p:grpSpPr>
      <p:sp>
        <p:nvSpPr>
          <p:cNvPr id="43" name="Google Shape;43;p3"/>
          <p:cNvSpPr txBox="1"/>
          <p:nvPr>
            <p:ph type="ctrTitle"/>
          </p:nvPr>
        </p:nvSpPr>
        <p:spPr>
          <a:xfrm>
            <a:off x="1575125" y="1507150"/>
            <a:ext cx="5993700" cy="1159800"/>
          </a:xfrm>
          <a:prstGeom prst="rect">
            <a:avLst/>
          </a:prstGeom>
        </p:spPr>
        <p:txBody>
          <a:bodyPr anchorCtr="0" anchor="b" bIns="0" lIns="0" spcFirstLastPara="1" rIns="0" wrap="square" tIns="0"/>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 name="Google Shape;44;p3"/>
          <p:cNvSpPr txBox="1"/>
          <p:nvPr>
            <p:ph idx="1" type="subTitle"/>
          </p:nvPr>
        </p:nvSpPr>
        <p:spPr>
          <a:xfrm>
            <a:off x="1575125" y="2763852"/>
            <a:ext cx="5993700" cy="784800"/>
          </a:xfrm>
          <a:prstGeom prst="rect">
            <a:avLst/>
          </a:prstGeom>
        </p:spPr>
        <p:txBody>
          <a:bodyPr anchorCtr="0" anchor="t" bIns="0" lIns="0" spcFirstLastPara="1" rIns="0" wrap="square" tIns="0"/>
          <a:lstStyle>
            <a:lvl1pPr lvl="0" rtl="0" algn="ctr">
              <a:spcBef>
                <a:spcPts val="0"/>
              </a:spcBef>
              <a:spcAft>
                <a:spcPts val="0"/>
              </a:spcAft>
              <a:buClr>
                <a:srgbClr val="7B77C8"/>
              </a:buClr>
              <a:buSzPts val="2000"/>
              <a:buNone/>
              <a:defRPr sz="2000">
                <a:solidFill>
                  <a:srgbClr val="7B77C8"/>
                </a:solidFill>
              </a:defRPr>
            </a:lvl1pPr>
            <a:lvl2pPr lvl="1" rtl="0" algn="ctr">
              <a:spcBef>
                <a:spcPts val="0"/>
              </a:spcBef>
              <a:spcAft>
                <a:spcPts val="0"/>
              </a:spcAft>
              <a:buClr>
                <a:srgbClr val="7B77C8"/>
              </a:buClr>
              <a:buSzPts val="2000"/>
              <a:buNone/>
              <a:defRPr sz="2000">
                <a:solidFill>
                  <a:srgbClr val="7B77C8"/>
                </a:solidFill>
              </a:defRPr>
            </a:lvl2pPr>
            <a:lvl3pPr lvl="2" rtl="0" algn="ctr">
              <a:spcBef>
                <a:spcPts val="0"/>
              </a:spcBef>
              <a:spcAft>
                <a:spcPts val="0"/>
              </a:spcAft>
              <a:buClr>
                <a:srgbClr val="7B77C8"/>
              </a:buClr>
              <a:buSzPts val="2000"/>
              <a:buNone/>
              <a:defRPr sz="2000">
                <a:solidFill>
                  <a:srgbClr val="7B77C8"/>
                </a:solidFill>
              </a:defRPr>
            </a:lvl3pPr>
            <a:lvl4pPr lvl="3" rtl="0" algn="ctr">
              <a:spcBef>
                <a:spcPts val="0"/>
              </a:spcBef>
              <a:spcAft>
                <a:spcPts val="0"/>
              </a:spcAft>
              <a:buClr>
                <a:srgbClr val="7B77C8"/>
              </a:buClr>
              <a:buSzPts val="2000"/>
              <a:buNone/>
              <a:defRPr sz="2000">
                <a:solidFill>
                  <a:srgbClr val="7B77C8"/>
                </a:solidFill>
              </a:defRPr>
            </a:lvl4pPr>
            <a:lvl5pPr lvl="4" rtl="0" algn="ctr">
              <a:spcBef>
                <a:spcPts val="0"/>
              </a:spcBef>
              <a:spcAft>
                <a:spcPts val="0"/>
              </a:spcAft>
              <a:buSzPts val="2000"/>
              <a:buNone/>
              <a:defRPr sz="2000">
                <a:solidFill>
                  <a:srgbClr val="7B77C8"/>
                </a:solidFill>
              </a:defRPr>
            </a:lvl5pPr>
            <a:lvl6pPr lvl="5" rtl="0" algn="ctr">
              <a:spcBef>
                <a:spcPts val="0"/>
              </a:spcBef>
              <a:spcAft>
                <a:spcPts val="0"/>
              </a:spcAft>
              <a:buClr>
                <a:srgbClr val="7B77C8"/>
              </a:buClr>
              <a:buSzPts val="2000"/>
              <a:buNone/>
              <a:defRPr sz="2000">
                <a:solidFill>
                  <a:srgbClr val="7B77C8"/>
                </a:solidFill>
              </a:defRPr>
            </a:lvl6pPr>
            <a:lvl7pPr lvl="6" rtl="0" algn="ctr">
              <a:spcBef>
                <a:spcPts val="0"/>
              </a:spcBef>
              <a:spcAft>
                <a:spcPts val="0"/>
              </a:spcAft>
              <a:buClr>
                <a:srgbClr val="7B77C8"/>
              </a:buClr>
              <a:buSzPts val="2000"/>
              <a:buNone/>
              <a:defRPr sz="2000">
                <a:solidFill>
                  <a:srgbClr val="7B77C8"/>
                </a:solidFill>
              </a:defRPr>
            </a:lvl7pPr>
            <a:lvl8pPr lvl="7" rtl="0" algn="ctr">
              <a:spcBef>
                <a:spcPts val="0"/>
              </a:spcBef>
              <a:spcAft>
                <a:spcPts val="0"/>
              </a:spcAft>
              <a:buClr>
                <a:srgbClr val="7B77C8"/>
              </a:buClr>
              <a:buSzPts val="2000"/>
              <a:buNone/>
              <a:defRPr sz="2000">
                <a:solidFill>
                  <a:srgbClr val="7B77C8"/>
                </a:solidFill>
              </a:defRPr>
            </a:lvl8pPr>
            <a:lvl9pPr lvl="8" rtl="0" algn="ctr">
              <a:spcBef>
                <a:spcPts val="0"/>
              </a:spcBef>
              <a:spcAft>
                <a:spcPts val="0"/>
              </a:spcAft>
              <a:buClr>
                <a:srgbClr val="7B77C8"/>
              </a:buClr>
              <a:buSzPts val="2000"/>
              <a:buNone/>
              <a:defRPr sz="2000">
                <a:solidFill>
                  <a:srgbClr val="7B77C8"/>
                </a:solidFill>
              </a:defRPr>
            </a:lvl9pPr>
          </a:lstStyle>
          <a:p/>
        </p:txBody>
      </p:sp>
      <p:sp>
        <p:nvSpPr>
          <p:cNvPr id="45" name="Google Shape;45;p3"/>
          <p:cNvSpPr/>
          <p:nvPr/>
        </p:nvSpPr>
        <p:spPr>
          <a:xfrm>
            <a:off x="7819049" y="4279674"/>
            <a:ext cx="237369" cy="234951"/>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flipH="1" rot="10800000">
            <a:off x="8209639" y="2765967"/>
            <a:ext cx="397991" cy="318909"/>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932025" y="4174163"/>
            <a:ext cx="429173" cy="390820"/>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2325191">
            <a:off x="4300414" y="3864280"/>
            <a:ext cx="215816" cy="318868"/>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flipH="1" rot="10800000">
            <a:off x="7979525" y="2356054"/>
            <a:ext cx="860638" cy="354844"/>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979966" y="3584453"/>
            <a:ext cx="733617" cy="716817"/>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1227644">
            <a:off x="4988560" y="4283914"/>
            <a:ext cx="213398" cy="167875"/>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1302955">
            <a:off x="494865" y="2402127"/>
            <a:ext cx="731219" cy="544245"/>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424315" y="4038224"/>
            <a:ext cx="460313" cy="354844"/>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78090" y="3704975"/>
            <a:ext cx="424379" cy="908621"/>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609731" y="3768371"/>
            <a:ext cx="378814" cy="510672"/>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517483" y="4309108"/>
            <a:ext cx="148699" cy="117517"/>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302955">
            <a:off x="709863" y="3063411"/>
            <a:ext cx="213404" cy="167839"/>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3814210">
            <a:off x="918830" y="2734888"/>
            <a:ext cx="441133" cy="211020"/>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1827807">
            <a:off x="1588716" y="535573"/>
            <a:ext cx="352425" cy="299690"/>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827807">
            <a:off x="3501985" y="452707"/>
            <a:ext cx="323660" cy="201391"/>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827807">
            <a:off x="1185423" y="1261974"/>
            <a:ext cx="208603" cy="462729"/>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827807">
            <a:off x="848950" y="1332927"/>
            <a:ext cx="148699" cy="115099"/>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827807">
            <a:off x="3855665" y="672377"/>
            <a:ext cx="285350" cy="383607"/>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827807">
            <a:off x="943942" y="779697"/>
            <a:ext cx="855841" cy="608927"/>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827807">
            <a:off x="3233619" y="682663"/>
            <a:ext cx="635356" cy="426753"/>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827807">
            <a:off x="1641303" y="1211644"/>
            <a:ext cx="177421" cy="177463"/>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1238213">
            <a:off x="7575209" y="1241478"/>
            <a:ext cx="632899" cy="419584"/>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rot="-1238213">
            <a:off x="6995489" y="1429804"/>
            <a:ext cx="381190" cy="179840"/>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rot="-1238213">
            <a:off x="6702849" y="675419"/>
            <a:ext cx="453143" cy="611347"/>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rot="-1238213">
            <a:off x="7075758" y="876307"/>
            <a:ext cx="769551" cy="3500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rot="-1238213">
            <a:off x="6410986" y="1078469"/>
            <a:ext cx="287727" cy="407620"/>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rot="-1238213">
            <a:off x="6420955" y="816647"/>
            <a:ext cx="213398" cy="167875"/>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564727" y="3768374"/>
            <a:ext cx="258866" cy="348972"/>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rot="-1238213">
            <a:off x="5331439" y="1035509"/>
            <a:ext cx="405202" cy="234951"/>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rot="-1238213">
            <a:off x="5199525" y="1012194"/>
            <a:ext cx="167875" cy="14390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406" name="Shape 406"/>
        <p:cNvGrpSpPr/>
        <p:nvPr/>
      </p:nvGrpSpPr>
      <p:grpSpPr>
        <a:xfrm>
          <a:off x="0" y="0"/>
          <a:ext cx="0" cy="0"/>
          <a:chOff x="0" y="0"/>
          <a:chExt cx="0" cy="0"/>
        </a:xfrm>
      </p:grpSpPr>
      <p:sp>
        <p:nvSpPr>
          <p:cNvPr id="407" name="Google Shape;407;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12" name="Shape 412"/>
        <p:cNvGrpSpPr/>
        <p:nvPr/>
      </p:nvGrpSpPr>
      <p:grpSpPr>
        <a:xfrm>
          <a:off x="0" y="0"/>
          <a:ext cx="0" cy="0"/>
          <a:chOff x="0" y="0"/>
          <a:chExt cx="0" cy="0"/>
        </a:xfrm>
      </p:grpSpPr>
      <p:sp>
        <p:nvSpPr>
          <p:cNvPr id="413" name="Google Shape;413;p2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14" name="Google Shape;414;p2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5" name="Google Shape;41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6" name="Shape 416"/>
        <p:cNvGrpSpPr/>
        <p:nvPr/>
      </p:nvGrpSpPr>
      <p:grpSpPr>
        <a:xfrm>
          <a:off x="0" y="0"/>
          <a:ext cx="0" cy="0"/>
          <a:chOff x="0" y="0"/>
          <a:chExt cx="0" cy="0"/>
        </a:xfrm>
      </p:grpSpPr>
      <p:sp>
        <p:nvSpPr>
          <p:cNvPr id="417" name="Google Shape;417;p2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18" name="Google Shape;41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9" name="Shape 419"/>
        <p:cNvGrpSpPr/>
        <p:nvPr/>
      </p:nvGrpSpPr>
      <p:grpSpPr>
        <a:xfrm>
          <a:off x="0" y="0"/>
          <a:ext cx="0" cy="0"/>
          <a:chOff x="0" y="0"/>
          <a:chExt cx="0" cy="0"/>
        </a:xfrm>
      </p:grpSpPr>
      <p:sp>
        <p:nvSpPr>
          <p:cNvPr id="420" name="Google Shape;420;p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1" name="Google Shape;421;p2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2" name="Google Shape;42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23" name="Shape 423"/>
        <p:cNvGrpSpPr/>
        <p:nvPr/>
      </p:nvGrpSpPr>
      <p:grpSpPr>
        <a:xfrm>
          <a:off x="0" y="0"/>
          <a:ext cx="0" cy="0"/>
          <a:chOff x="0" y="0"/>
          <a:chExt cx="0" cy="0"/>
        </a:xfrm>
      </p:grpSpPr>
      <p:sp>
        <p:nvSpPr>
          <p:cNvPr id="424" name="Google Shape;424;p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5" name="Google Shape;425;p2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6" name="Google Shape;426;p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7" name="Google Shape;42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8" name="Shape 428"/>
        <p:cNvGrpSpPr/>
        <p:nvPr/>
      </p:nvGrpSpPr>
      <p:grpSpPr>
        <a:xfrm>
          <a:off x="0" y="0"/>
          <a:ext cx="0" cy="0"/>
          <a:chOff x="0" y="0"/>
          <a:chExt cx="0" cy="0"/>
        </a:xfrm>
      </p:grpSpPr>
      <p:sp>
        <p:nvSpPr>
          <p:cNvPr id="429" name="Google Shape;429;p2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0" name="Google Shape;43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31" name="Shape 431"/>
        <p:cNvGrpSpPr/>
        <p:nvPr/>
      </p:nvGrpSpPr>
      <p:grpSpPr>
        <a:xfrm>
          <a:off x="0" y="0"/>
          <a:ext cx="0" cy="0"/>
          <a:chOff x="0" y="0"/>
          <a:chExt cx="0" cy="0"/>
        </a:xfrm>
      </p:grpSpPr>
      <p:sp>
        <p:nvSpPr>
          <p:cNvPr id="432" name="Google Shape;432;p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33" name="Google Shape;433;p2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4" name="Google Shape;43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35" name="Shape 435"/>
        <p:cNvGrpSpPr/>
        <p:nvPr/>
      </p:nvGrpSpPr>
      <p:grpSpPr>
        <a:xfrm>
          <a:off x="0" y="0"/>
          <a:ext cx="0" cy="0"/>
          <a:chOff x="0" y="0"/>
          <a:chExt cx="0" cy="0"/>
        </a:xfrm>
      </p:grpSpPr>
      <p:sp>
        <p:nvSpPr>
          <p:cNvPr id="436" name="Google Shape;436;p3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7" name="Google Shape;43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1" name="Google Shape;441;p3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2" name="Google Shape;442;p3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43" name="Google Shape;44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4" name="Shape 444"/>
        <p:cNvGrpSpPr/>
        <p:nvPr/>
      </p:nvGrpSpPr>
      <p:grpSpPr>
        <a:xfrm>
          <a:off x="0" y="0"/>
          <a:ext cx="0" cy="0"/>
          <a:chOff x="0" y="0"/>
          <a:chExt cx="0" cy="0"/>
        </a:xfrm>
      </p:grpSpPr>
      <p:sp>
        <p:nvSpPr>
          <p:cNvPr id="445" name="Google Shape;445;p3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46" name="Google Shape;44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8FF1ED"/>
        </a:solidFill>
      </p:bgPr>
    </p:bg>
    <p:spTree>
      <p:nvGrpSpPr>
        <p:cNvPr id="76" name="Shape 76"/>
        <p:cNvGrpSpPr/>
        <p:nvPr/>
      </p:nvGrpSpPr>
      <p:grpSpPr>
        <a:xfrm>
          <a:off x="0" y="0"/>
          <a:ext cx="0" cy="0"/>
          <a:chOff x="0" y="0"/>
          <a:chExt cx="0" cy="0"/>
        </a:xfrm>
      </p:grpSpPr>
      <p:sp>
        <p:nvSpPr>
          <p:cNvPr id="77" name="Google Shape;77;p4"/>
          <p:cNvSpPr txBox="1"/>
          <p:nvPr>
            <p:ph idx="1" type="body"/>
          </p:nvPr>
        </p:nvSpPr>
        <p:spPr>
          <a:xfrm>
            <a:off x="2201675" y="2161800"/>
            <a:ext cx="4740600" cy="819900"/>
          </a:xfrm>
          <a:prstGeom prst="rect">
            <a:avLst/>
          </a:prstGeom>
        </p:spPr>
        <p:txBody>
          <a:bodyPr anchorCtr="0" anchor="ctr" bIns="0" lIns="0" spcFirstLastPara="1" rIns="0" wrap="square" tIns="0"/>
          <a:lstStyle>
            <a:lvl1pPr indent="-381000" lvl="0" marL="457200" rtl="0" algn="ctr">
              <a:spcBef>
                <a:spcPts val="600"/>
              </a:spcBef>
              <a:spcAft>
                <a:spcPts val="0"/>
              </a:spcAft>
              <a:buClr>
                <a:srgbClr val="7B77C8"/>
              </a:buClr>
              <a:buSzPts val="2400"/>
              <a:buChar char="﹡"/>
              <a:defRPr>
                <a:solidFill>
                  <a:srgbClr val="7B77C8"/>
                </a:solidFill>
              </a:defRPr>
            </a:lvl1pPr>
            <a:lvl2pPr indent="-381000" lvl="1" marL="914400" rtl="0" algn="ctr">
              <a:spcBef>
                <a:spcPts val="0"/>
              </a:spcBef>
              <a:spcAft>
                <a:spcPts val="0"/>
              </a:spcAft>
              <a:buClr>
                <a:srgbClr val="7B77C8"/>
              </a:buClr>
              <a:buSzPts val="2400"/>
              <a:buChar char="○"/>
              <a:defRPr>
                <a:solidFill>
                  <a:srgbClr val="7B77C8"/>
                </a:solidFill>
              </a:defRPr>
            </a:lvl2pPr>
            <a:lvl3pPr indent="-381000" lvl="2" marL="1371600" rtl="0" algn="ctr">
              <a:spcBef>
                <a:spcPts val="0"/>
              </a:spcBef>
              <a:spcAft>
                <a:spcPts val="0"/>
              </a:spcAft>
              <a:buClr>
                <a:srgbClr val="7B77C8"/>
              </a:buClr>
              <a:buSzPts val="2400"/>
              <a:buChar char="■"/>
              <a:defRPr>
                <a:solidFill>
                  <a:srgbClr val="7B77C8"/>
                </a:solidFill>
              </a:defRPr>
            </a:lvl3pPr>
            <a:lvl4pPr indent="-381000" lvl="3" marL="1828800" rtl="0" algn="ctr">
              <a:spcBef>
                <a:spcPts val="0"/>
              </a:spcBef>
              <a:spcAft>
                <a:spcPts val="0"/>
              </a:spcAft>
              <a:buClr>
                <a:srgbClr val="7B77C8"/>
              </a:buClr>
              <a:buSzPts val="2400"/>
              <a:buChar char="●"/>
              <a:defRPr>
                <a:solidFill>
                  <a:srgbClr val="7B77C8"/>
                </a:solidFill>
              </a:defRPr>
            </a:lvl4pPr>
            <a:lvl5pPr indent="-381000" lvl="4" marL="2286000" rtl="0" algn="ctr">
              <a:spcBef>
                <a:spcPts val="0"/>
              </a:spcBef>
              <a:spcAft>
                <a:spcPts val="0"/>
              </a:spcAft>
              <a:buSzPts val="2400"/>
              <a:buChar char="○"/>
              <a:defRPr>
                <a:solidFill>
                  <a:srgbClr val="7B77C8"/>
                </a:solidFill>
              </a:defRPr>
            </a:lvl5pPr>
            <a:lvl6pPr indent="-381000" lvl="5" marL="2743200" rtl="0" algn="ctr">
              <a:spcBef>
                <a:spcPts val="0"/>
              </a:spcBef>
              <a:spcAft>
                <a:spcPts val="0"/>
              </a:spcAft>
              <a:buClr>
                <a:srgbClr val="7B77C8"/>
              </a:buClr>
              <a:buSzPts val="2400"/>
              <a:buChar char="■"/>
              <a:defRPr>
                <a:solidFill>
                  <a:srgbClr val="7B77C8"/>
                </a:solidFill>
              </a:defRPr>
            </a:lvl6pPr>
            <a:lvl7pPr indent="-381000" lvl="6" marL="3200400" rtl="0" algn="ctr">
              <a:spcBef>
                <a:spcPts val="0"/>
              </a:spcBef>
              <a:spcAft>
                <a:spcPts val="0"/>
              </a:spcAft>
              <a:buClr>
                <a:srgbClr val="7B77C8"/>
              </a:buClr>
              <a:buSzPts val="2400"/>
              <a:buChar char="●"/>
              <a:defRPr>
                <a:solidFill>
                  <a:srgbClr val="7B77C8"/>
                </a:solidFill>
              </a:defRPr>
            </a:lvl7pPr>
            <a:lvl8pPr indent="-381000" lvl="7" marL="3657600" rtl="0" algn="ctr">
              <a:spcBef>
                <a:spcPts val="0"/>
              </a:spcBef>
              <a:spcAft>
                <a:spcPts val="0"/>
              </a:spcAft>
              <a:buClr>
                <a:srgbClr val="7B77C8"/>
              </a:buClr>
              <a:buSzPts val="2400"/>
              <a:buChar char="○"/>
              <a:defRPr>
                <a:solidFill>
                  <a:srgbClr val="7B77C8"/>
                </a:solidFill>
              </a:defRPr>
            </a:lvl8pPr>
            <a:lvl9pPr indent="-381000" lvl="8" marL="4114800" algn="ctr">
              <a:spcBef>
                <a:spcPts val="0"/>
              </a:spcBef>
              <a:spcAft>
                <a:spcPts val="0"/>
              </a:spcAft>
              <a:buClr>
                <a:srgbClr val="7B77C8"/>
              </a:buClr>
              <a:buSzPts val="2400"/>
              <a:buChar char="■"/>
              <a:defRPr>
                <a:solidFill>
                  <a:srgbClr val="7B77C8"/>
                </a:solidFill>
              </a:defRPr>
            </a:lvl9pPr>
          </a:lstStyle>
          <a:p/>
        </p:txBody>
      </p:sp>
      <p:sp>
        <p:nvSpPr>
          <p:cNvPr id="78" name="Google Shape;78;p4"/>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solidFill>
                  <a:srgbClr val="7B77C8"/>
                </a:solidFill>
              </a:defRPr>
            </a:lvl1pPr>
            <a:lvl2pPr lvl="1">
              <a:buNone/>
              <a:defRPr>
                <a:solidFill>
                  <a:srgbClr val="7B77C8"/>
                </a:solidFill>
              </a:defRPr>
            </a:lvl2pPr>
            <a:lvl3pPr lvl="2">
              <a:buNone/>
              <a:defRPr>
                <a:solidFill>
                  <a:srgbClr val="7B77C8"/>
                </a:solidFill>
              </a:defRPr>
            </a:lvl3pPr>
            <a:lvl4pPr lvl="3">
              <a:buNone/>
              <a:defRPr>
                <a:solidFill>
                  <a:srgbClr val="7B77C8"/>
                </a:solidFill>
              </a:defRPr>
            </a:lvl4pPr>
            <a:lvl5pPr lvl="4">
              <a:buNone/>
              <a:defRPr>
                <a:solidFill>
                  <a:srgbClr val="7B77C8"/>
                </a:solidFill>
              </a:defRPr>
            </a:lvl5pPr>
            <a:lvl6pPr lvl="5">
              <a:buNone/>
              <a:defRPr>
                <a:solidFill>
                  <a:srgbClr val="7B77C8"/>
                </a:solidFill>
              </a:defRPr>
            </a:lvl6pPr>
            <a:lvl7pPr lvl="6">
              <a:buNone/>
              <a:defRPr>
                <a:solidFill>
                  <a:srgbClr val="7B77C8"/>
                </a:solidFill>
              </a:defRPr>
            </a:lvl7pPr>
            <a:lvl8pPr lvl="7">
              <a:buNone/>
              <a:defRPr>
                <a:solidFill>
                  <a:srgbClr val="7B77C8"/>
                </a:solidFill>
              </a:defRPr>
            </a:lvl8pPr>
            <a:lvl9pPr lvl="8">
              <a:buNone/>
              <a:defRPr>
                <a:solidFill>
                  <a:srgbClr val="7B77C8"/>
                </a:solidFill>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4"/>
          <p:cNvSpPr/>
          <p:nvPr/>
        </p:nvSpPr>
        <p:spPr>
          <a:xfrm>
            <a:off x="7411466" y="4537569"/>
            <a:ext cx="191219" cy="195569"/>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flipH="1" rot="10800000">
            <a:off x="7513606" y="2721238"/>
            <a:ext cx="320612" cy="26545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6696926" y="4449742"/>
            <a:ext cx="345732" cy="325313"/>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rot="2380540">
            <a:off x="4232665" y="4396136"/>
            <a:ext cx="176144" cy="262107"/>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flipH="1" rot="10800000">
            <a:off x="7328238" y="2380028"/>
            <a:ext cx="693311" cy="295366"/>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6735544" y="3958867"/>
            <a:ext cx="590985" cy="596667"/>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rot="-1265014">
            <a:off x="4787792" y="4744045"/>
            <a:ext cx="172612" cy="139202"/>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rot="1342143">
            <a:off x="1297621" y="2419363"/>
            <a:ext cx="591778" cy="451068"/>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948248" y="4203161"/>
            <a:ext cx="370818" cy="295366"/>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2394340" y="3925764"/>
            <a:ext cx="341870" cy="756321"/>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4482980" y="4314635"/>
            <a:ext cx="305164" cy="425075"/>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2828848" y="4428645"/>
            <a:ext cx="119789" cy="9781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1342143">
            <a:off x="1471775" y="2969131"/>
            <a:ext cx="172709" cy="139104"/>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rot="-3858601">
            <a:off x="1635743" y="2697635"/>
            <a:ext cx="364876" cy="171119"/>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rot="3360721">
            <a:off x="2243738" y="540277"/>
            <a:ext cx="286353" cy="247417"/>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8704698">
            <a:off x="7218899" y="4030141"/>
            <a:ext cx="262979" cy="1662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3360721">
            <a:off x="1673204" y="923771"/>
            <a:ext cx="169495" cy="38201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3360721">
            <a:off x="1465224" y="866047"/>
            <a:ext cx="120821" cy="95023"/>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rot="3360721">
            <a:off x="1612800" y="581705"/>
            <a:ext cx="695389" cy="502715"/>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4"/>
          <p:cNvGrpSpPr/>
          <p:nvPr/>
        </p:nvGrpSpPr>
        <p:grpSpPr>
          <a:xfrm>
            <a:off x="4235661" y="408065"/>
            <a:ext cx="679518" cy="413378"/>
            <a:chOff x="4057027" y="451024"/>
            <a:chExt cx="788852" cy="479891"/>
          </a:xfrm>
        </p:grpSpPr>
        <p:sp>
          <p:nvSpPr>
            <p:cNvPr id="99" name="Google Shape;99;p4"/>
            <p:cNvSpPr/>
            <p:nvPr/>
          </p:nvSpPr>
          <p:spPr>
            <a:xfrm rot="1877252">
              <a:off x="4498961" y="503709"/>
              <a:ext cx="274218" cy="374537"/>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rot="1877511">
              <a:off x="4098464" y="543776"/>
              <a:ext cx="431351" cy="294387"/>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4"/>
          <p:cNvSpPr/>
          <p:nvPr/>
        </p:nvSpPr>
        <p:spPr>
          <a:xfrm rot="3360721">
            <a:off x="2075212" y="1043947"/>
            <a:ext cx="144159" cy="146509"/>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rot="-1994755">
            <a:off x="7343189" y="2110169"/>
            <a:ext cx="327777" cy="194810"/>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rot="-1275809">
            <a:off x="7632394" y="1006289"/>
            <a:ext cx="511987" cy="347890"/>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1275809">
            <a:off x="7165828" y="1162657"/>
            <a:ext cx="308366" cy="14911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rot="-1275809">
            <a:off x="6929968" y="535417"/>
            <a:ext cx="366572" cy="506886"/>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rot="-1275809">
            <a:off x="7229831" y="702206"/>
            <a:ext cx="622532" cy="290237"/>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rot="-1275809">
            <a:off x="1721366" y="4467501"/>
            <a:ext cx="135804" cy="119316"/>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rot="-1275809">
            <a:off x="6695139" y="870581"/>
            <a:ext cx="232758" cy="337970"/>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rot="-1275809">
            <a:off x="6703297" y="652245"/>
            <a:ext cx="172630" cy="139191"/>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866905" y="3978538"/>
            <a:ext cx="208524" cy="290478"/>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7" name="Shape 447"/>
        <p:cNvGrpSpPr/>
        <p:nvPr/>
      </p:nvGrpSpPr>
      <p:grpSpPr>
        <a:xfrm>
          <a:off x="0" y="0"/>
          <a:ext cx="0" cy="0"/>
          <a:chOff x="0" y="0"/>
          <a:chExt cx="0" cy="0"/>
        </a:xfrm>
      </p:grpSpPr>
      <p:sp>
        <p:nvSpPr>
          <p:cNvPr id="448" name="Google Shape;448;p3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9" name="Google Shape;449;p3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0" name="Google Shape;45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1" name="Shape 451"/>
        <p:cNvGrpSpPr/>
        <p:nvPr/>
      </p:nvGrpSpPr>
      <p:grpSpPr>
        <a:xfrm>
          <a:off x="0" y="0"/>
          <a:ext cx="0" cy="0"/>
          <a:chOff x="0" y="0"/>
          <a:chExt cx="0" cy="0"/>
        </a:xfrm>
      </p:grpSpPr>
      <p:sp>
        <p:nvSpPr>
          <p:cNvPr id="452" name="Google Shape;45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11" name="Shape 111"/>
        <p:cNvGrpSpPr/>
        <p:nvPr/>
      </p:nvGrpSpPr>
      <p:grpSpPr>
        <a:xfrm>
          <a:off x="0" y="0"/>
          <a:ext cx="0" cy="0"/>
          <a:chOff x="0" y="0"/>
          <a:chExt cx="0" cy="0"/>
        </a:xfrm>
      </p:grpSpPr>
      <p:sp>
        <p:nvSpPr>
          <p:cNvPr id="112" name="Google Shape;112;p5"/>
          <p:cNvSpPr txBox="1"/>
          <p:nvPr>
            <p:ph type="title"/>
          </p:nvPr>
        </p:nvSpPr>
        <p:spPr>
          <a:xfrm>
            <a:off x="1507075" y="205975"/>
            <a:ext cx="6129900" cy="857400"/>
          </a:xfrm>
          <a:prstGeom prst="rect">
            <a:avLst/>
          </a:prstGeom>
        </p:spPr>
        <p:txBody>
          <a:bodyPr anchorCtr="0" anchor="ctr" bIns="0" lIns="0" spcFirstLastPara="1" rIns="0" wrap="square" tIns="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3" name="Google Shape;113;p5"/>
          <p:cNvSpPr txBox="1"/>
          <p:nvPr>
            <p:ph idx="1" type="body"/>
          </p:nvPr>
        </p:nvSpPr>
        <p:spPr>
          <a:xfrm>
            <a:off x="1507075" y="1200147"/>
            <a:ext cx="6129900" cy="3725700"/>
          </a:xfrm>
          <a:prstGeom prst="rect">
            <a:avLst/>
          </a:prstGeom>
        </p:spPr>
        <p:txBody>
          <a:bodyPr anchorCtr="0" anchor="t" bIns="0" lIns="0" spcFirstLastPara="1" rIns="0" wrap="square" tIns="0"/>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114" name="Google Shape;114;p5"/>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5"/>
          <p:cNvSpPr/>
          <p:nvPr/>
        </p:nvSpPr>
        <p:spPr>
          <a:xfrm>
            <a:off x="8756382" y="4814861"/>
            <a:ext cx="176272" cy="174476"/>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8591870" y="158066"/>
            <a:ext cx="300907" cy="174476"/>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476396" y="4122342"/>
            <a:ext cx="542995" cy="404150"/>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440795" y="314384"/>
            <a:ext cx="261715" cy="222553"/>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832438" y="152383"/>
            <a:ext cx="240354" cy="1495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471041" y="4572743"/>
            <a:ext cx="341833" cy="263510"/>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494197" y="949910"/>
            <a:ext cx="154911" cy="34362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8530268" y="3889108"/>
            <a:ext cx="295551" cy="23682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882280" y="4325269"/>
            <a:ext cx="315147" cy="674750"/>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1341596" y="4382261"/>
            <a:ext cx="281311" cy="379229"/>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8097668" y="4736508"/>
            <a:ext cx="318707" cy="290227"/>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7823509" y="4656421"/>
            <a:ext cx="160267" cy="23679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8359383" y="4166828"/>
            <a:ext cx="639118" cy="263510"/>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8133270" y="4298583"/>
            <a:ext cx="544790" cy="5323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7900067" y="4440988"/>
            <a:ext cx="158471" cy="124666"/>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1282839" y="4773905"/>
            <a:ext cx="110425" cy="8726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243162" y="1151103"/>
            <a:ext cx="110425" cy="85474"/>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241398" y="4266542"/>
            <a:ext cx="158471" cy="124635"/>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70196" y="4458788"/>
            <a:ext cx="327592" cy="156707"/>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8518903" y="806068"/>
            <a:ext cx="469997" cy="311587"/>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8104104" y="757991"/>
            <a:ext cx="283075" cy="13355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8039991" y="156270"/>
            <a:ext cx="336508" cy="453992"/>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1177800" y="157708"/>
            <a:ext cx="211904" cy="284871"/>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8273225" y="441110"/>
            <a:ext cx="571475" cy="2599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152395" y="602784"/>
            <a:ext cx="635557" cy="452196"/>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773681" y="330389"/>
            <a:ext cx="471823" cy="316912"/>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8454790" y="905751"/>
            <a:ext cx="124666" cy="10686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714955" y="766549"/>
            <a:ext cx="131755" cy="131786"/>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7762271" y="343192"/>
            <a:ext cx="213669" cy="30270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7870870" y="159831"/>
            <a:ext cx="158471" cy="12466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45" name="Shape 145"/>
        <p:cNvGrpSpPr/>
        <p:nvPr/>
      </p:nvGrpSpPr>
      <p:grpSpPr>
        <a:xfrm>
          <a:off x="0" y="0"/>
          <a:ext cx="0" cy="0"/>
          <a:chOff x="0" y="0"/>
          <a:chExt cx="0" cy="0"/>
        </a:xfrm>
      </p:grpSpPr>
      <p:sp>
        <p:nvSpPr>
          <p:cNvPr id="146" name="Google Shape;146;p6"/>
          <p:cNvSpPr txBox="1"/>
          <p:nvPr>
            <p:ph type="title"/>
          </p:nvPr>
        </p:nvSpPr>
        <p:spPr>
          <a:xfrm>
            <a:off x="1507075" y="205975"/>
            <a:ext cx="6129900" cy="857400"/>
          </a:xfrm>
          <a:prstGeom prst="rect">
            <a:avLst/>
          </a:prstGeom>
        </p:spPr>
        <p:txBody>
          <a:bodyPr anchorCtr="0" anchor="ctr" bIns="0" lIns="0" spcFirstLastPara="1" rIns="0" wrap="square" tIns="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7" name="Google Shape;147;p6"/>
          <p:cNvSpPr txBox="1"/>
          <p:nvPr>
            <p:ph idx="1" type="body"/>
          </p:nvPr>
        </p:nvSpPr>
        <p:spPr>
          <a:xfrm>
            <a:off x="1507037" y="1200150"/>
            <a:ext cx="2975400" cy="3725700"/>
          </a:xfrm>
          <a:prstGeom prst="rect">
            <a:avLst/>
          </a:prstGeom>
        </p:spPr>
        <p:txBody>
          <a:bodyPr anchorCtr="0" anchor="t" bIns="0" lIns="0" spcFirstLastPara="1" rIns="0" wrap="square" tIns="0"/>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48" name="Google Shape;148;p6"/>
          <p:cNvSpPr txBox="1"/>
          <p:nvPr>
            <p:ph idx="2" type="body"/>
          </p:nvPr>
        </p:nvSpPr>
        <p:spPr>
          <a:xfrm>
            <a:off x="4661585" y="1200150"/>
            <a:ext cx="2975400" cy="3725700"/>
          </a:xfrm>
          <a:prstGeom prst="rect">
            <a:avLst/>
          </a:prstGeom>
        </p:spPr>
        <p:txBody>
          <a:bodyPr anchorCtr="0" anchor="t" bIns="0" lIns="0" spcFirstLastPara="1" rIns="0" wrap="square" tIns="0"/>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49" name="Google Shape;149;p6"/>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50" name="Google Shape;150;p6"/>
          <p:cNvSpPr/>
          <p:nvPr/>
        </p:nvSpPr>
        <p:spPr>
          <a:xfrm>
            <a:off x="8756382" y="4814861"/>
            <a:ext cx="176272" cy="174476"/>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8591870" y="158066"/>
            <a:ext cx="300907" cy="174476"/>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476396" y="4122342"/>
            <a:ext cx="542995" cy="404150"/>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440795" y="314384"/>
            <a:ext cx="261715" cy="222553"/>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832438" y="152383"/>
            <a:ext cx="240354" cy="1495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471041" y="4572743"/>
            <a:ext cx="341833" cy="263510"/>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494197" y="949910"/>
            <a:ext cx="154911" cy="34362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8530268" y="3889108"/>
            <a:ext cx="295551" cy="23682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882280" y="4325269"/>
            <a:ext cx="315147" cy="674750"/>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1341596" y="4382261"/>
            <a:ext cx="281311" cy="379229"/>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8097668" y="4736508"/>
            <a:ext cx="318707" cy="290227"/>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7823509" y="4656421"/>
            <a:ext cx="160267" cy="23679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8359383" y="4166828"/>
            <a:ext cx="639118" cy="263510"/>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8133270" y="4298583"/>
            <a:ext cx="544790" cy="5323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7900067" y="4440988"/>
            <a:ext cx="158471" cy="124666"/>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1282839" y="4773905"/>
            <a:ext cx="110425" cy="8726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243162" y="1151103"/>
            <a:ext cx="110425" cy="85474"/>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241398" y="4266542"/>
            <a:ext cx="158471" cy="124635"/>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170196" y="4458788"/>
            <a:ext cx="327592" cy="156707"/>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8518903" y="806068"/>
            <a:ext cx="469997" cy="311587"/>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8104104" y="757991"/>
            <a:ext cx="283075" cy="13355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8039991" y="156270"/>
            <a:ext cx="336508" cy="453992"/>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1177800" y="157708"/>
            <a:ext cx="211904" cy="284871"/>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8273225" y="441110"/>
            <a:ext cx="571475" cy="2599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152395" y="602784"/>
            <a:ext cx="635557" cy="452196"/>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773681" y="330389"/>
            <a:ext cx="471823" cy="316912"/>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8454790" y="905751"/>
            <a:ext cx="124666" cy="10686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714955" y="766549"/>
            <a:ext cx="131755" cy="131786"/>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7762271" y="343192"/>
            <a:ext cx="213669" cy="30270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7870870" y="159831"/>
            <a:ext cx="158471" cy="12466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80" name="Shape 180"/>
        <p:cNvGrpSpPr/>
        <p:nvPr/>
      </p:nvGrpSpPr>
      <p:grpSpPr>
        <a:xfrm>
          <a:off x="0" y="0"/>
          <a:ext cx="0" cy="0"/>
          <a:chOff x="0" y="0"/>
          <a:chExt cx="0" cy="0"/>
        </a:xfrm>
      </p:grpSpPr>
      <p:sp>
        <p:nvSpPr>
          <p:cNvPr id="181" name="Google Shape;181;p7"/>
          <p:cNvSpPr txBox="1"/>
          <p:nvPr>
            <p:ph type="title"/>
          </p:nvPr>
        </p:nvSpPr>
        <p:spPr>
          <a:xfrm>
            <a:off x="1507075" y="205975"/>
            <a:ext cx="6129900" cy="857400"/>
          </a:xfrm>
          <a:prstGeom prst="rect">
            <a:avLst/>
          </a:prstGeom>
        </p:spPr>
        <p:txBody>
          <a:bodyPr anchorCtr="0" anchor="ctr" bIns="0" lIns="0" spcFirstLastPara="1" rIns="0" wrap="square" tIns="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2" name="Google Shape;182;p7"/>
          <p:cNvSpPr txBox="1"/>
          <p:nvPr>
            <p:ph idx="1" type="body"/>
          </p:nvPr>
        </p:nvSpPr>
        <p:spPr>
          <a:xfrm>
            <a:off x="1507076" y="1200150"/>
            <a:ext cx="1955100" cy="3725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83" name="Google Shape;183;p7"/>
          <p:cNvSpPr txBox="1"/>
          <p:nvPr>
            <p:ph idx="2" type="body"/>
          </p:nvPr>
        </p:nvSpPr>
        <p:spPr>
          <a:xfrm>
            <a:off x="3562363" y="1200150"/>
            <a:ext cx="1955100" cy="3725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84" name="Google Shape;184;p7"/>
          <p:cNvSpPr txBox="1"/>
          <p:nvPr>
            <p:ph idx="3" type="body"/>
          </p:nvPr>
        </p:nvSpPr>
        <p:spPr>
          <a:xfrm>
            <a:off x="5617649" y="1200150"/>
            <a:ext cx="1955100" cy="3725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85" name="Google Shape;185;p7"/>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86" name="Google Shape;186;p7"/>
          <p:cNvSpPr/>
          <p:nvPr/>
        </p:nvSpPr>
        <p:spPr>
          <a:xfrm>
            <a:off x="8756382" y="4814861"/>
            <a:ext cx="176272" cy="174476"/>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8591870" y="158066"/>
            <a:ext cx="300907" cy="174476"/>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476396" y="4122342"/>
            <a:ext cx="542995" cy="404150"/>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440795" y="314384"/>
            <a:ext cx="261715" cy="222553"/>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832438" y="152383"/>
            <a:ext cx="240354" cy="1495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471041" y="4572743"/>
            <a:ext cx="341833" cy="263510"/>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494197" y="949910"/>
            <a:ext cx="154911" cy="34362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8530268" y="3889108"/>
            <a:ext cx="295551" cy="23682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882280" y="4325269"/>
            <a:ext cx="315147" cy="674750"/>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1341596" y="4382261"/>
            <a:ext cx="281311" cy="379229"/>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8097668" y="4736508"/>
            <a:ext cx="318707" cy="290227"/>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7823509" y="4656421"/>
            <a:ext cx="160267" cy="23679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8359383" y="4166828"/>
            <a:ext cx="639118" cy="263510"/>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8133270" y="4298583"/>
            <a:ext cx="544790" cy="5323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7900067" y="4440988"/>
            <a:ext cx="158471" cy="124666"/>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1282839" y="4773905"/>
            <a:ext cx="110425" cy="8726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243162" y="1151103"/>
            <a:ext cx="110425" cy="85474"/>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241398" y="4266542"/>
            <a:ext cx="158471" cy="124635"/>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170196" y="4458788"/>
            <a:ext cx="327592" cy="156707"/>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8518903" y="806068"/>
            <a:ext cx="469997" cy="311587"/>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8104104" y="757991"/>
            <a:ext cx="283075" cy="13355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8039991" y="156270"/>
            <a:ext cx="336508" cy="453992"/>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1177800" y="157708"/>
            <a:ext cx="211904" cy="284871"/>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8273225" y="441110"/>
            <a:ext cx="571475" cy="2599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152395" y="602784"/>
            <a:ext cx="635557" cy="452196"/>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773681" y="330389"/>
            <a:ext cx="471823" cy="316912"/>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8454790" y="905751"/>
            <a:ext cx="124666" cy="10686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714955" y="766549"/>
            <a:ext cx="131755" cy="131786"/>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7762271" y="343192"/>
            <a:ext cx="213669" cy="30270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7870870" y="159831"/>
            <a:ext cx="158471" cy="12466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6" name="Shape 216"/>
        <p:cNvGrpSpPr/>
        <p:nvPr/>
      </p:nvGrpSpPr>
      <p:grpSpPr>
        <a:xfrm>
          <a:off x="0" y="0"/>
          <a:ext cx="0" cy="0"/>
          <a:chOff x="0" y="0"/>
          <a:chExt cx="0" cy="0"/>
        </a:xfrm>
      </p:grpSpPr>
      <p:sp>
        <p:nvSpPr>
          <p:cNvPr id="217" name="Google Shape;217;p8"/>
          <p:cNvSpPr txBox="1"/>
          <p:nvPr>
            <p:ph type="title"/>
          </p:nvPr>
        </p:nvSpPr>
        <p:spPr>
          <a:xfrm>
            <a:off x="1507075" y="205975"/>
            <a:ext cx="6129900" cy="857400"/>
          </a:xfrm>
          <a:prstGeom prst="rect">
            <a:avLst/>
          </a:prstGeom>
        </p:spPr>
        <p:txBody>
          <a:bodyPr anchorCtr="0" anchor="ctr" bIns="0" lIns="0" spcFirstLastPara="1" rIns="0" wrap="square" tIns="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8" name="Google Shape;218;p8"/>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19" name="Google Shape;219;p8"/>
          <p:cNvSpPr/>
          <p:nvPr/>
        </p:nvSpPr>
        <p:spPr>
          <a:xfrm>
            <a:off x="8756382" y="4814861"/>
            <a:ext cx="176272" cy="174476"/>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8591870" y="158066"/>
            <a:ext cx="300907" cy="174476"/>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476396" y="4122342"/>
            <a:ext cx="542995" cy="404150"/>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440795" y="314384"/>
            <a:ext cx="261715" cy="222553"/>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832438" y="152383"/>
            <a:ext cx="240354" cy="1495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471041" y="4572743"/>
            <a:ext cx="341833" cy="263510"/>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494197" y="949910"/>
            <a:ext cx="154911" cy="34362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8530268" y="3889108"/>
            <a:ext cx="295551" cy="23682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882280" y="4325269"/>
            <a:ext cx="315147" cy="674750"/>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1341596" y="4382261"/>
            <a:ext cx="281311" cy="379229"/>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8097668" y="4736508"/>
            <a:ext cx="318707" cy="290227"/>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7823509" y="4656421"/>
            <a:ext cx="160267" cy="23679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8359383" y="4166828"/>
            <a:ext cx="639118" cy="263510"/>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8133270" y="4298583"/>
            <a:ext cx="544790" cy="5323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7900067" y="4440988"/>
            <a:ext cx="158471" cy="124666"/>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1282839" y="4773905"/>
            <a:ext cx="110425" cy="8726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243162" y="1151103"/>
            <a:ext cx="110425" cy="85474"/>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241398" y="4266542"/>
            <a:ext cx="158471" cy="124635"/>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170196" y="4458788"/>
            <a:ext cx="327592" cy="156707"/>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8518903" y="806068"/>
            <a:ext cx="469997" cy="311587"/>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8104104" y="757991"/>
            <a:ext cx="283075" cy="13355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8039991" y="156270"/>
            <a:ext cx="336508" cy="453992"/>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1177800" y="157708"/>
            <a:ext cx="211904" cy="284871"/>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8273225" y="441110"/>
            <a:ext cx="571475" cy="2599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152395" y="602784"/>
            <a:ext cx="635557" cy="452196"/>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773681" y="330389"/>
            <a:ext cx="471823" cy="316912"/>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8454790" y="905751"/>
            <a:ext cx="124666" cy="10686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714955" y="766549"/>
            <a:ext cx="131755" cy="131786"/>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7762271" y="343192"/>
            <a:ext cx="213669" cy="30270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7870870" y="159831"/>
            <a:ext cx="158471" cy="12466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9" name="Shape 249"/>
        <p:cNvGrpSpPr/>
        <p:nvPr/>
      </p:nvGrpSpPr>
      <p:grpSpPr>
        <a:xfrm>
          <a:off x="0" y="0"/>
          <a:ext cx="0" cy="0"/>
          <a:chOff x="0" y="0"/>
          <a:chExt cx="0" cy="0"/>
        </a:xfrm>
      </p:grpSpPr>
      <p:sp>
        <p:nvSpPr>
          <p:cNvPr id="250" name="Google Shape;250;p9"/>
          <p:cNvSpPr txBox="1"/>
          <p:nvPr>
            <p:ph idx="1" type="body"/>
          </p:nvPr>
        </p:nvSpPr>
        <p:spPr>
          <a:xfrm>
            <a:off x="457200" y="4253909"/>
            <a:ext cx="8229600" cy="519600"/>
          </a:xfrm>
          <a:prstGeom prst="rect">
            <a:avLst/>
          </a:prstGeom>
        </p:spPr>
        <p:txBody>
          <a:bodyPr anchorCtr="0" anchor="t" bIns="0" lIns="0" spcFirstLastPara="1" rIns="0" wrap="square" tIns="0"/>
          <a:lstStyle>
            <a:lvl1pPr indent="-228600" lvl="0" marL="457200" algn="ctr">
              <a:spcBef>
                <a:spcPts val="360"/>
              </a:spcBef>
              <a:spcAft>
                <a:spcPts val="0"/>
              </a:spcAft>
              <a:buClr>
                <a:srgbClr val="7B77C8"/>
              </a:buClr>
              <a:buSzPts val="1800"/>
              <a:buNone/>
              <a:defRPr sz="1800">
                <a:solidFill>
                  <a:srgbClr val="7B77C8"/>
                </a:solidFill>
              </a:defRPr>
            </a:lvl1pPr>
          </a:lstStyle>
          <a:p/>
        </p:txBody>
      </p:sp>
      <p:sp>
        <p:nvSpPr>
          <p:cNvPr id="251" name="Google Shape;251;p9"/>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52" name="Google Shape;252;p9"/>
          <p:cNvSpPr/>
          <p:nvPr/>
        </p:nvSpPr>
        <p:spPr>
          <a:xfrm>
            <a:off x="8756382" y="4814861"/>
            <a:ext cx="176272" cy="174476"/>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8591870" y="158066"/>
            <a:ext cx="300907" cy="174476"/>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476396" y="4122342"/>
            <a:ext cx="542995" cy="404150"/>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440795" y="314384"/>
            <a:ext cx="261715" cy="222553"/>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832438" y="152383"/>
            <a:ext cx="240354" cy="1495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471041" y="4572743"/>
            <a:ext cx="341833" cy="263510"/>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494197" y="949910"/>
            <a:ext cx="154911" cy="34362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8530268" y="3889108"/>
            <a:ext cx="295551" cy="23682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882280" y="4325269"/>
            <a:ext cx="315147" cy="674750"/>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1341596" y="4382261"/>
            <a:ext cx="281311" cy="379229"/>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8097668" y="4736508"/>
            <a:ext cx="318707" cy="290227"/>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7823509" y="4656421"/>
            <a:ext cx="160267" cy="23679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8359383" y="4166828"/>
            <a:ext cx="639118" cy="263510"/>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8133270" y="4298583"/>
            <a:ext cx="544790" cy="5323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7900067" y="4440988"/>
            <a:ext cx="158471" cy="124666"/>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1282839" y="4773905"/>
            <a:ext cx="110425" cy="8726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243162" y="1151103"/>
            <a:ext cx="110425" cy="85474"/>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41398" y="4266542"/>
            <a:ext cx="158471" cy="124635"/>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170196" y="4458788"/>
            <a:ext cx="327592" cy="156707"/>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8518903" y="806068"/>
            <a:ext cx="469997" cy="311587"/>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8104104" y="757991"/>
            <a:ext cx="283075" cy="13355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8039991" y="156270"/>
            <a:ext cx="336508" cy="453992"/>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1177800" y="157708"/>
            <a:ext cx="211904" cy="284871"/>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8273225" y="441110"/>
            <a:ext cx="571475" cy="2599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152395" y="602784"/>
            <a:ext cx="635557" cy="452196"/>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773681" y="330389"/>
            <a:ext cx="471823" cy="316912"/>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8454790" y="905751"/>
            <a:ext cx="124666" cy="10686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a:off x="714955" y="766549"/>
            <a:ext cx="131755" cy="131786"/>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7762271" y="343192"/>
            <a:ext cx="213669" cy="30270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7870870" y="159831"/>
            <a:ext cx="158471" cy="12466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2" name="Shape 282"/>
        <p:cNvGrpSpPr/>
        <p:nvPr/>
      </p:nvGrpSpPr>
      <p:grpSpPr>
        <a:xfrm>
          <a:off x="0" y="0"/>
          <a:ext cx="0" cy="0"/>
          <a:chOff x="0" y="0"/>
          <a:chExt cx="0" cy="0"/>
        </a:xfrm>
      </p:grpSpPr>
      <p:sp>
        <p:nvSpPr>
          <p:cNvPr id="283" name="Google Shape;283;p10"/>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84" name="Google Shape;284;p10"/>
          <p:cNvSpPr/>
          <p:nvPr/>
        </p:nvSpPr>
        <p:spPr>
          <a:xfrm>
            <a:off x="8879183" y="4878827"/>
            <a:ext cx="156799" cy="155201"/>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a:off x="8714628" y="82976"/>
            <a:ext cx="267665" cy="155201"/>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a:off x="337680" y="4286565"/>
            <a:ext cx="483008" cy="359502"/>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p:nvPr/>
        </p:nvSpPr>
        <p:spPr>
          <a:xfrm>
            <a:off x="332748" y="202010"/>
            <a:ext cx="232802" cy="197967"/>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a:off x="681138" y="57901"/>
            <a:ext cx="213801" cy="133034"/>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
          <p:cNvSpPr/>
          <p:nvPr/>
        </p:nvSpPr>
        <p:spPr>
          <a:xfrm>
            <a:off x="332916" y="4687223"/>
            <a:ext cx="304069" cy="234399"/>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0"/>
          <p:cNvSpPr/>
          <p:nvPr/>
        </p:nvSpPr>
        <p:spPr>
          <a:xfrm>
            <a:off x="380252" y="767349"/>
            <a:ext cx="137798" cy="305666"/>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
          <p:cNvSpPr/>
          <p:nvPr/>
        </p:nvSpPr>
        <p:spPr>
          <a:xfrm>
            <a:off x="8678042" y="4055315"/>
            <a:ext cx="262901" cy="210662"/>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0"/>
          <p:cNvSpPr/>
          <p:nvPr/>
        </p:nvSpPr>
        <p:spPr>
          <a:xfrm>
            <a:off x="698737" y="4467080"/>
            <a:ext cx="280332" cy="600207"/>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
          <p:cNvSpPr/>
          <p:nvPr/>
        </p:nvSpPr>
        <p:spPr>
          <a:xfrm>
            <a:off x="1107326" y="4517779"/>
            <a:ext cx="250233" cy="337334"/>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
          <p:cNvSpPr/>
          <p:nvPr/>
        </p:nvSpPr>
        <p:spPr>
          <a:xfrm>
            <a:off x="8293219" y="4809127"/>
            <a:ext cx="283499" cy="258164"/>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0"/>
          <p:cNvSpPr/>
          <p:nvPr/>
        </p:nvSpPr>
        <p:spPr>
          <a:xfrm>
            <a:off x="8049338" y="4737885"/>
            <a:ext cx="142562" cy="21063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0"/>
          <p:cNvSpPr/>
          <p:nvPr/>
        </p:nvSpPr>
        <p:spPr>
          <a:xfrm>
            <a:off x="8526030" y="4302363"/>
            <a:ext cx="568512" cy="234399"/>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0"/>
          <p:cNvSpPr/>
          <p:nvPr/>
        </p:nvSpPr>
        <p:spPr>
          <a:xfrm>
            <a:off x="8324889" y="4419567"/>
            <a:ext cx="484605" cy="473507"/>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
          <p:cNvSpPr/>
          <p:nvPr/>
        </p:nvSpPr>
        <p:spPr>
          <a:xfrm>
            <a:off x="8117441" y="4546244"/>
            <a:ext cx="140964" cy="110894"/>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
          <p:cNvSpPr/>
          <p:nvPr/>
        </p:nvSpPr>
        <p:spPr>
          <a:xfrm>
            <a:off x="1055058" y="4866169"/>
            <a:ext cx="98226" cy="77628"/>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0"/>
          <p:cNvSpPr/>
          <p:nvPr/>
        </p:nvSpPr>
        <p:spPr>
          <a:xfrm>
            <a:off x="156942" y="946322"/>
            <a:ext cx="98226" cy="76031"/>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p:nvPr/>
        </p:nvSpPr>
        <p:spPr>
          <a:xfrm>
            <a:off x="128635" y="4414840"/>
            <a:ext cx="140964" cy="110866"/>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0"/>
          <p:cNvSpPr/>
          <p:nvPr/>
        </p:nvSpPr>
        <p:spPr>
          <a:xfrm>
            <a:off x="65297" y="4585854"/>
            <a:ext cx="291402" cy="139395"/>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
          <p:cNvSpPr/>
          <p:nvPr/>
        </p:nvSpPr>
        <p:spPr>
          <a:xfrm>
            <a:off x="8649720" y="659413"/>
            <a:ext cx="418074" cy="277165"/>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
          <p:cNvSpPr/>
          <p:nvPr/>
        </p:nvSpPr>
        <p:spPr>
          <a:xfrm>
            <a:off x="8280731" y="616645"/>
            <a:ext cx="251803" cy="118797"/>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0"/>
          <p:cNvSpPr/>
          <p:nvPr/>
        </p:nvSpPr>
        <p:spPr>
          <a:xfrm>
            <a:off x="8223699" y="81379"/>
            <a:ext cx="299333" cy="403837"/>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p:nvPr/>
        </p:nvSpPr>
        <p:spPr>
          <a:xfrm>
            <a:off x="988357" y="62638"/>
            <a:ext cx="188494" cy="253400"/>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0"/>
          <p:cNvSpPr/>
          <p:nvPr/>
        </p:nvSpPr>
        <p:spPr>
          <a:xfrm>
            <a:off x="8431174" y="334761"/>
            <a:ext cx="508342" cy="231232"/>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
          <p:cNvSpPr/>
          <p:nvPr/>
        </p:nvSpPr>
        <p:spPr>
          <a:xfrm>
            <a:off x="76199" y="458559"/>
            <a:ext cx="565345" cy="402240"/>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
          <p:cNvSpPr/>
          <p:nvPr/>
        </p:nvSpPr>
        <p:spPr>
          <a:xfrm>
            <a:off x="628870" y="216248"/>
            <a:ext cx="419699" cy="281901"/>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
          <p:cNvSpPr/>
          <p:nvPr/>
        </p:nvSpPr>
        <p:spPr>
          <a:xfrm>
            <a:off x="8592688" y="748087"/>
            <a:ext cx="110894" cy="95059"/>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
          <p:cNvSpPr/>
          <p:nvPr/>
        </p:nvSpPr>
        <p:spPr>
          <a:xfrm>
            <a:off x="576629" y="604238"/>
            <a:ext cx="117200" cy="117227"/>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0"/>
          <p:cNvSpPr/>
          <p:nvPr/>
        </p:nvSpPr>
        <p:spPr>
          <a:xfrm>
            <a:off x="7976651" y="247657"/>
            <a:ext cx="190064" cy="26926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0"/>
          <p:cNvSpPr/>
          <p:nvPr/>
        </p:nvSpPr>
        <p:spPr>
          <a:xfrm>
            <a:off x="8073256" y="84546"/>
            <a:ext cx="140964" cy="110894"/>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4.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3.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07075" y="205975"/>
            <a:ext cx="6129900" cy="857400"/>
          </a:xfrm>
          <a:prstGeom prst="rect">
            <a:avLst/>
          </a:prstGeom>
          <a:noFill/>
          <a:ln>
            <a:noFill/>
          </a:ln>
        </p:spPr>
        <p:txBody>
          <a:bodyPr anchorCtr="0" anchor="ctr" bIns="0" lIns="0" spcFirstLastPara="1" rIns="0" wrap="square" tIns="0"/>
          <a:lstStyle>
            <a:lvl1pPr lvl="0"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1pPr>
            <a:lvl2pPr lvl="1"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2pPr>
            <a:lvl3pPr lvl="2"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3pPr>
            <a:lvl4pPr lvl="3"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4pPr>
            <a:lvl5pPr lvl="4"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5pPr>
            <a:lvl6pPr lvl="5"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6pPr>
            <a:lvl7pPr lvl="6"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7pPr>
            <a:lvl8pPr lvl="7"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8pPr>
            <a:lvl9pPr lvl="8"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9pPr>
          </a:lstStyle>
          <a:p/>
        </p:txBody>
      </p:sp>
      <p:sp>
        <p:nvSpPr>
          <p:cNvPr id="7" name="Google Shape;7;p1"/>
          <p:cNvSpPr txBox="1"/>
          <p:nvPr>
            <p:ph idx="1" type="body"/>
          </p:nvPr>
        </p:nvSpPr>
        <p:spPr>
          <a:xfrm>
            <a:off x="1507075" y="1200147"/>
            <a:ext cx="6129900" cy="3725700"/>
          </a:xfrm>
          <a:prstGeom prst="rect">
            <a:avLst/>
          </a:prstGeom>
          <a:noFill/>
          <a:ln>
            <a:noFill/>
          </a:ln>
        </p:spPr>
        <p:txBody>
          <a:bodyPr anchorCtr="0" anchor="t" bIns="0" lIns="0" spcFirstLastPara="1" rIns="0" wrap="square" tIns="0"/>
          <a:lstStyle>
            <a:lvl1pPr indent="-381000" lvl="0" marL="457200">
              <a:spcBef>
                <a:spcPts val="600"/>
              </a:spcBef>
              <a:spcAft>
                <a:spcPts val="0"/>
              </a:spcAft>
              <a:buClr>
                <a:srgbClr val="8FF1ED"/>
              </a:buClr>
              <a:buSzPts val="2400"/>
              <a:buFont typeface="Roboto Slab Light"/>
              <a:buChar char="﹡"/>
              <a:defRPr sz="2400">
                <a:solidFill>
                  <a:srgbClr val="627281"/>
                </a:solidFill>
                <a:latin typeface="Roboto Slab Light"/>
                <a:ea typeface="Roboto Slab Light"/>
                <a:cs typeface="Roboto Slab Light"/>
                <a:sym typeface="Roboto Slab Light"/>
              </a:defRPr>
            </a:lvl1pPr>
            <a:lvl2pPr indent="-381000" lvl="1" marL="914400">
              <a:spcBef>
                <a:spcPts val="0"/>
              </a:spcBef>
              <a:spcAft>
                <a:spcPts val="0"/>
              </a:spcAft>
              <a:buClr>
                <a:srgbClr val="FE6594"/>
              </a:buClr>
              <a:buSzPts val="2400"/>
              <a:buFont typeface="Roboto Slab Light"/>
              <a:buChar char="○"/>
              <a:defRPr sz="2400">
                <a:solidFill>
                  <a:srgbClr val="627281"/>
                </a:solidFill>
                <a:latin typeface="Roboto Slab Light"/>
                <a:ea typeface="Roboto Slab Light"/>
                <a:cs typeface="Roboto Slab Light"/>
                <a:sym typeface="Roboto Slab Light"/>
              </a:defRPr>
            </a:lvl2pPr>
            <a:lvl3pPr indent="-381000" lvl="2" marL="1371600">
              <a:spcBef>
                <a:spcPts val="0"/>
              </a:spcBef>
              <a:spcAft>
                <a:spcPts val="0"/>
              </a:spcAft>
              <a:buClr>
                <a:srgbClr val="FEB794"/>
              </a:buClr>
              <a:buSzPts val="2400"/>
              <a:buFont typeface="Roboto Slab Light"/>
              <a:buChar char="■"/>
              <a:defRPr sz="2400">
                <a:solidFill>
                  <a:srgbClr val="627281"/>
                </a:solidFill>
                <a:latin typeface="Roboto Slab Light"/>
                <a:ea typeface="Roboto Slab Light"/>
                <a:cs typeface="Roboto Slab Light"/>
                <a:sym typeface="Roboto Slab Light"/>
              </a:defRPr>
            </a:lvl3pPr>
            <a:lvl4pPr indent="-381000" lvl="3" marL="1828800">
              <a:spcBef>
                <a:spcPts val="0"/>
              </a:spcBef>
              <a:spcAft>
                <a:spcPts val="0"/>
              </a:spcAft>
              <a:buClr>
                <a:srgbClr val="FFDB5C"/>
              </a:buClr>
              <a:buSzPts val="2400"/>
              <a:buFont typeface="Roboto Slab Light"/>
              <a:buChar char="●"/>
              <a:defRPr sz="2400">
                <a:solidFill>
                  <a:srgbClr val="627281"/>
                </a:solidFill>
                <a:latin typeface="Roboto Slab Light"/>
                <a:ea typeface="Roboto Slab Light"/>
                <a:cs typeface="Roboto Slab Light"/>
                <a:sym typeface="Roboto Slab Light"/>
              </a:defRPr>
            </a:lvl4pPr>
            <a:lvl5pPr indent="-381000" lvl="4" marL="2286000">
              <a:spcBef>
                <a:spcPts val="0"/>
              </a:spcBef>
              <a:spcAft>
                <a:spcPts val="0"/>
              </a:spcAft>
              <a:buClr>
                <a:srgbClr val="7B77C8"/>
              </a:buClr>
              <a:buSzPts val="2400"/>
              <a:buFont typeface="Roboto Slab Light"/>
              <a:buChar char="○"/>
              <a:defRPr sz="2400">
                <a:solidFill>
                  <a:srgbClr val="627281"/>
                </a:solidFill>
                <a:latin typeface="Roboto Slab Light"/>
                <a:ea typeface="Roboto Slab Light"/>
                <a:cs typeface="Roboto Slab Light"/>
                <a:sym typeface="Roboto Slab Light"/>
              </a:defRPr>
            </a:lvl5pPr>
            <a:lvl6pPr indent="-381000" lvl="5" marL="2743200">
              <a:spcBef>
                <a:spcPts val="0"/>
              </a:spcBef>
              <a:spcAft>
                <a:spcPts val="0"/>
              </a:spcAft>
              <a:buClr>
                <a:srgbClr val="4CC3F8"/>
              </a:buClr>
              <a:buSzPts val="2400"/>
              <a:buFont typeface="Roboto Slab Light"/>
              <a:buChar char="■"/>
              <a:defRPr sz="2400">
                <a:solidFill>
                  <a:srgbClr val="627281"/>
                </a:solidFill>
                <a:latin typeface="Roboto Slab Light"/>
                <a:ea typeface="Roboto Slab Light"/>
                <a:cs typeface="Roboto Slab Light"/>
                <a:sym typeface="Roboto Slab Light"/>
              </a:defRPr>
            </a:lvl6pPr>
            <a:lvl7pPr indent="-381000" lvl="6" marL="3200400">
              <a:spcBef>
                <a:spcPts val="0"/>
              </a:spcBef>
              <a:spcAft>
                <a:spcPts val="0"/>
              </a:spcAft>
              <a:buClr>
                <a:srgbClr val="627281"/>
              </a:buClr>
              <a:buSzPts val="2400"/>
              <a:buFont typeface="Roboto Slab Light"/>
              <a:buChar char="●"/>
              <a:defRPr sz="2400">
                <a:solidFill>
                  <a:srgbClr val="627281"/>
                </a:solidFill>
                <a:latin typeface="Roboto Slab Light"/>
                <a:ea typeface="Roboto Slab Light"/>
                <a:cs typeface="Roboto Slab Light"/>
                <a:sym typeface="Roboto Slab Light"/>
              </a:defRPr>
            </a:lvl7pPr>
            <a:lvl8pPr indent="-381000" lvl="7" marL="3657600">
              <a:spcBef>
                <a:spcPts val="0"/>
              </a:spcBef>
              <a:spcAft>
                <a:spcPts val="0"/>
              </a:spcAft>
              <a:buClr>
                <a:srgbClr val="627281"/>
              </a:buClr>
              <a:buSzPts val="2400"/>
              <a:buFont typeface="Roboto Slab Light"/>
              <a:buChar char="○"/>
              <a:defRPr sz="2400">
                <a:solidFill>
                  <a:srgbClr val="627281"/>
                </a:solidFill>
                <a:latin typeface="Roboto Slab Light"/>
                <a:ea typeface="Roboto Slab Light"/>
                <a:cs typeface="Roboto Slab Light"/>
                <a:sym typeface="Roboto Slab Light"/>
              </a:defRPr>
            </a:lvl8pPr>
            <a:lvl9pPr indent="-381000" lvl="8" marL="4114800">
              <a:spcBef>
                <a:spcPts val="0"/>
              </a:spcBef>
              <a:spcAft>
                <a:spcPts val="0"/>
              </a:spcAft>
              <a:buClr>
                <a:srgbClr val="627281"/>
              </a:buClr>
              <a:buSzPts val="2400"/>
              <a:buFont typeface="Roboto Slab Light"/>
              <a:buChar char="■"/>
              <a:defRPr sz="2400">
                <a:solidFill>
                  <a:srgbClr val="627281"/>
                </a:solidFill>
                <a:latin typeface="Roboto Slab Light"/>
                <a:ea typeface="Roboto Slab Light"/>
                <a:cs typeface="Roboto Slab Light"/>
                <a:sym typeface="Roboto Slab Light"/>
              </a:defRPr>
            </a:lvl9pPr>
          </a:lstStyle>
          <a:p/>
        </p:txBody>
      </p:sp>
      <p:sp>
        <p:nvSpPr>
          <p:cNvPr id="8" name="Google Shape;8;p1"/>
          <p:cNvSpPr txBox="1"/>
          <p:nvPr>
            <p:ph idx="12" type="sldNum"/>
          </p:nvPr>
        </p:nvSpPr>
        <p:spPr>
          <a:xfrm>
            <a:off x="4297650" y="4749851"/>
            <a:ext cx="548700" cy="393600"/>
          </a:xfrm>
          <a:prstGeom prst="rect">
            <a:avLst/>
          </a:prstGeom>
          <a:noFill/>
          <a:ln>
            <a:noFill/>
          </a:ln>
        </p:spPr>
        <p:txBody>
          <a:bodyPr anchorCtr="0" anchor="ctr" bIns="0" lIns="0" spcFirstLastPara="1" rIns="0" wrap="square" tIns="0">
            <a:noAutofit/>
          </a:bodyPr>
          <a:lstStyle>
            <a:lvl1pPr lvl="0" algn="ctr">
              <a:buNone/>
              <a:defRPr sz="1300">
                <a:solidFill>
                  <a:srgbClr val="FE6594"/>
                </a:solidFill>
                <a:latin typeface="Roboto Slab Light"/>
                <a:ea typeface="Roboto Slab Light"/>
                <a:cs typeface="Roboto Slab Light"/>
                <a:sym typeface="Roboto Slab Light"/>
              </a:defRPr>
            </a:lvl1pPr>
            <a:lvl2pPr lvl="1" algn="ctr">
              <a:buNone/>
              <a:defRPr sz="1300">
                <a:solidFill>
                  <a:srgbClr val="FE6594"/>
                </a:solidFill>
                <a:latin typeface="Roboto Slab Light"/>
                <a:ea typeface="Roboto Slab Light"/>
                <a:cs typeface="Roboto Slab Light"/>
                <a:sym typeface="Roboto Slab Light"/>
              </a:defRPr>
            </a:lvl2pPr>
            <a:lvl3pPr lvl="2" algn="ctr">
              <a:buNone/>
              <a:defRPr sz="1300">
                <a:solidFill>
                  <a:srgbClr val="FE6594"/>
                </a:solidFill>
                <a:latin typeface="Roboto Slab Light"/>
                <a:ea typeface="Roboto Slab Light"/>
                <a:cs typeface="Roboto Slab Light"/>
                <a:sym typeface="Roboto Slab Light"/>
              </a:defRPr>
            </a:lvl3pPr>
            <a:lvl4pPr lvl="3" algn="ctr">
              <a:buNone/>
              <a:defRPr sz="1300">
                <a:solidFill>
                  <a:srgbClr val="FE6594"/>
                </a:solidFill>
                <a:latin typeface="Roboto Slab Light"/>
                <a:ea typeface="Roboto Slab Light"/>
                <a:cs typeface="Roboto Slab Light"/>
                <a:sym typeface="Roboto Slab Light"/>
              </a:defRPr>
            </a:lvl4pPr>
            <a:lvl5pPr lvl="4" algn="ctr">
              <a:buNone/>
              <a:defRPr sz="1300">
                <a:solidFill>
                  <a:srgbClr val="FE6594"/>
                </a:solidFill>
                <a:latin typeface="Roboto Slab Light"/>
                <a:ea typeface="Roboto Slab Light"/>
                <a:cs typeface="Roboto Slab Light"/>
                <a:sym typeface="Roboto Slab Light"/>
              </a:defRPr>
            </a:lvl5pPr>
            <a:lvl6pPr lvl="5" algn="ctr">
              <a:buNone/>
              <a:defRPr sz="1300">
                <a:solidFill>
                  <a:srgbClr val="FE6594"/>
                </a:solidFill>
                <a:latin typeface="Roboto Slab Light"/>
                <a:ea typeface="Roboto Slab Light"/>
                <a:cs typeface="Roboto Slab Light"/>
                <a:sym typeface="Roboto Slab Light"/>
              </a:defRPr>
            </a:lvl6pPr>
            <a:lvl7pPr lvl="6" algn="ctr">
              <a:buNone/>
              <a:defRPr sz="1300">
                <a:solidFill>
                  <a:srgbClr val="FE6594"/>
                </a:solidFill>
                <a:latin typeface="Roboto Slab Light"/>
                <a:ea typeface="Roboto Slab Light"/>
                <a:cs typeface="Roboto Slab Light"/>
                <a:sym typeface="Roboto Slab Light"/>
              </a:defRPr>
            </a:lvl7pPr>
            <a:lvl8pPr lvl="7" algn="ctr">
              <a:buNone/>
              <a:defRPr sz="1300">
                <a:solidFill>
                  <a:srgbClr val="FE6594"/>
                </a:solidFill>
                <a:latin typeface="Roboto Slab Light"/>
                <a:ea typeface="Roboto Slab Light"/>
                <a:cs typeface="Roboto Slab Light"/>
                <a:sym typeface="Roboto Slab Light"/>
              </a:defRPr>
            </a:lvl8pPr>
            <a:lvl9pPr lvl="8" algn="ctr">
              <a:buNone/>
              <a:defRPr sz="1300">
                <a:solidFill>
                  <a:srgbClr val="FE6594"/>
                </a:solidFill>
                <a:latin typeface="Roboto Slab Light"/>
                <a:ea typeface="Roboto Slab Light"/>
                <a:cs typeface="Roboto Slab Light"/>
                <a:sym typeface="Roboto Slab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346" name="Shape 346"/>
        <p:cNvGrpSpPr/>
        <p:nvPr/>
      </p:nvGrpSpPr>
      <p:grpSpPr>
        <a:xfrm>
          <a:off x="0" y="0"/>
          <a:ext cx="0" cy="0"/>
          <a:chOff x="0" y="0"/>
          <a:chExt cx="0" cy="0"/>
        </a:xfrm>
      </p:grpSpPr>
      <p:sp>
        <p:nvSpPr>
          <p:cNvPr id="347" name="Google Shape;347;p12"/>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sp>
        <p:nvSpPr>
          <p:cNvPr id="348" name="Google Shape;348;p12"/>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latin typeface="Lora"/>
                <a:ea typeface="Lora"/>
                <a:cs typeface="Lora"/>
                <a:sym typeface="Lora"/>
              </a:defRPr>
            </a:lvl2pPr>
            <a:lvl3pPr lvl="2" rtl="0">
              <a:spcBef>
                <a:spcPts val="0"/>
              </a:spcBef>
              <a:spcAft>
                <a:spcPts val="0"/>
              </a:spcAft>
              <a:buSzPts val="2000"/>
              <a:buFont typeface="Lora"/>
              <a:buNone/>
              <a:defRPr b="1" sz="2000">
                <a:latin typeface="Lora"/>
                <a:ea typeface="Lora"/>
                <a:cs typeface="Lora"/>
                <a:sym typeface="Lora"/>
              </a:defRPr>
            </a:lvl3pPr>
            <a:lvl4pPr lvl="3" rtl="0">
              <a:spcBef>
                <a:spcPts val="0"/>
              </a:spcBef>
              <a:spcAft>
                <a:spcPts val="0"/>
              </a:spcAft>
              <a:buSzPts val="2000"/>
              <a:buFont typeface="Lora"/>
              <a:buNone/>
              <a:defRPr b="1" sz="2000">
                <a:latin typeface="Lora"/>
                <a:ea typeface="Lora"/>
                <a:cs typeface="Lora"/>
                <a:sym typeface="Lora"/>
              </a:defRPr>
            </a:lvl4pPr>
            <a:lvl5pPr lvl="4" rtl="0">
              <a:spcBef>
                <a:spcPts val="0"/>
              </a:spcBef>
              <a:spcAft>
                <a:spcPts val="0"/>
              </a:spcAft>
              <a:buSzPts val="2000"/>
              <a:buFont typeface="Lora"/>
              <a:buNone/>
              <a:defRPr b="1" sz="2000">
                <a:latin typeface="Lora"/>
                <a:ea typeface="Lora"/>
                <a:cs typeface="Lora"/>
                <a:sym typeface="Lora"/>
              </a:defRPr>
            </a:lvl5pPr>
            <a:lvl6pPr lvl="5" rtl="0">
              <a:spcBef>
                <a:spcPts val="0"/>
              </a:spcBef>
              <a:spcAft>
                <a:spcPts val="0"/>
              </a:spcAft>
              <a:buSzPts val="2000"/>
              <a:buFont typeface="Lora"/>
              <a:buNone/>
              <a:defRPr b="1" sz="2000">
                <a:latin typeface="Lora"/>
                <a:ea typeface="Lora"/>
                <a:cs typeface="Lora"/>
                <a:sym typeface="Lora"/>
              </a:defRPr>
            </a:lvl6pPr>
            <a:lvl7pPr lvl="6" rtl="0">
              <a:spcBef>
                <a:spcPts val="0"/>
              </a:spcBef>
              <a:spcAft>
                <a:spcPts val="0"/>
              </a:spcAft>
              <a:buSzPts val="2000"/>
              <a:buFont typeface="Lora"/>
              <a:buNone/>
              <a:defRPr b="1" sz="2000">
                <a:latin typeface="Lora"/>
                <a:ea typeface="Lora"/>
                <a:cs typeface="Lora"/>
                <a:sym typeface="Lora"/>
              </a:defRPr>
            </a:lvl7pPr>
            <a:lvl8pPr lvl="7" rtl="0">
              <a:spcBef>
                <a:spcPts val="0"/>
              </a:spcBef>
              <a:spcAft>
                <a:spcPts val="0"/>
              </a:spcAft>
              <a:buSzPts val="2000"/>
              <a:buFont typeface="Lora"/>
              <a:buNone/>
              <a:defRPr b="1" sz="2000">
                <a:latin typeface="Lora"/>
                <a:ea typeface="Lora"/>
                <a:cs typeface="Lora"/>
                <a:sym typeface="Lora"/>
              </a:defRPr>
            </a:lvl8pPr>
            <a:lvl9pPr lvl="8" rtl="0">
              <a:spcBef>
                <a:spcPts val="0"/>
              </a:spcBef>
              <a:spcAft>
                <a:spcPts val="0"/>
              </a:spcAft>
              <a:buSzPts val="2000"/>
              <a:buFont typeface="Lora"/>
              <a:buNone/>
              <a:defRPr b="1" sz="2000">
                <a:latin typeface="Lora"/>
                <a:ea typeface="Lora"/>
                <a:cs typeface="Lora"/>
                <a:sym typeface="Lora"/>
              </a:defRPr>
            </a:lvl9pPr>
          </a:lstStyle>
          <a:p/>
        </p:txBody>
      </p:sp>
      <p:sp>
        <p:nvSpPr>
          <p:cNvPr id="349" name="Google Shape;349;p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000">
                <a:solidFill>
                  <a:srgbClr val="1D1D1B"/>
                </a:solidFill>
                <a:latin typeface="Lora"/>
                <a:ea typeface="Lora"/>
                <a:cs typeface="Lora"/>
                <a:sym typeface="Lora"/>
              </a:defRPr>
            </a:lvl1pPr>
            <a:lvl2pPr lvl="1" rtl="0" algn="r">
              <a:buNone/>
              <a:defRPr sz="1000">
                <a:solidFill>
                  <a:srgbClr val="1D1D1B"/>
                </a:solidFill>
                <a:latin typeface="Lora"/>
                <a:ea typeface="Lora"/>
                <a:cs typeface="Lora"/>
                <a:sym typeface="Lora"/>
              </a:defRPr>
            </a:lvl2pPr>
            <a:lvl3pPr lvl="2" rtl="0" algn="r">
              <a:buNone/>
              <a:defRPr sz="1000">
                <a:solidFill>
                  <a:srgbClr val="1D1D1B"/>
                </a:solidFill>
                <a:latin typeface="Lora"/>
                <a:ea typeface="Lora"/>
                <a:cs typeface="Lora"/>
                <a:sym typeface="Lora"/>
              </a:defRPr>
            </a:lvl3pPr>
            <a:lvl4pPr lvl="3" rtl="0" algn="r">
              <a:buNone/>
              <a:defRPr sz="1000">
                <a:solidFill>
                  <a:srgbClr val="1D1D1B"/>
                </a:solidFill>
                <a:latin typeface="Lora"/>
                <a:ea typeface="Lora"/>
                <a:cs typeface="Lora"/>
                <a:sym typeface="Lora"/>
              </a:defRPr>
            </a:lvl4pPr>
            <a:lvl5pPr lvl="4" rtl="0" algn="r">
              <a:buNone/>
              <a:defRPr sz="1000">
                <a:solidFill>
                  <a:srgbClr val="1D1D1B"/>
                </a:solidFill>
                <a:latin typeface="Lora"/>
                <a:ea typeface="Lora"/>
                <a:cs typeface="Lora"/>
                <a:sym typeface="Lora"/>
              </a:defRPr>
            </a:lvl5pPr>
            <a:lvl6pPr lvl="5" rtl="0" algn="r">
              <a:buNone/>
              <a:defRPr sz="1000">
                <a:solidFill>
                  <a:srgbClr val="1D1D1B"/>
                </a:solidFill>
                <a:latin typeface="Lora"/>
                <a:ea typeface="Lora"/>
                <a:cs typeface="Lora"/>
                <a:sym typeface="Lora"/>
              </a:defRPr>
            </a:lvl6pPr>
            <a:lvl7pPr lvl="6" rtl="0" algn="r">
              <a:buNone/>
              <a:defRPr sz="1000">
                <a:solidFill>
                  <a:srgbClr val="1D1D1B"/>
                </a:solidFill>
                <a:latin typeface="Lora"/>
                <a:ea typeface="Lora"/>
                <a:cs typeface="Lora"/>
                <a:sym typeface="Lora"/>
              </a:defRPr>
            </a:lvl7pPr>
            <a:lvl8pPr lvl="7" rtl="0" algn="r">
              <a:buNone/>
              <a:defRPr sz="1000">
                <a:solidFill>
                  <a:srgbClr val="1D1D1B"/>
                </a:solidFill>
                <a:latin typeface="Lora"/>
                <a:ea typeface="Lora"/>
                <a:cs typeface="Lora"/>
                <a:sym typeface="Lora"/>
              </a:defRPr>
            </a:lvl8pPr>
            <a:lvl9pPr lvl="8" rtl="0"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408" name="Shape 408"/>
        <p:cNvGrpSpPr/>
        <p:nvPr/>
      </p:nvGrpSpPr>
      <p:grpSpPr>
        <a:xfrm>
          <a:off x="0" y="0"/>
          <a:ext cx="0" cy="0"/>
          <a:chOff x="0" y="0"/>
          <a:chExt cx="0" cy="0"/>
        </a:xfrm>
      </p:grpSpPr>
      <p:sp>
        <p:nvSpPr>
          <p:cNvPr id="409" name="Google Shape;40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10" name="Google Shape;41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411" name="Google Shape;41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1" Type="http://schemas.openxmlformats.org/officeDocument/2006/relationships/hyperlink" Target="https://merckformothers.com/" TargetMode="External"/><Relationship Id="rId10" Type="http://schemas.openxmlformats.org/officeDocument/2006/relationships/image" Target="../media/image9.png"/><Relationship Id="rId13" Type="http://schemas.openxmlformats.org/officeDocument/2006/relationships/image" Target="../media/image11.png"/><Relationship Id="rId12" Type="http://schemas.openxmlformats.org/officeDocument/2006/relationships/image" Target="../media/image10.png"/><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hyperlink" Target="https://www.gatesfoundation.org/" TargetMode="External"/><Relationship Id="rId4" Type="http://schemas.openxmlformats.org/officeDocument/2006/relationships/image" Target="../media/image4.png"/><Relationship Id="rId9" Type="http://schemas.openxmlformats.org/officeDocument/2006/relationships/hyperlink" Target="https://www.gofundme.com/" TargetMode="External"/><Relationship Id="rId5" Type="http://schemas.openxmlformats.org/officeDocument/2006/relationships/hyperlink" Target="https://www.worldbank.org/" TargetMode="External"/><Relationship Id="rId6" Type="http://schemas.openxmlformats.org/officeDocument/2006/relationships/image" Target="../media/image5.png"/><Relationship Id="rId7" Type="http://schemas.openxmlformats.org/officeDocument/2006/relationships/hyperlink" Target="https://www.nationalahec.org/" TargetMode="External"/><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hyperlink" Target="https://www.who.int/mental_health/prevention/suicide/lit_review_postpartum_depression.pdf" TargetMode="External"/><Relationship Id="rId4" Type="http://schemas.openxmlformats.org/officeDocument/2006/relationships/hyperlink" Target="https://www.cdc.gov/reproductivehealth/depression/" TargetMode="External"/><Relationship Id="rId5" Type="http://schemas.openxmlformats.org/officeDocument/2006/relationships/hyperlink" Target="https://www.apa.org/pi/women/resources/reports/postpartum-depression.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6" name="Shape 456"/>
        <p:cNvGrpSpPr/>
        <p:nvPr/>
      </p:nvGrpSpPr>
      <p:grpSpPr>
        <a:xfrm>
          <a:off x="0" y="0"/>
          <a:ext cx="0" cy="0"/>
          <a:chOff x="0" y="0"/>
          <a:chExt cx="0" cy="0"/>
        </a:xfrm>
      </p:grpSpPr>
      <p:cxnSp>
        <p:nvCxnSpPr>
          <p:cNvPr id="457" name="Google Shape;457;p35"/>
          <p:cNvCxnSpPr/>
          <p:nvPr/>
        </p:nvCxnSpPr>
        <p:spPr>
          <a:xfrm>
            <a:off x="6450" y="971550"/>
            <a:ext cx="2397300" cy="0"/>
          </a:xfrm>
          <a:prstGeom prst="straightConnector1">
            <a:avLst/>
          </a:prstGeom>
          <a:noFill/>
          <a:ln cap="flat" cmpd="sng" w="9525">
            <a:solidFill>
              <a:srgbClr val="CCCCCC"/>
            </a:solidFill>
            <a:prstDash val="solid"/>
            <a:round/>
            <a:headEnd len="med" w="med" type="none"/>
            <a:tailEnd len="med" w="med" type="none"/>
          </a:ln>
        </p:spPr>
      </p:cxnSp>
      <p:sp>
        <p:nvSpPr>
          <p:cNvPr id="458" name="Google Shape;458;p35"/>
          <p:cNvSpPr txBox="1"/>
          <p:nvPr>
            <p:ph idx="4294967295" type="ctrTitle"/>
          </p:nvPr>
        </p:nvSpPr>
        <p:spPr>
          <a:xfrm>
            <a:off x="2118000" y="359350"/>
            <a:ext cx="4908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NewMoms</a:t>
            </a:r>
            <a:endParaRPr sz="6000"/>
          </a:p>
        </p:txBody>
      </p:sp>
      <p:cxnSp>
        <p:nvCxnSpPr>
          <p:cNvPr id="459" name="Google Shape;459;p35"/>
          <p:cNvCxnSpPr/>
          <p:nvPr/>
        </p:nvCxnSpPr>
        <p:spPr>
          <a:xfrm>
            <a:off x="6509400" y="953575"/>
            <a:ext cx="2634600" cy="18000"/>
          </a:xfrm>
          <a:prstGeom prst="straightConnector1">
            <a:avLst/>
          </a:prstGeom>
          <a:noFill/>
          <a:ln cap="flat" cmpd="sng" w="9525">
            <a:solidFill>
              <a:srgbClr val="CCCCCC"/>
            </a:solidFill>
            <a:prstDash val="solid"/>
            <a:round/>
            <a:headEnd len="med" w="med" type="none"/>
            <a:tailEnd len="med" w="med" type="none"/>
          </a:ln>
        </p:spPr>
      </p:cxnSp>
      <p:sp>
        <p:nvSpPr>
          <p:cNvPr id="460" name="Google Shape;460;p3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1" name="Google Shape;461;p35"/>
          <p:cNvSpPr txBox="1"/>
          <p:nvPr>
            <p:ph idx="4294967295" type="subTitle"/>
          </p:nvPr>
        </p:nvSpPr>
        <p:spPr>
          <a:xfrm>
            <a:off x="749575" y="37544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3000"/>
              <a:t>Personal pregnancy data analytics app </a:t>
            </a:r>
            <a:endParaRPr sz="3000"/>
          </a:p>
          <a:p>
            <a:pPr indent="0" lvl="0" marL="0" rtl="0" algn="ctr">
              <a:spcBef>
                <a:spcPts val="600"/>
              </a:spcBef>
              <a:spcAft>
                <a:spcPts val="0"/>
              </a:spcAft>
              <a:buNone/>
            </a:pPr>
            <a:r>
              <a:rPr lang="en" sz="3000"/>
              <a:t>for postpartum depression</a:t>
            </a:r>
            <a:endParaRPr sz="3000"/>
          </a:p>
        </p:txBody>
      </p:sp>
      <p:pic>
        <p:nvPicPr>
          <p:cNvPr id="462" name="Google Shape;462;p35"/>
          <p:cNvPicPr preferRelativeResize="0"/>
          <p:nvPr/>
        </p:nvPicPr>
        <p:blipFill>
          <a:blip r:embed="rId3">
            <a:alphaModFix/>
          </a:blip>
          <a:stretch>
            <a:fillRect/>
          </a:stretch>
        </p:blipFill>
        <p:spPr>
          <a:xfrm>
            <a:off x="3289625" y="1569675"/>
            <a:ext cx="2564750" cy="21565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44"/>
          <p:cNvSpPr/>
          <p:nvPr/>
        </p:nvSpPr>
        <p:spPr>
          <a:xfrm>
            <a:off x="796600" y="922675"/>
            <a:ext cx="431400" cy="4356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4"/>
          <p:cNvSpPr txBox="1"/>
          <p:nvPr>
            <p:ph type="title"/>
          </p:nvPr>
        </p:nvSpPr>
        <p:spPr>
          <a:xfrm>
            <a:off x="1381250" y="922675"/>
            <a:ext cx="52956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Funding Streams</a:t>
            </a:r>
            <a:endParaRPr sz="3000"/>
          </a:p>
        </p:txBody>
      </p:sp>
      <p:sp>
        <p:nvSpPr>
          <p:cNvPr id="596" name="Google Shape;596;p4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7" name="Google Shape;597;p44"/>
          <p:cNvSpPr txBox="1"/>
          <p:nvPr/>
        </p:nvSpPr>
        <p:spPr>
          <a:xfrm>
            <a:off x="395200" y="2077550"/>
            <a:ext cx="3064200" cy="2610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Angel Investment</a:t>
            </a:r>
            <a:endParaRPr sz="2400">
              <a:latin typeface="Quattrocento Sans"/>
              <a:ea typeface="Quattrocento Sans"/>
              <a:cs typeface="Quattrocento Sans"/>
              <a:sym typeface="Quattrocento Sans"/>
            </a:endParaRPr>
          </a:p>
          <a:p>
            <a:pPr indent="-381000" lvl="0" marL="457200" rtl="0" algn="l">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NGO</a:t>
            </a:r>
            <a:endParaRPr sz="2400">
              <a:latin typeface="Quattrocento Sans"/>
              <a:ea typeface="Quattrocento Sans"/>
              <a:cs typeface="Quattrocento Sans"/>
              <a:sym typeface="Quattrocento Sans"/>
            </a:endParaRPr>
          </a:p>
          <a:p>
            <a:pPr indent="-381000" lvl="0" marL="457200" rtl="0" algn="l">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State-funding</a:t>
            </a:r>
            <a:endParaRPr sz="2400">
              <a:latin typeface="Quattrocento Sans"/>
              <a:ea typeface="Quattrocento Sans"/>
              <a:cs typeface="Quattrocento Sans"/>
              <a:sym typeface="Quattrocento Sans"/>
            </a:endParaRPr>
          </a:p>
          <a:p>
            <a:pPr indent="-381000" lvl="0" marL="457200" rtl="0" algn="l">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Crowd-sourcing</a:t>
            </a:r>
            <a:endParaRPr sz="2400">
              <a:latin typeface="Quattrocento Sans"/>
              <a:ea typeface="Quattrocento Sans"/>
              <a:cs typeface="Quattrocento Sans"/>
              <a:sym typeface="Quattrocento Sans"/>
            </a:endParaRPr>
          </a:p>
        </p:txBody>
      </p:sp>
      <p:pic>
        <p:nvPicPr>
          <p:cNvPr id="598" name="Google Shape;598;p44">
            <a:hlinkClick r:id="rId3"/>
          </p:cNvPr>
          <p:cNvPicPr preferRelativeResize="0"/>
          <p:nvPr/>
        </p:nvPicPr>
        <p:blipFill>
          <a:blip r:embed="rId4">
            <a:alphaModFix/>
          </a:blip>
          <a:stretch>
            <a:fillRect/>
          </a:stretch>
        </p:blipFill>
        <p:spPr>
          <a:xfrm>
            <a:off x="6963338" y="1758888"/>
            <a:ext cx="2043475" cy="1145172"/>
          </a:xfrm>
          <a:prstGeom prst="rect">
            <a:avLst/>
          </a:prstGeom>
          <a:noFill/>
          <a:ln>
            <a:noFill/>
          </a:ln>
        </p:spPr>
      </p:pic>
      <p:pic>
        <p:nvPicPr>
          <p:cNvPr id="599" name="Google Shape;599;p44">
            <a:hlinkClick r:id="rId5"/>
          </p:cNvPr>
          <p:cNvPicPr preferRelativeResize="0"/>
          <p:nvPr/>
        </p:nvPicPr>
        <p:blipFill>
          <a:blip r:embed="rId6">
            <a:alphaModFix/>
          </a:blip>
          <a:stretch>
            <a:fillRect/>
          </a:stretch>
        </p:blipFill>
        <p:spPr>
          <a:xfrm>
            <a:off x="5465625" y="2671930"/>
            <a:ext cx="2202200" cy="435600"/>
          </a:xfrm>
          <a:prstGeom prst="rect">
            <a:avLst/>
          </a:prstGeom>
          <a:noFill/>
          <a:ln>
            <a:noFill/>
          </a:ln>
        </p:spPr>
      </p:pic>
      <p:pic>
        <p:nvPicPr>
          <p:cNvPr id="600" name="Google Shape;600;p44">
            <a:hlinkClick r:id="rId7"/>
          </p:cNvPr>
          <p:cNvPicPr preferRelativeResize="0"/>
          <p:nvPr/>
        </p:nvPicPr>
        <p:blipFill>
          <a:blip r:embed="rId8">
            <a:alphaModFix/>
          </a:blip>
          <a:stretch>
            <a:fillRect/>
          </a:stretch>
        </p:blipFill>
        <p:spPr>
          <a:xfrm>
            <a:off x="4924625" y="3327155"/>
            <a:ext cx="2362200" cy="933450"/>
          </a:xfrm>
          <a:prstGeom prst="rect">
            <a:avLst/>
          </a:prstGeom>
          <a:noFill/>
          <a:ln>
            <a:noFill/>
          </a:ln>
        </p:spPr>
      </p:pic>
      <p:pic>
        <p:nvPicPr>
          <p:cNvPr id="601" name="Google Shape;601;p44">
            <a:hlinkClick r:id="rId9"/>
          </p:cNvPr>
          <p:cNvPicPr preferRelativeResize="0"/>
          <p:nvPr/>
        </p:nvPicPr>
        <p:blipFill>
          <a:blip r:embed="rId10">
            <a:alphaModFix/>
          </a:blip>
          <a:stretch>
            <a:fillRect/>
          </a:stretch>
        </p:blipFill>
        <p:spPr>
          <a:xfrm>
            <a:off x="6117150" y="4242092"/>
            <a:ext cx="2362200" cy="687082"/>
          </a:xfrm>
          <a:prstGeom prst="rect">
            <a:avLst/>
          </a:prstGeom>
          <a:noFill/>
          <a:ln>
            <a:noFill/>
          </a:ln>
        </p:spPr>
      </p:pic>
      <p:pic>
        <p:nvPicPr>
          <p:cNvPr id="602" name="Google Shape;602;p44">
            <a:hlinkClick r:id="rId11"/>
          </p:cNvPr>
          <p:cNvPicPr preferRelativeResize="0"/>
          <p:nvPr/>
        </p:nvPicPr>
        <p:blipFill>
          <a:blip r:embed="rId12">
            <a:alphaModFix/>
          </a:blip>
          <a:stretch>
            <a:fillRect/>
          </a:stretch>
        </p:blipFill>
        <p:spPr>
          <a:xfrm>
            <a:off x="7709244" y="2827857"/>
            <a:ext cx="1145175" cy="1145175"/>
          </a:xfrm>
          <a:prstGeom prst="rect">
            <a:avLst/>
          </a:prstGeom>
          <a:noFill/>
          <a:ln>
            <a:noFill/>
          </a:ln>
        </p:spPr>
      </p:pic>
      <p:pic>
        <p:nvPicPr>
          <p:cNvPr id="603" name="Google Shape;603;p44"/>
          <p:cNvPicPr preferRelativeResize="0"/>
          <p:nvPr/>
        </p:nvPicPr>
        <p:blipFill>
          <a:blip r:embed="rId13">
            <a:alphaModFix/>
          </a:blip>
          <a:stretch>
            <a:fillRect/>
          </a:stretch>
        </p:blipFill>
        <p:spPr>
          <a:xfrm>
            <a:off x="6269550" y="1358274"/>
            <a:ext cx="1374150" cy="687075"/>
          </a:xfrm>
          <a:prstGeom prst="rect">
            <a:avLst/>
          </a:prstGeom>
          <a:noFill/>
          <a:ln>
            <a:noFill/>
          </a:ln>
        </p:spPr>
      </p:pic>
      <p:grpSp>
        <p:nvGrpSpPr>
          <p:cNvPr id="604" name="Google Shape;604;p44"/>
          <p:cNvGrpSpPr/>
          <p:nvPr/>
        </p:nvGrpSpPr>
        <p:grpSpPr>
          <a:xfrm>
            <a:off x="865109" y="1027434"/>
            <a:ext cx="294368" cy="226087"/>
            <a:chOff x="568950" y="3686775"/>
            <a:chExt cx="472500" cy="362900"/>
          </a:xfrm>
        </p:grpSpPr>
        <p:sp>
          <p:nvSpPr>
            <p:cNvPr id="605" name="Google Shape;605;p44"/>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4"/>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4"/>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4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PPD?</a:t>
            </a:r>
            <a:endParaRPr/>
          </a:p>
        </p:txBody>
      </p:sp>
      <p:sp>
        <p:nvSpPr>
          <p:cNvPr id="618" name="Google Shape;61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https://www.who.int/mental_health/prevention/suicide/lit_review_postpartum_depression.pdf</a:t>
            </a:r>
            <a:endParaRPr/>
          </a:p>
          <a:p>
            <a:pPr indent="0" lvl="0" marL="0" rtl="0" algn="l">
              <a:spcBef>
                <a:spcPts val="1600"/>
              </a:spcBef>
              <a:spcAft>
                <a:spcPts val="0"/>
              </a:spcAft>
              <a:buNone/>
            </a:pPr>
            <a:r>
              <a:rPr lang="en" u="sng">
                <a:solidFill>
                  <a:schemeClr val="hlink"/>
                </a:solidFill>
                <a:hlinkClick r:id="rId4"/>
              </a:rPr>
              <a:t>https://www.cdc.gov/reproductivehealth/depression/</a:t>
            </a:r>
            <a:r>
              <a:rPr lang="en"/>
              <a:t> - affects 1in 9 pregnant women and that statistic increases based on socioeconomic status</a:t>
            </a:r>
            <a:endParaRPr/>
          </a:p>
          <a:p>
            <a:pPr indent="0" lvl="0" marL="0" rtl="0" algn="l">
              <a:spcBef>
                <a:spcPts val="1600"/>
              </a:spcBef>
              <a:spcAft>
                <a:spcPts val="0"/>
              </a:spcAft>
              <a:buNone/>
            </a:pPr>
            <a:r>
              <a:rPr lang="en" u="sng">
                <a:solidFill>
                  <a:schemeClr val="hlink"/>
                </a:solidFill>
                <a:hlinkClick r:id="rId5"/>
              </a:rPr>
              <a:t>https://www.apa.org/pi/women/resources/reports/postpartum-depression.aspx</a:t>
            </a:r>
            <a:r>
              <a:rPr lang="en"/>
              <a:t> - 1 in every 7 women “</a:t>
            </a:r>
            <a:r>
              <a:rPr lang="en" sz="1200">
                <a:solidFill>
                  <a:schemeClr val="dk1"/>
                </a:solidFill>
                <a:highlight>
                  <a:srgbClr val="FFFFFF"/>
                </a:highlight>
              </a:rPr>
              <a:t>Early detection and treatment make all the difference.”</a:t>
            </a:r>
            <a:endParaRPr sz="1200">
              <a:solidFill>
                <a:schemeClr val="dk1"/>
              </a:solidFill>
              <a:highlight>
                <a:srgbClr val="FFFFFF"/>
              </a:highlight>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47"/>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Current Solutions</a:t>
            </a:r>
            <a:endParaRPr>
              <a:highlight>
                <a:srgbClr val="FFCD00"/>
              </a:highlight>
            </a:endParaRPr>
          </a:p>
        </p:txBody>
      </p:sp>
      <p:grpSp>
        <p:nvGrpSpPr>
          <p:cNvPr id="624" name="Google Shape;624;p47"/>
          <p:cNvGrpSpPr/>
          <p:nvPr/>
        </p:nvGrpSpPr>
        <p:grpSpPr>
          <a:xfrm>
            <a:off x="916458" y="1019750"/>
            <a:ext cx="214625" cy="214625"/>
            <a:chOff x="2594050" y="1631825"/>
            <a:chExt cx="439625" cy="439625"/>
          </a:xfrm>
        </p:grpSpPr>
        <p:sp>
          <p:nvSpPr>
            <p:cNvPr id="625" name="Google Shape;625;p4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9" name="Google Shape;629;p4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0" name="Google Shape;630;p47"/>
          <p:cNvSpPr txBox="1"/>
          <p:nvPr>
            <p:ph idx="1" type="body"/>
          </p:nvPr>
        </p:nvSpPr>
        <p:spPr>
          <a:xfrm>
            <a:off x="392925" y="1510675"/>
            <a:ext cx="37836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Edinburgh Postnatal Depression Scale</a:t>
            </a:r>
            <a:endParaRPr/>
          </a:p>
          <a:p>
            <a:pPr indent="-381000" lvl="0" marL="457200" rtl="0" algn="l">
              <a:spcBef>
                <a:spcPts val="0"/>
              </a:spcBef>
              <a:spcAft>
                <a:spcPts val="0"/>
              </a:spcAft>
              <a:buSzPts val="2400"/>
              <a:buChar char="◉"/>
            </a:pPr>
            <a:r>
              <a:rPr lang="en"/>
              <a:t>Sleep Intervention</a:t>
            </a:r>
            <a:endParaRPr/>
          </a:p>
          <a:p>
            <a:pPr indent="-381000" lvl="0" marL="457200" rtl="0" algn="l">
              <a:spcBef>
                <a:spcPts val="0"/>
              </a:spcBef>
              <a:spcAft>
                <a:spcPts val="0"/>
              </a:spcAft>
              <a:buSzPts val="2400"/>
              <a:buChar char="◉"/>
            </a:pPr>
            <a:r>
              <a:rPr lang="en"/>
              <a:t>Loss of Libido</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36"/>
          <p:cNvSpPr txBox="1"/>
          <p:nvPr/>
        </p:nvSpPr>
        <p:spPr>
          <a:xfrm>
            <a:off x="7673700" y="4738025"/>
            <a:ext cx="14703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Source: AMHCA</a:t>
            </a:r>
            <a:endParaRPr>
              <a:latin typeface="Quattrocento Sans"/>
              <a:ea typeface="Quattrocento Sans"/>
              <a:cs typeface="Quattrocento Sans"/>
              <a:sym typeface="Quattrocento Sans"/>
            </a:endParaRPr>
          </a:p>
        </p:txBody>
      </p:sp>
      <p:pic>
        <p:nvPicPr>
          <p:cNvPr id="468" name="Google Shape;468;p36"/>
          <p:cNvPicPr preferRelativeResize="0"/>
          <p:nvPr/>
        </p:nvPicPr>
        <p:blipFill>
          <a:blip r:embed="rId3">
            <a:alphaModFix/>
          </a:blip>
          <a:stretch>
            <a:fillRect/>
          </a:stretch>
        </p:blipFill>
        <p:spPr>
          <a:xfrm>
            <a:off x="1759388" y="479120"/>
            <a:ext cx="539560" cy="1131014"/>
          </a:xfrm>
          <a:prstGeom prst="rect">
            <a:avLst/>
          </a:prstGeom>
          <a:noFill/>
          <a:ln>
            <a:noFill/>
          </a:ln>
        </p:spPr>
      </p:pic>
      <p:pic>
        <p:nvPicPr>
          <p:cNvPr id="469" name="Google Shape;469;p36"/>
          <p:cNvPicPr preferRelativeResize="0"/>
          <p:nvPr/>
        </p:nvPicPr>
        <p:blipFill>
          <a:blip r:embed="rId3">
            <a:alphaModFix/>
          </a:blip>
          <a:stretch>
            <a:fillRect/>
          </a:stretch>
        </p:blipFill>
        <p:spPr>
          <a:xfrm>
            <a:off x="2526153" y="479120"/>
            <a:ext cx="539560" cy="1131014"/>
          </a:xfrm>
          <a:prstGeom prst="rect">
            <a:avLst/>
          </a:prstGeom>
          <a:noFill/>
          <a:ln>
            <a:noFill/>
          </a:ln>
        </p:spPr>
      </p:pic>
      <p:pic>
        <p:nvPicPr>
          <p:cNvPr id="470" name="Google Shape;470;p36"/>
          <p:cNvPicPr preferRelativeResize="0"/>
          <p:nvPr/>
        </p:nvPicPr>
        <p:blipFill>
          <a:blip r:embed="rId3">
            <a:alphaModFix/>
          </a:blip>
          <a:stretch>
            <a:fillRect/>
          </a:stretch>
        </p:blipFill>
        <p:spPr>
          <a:xfrm>
            <a:off x="4120969" y="479120"/>
            <a:ext cx="539560" cy="1131014"/>
          </a:xfrm>
          <a:prstGeom prst="rect">
            <a:avLst/>
          </a:prstGeom>
          <a:noFill/>
          <a:ln>
            <a:noFill/>
          </a:ln>
        </p:spPr>
      </p:pic>
      <p:pic>
        <p:nvPicPr>
          <p:cNvPr id="471" name="Google Shape;471;p36"/>
          <p:cNvPicPr preferRelativeResize="0"/>
          <p:nvPr/>
        </p:nvPicPr>
        <p:blipFill>
          <a:blip r:embed="rId3">
            <a:alphaModFix/>
          </a:blip>
          <a:stretch>
            <a:fillRect/>
          </a:stretch>
        </p:blipFill>
        <p:spPr>
          <a:xfrm>
            <a:off x="3323561" y="479120"/>
            <a:ext cx="539560" cy="1131014"/>
          </a:xfrm>
          <a:prstGeom prst="rect">
            <a:avLst/>
          </a:prstGeom>
          <a:noFill/>
          <a:ln>
            <a:noFill/>
          </a:ln>
        </p:spPr>
      </p:pic>
      <p:pic>
        <p:nvPicPr>
          <p:cNvPr id="472" name="Google Shape;472;p36"/>
          <p:cNvPicPr preferRelativeResize="0"/>
          <p:nvPr/>
        </p:nvPicPr>
        <p:blipFill>
          <a:blip r:embed="rId3">
            <a:alphaModFix/>
          </a:blip>
          <a:stretch>
            <a:fillRect/>
          </a:stretch>
        </p:blipFill>
        <p:spPr>
          <a:xfrm>
            <a:off x="4918376" y="479120"/>
            <a:ext cx="539560" cy="1131014"/>
          </a:xfrm>
          <a:prstGeom prst="rect">
            <a:avLst/>
          </a:prstGeom>
          <a:noFill/>
          <a:ln>
            <a:noFill/>
          </a:ln>
        </p:spPr>
      </p:pic>
      <p:pic>
        <p:nvPicPr>
          <p:cNvPr id="473" name="Google Shape;473;p36"/>
          <p:cNvPicPr preferRelativeResize="0"/>
          <p:nvPr/>
        </p:nvPicPr>
        <p:blipFill>
          <a:blip r:embed="rId3">
            <a:alphaModFix/>
          </a:blip>
          <a:stretch>
            <a:fillRect/>
          </a:stretch>
        </p:blipFill>
        <p:spPr>
          <a:xfrm>
            <a:off x="5715784" y="479120"/>
            <a:ext cx="539560" cy="1131014"/>
          </a:xfrm>
          <a:prstGeom prst="rect">
            <a:avLst/>
          </a:prstGeom>
          <a:noFill/>
          <a:ln>
            <a:noFill/>
          </a:ln>
        </p:spPr>
      </p:pic>
      <p:pic>
        <p:nvPicPr>
          <p:cNvPr id="474" name="Google Shape;474;p36"/>
          <p:cNvPicPr preferRelativeResize="0"/>
          <p:nvPr/>
        </p:nvPicPr>
        <p:blipFill>
          <a:blip r:embed="rId3">
            <a:alphaModFix/>
          </a:blip>
          <a:stretch>
            <a:fillRect/>
          </a:stretch>
        </p:blipFill>
        <p:spPr>
          <a:xfrm>
            <a:off x="3743452" y="2454182"/>
            <a:ext cx="520776" cy="1131014"/>
          </a:xfrm>
          <a:prstGeom prst="rect">
            <a:avLst/>
          </a:prstGeom>
          <a:noFill/>
          <a:ln>
            <a:noFill/>
          </a:ln>
        </p:spPr>
      </p:pic>
      <p:pic>
        <p:nvPicPr>
          <p:cNvPr id="475" name="Google Shape;475;p36"/>
          <p:cNvPicPr preferRelativeResize="0"/>
          <p:nvPr/>
        </p:nvPicPr>
        <p:blipFill>
          <a:blip r:embed="rId3">
            <a:alphaModFix/>
          </a:blip>
          <a:stretch>
            <a:fillRect/>
          </a:stretch>
        </p:blipFill>
        <p:spPr>
          <a:xfrm>
            <a:off x="4468428" y="2454182"/>
            <a:ext cx="520776" cy="1131014"/>
          </a:xfrm>
          <a:prstGeom prst="rect">
            <a:avLst/>
          </a:prstGeom>
          <a:noFill/>
          <a:ln>
            <a:noFill/>
          </a:ln>
        </p:spPr>
      </p:pic>
      <p:pic>
        <p:nvPicPr>
          <p:cNvPr id="476" name="Google Shape;476;p36"/>
          <p:cNvPicPr preferRelativeResize="0"/>
          <p:nvPr/>
        </p:nvPicPr>
        <p:blipFill rotWithShape="1">
          <a:blip r:embed="rId4">
            <a:alphaModFix/>
          </a:blip>
          <a:srcRect b="0" l="24653" r="0" t="0"/>
          <a:stretch/>
        </p:blipFill>
        <p:spPr>
          <a:xfrm>
            <a:off x="6349680" y="383475"/>
            <a:ext cx="1034933" cy="1322300"/>
          </a:xfrm>
          <a:prstGeom prst="rect">
            <a:avLst/>
          </a:prstGeom>
          <a:noFill/>
          <a:ln>
            <a:noFill/>
          </a:ln>
        </p:spPr>
      </p:pic>
      <p:pic>
        <p:nvPicPr>
          <p:cNvPr id="477" name="Google Shape;477;p36"/>
          <p:cNvPicPr preferRelativeResize="0"/>
          <p:nvPr/>
        </p:nvPicPr>
        <p:blipFill rotWithShape="1">
          <a:blip r:embed="rId4">
            <a:alphaModFix/>
          </a:blip>
          <a:srcRect b="0" l="24653" r="0" t="0"/>
          <a:stretch/>
        </p:blipFill>
        <p:spPr>
          <a:xfrm>
            <a:off x="5126624" y="2358538"/>
            <a:ext cx="998901" cy="1322300"/>
          </a:xfrm>
          <a:prstGeom prst="rect">
            <a:avLst/>
          </a:prstGeom>
          <a:noFill/>
          <a:ln>
            <a:noFill/>
          </a:ln>
        </p:spPr>
      </p:pic>
      <p:pic>
        <p:nvPicPr>
          <p:cNvPr id="478" name="Google Shape;478;p36"/>
          <p:cNvPicPr preferRelativeResize="0"/>
          <p:nvPr/>
        </p:nvPicPr>
        <p:blipFill>
          <a:blip r:embed="rId3">
            <a:alphaModFix/>
          </a:blip>
          <a:stretch>
            <a:fillRect/>
          </a:stretch>
        </p:blipFill>
        <p:spPr>
          <a:xfrm>
            <a:off x="3018475" y="2454182"/>
            <a:ext cx="520776" cy="1131014"/>
          </a:xfrm>
          <a:prstGeom prst="rect">
            <a:avLst/>
          </a:prstGeom>
          <a:noFill/>
          <a:ln>
            <a:noFill/>
          </a:ln>
        </p:spPr>
      </p:pic>
      <p:sp>
        <p:nvSpPr>
          <p:cNvPr id="479" name="Google Shape;479;p36"/>
          <p:cNvSpPr txBox="1"/>
          <p:nvPr/>
        </p:nvSpPr>
        <p:spPr>
          <a:xfrm>
            <a:off x="231150" y="3680825"/>
            <a:ext cx="8681700" cy="7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latin typeface="Quattrocento Sans"/>
                <a:ea typeface="Quattrocento Sans"/>
                <a:cs typeface="Quattrocento Sans"/>
                <a:sym typeface="Quattrocento Sans"/>
              </a:rPr>
              <a:t>1 in 4</a:t>
            </a:r>
            <a:r>
              <a:rPr lang="en" sz="2900">
                <a:latin typeface="Quattrocento Sans"/>
                <a:ea typeface="Quattrocento Sans"/>
                <a:cs typeface="Quattrocento Sans"/>
                <a:sym typeface="Quattrocento Sans"/>
              </a:rPr>
              <a:t> women of low socioeconomic status will experience postpartum depression </a:t>
            </a:r>
            <a:endParaRPr sz="2900">
              <a:latin typeface="Quattrocento Sans"/>
              <a:ea typeface="Quattrocento Sans"/>
              <a:cs typeface="Quattrocento Sans"/>
              <a:sym typeface="Quattrocento Sans"/>
            </a:endParaRPr>
          </a:p>
        </p:txBody>
      </p:sp>
      <p:sp>
        <p:nvSpPr>
          <p:cNvPr id="480" name="Google Shape;480;p36"/>
          <p:cNvSpPr txBox="1"/>
          <p:nvPr/>
        </p:nvSpPr>
        <p:spPr>
          <a:xfrm>
            <a:off x="167850" y="1657913"/>
            <a:ext cx="88083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latin typeface="Quattrocento Sans"/>
                <a:ea typeface="Quattrocento Sans"/>
                <a:cs typeface="Quattrocento Sans"/>
                <a:sym typeface="Quattrocento Sans"/>
              </a:rPr>
              <a:t>1 in 7</a:t>
            </a:r>
            <a:r>
              <a:rPr lang="en" sz="2900">
                <a:latin typeface="Quattrocento Sans"/>
                <a:ea typeface="Quattrocento Sans"/>
                <a:cs typeface="Quattrocento Sans"/>
                <a:sym typeface="Quattrocento Sans"/>
              </a:rPr>
              <a:t> women will experience postpartum depression</a:t>
            </a:r>
            <a:endParaRPr sz="2900">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37"/>
          <p:cNvSpPr/>
          <p:nvPr/>
        </p:nvSpPr>
        <p:spPr>
          <a:xfrm>
            <a:off x="1120150" y="3396200"/>
            <a:ext cx="568500" cy="5595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Postpartum D</a:t>
            </a:r>
            <a:r>
              <a:rPr lang="en" sz="6000"/>
              <a:t>epression</a:t>
            </a:r>
            <a:endParaRPr sz="6000"/>
          </a:p>
        </p:txBody>
      </p:sp>
      <p:grpSp>
        <p:nvGrpSpPr>
          <p:cNvPr id="487" name="Google Shape;487;p37"/>
          <p:cNvGrpSpPr/>
          <p:nvPr/>
        </p:nvGrpSpPr>
        <p:grpSpPr>
          <a:xfrm>
            <a:off x="1299165" y="3511424"/>
            <a:ext cx="215966" cy="342399"/>
            <a:chOff x="6718575" y="2318625"/>
            <a:chExt cx="256950" cy="407375"/>
          </a:xfrm>
        </p:grpSpPr>
        <p:sp>
          <p:nvSpPr>
            <p:cNvPr id="488" name="Google Shape;488;p3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37"/>
          <p:cNvSpPr txBox="1"/>
          <p:nvPr/>
        </p:nvSpPr>
        <p:spPr>
          <a:xfrm>
            <a:off x="1883150" y="3853825"/>
            <a:ext cx="61509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latin typeface="Quattrocento Sans"/>
              <a:ea typeface="Quattrocento Sans"/>
              <a:cs typeface="Quattrocento Sans"/>
              <a:sym typeface="Quattrocento Sans"/>
            </a:endParaRPr>
          </a:p>
        </p:txBody>
      </p:sp>
      <p:pic>
        <p:nvPicPr>
          <p:cNvPr id="497" name="Google Shape;497;p37"/>
          <p:cNvPicPr preferRelativeResize="0"/>
          <p:nvPr/>
        </p:nvPicPr>
        <p:blipFill>
          <a:blip r:embed="rId3">
            <a:alphaModFix/>
          </a:blip>
          <a:stretch>
            <a:fillRect/>
          </a:stretch>
        </p:blipFill>
        <p:spPr>
          <a:xfrm>
            <a:off x="5672725" y="376050"/>
            <a:ext cx="3956200" cy="3253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38"/>
          <p:cNvSpPr txBox="1"/>
          <p:nvPr>
            <p:ph idx="4294967295" type="ctrTitle"/>
          </p:nvPr>
        </p:nvSpPr>
        <p:spPr>
          <a:xfrm>
            <a:off x="1951575" y="2878750"/>
            <a:ext cx="5241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highlight>
                  <a:srgbClr val="FFA7BF"/>
                </a:highlight>
              </a:rPr>
              <a:t>NewMoms</a:t>
            </a:r>
            <a:endParaRPr sz="4800">
              <a:highlight>
                <a:srgbClr val="FFA7BF"/>
              </a:highlight>
            </a:endParaRPr>
          </a:p>
        </p:txBody>
      </p:sp>
      <p:sp>
        <p:nvSpPr>
          <p:cNvPr id="503" name="Google Shape;503;p38"/>
          <p:cNvSpPr txBox="1"/>
          <p:nvPr>
            <p:ph idx="4294967295" type="subTitle"/>
          </p:nvPr>
        </p:nvSpPr>
        <p:spPr>
          <a:xfrm>
            <a:off x="1951575" y="3792555"/>
            <a:ext cx="52410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sz="1800"/>
              <a:t>Improved Access to Clinical and Mental Health Resources for Postpartum Women</a:t>
            </a:r>
            <a:endParaRPr i="1" sz="1800"/>
          </a:p>
        </p:txBody>
      </p:sp>
      <p:cxnSp>
        <p:nvCxnSpPr>
          <p:cNvPr id="504" name="Google Shape;504;p38"/>
          <p:cNvCxnSpPr/>
          <p:nvPr/>
        </p:nvCxnSpPr>
        <p:spPr>
          <a:xfrm>
            <a:off x="-6025" y="1668728"/>
            <a:ext cx="9162000" cy="0"/>
          </a:xfrm>
          <a:prstGeom prst="straightConnector1">
            <a:avLst/>
          </a:prstGeom>
          <a:noFill/>
          <a:ln cap="flat" cmpd="sng" w="9525">
            <a:solidFill>
              <a:srgbClr val="CCCCCC"/>
            </a:solidFill>
            <a:prstDash val="solid"/>
            <a:round/>
            <a:headEnd len="med" w="med" type="none"/>
            <a:tailEnd len="med" w="med" type="none"/>
          </a:ln>
        </p:spPr>
      </p:cxnSp>
      <p:sp>
        <p:nvSpPr>
          <p:cNvPr id="505" name="Google Shape;505;p3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06" name="Google Shape;506;p38"/>
          <p:cNvGrpSpPr/>
          <p:nvPr/>
        </p:nvGrpSpPr>
        <p:grpSpPr>
          <a:xfrm>
            <a:off x="4077907" y="947464"/>
            <a:ext cx="979185" cy="1470216"/>
            <a:chOff x="6718575" y="2318625"/>
            <a:chExt cx="256950" cy="407375"/>
          </a:xfrm>
        </p:grpSpPr>
        <p:sp>
          <p:nvSpPr>
            <p:cNvPr id="507" name="Google Shape;507;p3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5" name="Google Shape;515;p38"/>
          <p:cNvPicPr preferRelativeResize="0"/>
          <p:nvPr/>
        </p:nvPicPr>
        <p:blipFill>
          <a:blip r:embed="rId3">
            <a:alphaModFix/>
          </a:blip>
          <a:stretch>
            <a:fillRect/>
          </a:stretch>
        </p:blipFill>
        <p:spPr>
          <a:xfrm>
            <a:off x="3468401" y="752101"/>
            <a:ext cx="2213148" cy="1860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3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21" name="Google Shape;521;p39"/>
          <p:cNvSpPr/>
          <p:nvPr/>
        </p:nvSpPr>
        <p:spPr>
          <a:xfrm>
            <a:off x="796600" y="922675"/>
            <a:ext cx="431400" cy="4356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2" name="Google Shape;522;p39"/>
          <p:cNvPicPr preferRelativeResize="0"/>
          <p:nvPr/>
        </p:nvPicPr>
        <p:blipFill rotWithShape="1">
          <a:blip r:embed="rId3">
            <a:alphaModFix/>
          </a:blip>
          <a:srcRect b="13906" l="0" r="0" t="11404"/>
          <a:stretch/>
        </p:blipFill>
        <p:spPr>
          <a:xfrm>
            <a:off x="3042994" y="293388"/>
            <a:ext cx="6101006" cy="4556726"/>
          </a:xfrm>
          <a:prstGeom prst="rect">
            <a:avLst/>
          </a:prstGeom>
          <a:noFill/>
          <a:ln>
            <a:noFill/>
          </a:ln>
        </p:spPr>
      </p:pic>
      <p:sp>
        <p:nvSpPr>
          <p:cNvPr id="523" name="Google Shape;523;p39"/>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Visualization</a:t>
            </a:r>
            <a:endParaRPr/>
          </a:p>
        </p:txBody>
      </p:sp>
      <p:grpSp>
        <p:nvGrpSpPr>
          <p:cNvPr id="524" name="Google Shape;524;p39"/>
          <p:cNvGrpSpPr/>
          <p:nvPr/>
        </p:nvGrpSpPr>
        <p:grpSpPr>
          <a:xfrm>
            <a:off x="870536" y="1014529"/>
            <a:ext cx="283517" cy="251886"/>
            <a:chOff x="5292575" y="3681900"/>
            <a:chExt cx="420150" cy="373275"/>
          </a:xfrm>
        </p:grpSpPr>
        <p:sp>
          <p:nvSpPr>
            <p:cNvPr id="525" name="Google Shape;525;p39"/>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9"/>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39"/>
          <p:cNvSpPr txBox="1"/>
          <p:nvPr/>
        </p:nvSpPr>
        <p:spPr>
          <a:xfrm>
            <a:off x="333375" y="1981200"/>
            <a:ext cx="1895400" cy="1771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Simple</a:t>
            </a:r>
            <a:endParaRPr sz="24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Easy-to-use</a:t>
            </a:r>
            <a:endParaRPr sz="24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Clr>
                <a:schemeClr val="dk1"/>
              </a:buClr>
              <a:buSzPts val="1100"/>
              <a:buFont typeface="Arial"/>
              <a:buNone/>
            </a:pPr>
            <a:r>
              <a:rPr lang="en" sz="2400">
                <a:solidFill>
                  <a:schemeClr val="dk1"/>
                </a:solidFill>
                <a:latin typeface="Quattrocento Sans"/>
                <a:ea typeface="Quattrocento Sans"/>
                <a:cs typeface="Quattrocento Sans"/>
                <a:sym typeface="Quattrocento Sans"/>
              </a:rPr>
              <a:t>Health Graphics</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40"/>
          <p:cNvSpPr/>
          <p:nvPr/>
        </p:nvSpPr>
        <p:spPr>
          <a:xfrm>
            <a:off x="796600" y="922675"/>
            <a:ext cx="431400" cy="4356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txBox="1"/>
          <p:nvPr>
            <p:ph idx="1" type="body"/>
          </p:nvPr>
        </p:nvSpPr>
        <p:spPr>
          <a:xfrm>
            <a:off x="562950" y="1608075"/>
            <a:ext cx="5281800" cy="261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000"/>
              <a:t>Procter &amp; Gamble (P&amp;G)</a:t>
            </a:r>
            <a:endParaRPr sz="3000"/>
          </a:p>
          <a:p>
            <a:pPr indent="0" lvl="0" marL="0" rtl="0" algn="l">
              <a:spcBef>
                <a:spcPts val="600"/>
              </a:spcBef>
              <a:spcAft>
                <a:spcPts val="0"/>
              </a:spcAft>
              <a:buNone/>
            </a:pPr>
            <a:r>
              <a:rPr lang="en" sz="3000"/>
              <a:t>Johnson &amp; Johnson</a:t>
            </a:r>
            <a:endParaRPr sz="3000"/>
          </a:p>
          <a:p>
            <a:pPr indent="0" lvl="0" marL="0" rtl="0" algn="l">
              <a:spcBef>
                <a:spcPts val="600"/>
              </a:spcBef>
              <a:spcAft>
                <a:spcPts val="0"/>
              </a:spcAft>
              <a:buNone/>
            </a:pPr>
            <a:r>
              <a:rPr lang="en" sz="3000"/>
              <a:t>Unilever </a:t>
            </a:r>
            <a:endParaRPr sz="30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39" name="Google Shape;539;p40"/>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Partnering Manufacturers </a:t>
            </a:r>
            <a:endParaRPr/>
          </a:p>
        </p:txBody>
      </p:sp>
      <p:sp>
        <p:nvSpPr>
          <p:cNvPr id="540" name="Google Shape;540;p4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1" name="Google Shape;541;p40"/>
          <p:cNvPicPr preferRelativeResize="0"/>
          <p:nvPr/>
        </p:nvPicPr>
        <p:blipFill>
          <a:blip r:embed="rId3">
            <a:alphaModFix/>
          </a:blip>
          <a:stretch>
            <a:fillRect/>
          </a:stretch>
        </p:blipFill>
        <p:spPr>
          <a:xfrm>
            <a:off x="3909700" y="2360613"/>
            <a:ext cx="4800600" cy="2486025"/>
          </a:xfrm>
          <a:prstGeom prst="rect">
            <a:avLst/>
          </a:prstGeom>
          <a:noFill/>
          <a:ln>
            <a:noFill/>
          </a:ln>
        </p:spPr>
      </p:pic>
      <p:grpSp>
        <p:nvGrpSpPr>
          <p:cNvPr id="542" name="Google Shape;542;p40"/>
          <p:cNvGrpSpPr/>
          <p:nvPr/>
        </p:nvGrpSpPr>
        <p:grpSpPr>
          <a:xfrm>
            <a:off x="942179" y="981311"/>
            <a:ext cx="140237" cy="318339"/>
            <a:chOff x="4747025" y="2332025"/>
            <a:chExt cx="166850" cy="378750"/>
          </a:xfrm>
        </p:grpSpPr>
        <p:sp>
          <p:nvSpPr>
            <p:cNvPr id="543" name="Google Shape;543;p40"/>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0"/>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48" name="Shape 548"/>
        <p:cNvGrpSpPr/>
        <p:nvPr/>
      </p:nvGrpSpPr>
      <p:grpSpPr>
        <a:xfrm>
          <a:off x="0" y="0"/>
          <a:ext cx="0" cy="0"/>
          <a:chOff x="0" y="0"/>
          <a:chExt cx="0" cy="0"/>
        </a:xfrm>
      </p:grpSpPr>
      <p:sp>
        <p:nvSpPr>
          <p:cNvPr id="549" name="Google Shape;549;p4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550" name="Google Shape;550;p41"/>
          <p:cNvPicPr preferRelativeResize="0"/>
          <p:nvPr/>
        </p:nvPicPr>
        <p:blipFill>
          <a:blip r:embed="rId3">
            <a:alphaModFix/>
          </a:blip>
          <a:stretch>
            <a:fillRect/>
          </a:stretch>
        </p:blipFill>
        <p:spPr>
          <a:xfrm>
            <a:off x="1376375" y="-9"/>
            <a:ext cx="6857964" cy="5143500"/>
          </a:xfrm>
          <a:prstGeom prst="rect">
            <a:avLst/>
          </a:prstGeom>
          <a:noFill/>
          <a:ln>
            <a:noFill/>
          </a:ln>
        </p:spPr>
      </p:pic>
      <p:sp>
        <p:nvSpPr>
          <p:cNvPr id="551" name="Google Shape;551;p41"/>
          <p:cNvSpPr txBox="1"/>
          <p:nvPr/>
        </p:nvSpPr>
        <p:spPr>
          <a:xfrm>
            <a:off x="320875" y="339225"/>
            <a:ext cx="52809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Lora"/>
                <a:ea typeface="Lora"/>
                <a:cs typeface="Lora"/>
                <a:sym typeface="Lora"/>
              </a:rPr>
              <a:t>Additional features</a:t>
            </a:r>
            <a:endParaRPr b="1" sz="2400">
              <a:solidFill>
                <a:srgbClr val="FFFFFF"/>
              </a:solidFill>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42"/>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Impact</a:t>
            </a:r>
            <a:endParaRPr sz="2400"/>
          </a:p>
        </p:txBody>
      </p:sp>
      <p:sp>
        <p:nvSpPr>
          <p:cNvPr id="557" name="Google Shape;557;p4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58" name="Google Shape;558;p42"/>
          <p:cNvSpPr/>
          <p:nvPr/>
        </p:nvSpPr>
        <p:spPr>
          <a:xfrm rot="-3280241">
            <a:off x="3905982" y="2363932"/>
            <a:ext cx="1323418" cy="1320838"/>
          </a:xfrm>
          <a:prstGeom prst="ellipse">
            <a:avLst/>
          </a:prstGeom>
          <a:solidFill>
            <a:srgbClr val="FF649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559" name="Google Shape;559;p42"/>
          <p:cNvGrpSpPr/>
          <p:nvPr/>
        </p:nvGrpSpPr>
        <p:grpSpPr>
          <a:xfrm>
            <a:off x="4184863" y="1977398"/>
            <a:ext cx="2958454" cy="3298347"/>
            <a:chOff x="4184863" y="1520198"/>
            <a:chExt cx="2958454" cy="3298347"/>
          </a:xfrm>
        </p:grpSpPr>
        <p:sp>
          <p:nvSpPr>
            <p:cNvPr id="560" name="Google Shape;560;p42"/>
            <p:cNvSpPr/>
            <p:nvPr/>
          </p:nvSpPr>
          <p:spPr>
            <a:xfrm rot="-3280088">
              <a:off x="4136321" y="2563569"/>
              <a:ext cx="3184127" cy="1211606"/>
            </a:xfrm>
            <a:custGeom>
              <a:rect b="b" l="l" r="r" t="t"/>
              <a:pathLst>
                <a:path extrusionOk="0" h="187" w="492">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FF3C84"/>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42"/>
            <p:cNvSpPr/>
            <p:nvPr/>
          </p:nvSpPr>
          <p:spPr>
            <a:xfrm rot="-3280088">
              <a:off x="4100923" y="2460157"/>
              <a:ext cx="2729637" cy="1205146"/>
            </a:xfrm>
            <a:custGeom>
              <a:rect b="b" l="l" r="r" t="t"/>
              <a:pathLst>
                <a:path extrusionOk="0" h="194" w="44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FF3C84"/>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42"/>
            <p:cNvSpPr txBox="1"/>
            <p:nvPr/>
          </p:nvSpPr>
          <p:spPr>
            <a:xfrm rot="-2934931">
              <a:off x="4828877" y="2694587"/>
              <a:ext cx="1578128" cy="563248"/>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solidFill>
                    <a:schemeClr val="dk1"/>
                  </a:solidFill>
                  <a:latin typeface="Quattrocento Sans"/>
                  <a:ea typeface="Quattrocento Sans"/>
                  <a:cs typeface="Quattrocento Sans"/>
                  <a:sym typeface="Quattrocento Sans"/>
                </a:rPr>
                <a:t>Incentive</a:t>
              </a:r>
              <a:endParaRPr sz="2400">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grpSp>
      <p:grpSp>
        <p:nvGrpSpPr>
          <p:cNvPr id="563" name="Google Shape;563;p42"/>
          <p:cNvGrpSpPr/>
          <p:nvPr/>
        </p:nvGrpSpPr>
        <p:grpSpPr>
          <a:xfrm>
            <a:off x="2857731" y="385868"/>
            <a:ext cx="3293577" cy="3222916"/>
            <a:chOff x="2857731" y="-71332"/>
            <a:chExt cx="3293577" cy="3222916"/>
          </a:xfrm>
        </p:grpSpPr>
        <p:sp>
          <p:nvSpPr>
            <p:cNvPr id="564" name="Google Shape;564;p42"/>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FFA7B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42"/>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FFA7B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42"/>
            <p:cNvSpPr txBox="1"/>
            <p:nvPr/>
          </p:nvSpPr>
          <p:spPr>
            <a:xfrm>
              <a:off x="3650550" y="1273125"/>
              <a:ext cx="1842900" cy="5631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solidFill>
                    <a:schemeClr val="dk1"/>
                  </a:solidFill>
                  <a:latin typeface="Quattrocento Sans"/>
                  <a:ea typeface="Quattrocento Sans"/>
                  <a:cs typeface="Quattrocento Sans"/>
                  <a:sym typeface="Quattrocento Sans"/>
                </a:rPr>
                <a:t>Accessibility</a:t>
              </a:r>
              <a:endParaRPr sz="2400">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grpSp>
      <p:grpSp>
        <p:nvGrpSpPr>
          <p:cNvPr id="567" name="Google Shape;567;p42"/>
          <p:cNvGrpSpPr/>
          <p:nvPr/>
        </p:nvGrpSpPr>
        <p:grpSpPr>
          <a:xfrm>
            <a:off x="1959887" y="2141871"/>
            <a:ext cx="3424433" cy="3122279"/>
            <a:chOff x="1959887" y="1684671"/>
            <a:chExt cx="3424433" cy="3122279"/>
          </a:xfrm>
        </p:grpSpPr>
        <p:sp>
          <p:nvSpPr>
            <p:cNvPr id="568" name="Google Shape;568;p42"/>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FF6492"/>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2"/>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FF6492"/>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42"/>
            <p:cNvSpPr txBox="1"/>
            <p:nvPr/>
          </p:nvSpPr>
          <p:spPr>
            <a:xfrm flipH="1" rot="3321794">
              <a:off x="2608854" y="2786343"/>
              <a:ext cx="1843160" cy="815849"/>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Personalized </a:t>
              </a:r>
              <a:endParaRPr sz="24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Care</a:t>
              </a:r>
              <a:endParaRPr sz="2400">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grpSp>
      <p:sp>
        <p:nvSpPr>
          <p:cNvPr id="571" name="Google Shape;571;p42"/>
          <p:cNvSpPr/>
          <p:nvPr/>
        </p:nvSpPr>
        <p:spPr>
          <a:xfrm>
            <a:off x="796600" y="922675"/>
            <a:ext cx="431400" cy="4356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42"/>
          <p:cNvGrpSpPr/>
          <p:nvPr/>
        </p:nvGrpSpPr>
        <p:grpSpPr>
          <a:xfrm>
            <a:off x="872372" y="1011944"/>
            <a:ext cx="279864" cy="257073"/>
            <a:chOff x="5972700" y="2330200"/>
            <a:chExt cx="411625" cy="387275"/>
          </a:xfrm>
        </p:grpSpPr>
        <p:sp>
          <p:nvSpPr>
            <p:cNvPr id="573" name="Google Shape;573;p4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43"/>
          <p:cNvSpPr/>
          <p:nvPr/>
        </p:nvSpPr>
        <p:spPr>
          <a:xfrm>
            <a:off x="4297625" y="4237208"/>
            <a:ext cx="548700" cy="5541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
          <p:cNvSpPr txBox="1"/>
          <p:nvPr>
            <p:ph idx="4294967295" type="ctrTitle"/>
          </p:nvPr>
        </p:nvSpPr>
        <p:spPr>
          <a:xfrm>
            <a:off x="685800" y="1583342"/>
            <a:ext cx="7772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highlight>
                  <a:srgbClr val="FFA7BF"/>
                </a:highlight>
              </a:rPr>
              <a:t>$5.7 billion </a:t>
            </a:r>
            <a:endParaRPr sz="9600">
              <a:highlight>
                <a:srgbClr val="FFA7BF"/>
              </a:highlight>
            </a:endParaRPr>
          </a:p>
        </p:txBody>
      </p:sp>
      <p:sp>
        <p:nvSpPr>
          <p:cNvPr id="581" name="Google Shape;581;p43"/>
          <p:cNvSpPr txBox="1"/>
          <p:nvPr>
            <p:ph idx="4294967295" type="subTitle"/>
          </p:nvPr>
        </p:nvSpPr>
        <p:spPr>
          <a:xfrm>
            <a:off x="749575" y="28400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3000"/>
              <a:t>Annually for untreated maternal depression</a:t>
            </a:r>
            <a:endParaRPr sz="3000"/>
          </a:p>
        </p:txBody>
      </p:sp>
      <p:grpSp>
        <p:nvGrpSpPr>
          <p:cNvPr id="582" name="Google Shape;582;p43"/>
          <p:cNvGrpSpPr/>
          <p:nvPr/>
        </p:nvGrpSpPr>
        <p:grpSpPr>
          <a:xfrm>
            <a:off x="4433048" y="4413425"/>
            <a:ext cx="277859" cy="201655"/>
            <a:chOff x="3932350" y="3714775"/>
            <a:chExt cx="439650" cy="319075"/>
          </a:xfrm>
        </p:grpSpPr>
        <p:sp>
          <p:nvSpPr>
            <p:cNvPr id="583" name="Google Shape;583;p43"/>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3"/>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3"/>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3"/>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3"/>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43"/>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89" name="Google Shape;589;p43"/>
          <p:cNvSpPr txBox="1"/>
          <p:nvPr/>
        </p:nvSpPr>
        <p:spPr>
          <a:xfrm>
            <a:off x="7491650" y="4615075"/>
            <a:ext cx="14703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Source: AMHCA</a:t>
            </a:r>
            <a:endParaRPr>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Hortensi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