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8" r:id="rId3"/>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Slab Light"/>
      <p:regular r:id="rId18"/>
      <p:bold r:id="rId19"/>
    </p:embeddedFont>
    <p:embeddedFont>
      <p:font typeface="Raleway"/>
      <p:regular r:id="rId20"/>
      <p:bold r:id="rId21"/>
      <p:italic r:id="rId22"/>
      <p:boldItalic r:id="rId23"/>
    </p:embeddedFont>
    <p:embeddedFont>
      <p:font typeface="Roboto"/>
      <p:regular r:id="rId24"/>
      <p:bold r:id="rId25"/>
      <p:italic r:id="rId26"/>
      <p:boldItalic r:id="rId27"/>
    </p:embeddedFont>
    <p:embeddedFont>
      <p:font typeface="Lora"/>
      <p:regular r:id="rId28"/>
      <p:bold r:id="rId29"/>
      <p:italic r:id="rId30"/>
      <p:boldItalic r:id="rId31"/>
    </p:embeddedFont>
    <p:embeddedFont>
      <p:font typeface="Pacifico"/>
      <p:regular r:id="rId32"/>
    </p:embeddedFont>
    <p:embeddedFont>
      <p:font typeface="Quattrocento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Robo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Lora-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or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ora-boldItalic.fntdata"/><Relationship Id="rId30" Type="http://schemas.openxmlformats.org/officeDocument/2006/relationships/font" Target="fonts/Lora-italic.fntdata"/><Relationship Id="rId11" Type="http://schemas.openxmlformats.org/officeDocument/2006/relationships/slide" Target="slides/slide6.xml"/><Relationship Id="rId33" Type="http://schemas.openxmlformats.org/officeDocument/2006/relationships/font" Target="fonts/QuattrocentoSans-regular.fntdata"/><Relationship Id="rId10" Type="http://schemas.openxmlformats.org/officeDocument/2006/relationships/slide" Target="slides/slide5.xml"/><Relationship Id="rId32" Type="http://schemas.openxmlformats.org/officeDocument/2006/relationships/font" Target="fonts/Pacifico-regular.fntdata"/><Relationship Id="rId13" Type="http://schemas.openxmlformats.org/officeDocument/2006/relationships/slide" Target="slides/slide8.xml"/><Relationship Id="rId35" Type="http://schemas.openxmlformats.org/officeDocument/2006/relationships/font" Target="fonts/QuattrocentoSans-italic.fntdata"/><Relationship Id="rId12" Type="http://schemas.openxmlformats.org/officeDocument/2006/relationships/slide" Target="slides/slide7.xml"/><Relationship Id="rId34" Type="http://schemas.openxmlformats.org/officeDocument/2006/relationships/font" Target="fonts/QuattrocentoSans-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Quattrocento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SlabLight-bold.fntdata"/><Relationship Id="rId18" Type="http://schemas.openxmlformats.org/officeDocument/2006/relationships/font" Target="fonts/RobotoSlabLigh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4b2815fc98_0_6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4b2815fc98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HI EVERYONE OUR PRODUCT IS CALLED NEW MOMS AND WE’RE EXCITED TO PITCH YOU OUR SOLUTION TO REACH WOMEN AT RISK FOR POSTPARTUM DEPRESSION IN LOW INCOME AREAS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The need- Alex</a:t>
            </a:r>
            <a:endParaRPr sz="1200"/>
          </a:p>
          <a:p>
            <a:pPr indent="-304800" lvl="0" marL="457200" rtl="0" algn="l">
              <a:spcBef>
                <a:spcPts val="0"/>
              </a:spcBef>
              <a:spcAft>
                <a:spcPts val="0"/>
              </a:spcAft>
              <a:buSzPts val="1200"/>
              <a:buChar char="-"/>
            </a:pPr>
            <a:r>
              <a:rPr lang="en" sz="1200"/>
              <a:t>Ethical/health</a:t>
            </a:r>
            <a:endParaRPr sz="1200"/>
          </a:p>
          <a:p>
            <a:pPr indent="-304800" lvl="0" marL="457200" rtl="0" algn="l">
              <a:spcBef>
                <a:spcPts val="0"/>
              </a:spcBef>
              <a:spcAft>
                <a:spcPts val="0"/>
              </a:spcAft>
              <a:buSzPts val="1200"/>
              <a:buChar char="-"/>
            </a:pPr>
            <a:r>
              <a:rPr lang="en" sz="1200"/>
              <a:t>Ppl affected</a:t>
            </a:r>
            <a:endParaRPr sz="1200"/>
          </a:p>
          <a:p>
            <a:pPr indent="-304800" lvl="0" marL="457200" rtl="0" algn="l">
              <a:spcBef>
                <a:spcPts val="0"/>
              </a:spcBef>
              <a:spcAft>
                <a:spcPts val="0"/>
              </a:spcAft>
              <a:buSzPts val="1200"/>
              <a:buChar char="-"/>
            </a:pPr>
            <a:r>
              <a:rPr lang="en" sz="1200"/>
              <a:t>Social predisposition</a:t>
            </a:r>
            <a:endParaRPr sz="1200"/>
          </a:p>
          <a:p>
            <a:pPr indent="0" lvl="0" marL="0" rtl="0" algn="l">
              <a:spcBef>
                <a:spcPts val="0"/>
              </a:spcBef>
              <a:spcAft>
                <a:spcPts val="0"/>
              </a:spcAft>
              <a:buNone/>
            </a:pPr>
            <a:r>
              <a:rPr lang="en" sz="1200"/>
              <a:t>Market- Alex N</a:t>
            </a:r>
            <a:endParaRPr sz="1200"/>
          </a:p>
          <a:p>
            <a:pPr indent="-304800" lvl="0" marL="457200" rtl="0" algn="l">
              <a:spcBef>
                <a:spcPts val="0"/>
              </a:spcBef>
              <a:spcAft>
                <a:spcPts val="0"/>
              </a:spcAft>
              <a:buSzPts val="1200"/>
              <a:buChar char="-"/>
            </a:pPr>
            <a:r>
              <a:rPr lang="en" sz="1200"/>
              <a:t>How much does PPD cost society</a:t>
            </a:r>
            <a:endParaRPr sz="1200"/>
          </a:p>
          <a:p>
            <a:pPr indent="-304800" lvl="1" marL="914400" rtl="0" algn="l">
              <a:spcBef>
                <a:spcPts val="0"/>
              </a:spcBef>
              <a:spcAft>
                <a:spcPts val="0"/>
              </a:spcAft>
              <a:buSzPts val="1200"/>
              <a:buChar char="-"/>
            </a:pPr>
            <a:r>
              <a:rPr lang="en" sz="1200"/>
              <a:t>$7,200 per mom</a:t>
            </a:r>
            <a:endParaRPr sz="1200"/>
          </a:p>
          <a:p>
            <a:pPr indent="-304800" lvl="0" marL="457200" rtl="0" algn="l">
              <a:spcBef>
                <a:spcPts val="0"/>
              </a:spcBef>
              <a:spcAft>
                <a:spcPts val="0"/>
              </a:spcAft>
              <a:buSzPts val="1200"/>
              <a:buChar char="-"/>
            </a:pPr>
            <a:r>
              <a:rPr lang="en" sz="1200"/>
              <a:t>Competitive landscape</a:t>
            </a:r>
            <a:endParaRPr sz="1200"/>
          </a:p>
          <a:p>
            <a:pPr indent="-304800" lvl="1" marL="914400" rtl="0" algn="l">
              <a:spcBef>
                <a:spcPts val="0"/>
              </a:spcBef>
              <a:spcAft>
                <a:spcPts val="0"/>
              </a:spcAft>
              <a:buSzPts val="1200"/>
              <a:buChar char="-"/>
            </a:pPr>
            <a:r>
              <a:rPr lang="en" sz="1200"/>
              <a:t>https://www.ncbi.nlm.nih.gov/pmc/articles/PMC5650672/</a:t>
            </a:r>
            <a:endParaRPr sz="1200"/>
          </a:p>
          <a:p>
            <a:pPr indent="0" lvl="0" marL="0" rtl="0" algn="l">
              <a:spcBef>
                <a:spcPts val="0"/>
              </a:spcBef>
              <a:spcAft>
                <a:spcPts val="0"/>
              </a:spcAft>
              <a:buNone/>
            </a:pPr>
            <a:r>
              <a:rPr lang="en" sz="1200"/>
              <a:t>The app- Stephanie</a:t>
            </a:r>
            <a:endParaRPr sz="1200"/>
          </a:p>
          <a:p>
            <a:pPr indent="-304800" lvl="0" marL="457200" rtl="0" algn="l">
              <a:spcBef>
                <a:spcPts val="0"/>
              </a:spcBef>
              <a:spcAft>
                <a:spcPts val="0"/>
              </a:spcAft>
              <a:buSzPts val="1200"/>
              <a:buChar char="-"/>
            </a:pPr>
            <a:r>
              <a:rPr lang="en" sz="1200"/>
              <a:t>So why an app?</a:t>
            </a:r>
            <a:endParaRPr sz="1200"/>
          </a:p>
          <a:p>
            <a:pPr indent="-304800" lvl="1" marL="914400" rtl="0" algn="l">
              <a:spcBef>
                <a:spcPts val="0"/>
              </a:spcBef>
              <a:spcAft>
                <a:spcPts val="0"/>
              </a:spcAft>
              <a:buSzPts val="1200"/>
              <a:buChar char="-"/>
            </a:pPr>
            <a:r>
              <a:rPr lang="en" sz="1200"/>
              <a:t>A</a:t>
            </a:r>
            <a:r>
              <a:rPr lang="en" sz="1200"/>
              <a:t>ccessibility</a:t>
            </a:r>
            <a:endParaRPr sz="1200"/>
          </a:p>
          <a:p>
            <a:pPr indent="-304800" lvl="1" marL="914400" rtl="0" algn="l">
              <a:spcBef>
                <a:spcPts val="0"/>
              </a:spcBef>
              <a:spcAft>
                <a:spcPts val="0"/>
              </a:spcAft>
              <a:buSzPts val="1200"/>
              <a:buChar char="-"/>
            </a:pPr>
            <a:r>
              <a:rPr lang="en" sz="1200"/>
              <a:t>Cell phone penetration</a:t>
            </a:r>
            <a:endParaRPr sz="1200"/>
          </a:p>
          <a:p>
            <a:pPr indent="-304800" lvl="1" marL="914400" rtl="0" algn="l">
              <a:spcBef>
                <a:spcPts val="0"/>
              </a:spcBef>
              <a:spcAft>
                <a:spcPts val="0"/>
              </a:spcAft>
              <a:buSzPts val="1200"/>
              <a:buChar char="-"/>
            </a:pPr>
            <a:r>
              <a:rPr lang="en" sz="1200"/>
              <a:t>Incentive</a:t>
            </a:r>
            <a:endParaRPr sz="1200"/>
          </a:p>
          <a:p>
            <a:pPr indent="0" lvl="0" marL="0" rtl="0" algn="l">
              <a:spcBef>
                <a:spcPts val="0"/>
              </a:spcBef>
              <a:spcAft>
                <a:spcPts val="0"/>
              </a:spcAft>
              <a:buNone/>
            </a:pPr>
            <a:r>
              <a:rPr lang="en" sz="1200"/>
              <a:t>Future directions - what do we need to do to make the app</a:t>
            </a:r>
            <a:endParaRPr sz="1200"/>
          </a:p>
          <a:p>
            <a:pPr indent="-304800" lvl="0" marL="457200" rtl="0" algn="l">
              <a:spcBef>
                <a:spcPts val="0"/>
              </a:spcBef>
              <a:spcAft>
                <a:spcPts val="0"/>
              </a:spcAft>
              <a:buSzPts val="1200"/>
              <a:buChar char="-"/>
            </a:pPr>
            <a:r>
              <a:rPr lang="en" sz="1200"/>
              <a:t>Funding pathways</a:t>
            </a:r>
            <a:endParaRPr sz="1200"/>
          </a:p>
          <a:p>
            <a:pPr indent="-304800" lvl="0" marL="457200" rtl="0" algn="l">
              <a:spcBef>
                <a:spcPts val="0"/>
              </a:spcBef>
              <a:spcAft>
                <a:spcPts val="0"/>
              </a:spcAft>
              <a:buSzPts val="1200"/>
              <a:buChar char="-"/>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304800" lvl="0" marL="457200" rtl="0" algn="l">
              <a:spcBef>
                <a:spcPts val="600"/>
              </a:spcBef>
              <a:spcAft>
                <a:spcPts val="0"/>
              </a:spcAft>
              <a:buClr>
                <a:schemeClr val="dk1"/>
              </a:buClr>
              <a:buSzPts val="1200"/>
              <a:buFont typeface="Quattrocento Sans"/>
              <a:buAutoNum type="arabicPeriod"/>
            </a:pPr>
            <a:r>
              <a:rPr lang="en" sz="1200">
                <a:solidFill>
                  <a:schemeClr val="dk1"/>
                </a:solidFill>
                <a:latin typeface="Quattrocento Sans"/>
                <a:ea typeface="Quattrocento Sans"/>
                <a:cs typeface="Quattrocento Sans"/>
                <a:sym typeface="Quattrocento Sans"/>
              </a:rPr>
              <a:t>Ethical/health stats</a:t>
            </a:r>
            <a:endParaRPr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chemeClr val="dk1"/>
              </a:buClr>
              <a:buSzPts val="1200"/>
              <a:buFont typeface="Quattrocento Sans"/>
              <a:buAutoNum type="arabicPeriod"/>
            </a:pPr>
            <a:r>
              <a:rPr lang="en" sz="1200">
                <a:solidFill>
                  <a:schemeClr val="dk1"/>
                </a:solidFill>
                <a:latin typeface="Quattrocento Sans"/>
                <a:ea typeface="Quattrocento Sans"/>
                <a:cs typeface="Quattrocento Sans"/>
                <a:sym typeface="Quattrocento Sans"/>
              </a:rPr>
              <a:t>Cost to the system</a:t>
            </a:r>
            <a:endParaRPr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chemeClr val="dk1"/>
              </a:buClr>
              <a:buSzPts val="1200"/>
              <a:buFont typeface="Quattrocento Sans"/>
              <a:buAutoNum type="arabicPeriod"/>
            </a:pPr>
            <a:r>
              <a:rPr lang="en" sz="1200">
                <a:solidFill>
                  <a:schemeClr val="dk1"/>
                </a:solidFill>
                <a:latin typeface="Quattrocento Sans"/>
                <a:ea typeface="Quattrocento Sans"/>
                <a:cs typeface="Quattrocento Sans"/>
                <a:sym typeface="Quattrocento Sans"/>
              </a:rPr>
              <a:t>Why an app/The idea</a:t>
            </a:r>
            <a:endParaRPr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chemeClr val="dk1"/>
              </a:buClr>
              <a:buSzPts val="1200"/>
              <a:buFont typeface="Quattrocento Sans"/>
              <a:buAutoNum type="arabicPeriod"/>
            </a:pPr>
            <a:r>
              <a:rPr lang="en" sz="1200">
                <a:solidFill>
                  <a:schemeClr val="dk1"/>
                </a:solidFill>
                <a:latin typeface="Quattrocento Sans"/>
                <a:ea typeface="Quattrocento Sans"/>
                <a:cs typeface="Quattrocento Sans"/>
                <a:sym typeface="Quattrocento Sans"/>
              </a:rPr>
              <a:t>The funding pathways</a:t>
            </a:r>
            <a:endParaRPr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chemeClr val="dk1"/>
              </a:buClr>
              <a:buSzPts val="1200"/>
              <a:buFont typeface="Quattrocento Sans"/>
              <a:buAutoNum type="arabicPeriod"/>
            </a:pPr>
            <a:r>
              <a:rPr lang="en" sz="1200">
                <a:solidFill>
                  <a:schemeClr val="dk1"/>
                </a:solidFill>
                <a:latin typeface="Quattrocento Sans"/>
                <a:ea typeface="Quattrocento Sans"/>
                <a:cs typeface="Quattrocento Sans"/>
                <a:sym typeface="Quattrocento Sans"/>
              </a:rPr>
              <a:t>Why fund us (social determinants, cost of PPD)</a:t>
            </a:r>
            <a:endParaRPr sz="1200">
              <a:solidFill>
                <a:schemeClr val="dk1"/>
              </a:solidFill>
              <a:latin typeface="Quattrocento Sans"/>
              <a:ea typeface="Quattrocento Sans"/>
              <a:cs typeface="Quattrocento Sans"/>
              <a:sym typeface="Quattrocento Sans"/>
            </a:endParaRPr>
          </a:p>
          <a:p>
            <a:pPr indent="-304800" lvl="0" marL="457200" rtl="0" algn="l">
              <a:spcBef>
                <a:spcPts val="0"/>
              </a:spcBef>
              <a:spcAft>
                <a:spcPts val="0"/>
              </a:spcAft>
              <a:buClr>
                <a:schemeClr val="dk1"/>
              </a:buClr>
              <a:buSzPts val="1200"/>
              <a:buFont typeface="Quattrocento Sans"/>
              <a:buAutoNum type="arabicPeriod"/>
            </a:pPr>
            <a:r>
              <a:t/>
            </a:r>
            <a:endParaRPr sz="1200">
              <a:solidFill>
                <a:schemeClr val="dk1"/>
              </a:solidFill>
              <a:latin typeface="Quattrocento Sans"/>
              <a:ea typeface="Quattrocento Sans"/>
              <a:cs typeface="Quattrocento Sans"/>
              <a:sym typeface="Quattrocento Sans"/>
            </a:endParaRPr>
          </a:p>
          <a:p>
            <a:pPr indent="0" lvl="0" marL="0" rtl="0" algn="l">
              <a:spcBef>
                <a:spcPts val="600"/>
              </a:spcBef>
              <a:spcAft>
                <a:spcPts val="0"/>
              </a:spcAft>
              <a:buClr>
                <a:schemeClr val="dk1"/>
              </a:buClr>
              <a:buSzPts val="1100"/>
              <a:buFont typeface="Arial"/>
              <a:buNone/>
            </a:pPr>
            <a:r>
              <a:t/>
            </a:r>
            <a:endParaRPr sz="12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Google Shape;542;g4b2815fc98_12_6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4b2815fc98_12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When we investigated the competitive landscape around this technology, one app stood out as a potential competitor. MGH PDS screens for PPD through in-app questionnaires. Should you consent, the data can then be sent to your in-network provider. Our platform would be accessible to anyone, regardless of insurance or health group affiliation, and would provide the patient an easy to understand visual way to gage their data. Additionally we would be encouraging users to log data through coupon incentives</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Google Shape;567;g156d90fc56826d6d_3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156d90fc56826d6d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steps in understanding if NewMoms will be a viable product is to conduct primary and secondary market research. The voice of customer analysis would focus around rural communities since a main goal of the app is to increase accessibility to care for new mothers. Since the app would have a relatively low cost footprint, we plan to take on an </a:t>
            </a:r>
            <a:r>
              <a:rPr lang="en"/>
              <a:t>altruistic</a:t>
            </a:r>
            <a:r>
              <a:rPr lang="en"/>
              <a:t> funding campaign, targeting angel investors and Non-Governmental Organizations such as Merck for Mothers. </a:t>
            </a:r>
            <a:r>
              <a:rPr lang="en" sz="1200">
                <a:solidFill>
                  <a:schemeClr val="dk1"/>
                </a:solidFill>
                <a:latin typeface="Times New Roman"/>
                <a:ea typeface="Times New Roman"/>
                <a:cs typeface="Times New Roman"/>
                <a:sym typeface="Times New Roman"/>
              </a:rPr>
              <a:t>This initial funding would aid in growing a significant user base. The next step would be to pursue partnerships with manufacturers like Proctor and Gamble, or Johnson&amp;Johnson for ads and coupons which would provide sustainable revenue for general app maintenance.</a:t>
            </a:r>
            <a:r>
              <a:rPr lang="en"/>
              <a:t> In conclusion, NEWMOMS will be a tool where women can view their changing mental state in order to recognize downward trends before they become severe.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2" name="Shape 592"/>
        <p:cNvGrpSpPr/>
        <p:nvPr/>
      </p:nvGrpSpPr>
      <p:grpSpPr>
        <a:xfrm>
          <a:off x="0" y="0"/>
          <a:ext cx="0" cy="0"/>
          <a:chOff x="0" y="0"/>
          <a:chExt cx="0" cy="0"/>
        </a:xfrm>
      </p:grpSpPr>
      <p:sp>
        <p:nvSpPr>
          <p:cNvPr id="593" name="Google Shape;593;g4b2815fc98_12_6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4b2815fc98_12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g4b2815fc98_0_3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4b2815fc98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PPD is a mental health illness experienced by women after childbirth. We recently heard a story about a young mother named Elaine who had her baby at 20 years old. The stress of having an unplanned baby, financial concerns, and her inability to breastfeed caused her to have severe anxiety and difficulties bonding with her baby. Elaine never even considered that she had PPD and after months of always being angry and sad she finally saw a doctor and received the help she needed. It is very good that Elaine saw a doctor because if PPD is left untreated, mothers are at risk of suffering chronic and recurrent depression throughout their life and unfortunately this can lead to suicide.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PPD is a mental health illness experienced by women after childbirth. Some symptoms include anxiety, mothers experiencing difficulty bonding with their baby, and a constant depressed mood. Women who experience PPD without receiving proper treatment are at risk of suffering chronic and recurrent depression throughout their life and unfortunately this can lead to suicide. PPD not only affects the mother, but can also lead to a weak maternal-infant attachment that may affect the child’s emotional behavior and cognitive skills.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4b2815fc98_0_5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4b2815fc98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800">
              <a:solidFill>
                <a:srgbClr val="222222"/>
              </a:solidFill>
              <a:latin typeface="Droid Sans"/>
              <a:ea typeface="Droid Sans"/>
              <a:cs typeface="Droid Sans"/>
              <a:sym typeface="Droid Sans"/>
            </a:endParaRPr>
          </a:p>
          <a:p>
            <a:pPr indent="0" lvl="0" marL="0" rtl="0" algn="l">
              <a:spcBef>
                <a:spcPts val="0"/>
              </a:spcBef>
              <a:spcAft>
                <a:spcPts val="0"/>
              </a:spcAft>
              <a:buClr>
                <a:schemeClr val="dk1"/>
              </a:buClr>
              <a:buSzPts val="1100"/>
              <a:buFont typeface="Arial"/>
              <a:buNone/>
            </a:pPr>
            <a:r>
              <a:rPr lang="en">
                <a:solidFill>
                  <a:schemeClr val="dk1"/>
                </a:solidFill>
              </a:rPr>
              <a:t>Postpartum depression, also known as PPD, affects 1 in 7 woman in the US  but in lower socioeconomic areas 1 in 4 women are affected. This is a large population that is often left unaddressed and we plan to make an impact here.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900,000 women suffer from postpartum depression annually in the US</a:t>
            </a:r>
            <a:endParaRPr>
              <a:solidFill>
                <a:schemeClr val="dk1"/>
              </a:solidFill>
            </a:endParaRPr>
          </a:p>
          <a:p>
            <a:pPr indent="0" lvl="0" marL="0" rtl="0" algn="l">
              <a:spcBef>
                <a:spcPts val="0"/>
              </a:spcBef>
              <a:spcAft>
                <a:spcPts val="0"/>
              </a:spcAft>
              <a:buClr>
                <a:schemeClr val="dk1"/>
              </a:buClr>
              <a:buSzPts val="1100"/>
              <a:buFont typeface="Arial"/>
              <a:buNone/>
            </a:pPr>
            <a:r>
              <a:t/>
            </a:r>
            <a:endParaRPr sz="1800">
              <a:solidFill>
                <a:srgbClr val="222222"/>
              </a:solidFill>
              <a:latin typeface="Droid Sans"/>
              <a:ea typeface="Droid Sans"/>
              <a:cs typeface="Droid Sans"/>
              <a:sym typeface="Droid Sans"/>
            </a:endParaRPr>
          </a:p>
          <a:p>
            <a:pPr indent="0" lvl="0" marL="0" rtl="0" algn="l">
              <a:lnSpc>
                <a:spcPct val="115000"/>
              </a:lnSpc>
              <a:spcBef>
                <a:spcPts val="0"/>
              </a:spcBef>
              <a:spcAft>
                <a:spcPts val="0"/>
              </a:spcAft>
              <a:buClr>
                <a:schemeClr val="dk1"/>
              </a:buClr>
              <a:buSzPts val="1100"/>
              <a:buFont typeface="Arial"/>
              <a:buNone/>
            </a:pPr>
            <a:r>
              <a:t/>
            </a:r>
            <a:endParaRPr sz="1350">
              <a:solidFill>
                <a:srgbClr val="222222"/>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g4b2815fc98_0_4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4b2815fc98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222222"/>
                </a:solidFill>
                <a:highlight>
                  <a:srgbClr val="FFFFFF"/>
                </a:highlight>
                <a:latin typeface="Times New Roman"/>
                <a:ea typeface="Times New Roman"/>
                <a:cs typeface="Times New Roman"/>
                <a:sym typeface="Times New Roman"/>
              </a:rPr>
              <a:t>NewMoms is an app that improves access to clinical and mental health resources for postpartum women.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g4b2815fc98_6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4b2815fc98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222222"/>
                </a:solidFill>
                <a:highlight>
                  <a:srgbClr val="FFFFFF"/>
                </a:highlight>
                <a:latin typeface="Times New Roman"/>
                <a:ea typeface="Times New Roman"/>
                <a:cs typeface="Times New Roman"/>
                <a:sym typeface="Times New Roman"/>
              </a:rPr>
              <a:t>It provides a system to consistently track pregnant and postpartum women's mental state via a short 3 question survey based on the recognized gold standard screening test every few days. The app’s goal is regular data collection, shown in an easy to read visual interface that allows users to see their mental state in a linear, visual representation so that they can easily detect changes and potential incidence of postpartum depression. This way, if a woman’s mental health state falls below a certain level, we can suggest that they see a clinician.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Google Shape;486;g4b2815fc98_0_4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4b2815fc98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222222"/>
                </a:solidFill>
                <a:highlight>
                  <a:srgbClr val="FFFFFF"/>
                </a:highlight>
                <a:latin typeface="Times New Roman"/>
                <a:ea typeface="Times New Roman"/>
                <a:cs typeface="Times New Roman"/>
                <a:sym typeface="Times New Roman"/>
              </a:rPr>
              <a:t>The app will implement an incentive structure using gamification in which consistent usage rewards the user with coupons for childcare products. For example, if the mother completes the depression screening test three times in a week, she could receive a coupon for $10 off Pampers diapers. Potential partners that we could work with include sponsor companies such as Johnson and Johnson, P&amp;G, and Unilever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Google Shape;498;g4b2815fc98_6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4b2815fc98_6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222222"/>
                </a:solidFill>
                <a:highlight>
                  <a:srgbClr val="FFFFFF"/>
                </a:highlight>
                <a:latin typeface="Times New Roman"/>
                <a:ea typeface="Times New Roman"/>
                <a:cs typeface="Times New Roman"/>
                <a:sym typeface="Times New Roman"/>
              </a:rPr>
              <a:t>Other app features include resources with mental health and postpartum health information, a clinic referral system, and an appointment tracker.</a:t>
            </a:r>
            <a:endParaRPr sz="1200">
              <a:solidFill>
                <a:srgbClr val="222222"/>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rgbClr val="222222"/>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rgbClr val="222222"/>
                </a:solidFill>
                <a:highlight>
                  <a:srgbClr val="FFFFFF"/>
                </a:highlight>
                <a:latin typeface="Times New Roman"/>
                <a:ea typeface="Times New Roman"/>
                <a:cs typeface="Times New Roman"/>
                <a:sym typeface="Times New Roman"/>
              </a:rPr>
              <a:t>These features would serve to provide educational services about mental and postpartum health, especially to new mothers. A clinic referral system would guide mothers to experienced and caring physicians at participating healthcare providers. Finally, an appointment tracker will notify women on when they should go to receive medical attention. </a:t>
            </a:r>
            <a:endParaRPr sz="1200">
              <a:solidFill>
                <a:srgbClr val="222222"/>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g4b2815fc98_7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4b2815fc98_7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This app WILL improve accessibility for low-income mothers. We have found recent studies that have shown a continuing increase in low income individuals who are using smartphones. We aim to take advantage of this trend.</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a:t>The app seeks to combine many resources into a single easy-to-use medium. Therefore, our proposed solution not only aims to raise awareness about PPD but also remain focused on personalized care to our at-risk population.</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Google Shape;528;g4b2815fc98_7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4b2815fc98_7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2B2B2B"/>
                </a:solidFill>
                <a:highlight>
                  <a:srgbClr val="FFFFFF"/>
                </a:highlight>
                <a:latin typeface="Times New Roman"/>
                <a:ea typeface="Times New Roman"/>
                <a:cs typeface="Times New Roman"/>
                <a:sym typeface="Times New Roman"/>
              </a:rPr>
              <a:t>According to the American Mental Health Counselors Association, PPD costs $5.7 billion in lost income and productivity in the US. This lost productivity has a significant impact on mothers who are trying to provide for their families, especially in low-income settings.</a:t>
            </a:r>
            <a:endParaRPr sz="1200">
              <a:solidFill>
                <a:srgbClr val="2B2B2B"/>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350">
              <a:solidFill>
                <a:srgbClr val="222222"/>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FE6594"/>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332050" y="1991825"/>
            <a:ext cx="6480000" cy="1159800"/>
          </a:xfrm>
          <a:prstGeom prst="rect">
            <a:avLst/>
          </a:prstGeom>
        </p:spPr>
        <p:txBody>
          <a:bodyPr anchorCtr="0" anchor="ctr" bIns="0" lIns="0" spcFirstLastPara="1" rIns="0" wrap="square" tIns="0"/>
          <a:lstStyle>
            <a:lvl1pPr lvl="0" algn="ctr">
              <a:spcBef>
                <a:spcPts val="0"/>
              </a:spcBef>
              <a:spcAft>
                <a:spcPts val="0"/>
              </a:spcAft>
              <a:buClr>
                <a:srgbClr val="FFFFFF"/>
              </a:buClr>
              <a:buSzPts val="6000"/>
              <a:buNone/>
              <a:defRPr sz="6000">
                <a:solidFill>
                  <a:srgbClr val="FFFFFF"/>
                </a:solidFill>
              </a:defRPr>
            </a:lvl1pPr>
            <a:lvl2pPr lvl="1" algn="ctr">
              <a:spcBef>
                <a:spcPts val="0"/>
              </a:spcBef>
              <a:spcAft>
                <a:spcPts val="0"/>
              </a:spcAft>
              <a:buClr>
                <a:srgbClr val="FFFFFF"/>
              </a:buClr>
              <a:buSzPts val="6000"/>
              <a:buNone/>
              <a:defRPr sz="6000">
                <a:solidFill>
                  <a:srgbClr val="FFFFFF"/>
                </a:solidFill>
              </a:defRPr>
            </a:lvl2pPr>
            <a:lvl3pPr lvl="2" algn="ctr">
              <a:spcBef>
                <a:spcPts val="0"/>
              </a:spcBef>
              <a:spcAft>
                <a:spcPts val="0"/>
              </a:spcAft>
              <a:buClr>
                <a:srgbClr val="FFFFFF"/>
              </a:buClr>
              <a:buSzPts val="6000"/>
              <a:buNone/>
              <a:defRPr sz="6000">
                <a:solidFill>
                  <a:srgbClr val="FFFFFF"/>
                </a:solidFill>
              </a:defRPr>
            </a:lvl3pPr>
            <a:lvl4pPr lvl="3" algn="ctr">
              <a:spcBef>
                <a:spcPts val="0"/>
              </a:spcBef>
              <a:spcAft>
                <a:spcPts val="0"/>
              </a:spcAft>
              <a:buClr>
                <a:srgbClr val="FFFFFF"/>
              </a:buClr>
              <a:buSzPts val="6000"/>
              <a:buNone/>
              <a:defRPr sz="6000">
                <a:solidFill>
                  <a:srgbClr val="FFFFFF"/>
                </a:solidFill>
              </a:defRPr>
            </a:lvl4pPr>
            <a:lvl5pPr lvl="4" algn="ctr">
              <a:spcBef>
                <a:spcPts val="0"/>
              </a:spcBef>
              <a:spcAft>
                <a:spcPts val="0"/>
              </a:spcAft>
              <a:buClr>
                <a:srgbClr val="FFFFFF"/>
              </a:buClr>
              <a:buSzPts val="6000"/>
              <a:buNone/>
              <a:defRPr sz="6000">
                <a:solidFill>
                  <a:srgbClr val="FFFFFF"/>
                </a:solidFill>
              </a:defRPr>
            </a:lvl5pPr>
            <a:lvl6pPr lvl="5" algn="ctr">
              <a:spcBef>
                <a:spcPts val="0"/>
              </a:spcBef>
              <a:spcAft>
                <a:spcPts val="0"/>
              </a:spcAft>
              <a:buClr>
                <a:srgbClr val="FFFFFF"/>
              </a:buClr>
              <a:buSzPts val="6000"/>
              <a:buNone/>
              <a:defRPr sz="6000">
                <a:solidFill>
                  <a:srgbClr val="FFFFFF"/>
                </a:solidFill>
              </a:defRPr>
            </a:lvl6pPr>
            <a:lvl7pPr lvl="6" algn="ctr">
              <a:spcBef>
                <a:spcPts val="0"/>
              </a:spcBef>
              <a:spcAft>
                <a:spcPts val="0"/>
              </a:spcAft>
              <a:buClr>
                <a:srgbClr val="FFFFFF"/>
              </a:buClr>
              <a:buSzPts val="6000"/>
              <a:buNone/>
              <a:defRPr sz="6000">
                <a:solidFill>
                  <a:srgbClr val="FFFFFF"/>
                </a:solidFill>
              </a:defRPr>
            </a:lvl7pPr>
            <a:lvl8pPr lvl="7" algn="ctr">
              <a:spcBef>
                <a:spcPts val="0"/>
              </a:spcBef>
              <a:spcAft>
                <a:spcPts val="0"/>
              </a:spcAft>
              <a:buClr>
                <a:srgbClr val="FFFFFF"/>
              </a:buClr>
              <a:buSzPts val="6000"/>
              <a:buNone/>
              <a:defRPr sz="6000">
                <a:solidFill>
                  <a:srgbClr val="FFFFFF"/>
                </a:solidFill>
              </a:defRPr>
            </a:lvl8pPr>
            <a:lvl9pPr lvl="8" algn="ctr">
              <a:spcBef>
                <a:spcPts val="0"/>
              </a:spcBef>
              <a:spcAft>
                <a:spcPts val="0"/>
              </a:spcAft>
              <a:buClr>
                <a:srgbClr val="FFFFFF"/>
              </a:buClr>
              <a:buSzPts val="6000"/>
              <a:buNone/>
              <a:defRPr sz="6000">
                <a:solidFill>
                  <a:srgbClr val="FFFFFF"/>
                </a:solidFill>
              </a:defRPr>
            </a:lvl9pPr>
          </a:lstStyle>
          <a:p/>
        </p:txBody>
      </p:sp>
      <p:sp>
        <p:nvSpPr>
          <p:cNvPr id="11" name="Google Shape;11;p2"/>
          <p:cNvSpPr/>
          <p:nvPr/>
        </p:nvSpPr>
        <p:spPr>
          <a:xfrm>
            <a:off x="7819049" y="4279674"/>
            <a:ext cx="237368" cy="234950"/>
          </a:xfrm>
          <a:custGeom>
            <a:rect b="b" l="l" r="r" t="t"/>
            <a:pathLst>
              <a:path extrusionOk="0" h="5636" w="5694">
                <a:moveTo>
                  <a:pt x="2703" y="0"/>
                </a:moveTo>
                <a:lnTo>
                  <a:pt x="2185" y="58"/>
                </a:lnTo>
                <a:lnTo>
                  <a:pt x="1725" y="230"/>
                </a:lnTo>
                <a:lnTo>
                  <a:pt x="1323" y="460"/>
                </a:lnTo>
                <a:lnTo>
                  <a:pt x="978" y="690"/>
                </a:lnTo>
                <a:lnTo>
                  <a:pt x="690" y="1035"/>
                </a:lnTo>
                <a:lnTo>
                  <a:pt x="460" y="1380"/>
                </a:lnTo>
                <a:lnTo>
                  <a:pt x="230" y="1725"/>
                </a:lnTo>
                <a:lnTo>
                  <a:pt x="115" y="2128"/>
                </a:lnTo>
                <a:lnTo>
                  <a:pt x="58" y="2588"/>
                </a:lnTo>
                <a:lnTo>
                  <a:pt x="0" y="2991"/>
                </a:lnTo>
                <a:lnTo>
                  <a:pt x="58" y="3451"/>
                </a:lnTo>
                <a:lnTo>
                  <a:pt x="173" y="3853"/>
                </a:lnTo>
                <a:lnTo>
                  <a:pt x="403" y="4256"/>
                </a:lnTo>
                <a:lnTo>
                  <a:pt x="633" y="4601"/>
                </a:lnTo>
                <a:lnTo>
                  <a:pt x="920" y="4888"/>
                </a:lnTo>
                <a:lnTo>
                  <a:pt x="1265" y="5176"/>
                </a:lnTo>
                <a:lnTo>
                  <a:pt x="1610" y="5406"/>
                </a:lnTo>
                <a:lnTo>
                  <a:pt x="2013" y="5521"/>
                </a:lnTo>
                <a:lnTo>
                  <a:pt x="2415" y="5636"/>
                </a:lnTo>
                <a:lnTo>
                  <a:pt x="3278" y="5636"/>
                </a:lnTo>
                <a:lnTo>
                  <a:pt x="3738" y="5521"/>
                </a:lnTo>
                <a:lnTo>
                  <a:pt x="4141" y="5348"/>
                </a:lnTo>
                <a:lnTo>
                  <a:pt x="4486" y="5176"/>
                </a:lnTo>
                <a:lnTo>
                  <a:pt x="4831" y="4888"/>
                </a:lnTo>
                <a:lnTo>
                  <a:pt x="5118" y="4543"/>
                </a:lnTo>
                <a:lnTo>
                  <a:pt x="5348" y="4198"/>
                </a:lnTo>
                <a:lnTo>
                  <a:pt x="5521" y="3796"/>
                </a:lnTo>
                <a:lnTo>
                  <a:pt x="5636" y="3393"/>
                </a:lnTo>
                <a:lnTo>
                  <a:pt x="5693" y="2933"/>
                </a:lnTo>
                <a:lnTo>
                  <a:pt x="5693" y="2531"/>
                </a:lnTo>
                <a:lnTo>
                  <a:pt x="5578" y="2128"/>
                </a:lnTo>
                <a:lnTo>
                  <a:pt x="5463" y="1668"/>
                </a:lnTo>
                <a:lnTo>
                  <a:pt x="5233" y="1323"/>
                </a:lnTo>
                <a:lnTo>
                  <a:pt x="4946" y="920"/>
                </a:lnTo>
                <a:lnTo>
                  <a:pt x="4543" y="575"/>
                </a:lnTo>
                <a:lnTo>
                  <a:pt x="4141" y="345"/>
                </a:lnTo>
                <a:lnTo>
                  <a:pt x="3681" y="115"/>
                </a:lnTo>
                <a:lnTo>
                  <a:pt x="3220"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rot="10800000">
            <a:off x="8209639" y="2765967"/>
            <a:ext cx="397991" cy="318909"/>
          </a:xfrm>
          <a:custGeom>
            <a:rect b="b" l="l" r="r" t="t"/>
            <a:pathLst>
              <a:path extrusionOk="0" h="7650" w="9547">
                <a:moveTo>
                  <a:pt x="6902" y="1"/>
                </a:moveTo>
                <a:lnTo>
                  <a:pt x="6557" y="58"/>
                </a:lnTo>
                <a:lnTo>
                  <a:pt x="6212" y="116"/>
                </a:lnTo>
                <a:lnTo>
                  <a:pt x="5924" y="231"/>
                </a:lnTo>
                <a:lnTo>
                  <a:pt x="5636" y="346"/>
                </a:lnTo>
                <a:lnTo>
                  <a:pt x="5349" y="576"/>
                </a:lnTo>
                <a:lnTo>
                  <a:pt x="4831" y="979"/>
                </a:lnTo>
                <a:lnTo>
                  <a:pt x="4371" y="1611"/>
                </a:lnTo>
                <a:lnTo>
                  <a:pt x="3911" y="2244"/>
                </a:lnTo>
                <a:lnTo>
                  <a:pt x="3566" y="2934"/>
                </a:lnTo>
                <a:lnTo>
                  <a:pt x="3221" y="3624"/>
                </a:lnTo>
                <a:lnTo>
                  <a:pt x="2646" y="4716"/>
                </a:lnTo>
                <a:lnTo>
                  <a:pt x="2301" y="5292"/>
                </a:lnTo>
                <a:lnTo>
                  <a:pt x="1956" y="5809"/>
                </a:lnTo>
                <a:lnTo>
                  <a:pt x="1553" y="6327"/>
                </a:lnTo>
                <a:lnTo>
                  <a:pt x="1151" y="6787"/>
                </a:lnTo>
                <a:lnTo>
                  <a:pt x="633" y="7132"/>
                </a:lnTo>
                <a:lnTo>
                  <a:pt x="58" y="7419"/>
                </a:lnTo>
                <a:lnTo>
                  <a:pt x="1" y="7419"/>
                </a:lnTo>
                <a:lnTo>
                  <a:pt x="58" y="7477"/>
                </a:lnTo>
                <a:lnTo>
                  <a:pt x="403" y="7534"/>
                </a:lnTo>
                <a:lnTo>
                  <a:pt x="978" y="7649"/>
                </a:lnTo>
                <a:lnTo>
                  <a:pt x="1841" y="7649"/>
                </a:lnTo>
                <a:lnTo>
                  <a:pt x="2704" y="7592"/>
                </a:lnTo>
                <a:lnTo>
                  <a:pt x="3566" y="7362"/>
                </a:lnTo>
                <a:lnTo>
                  <a:pt x="4429" y="7132"/>
                </a:lnTo>
                <a:lnTo>
                  <a:pt x="5291" y="6787"/>
                </a:lnTo>
                <a:lnTo>
                  <a:pt x="6096" y="6384"/>
                </a:lnTo>
                <a:lnTo>
                  <a:pt x="6844" y="5867"/>
                </a:lnTo>
                <a:lnTo>
                  <a:pt x="7534" y="5349"/>
                </a:lnTo>
                <a:lnTo>
                  <a:pt x="7879" y="5004"/>
                </a:lnTo>
                <a:lnTo>
                  <a:pt x="8339" y="4544"/>
                </a:lnTo>
                <a:lnTo>
                  <a:pt x="8742" y="4084"/>
                </a:lnTo>
                <a:lnTo>
                  <a:pt x="9087" y="3566"/>
                </a:lnTo>
                <a:lnTo>
                  <a:pt x="9374" y="3049"/>
                </a:lnTo>
                <a:lnTo>
                  <a:pt x="9489" y="2474"/>
                </a:lnTo>
                <a:lnTo>
                  <a:pt x="9547" y="2186"/>
                </a:lnTo>
                <a:lnTo>
                  <a:pt x="9547" y="1899"/>
                </a:lnTo>
                <a:lnTo>
                  <a:pt x="9489" y="1611"/>
                </a:lnTo>
                <a:lnTo>
                  <a:pt x="9374" y="1381"/>
                </a:lnTo>
                <a:lnTo>
                  <a:pt x="9202" y="1094"/>
                </a:lnTo>
                <a:lnTo>
                  <a:pt x="8972" y="806"/>
                </a:lnTo>
                <a:lnTo>
                  <a:pt x="8742" y="633"/>
                </a:lnTo>
                <a:lnTo>
                  <a:pt x="8454" y="403"/>
                </a:lnTo>
                <a:lnTo>
                  <a:pt x="8167" y="288"/>
                </a:lnTo>
                <a:lnTo>
                  <a:pt x="7822" y="173"/>
                </a:lnTo>
                <a:lnTo>
                  <a:pt x="7534" y="58"/>
                </a:lnTo>
                <a:lnTo>
                  <a:pt x="7247"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6932025" y="4174163"/>
            <a:ext cx="429171" cy="390819"/>
          </a:xfrm>
          <a:custGeom>
            <a:rect b="b" l="l" r="r" t="t"/>
            <a:pathLst>
              <a:path extrusionOk="0" h="9375" w="10295">
                <a:moveTo>
                  <a:pt x="1" y="1"/>
                </a:moveTo>
                <a:lnTo>
                  <a:pt x="1" y="58"/>
                </a:lnTo>
                <a:lnTo>
                  <a:pt x="1" y="288"/>
                </a:lnTo>
                <a:lnTo>
                  <a:pt x="58" y="864"/>
                </a:lnTo>
                <a:lnTo>
                  <a:pt x="173" y="1554"/>
                </a:lnTo>
                <a:lnTo>
                  <a:pt x="403" y="2301"/>
                </a:lnTo>
                <a:lnTo>
                  <a:pt x="633" y="3049"/>
                </a:lnTo>
                <a:lnTo>
                  <a:pt x="978" y="3739"/>
                </a:lnTo>
                <a:lnTo>
                  <a:pt x="1323" y="4429"/>
                </a:lnTo>
                <a:lnTo>
                  <a:pt x="1668" y="5119"/>
                </a:lnTo>
                <a:lnTo>
                  <a:pt x="2128" y="5752"/>
                </a:lnTo>
                <a:lnTo>
                  <a:pt x="2531" y="6327"/>
                </a:lnTo>
                <a:lnTo>
                  <a:pt x="2934" y="6787"/>
                </a:lnTo>
                <a:lnTo>
                  <a:pt x="3336" y="7247"/>
                </a:lnTo>
                <a:lnTo>
                  <a:pt x="3796" y="7707"/>
                </a:lnTo>
                <a:lnTo>
                  <a:pt x="4256" y="8052"/>
                </a:lnTo>
                <a:lnTo>
                  <a:pt x="4716" y="8397"/>
                </a:lnTo>
                <a:lnTo>
                  <a:pt x="5234" y="8742"/>
                </a:lnTo>
                <a:lnTo>
                  <a:pt x="5809" y="8972"/>
                </a:lnTo>
                <a:lnTo>
                  <a:pt x="6384" y="9202"/>
                </a:lnTo>
                <a:lnTo>
                  <a:pt x="6901" y="9317"/>
                </a:lnTo>
                <a:lnTo>
                  <a:pt x="7419" y="9375"/>
                </a:lnTo>
                <a:lnTo>
                  <a:pt x="7937" y="9375"/>
                </a:lnTo>
                <a:lnTo>
                  <a:pt x="8397" y="9317"/>
                </a:lnTo>
                <a:lnTo>
                  <a:pt x="8857" y="9144"/>
                </a:lnTo>
                <a:lnTo>
                  <a:pt x="9259" y="8857"/>
                </a:lnTo>
                <a:lnTo>
                  <a:pt x="9662" y="8512"/>
                </a:lnTo>
                <a:lnTo>
                  <a:pt x="9949" y="8052"/>
                </a:lnTo>
                <a:lnTo>
                  <a:pt x="10179" y="7534"/>
                </a:lnTo>
                <a:lnTo>
                  <a:pt x="10294" y="7074"/>
                </a:lnTo>
                <a:lnTo>
                  <a:pt x="10294" y="6614"/>
                </a:lnTo>
                <a:lnTo>
                  <a:pt x="10237" y="6097"/>
                </a:lnTo>
                <a:lnTo>
                  <a:pt x="10064" y="5694"/>
                </a:lnTo>
                <a:lnTo>
                  <a:pt x="9834" y="5234"/>
                </a:lnTo>
                <a:lnTo>
                  <a:pt x="9547" y="4831"/>
                </a:lnTo>
                <a:lnTo>
                  <a:pt x="9144" y="4486"/>
                </a:lnTo>
                <a:lnTo>
                  <a:pt x="8799" y="4199"/>
                </a:lnTo>
                <a:lnTo>
                  <a:pt x="8397" y="3911"/>
                </a:lnTo>
                <a:lnTo>
                  <a:pt x="7592" y="3451"/>
                </a:lnTo>
                <a:lnTo>
                  <a:pt x="6671" y="3049"/>
                </a:lnTo>
                <a:lnTo>
                  <a:pt x="5809" y="2761"/>
                </a:lnTo>
                <a:lnTo>
                  <a:pt x="4601" y="2416"/>
                </a:lnTo>
                <a:lnTo>
                  <a:pt x="3394" y="2014"/>
                </a:lnTo>
                <a:lnTo>
                  <a:pt x="2819" y="1841"/>
                </a:lnTo>
                <a:lnTo>
                  <a:pt x="2186" y="1611"/>
                </a:lnTo>
                <a:lnTo>
                  <a:pt x="1668" y="1324"/>
                </a:lnTo>
                <a:lnTo>
                  <a:pt x="1093" y="979"/>
                </a:lnTo>
                <a:lnTo>
                  <a:pt x="576" y="576"/>
                </a:lnTo>
                <a:lnTo>
                  <a:pt x="58" y="58"/>
                </a:lnTo>
                <a:lnTo>
                  <a:pt x="1"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2325191">
            <a:off x="4300414" y="3864280"/>
            <a:ext cx="215816" cy="318868"/>
          </a:xfrm>
          <a:custGeom>
            <a:rect b="b" l="l" r="r" t="t"/>
            <a:pathLst>
              <a:path extrusionOk="0" h="7649" w="5177">
                <a:moveTo>
                  <a:pt x="1" y="0"/>
                </a:moveTo>
                <a:lnTo>
                  <a:pt x="1" y="58"/>
                </a:lnTo>
                <a:lnTo>
                  <a:pt x="288" y="403"/>
                </a:lnTo>
                <a:lnTo>
                  <a:pt x="518" y="863"/>
                </a:lnTo>
                <a:lnTo>
                  <a:pt x="633" y="1265"/>
                </a:lnTo>
                <a:lnTo>
                  <a:pt x="748" y="1668"/>
                </a:lnTo>
                <a:lnTo>
                  <a:pt x="863" y="2473"/>
                </a:lnTo>
                <a:lnTo>
                  <a:pt x="1036" y="4141"/>
                </a:lnTo>
                <a:lnTo>
                  <a:pt x="1093" y="4773"/>
                </a:lnTo>
                <a:lnTo>
                  <a:pt x="1266" y="5406"/>
                </a:lnTo>
                <a:lnTo>
                  <a:pt x="1438" y="5981"/>
                </a:lnTo>
                <a:lnTo>
                  <a:pt x="1726" y="6556"/>
                </a:lnTo>
                <a:lnTo>
                  <a:pt x="1898" y="6843"/>
                </a:lnTo>
                <a:lnTo>
                  <a:pt x="2128" y="7131"/>
                </a:lnTo>
                <a:lnTo>
                  <a:pt x="2416" y="7303"/>
                </a:lnTo>
                <a:lnTo>
                  <a:pt x="2646" y="7476"/>
                </a:lnTo>
                <a:lnTo>
                  <a:pt x="2934" y="7591"/>
                </a:lnTo>
                <a:lnTo>
                  <a:pt x="3279" y="7649"/>
                </a:lnTo>
                <a:lnTo>
                  <a:pt x="3624" y="7649"/>
                </a:lnTo>
                <a:lnTo>
                  <a:pt x="3969" y="7534"/>
                </a:lnTo>
                <a:lnTo>
                  <a:pt x="4314" y="7418"/>
                </a:lnTo>
                <a:lnTo>
                  <a:pt x="4601" y="7188"/>
                </a:lnTo>
                <a:lnTo>
                  <a:pt x="4774" y="6958"/>
                </a:lnTo>
                <a:lnTo>
                  <a:pt x="4946" y="6728"/>
                </a:lnTo>
                <a:lnTo>
                  <a:pt x="5119" y="6383"/>
                </a:lnTo>
                <a:lnTo>
                  <a:pt x="5176" y="6096"/>
                </a:lnTo>
                <a:lnTo>
                  <a:pt x="5176" y="5693"/>
                </a:lnTo>
                <a:lnTo>
                  <a:pt x="5176" y="5348"/>
                </a:lnTo>
                <a:lnTo>
                  <a:pt x="5119" y="4946"/>
                </a:lnTo>
                <a:lnTo>
                  <a:pt x="5004" y="4543"/>
                </a:lnTo>
                <a:lnTo>
                  <a:pt x="4889" y="4198"/>
                </a:lnTo>
                <a:lnTo>
                  <a:pt x="4716" y="3796"/>
                </a:lnTo>
                <a:lnTo>
                  <a:pt x="4314" y="3106"/>
                </a:lnTo>
                <a:lnTo>
                  <a:pt x="3796" y="2473"/>
                </a:lnTo>
                <a:lnTo>
                  <a:pt x="3106" y="1783"/>
                </a:lnTo>
                <a:lnTo>
                  <a:pt x="2301" y="1093"/>
                </a:lnTo>
                <a:lnTo>
                  <a:pt x="1438" y="575"/>
                </a:lnTo>
                <a:lnTo>
                  <a:pt x="978" y="345"/>
                </a:lnTo>
                <a:lnTo>
                  <a:pt x="518" y="115"/>
                </a:lnTo>
                <a:lnTo>
                  <a:pt x="231" y="58"/>
                </a:lnTo>
                <a:lnTo>
                  <a:pt x="58" y="0"/>
                </a:lnTo>
                <a:close/>
              </a:path>
            </a:pathLst>
          </a:custGeom>
          <a:solidFill>
            <a:srgbClr val="FEB7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rot="10800000">
            <a:off x="7979525" y="2356054"/>
            <a:ext cx="860638" cy="354844"/>
          </a:xfrm>
          <a:custGeom>
            <a:rect b="b" l="l" r="r" t="t"/>
            <a:pathLst>
              <a:path extrusionOk="0" h="8512" w="20645">
                <a:moveTo>
                  <a:pt x="15699" y="1"/>
                </a:moveTo>
                <a:lnTo>
                  <a:pt x="14779" y="58"/>
                </a:lnTo>
                <a:lnTo>
                  <a:pt x="13802" y="231"/>
                </a:lnTo>
                <a:lnTo>
                  <a:pt x="12882" y="461"/>
                </a:lnTo>
                <a:lnTo>
                  <a:pt x="11962" y="806"/>
                </a:lnTo>
                <a:lnTo>
                  <a:pt x="11099" y="1151"/>
                </a:lnTo>
                <a:lnTo>
                  <a:pt x="9316" y="1899"/>
                </a:lnTo>
                <a:lnTo>
                  <a:pt x="8224" y="2416"/>
                </a:lnTo>
                <a:lnTo>
                  <a:pt x="7131" y="2934"/>
                </a:lnTo>
                <a:lnTo>
                  <a:pt x="5981" y="3451"/>
                </a:lnTo>
                <a:lnTo>
                  <a:pt x="4831" y="3854"/>
                </a:lnTo>
                <a:lnTo>
                  <a:pt x="3623" y="4256"/>
                </a:lnTo>
                <a:lnTo>
                  <a:pt x="3048" y="4371"/>
                </a:lnTo>
                <a:lnTo>
                  <a:pt x="2473" y="4429"/>
                </a:lnTo>
                <a:lnTo>
                  <a:pt x="1840" y="4486"/>
                </a:lnTo>
                <a:lnTo>
                  <a:pt x="1265" y="4429"/>
                </a:lnTo>
                <a:lnTo>
                  <a:pt x="633" y="4371"/>
                </a:lnTo>
                <a:lnTo>
                  <a:pt x="58" y="4199"/>
                </a:lnTo>
                <a:lnTo>
                  <a:pt x="0" y="4199"/>
                </a:lnTo>
                <a:lnTo>
                  <a:pt x="0" y="4314"/>
                </a:lnTo>
                <a:lnTo>
                  <a:pt x="288" y="4601"/>
                </a:lnTo>
                <a:lnTo>
                  <a:pt x="863" y="5119"/>
                </a:lnTo>
                <a:lnTo>
                  <a:pt x="1725" y="5637"/>
                </a:lnTo>
                <a:lnTo>
                  <a:pt x="2530" y="6154"/>
                </a:lnTo>
                <a:lnTo>
                  <a:pt x="3451" y="6557"/>
                </a:lnTo>
                <a:lnTo>
                  <a:pt x="4371" y="6959"/>
                </a:lnTo>
                <a:lnTo>
                  <a:pt x="5291" y="7304"/>
                </a:lnTo>
                <a:lnTo>
                  <a:pt x="6211" y="7592"/>
                </a:lnTo>
                <a:lnTo>
                  <a:pt x="7131" y="7879"/>
                </a:lnTo>
                <a:lnTo>
                  <a:pt x="8051" y="8052"/>
                </a:lnTo>
                <a:lnTo>
                  <a:pt x="8971" y="8224"/>
                </a:lnTo>
                <a:lnTo>
                  <a:pt x="9949" y="8397"/>
                </a:lnTo>
                <a:lnTo>
                  <a:pt x="10869" y="8454"/>
                </a:lnTo>
                <a:lnTo>
                  <a:pt x="11847" y="8512"/>
                </a:lnTo>
                <a:lnTo>
                  <a:pt x="12767" y="8512"/>
                </a:lnTo>
                <a:lnTo>
                  <a:pt x="13744" y="8454"/>
                </a:lnTo>
                <a:lnTo>
                  <a:pt x="14664" y="8339"/>
                </a:lnTo>
                <a:lnTo>
                  <a:pt x="15584" y="8167"/>
                </a:lnTo>
                <a:lnTo>
                  <a:pt x="16275" y="7994"/>
                </a:lnTo>
                <a:lnTo>
                  <a:pt x="17022" y="7707"/>
                </a:lnTo>
                <a:lnTo>
                  <a:pt x="17827" y="7419"/>
                </a:lnTo>
                <a:lnTo>
                  <a:pt x="18517" y="7017"/>
                </a:lnTo>
                <a:lnTo>
                  <a:pt x="19207" y="6557"/>
                </a:lnTo>
                <a:lnTo>
                  <a:pt x="19495" y="6327"/>
                </a:lnTo>
                <a:lnTo>
                  <a:pt x="19782" y="6039"/>
                </a:lnTo>
                <a:lnTo>
                  <a:pt x="20012" y="5752"/>
                </a:lnTo>
                <a:lnTo>
                  <a:pt x="20242" y="5407"/>
                </a:lnTo>
                <a:lnTo>
                  <a:pt x="20415" y="5061"/>
                </a:lnTo>
                <a:lnTo>
                  <a:pt x="20530" y="4716"/>
                </a:lnTo>
                <a:lnTo>
                  <a:pt x="20588" y="4314"/>
                </a:lnTo>
                <a:lnTo>
                  <a:pt x="20645" y="3854"/>
                </a:lnTo>
                <a:lnTo>
                  <a:pt x="20588" y="3451"/>
                </a:lnTo>
                <a:lnTo>
                  <a:pt x="20472" y="3049"/>
                </a:lnTo>
                <a:lnTo>
                  <a:pt x="20300" y="2704"/>
                </a:lnTo>
                <a:lnTo>
                  <a:pt x="20127" y="2301"/>
                </a:lnTo>
                <a:lnTo>
                  <a:pt x="19897" y="1956"/>
                </a:lnTo>
                <a:lnTo>
                  <a:pt x="19610" y="1611"/>
                </a:lnTo>
                <a:lnTo>
                  <a:pt x="19322" y="1324"/>
                </a:lnTo>
                <a:lnTo>
                  <a:pt x="18977" y="1036"/>
                </a:lnTo>
                <a:lnTo>
                  <a:pt x="18632" y="748"/>
                </a:lnTo>
                <a:lnTo>
                  <a:pt x="18230" y="576"/>
                </a:lnTo>
                <a:lnTo>
                  <a:pt x="17885" y="346"/>
                </a:lnTo>
                <a:lnTo>
                  <a:pt x="17482" y="231"/>
                </a:lnTo>
                <a:lnTo>
                  <a:pt x="17080" y="116"/>
                </a:lnTo>
                <a:lnTo>
                  <a:pt x="16677" y="58"/>
                </a:lnTo>
                <a:lnTo>
                  <a:pt x="1569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6979966" y="3584453"/>
            <a:ext cx="733614" cy="716814"/>
          </a:xfrm>
          <a:custGeom>
            <a:rect b="b" l="l" r="r" t="t"/>
            <a:pathLst>
              <a:path extrusionOk="0" h="17195" w="17598">
                <a:moveTo>
                  <a:pt x="58" y="0"/>
                </a:moveTo>
                <a:lnTo>
                  <a:pt x="58" y="115"/>
                </a:lnTo>
                <a:lnTo>
                  <a:pt x="1" y="518"/>
                </a:lnTo>
                <a:lnTo>
                  <a:pt x="58" y="1438"/>
                </a:lnTo>
                <a:lnTo>
                  <a:pt x="231" y="2761"/>
                </a:lnTo>
                <a:lnTo>
                  <a:pt x="576" y="4083"/>
                </a:lnTo>
                <a:lnTo>
                  <a:pt x="921" y="5348"/>
                </a:lnTo>
                <a:lnTo>
                  <a:pt x="1439" y="6671"/>
                </a:lnTo>
                <a:lnTo>
                  <a:pt x="1956" y="7879"/>
                </a:lnTo>
                <a:lnTo>
                  <a:pt x="2589" y="9086"/>
                </a:lnTo>
                <a:lnTo>
                  <a:pt x="3279" y="10237"/>
                </a:lnTo>
                <a:lnTo>
                  <a:pt x="3969" y="11329"/>
                </a:lnTo>
                <a:lnTo>
                  <a:pt x="4601" y="12249"/>
                </a:lnTo>
                <a:lnTo>
                  <a:pt x="5291" y="13054"/>
                </a:lnTo>
                <a:lnTo>
                  <a:pt x="6039" y="13859"/>
                </a:lnTo>
                <a:lnTo>
                  <a:pt x="6787" y="14550"/>
                </a:lnTo>
                <a:lnTo>
                  <a:pt x="7649" y="15240"/>
                </a:lnTo>
                <a:lnTo>
                  <a:pt x="8512" y="15815"/>
                </a:lnTo>
                <a:lnTo>
                  <a:pt x="9489" y="16332"/>
                </a:lnTo>
                <a:lnTo>
                  <a:pt x="10467" y="16735"/>
                </a:lnTo>
                <a:lnTo>
                  <a:pt x="11387" y="17022"/>
                </a:lnTo>
                <a:lnTo>
                  <a:pt x="12250" y="17195"/>
                </a:lnTo>
                <a:lnTo>
                  <a:pt x="13630" y="17195"/>
                </a:lnTo>
                <a:lnTo>
                  <a:pt x="14032" y="17080"/>
                </a:lnTo>
                <a:lnTo>
                  <a:pt x="14435" y="16965"/>
                </a:lnTo>
                <a:lnTo>
                  <a:pt x="14838" y="16850"/>
                </a:lnTo>
                <a:lnTo>
                  <a:pt x="15240" y="16620"/>
                </a:lnTo>
                <a:lnTo>
                  <a:pt x="15585" y="16390"/>
                </a:lnTo>
                <a:lnTo>
                  <a:pt x="15988" y="16102"/>
                </a:lnTo>
                <a:lnTo>
                  <a:pt x="16275" y="15815"/>
                </a:lnTo>
                <a:lnTo>
                  <a:pt x="16620" y="15412"/>
                </a:lnTo>
                <a:lnTo>
                  <a:pt x="16850" y="15010"/>
                </a:lnTo>
                <a:lnTo>
                  <a:pt x="17080" y="14607"/>
                </a:lnTo>
                <a:lnTo>
                  <a:pt x="17310" y="14204"/>
                </a:lnTo>
                <a:lnTo>
                  <a:pt x="17425" y="13744"/>
                </a:lnTo>
                <a:lnTo>
                  <a:pt x="17540" y="13342"/>
                </a:lnTo>
                <a:lnTo>
                  <a:pt x="17598" y="12939"/>
                </a:lnTo>
                <a:lnTo>
                  <a:pt x="17598" y="12479"/>
                </a:lnTo>
                <a:lnTo>
                  <a:pt x="17598" y="12077"/>
                </a:lnTo>
                <a:lnTo>
                  <a:pt x="17540" y="11674"/>
                </a:lnTo>
                <a:lnTo>
                  <a:pt x="17425" y="11272"/>
                </a:lnTo>
                <a:lnTo>
                  <a:pt x="17253" y="10869"/>
                </a:lnTo>
                <a:lnTo>
                  <a:pt x="16908" y="10122"/>
                </a:lnTo>
                <a:lnTo>
                  <a:pt x="16390" y="9374"/>
                </a:lnTo>
                <a:lnTo>
                  <a:pt x="15758" y="8684"/>
                </a:lnTo>
                <a:lnTo>
                  <a:pt x="15183" y="8109"/>
                </a:lnTo>
                <a:lnTo>
                  <a:pt x="14492" y="7591"/>
                </a:lnTo>
                <a:lnTo>
                  <a:pt x="13802" y="7131"/>
                </a:lnTo>
                <a:lnTo>
                  <a:pt x="13112" y="6671"/>
                </a:lnTo>
                <a:lnTo>
                  <a:pt x="12365" y="6326"/>
                </a:lnTo>
                <a:lnTo>
                  <a:pt x="11560" y="5924"/>
                </a:lnTo>
                <a:lnTo>
                  <a:pt x="10007" y="5348"/>
                </a:lnTo>
                <a:lnTo>
                  <a:pt x="7994" y="4601"/>
                </a:lnTo>
                <a:lnTo>
                  <a:pt x="5867" y="3853"/>
                </a:lnTo>
                <a:lnTo>
                  <a:pt x="4831" y="3451"/>
                </a:lnTo>
                <a:lnTo>
                  <a:pt x="3796" y="2991"/>
                </a:lnTo>
                <a:lnTo>
                  <a:pt x="2819" y="2473"/>
                </a:lnTo>
                <a:lnTo>
                  <a:pt x="1956" y="1841"/>
                </a:lnTo>
                <a:lnTo>
                  <a:pt x="1439" y="1438"/>
                </a:lnTo>
                <a:lnTo>
                  <a:pt x="978" y="1036"/>
                </a:lnTo>
                <a:lnTo>
                  <a:pt x="518" y="518"/>
                </a:lnTo>
                <a:lnTo>
                  <a:pt x="116" y="58"/>
                </a:lnTo>
                <a:lnTo>
                  <a:pt x="58"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rot="-1227644">
            <a:off x="4988560" y="4283914"/>
            <a:ext cx="213398" cy="167875"/>
          </a:xfrm>
          <a:custGeom>
            <a:rect b="b" l="l" r="r" t="t"/>
            <a:pathLst>
              <a:path extrusionOk="0" h="4027" w="5119">
                <a:moveTo>
                  <a:pt x="2071" y="1"/>
                </a:moveTo>
                <a:lnTo>
                  <a:pt x="1553" y="116"/>
                </a:lnTo>
                <a:lnTo>
                  <a:pt x="1208" y="231"/>
                </a:lnTo>
                <a:lnTo>
                  <a:pt x="806" y="461"/>
                </a:lnTo>
                <a:lnTo>
                  <a:pt x="518" y="748"/>
                </a:lnTo>
                <a:lnTo>
                  <a:pt x="288" y="1094"/>
                </a:lnTo>
                <a:lnTo>
                  <a:pt x="115" y="1439"/>
                </a:lnTo>
                <a:lnTo>
                  <a:pt x="0" y="1841"/>
                </a:lnTo>
                <a:lnTo>
                  <a:pt x="58" y="2244"/>
                </a:lnTo>
                <a:lnTo>
                  <a:pt x="230" y="2646"/>
                </a:lnTo>
                <a:lnTo>
                  <a:pt x="518" y="3049"/>
                </a:lnTo>
                <a:lnTo>
                  <a:pt x="863" y="3394"/>
                </a:lnTo>
                <a:lnTo>
                  <a:pt x="1266" y="3624"/>
                </a:lnTo>
                <a:lnTo>
                  <a:pt x="1726" y="3796"/>
                </a:lnTo>
                <a:lnTo>
                  <a:pt x="2186" y="3969"/>
                </a:lnTo>
                <a:lnTo>
                  <a:pt x="2646" y="4026"/>
                </a:lnTo>
                <a:lnTo>
                  <a:pt x="3106" y="3969"/>
                </a:lnTo>
                <a:lnTo>
                  <a:pt x="3566" y="3911"/>
                </a:lnTo>
                <a:lnTo>
                  <a:pt x="3968" y="3739"/>
                </a:lnTo>
                <a:lnTo>
                  <a:pt x="4313" y="3509"/>
                </a:lnTo>
                <a:lnTo>
                  <a:pt x="4659" y="3279"/>
                </a:lnTo>
                <a:lnTo>
                  <a:pt x="4889" y="2934"/>
                </a:lnTo>
                <a:lnTo>
                  <a:pt x="5061" y="2589"/>
                </a:lnTo>
                <a:lnTo>
                  <a:pt x="5119" y="2186"/>
                </a:lnTo>
                <a:lnTo>
                  <a:pt x="5119" y="1784"/>
                </a:lnTo>
                <a:lnTo>
                  <a:pt x="4946" y="1324"/>
                </a:lnTo>
                <a:lnTo>
                  <a:pt x="4659" y="979"/>
                </a:lnTo>
                <a:lnTo>
                  <a:pt x="4313" y="633"/>
                </a:lnTo>
                <a:lnTo>
                  <a:pt x="3911" y="346"/>
                </a:lnTo>
                <a:lnTo>
                  <a:pt x="3451" y="173"/>
                </a:lnTo>
                <a:lnTo>
                  <a:pt x="2991" y="58"/>
                </a:lnTo>
                <a:lnTo>
                  <a:pt x="253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rot="1302955">
            <a:off x="494865" y="2402127"/>
            <a:ext cx="731219" cy="544245"/>
          </a:xfrm>
          <a:custGeom>
            <a:rect b="b" l="l" r="r" t="t"/>
            <a:pathLst>
              <a:path extrusionOk="0" h="13055" w="17540">
                <a:moveTo>
                  <a:pt x="17540" y="0"/>
                </a:moveTo>
                <a:lnTo>
                  <a:pt x="17482" y="58"/>
                </a:lnTo>
                <a:lnTo>
                  <a:pt x="17080" y="518"/>
                </a:lnTo>
                <a:lnTo>
                  <a:pt x="16620" y="978"/>
                </a:lnTo>
                <a:lnTo>
                  <a:pt x="16160" y="1323"/>
                </a:lnTo>
                <a:lnTo>
                  <a:pt x="15642" y="1610"/>
                </a:lnTo>
                <a:lnTo>
                  <a:pt x="15124" y="1898"/>
                </a:lnTo>
                <a:lnTo>
                  <a:pt x="14549" y="2185"/>
                </a:lnTo>
                <a:lnTo>
                  <a:pt x="13399" y="2531"/>
                </a:lnTo>
                <a:lnTo>
                  <a:pt x="12192" y="2876"/>
                </a:lnTo>
                <a:lnTo>
                  <a:pt x="10984" y="3106"/>
                </a:lnTo>
                <a:lnTo>
                  <a:pt x="9776" y="3336"/>
                </a:lnTo>
                <a:lnTo>
                  <a:pt x="8569" y="3566"/>
                </a:lnTo>
                <a:lnTo>
                  <a:pt x="6728" y="3968"/>
                </a:lnTo>
                <a:lnTo>
                  <a:pt x="5751" y="4198"/>
                </a:lnTo>
                <a:lnTo>
                  <a:pt x="4831" y="4428"/>
                </a:lnTo>
                <a:lnTo>
                  <a:pt x="3911" y="4773"/>
                </a:lnTo>
                <a:lnTo>
                  <a:pt x="3048" y="5176"/>
                </a:lnTo>
                <a:lnTo>
                  <a:pt x="2243" y="5693"/>
                </a:lnTo>
                <a:lnTo>
                  <a:pt x="1495" y="6268"/>
                </a:lnTo>
                <a:lnTo>
                  <a:pt x="1208" y="6556"/>
                </a:lnTo>
                <a:lnTo>
                  <a:pt x="978" y="6901"/>
                </a:lnTo>
                <a:lnTo>
                  <a:pt x="748" y="7246"/>
                </a:lnTo>
                <a:lnTo>
                  <a:pt x="518" y="7591"/>
                </a:lnTo>
                <a:lnTo>
                  <a:pt x="345" y="7994"/>
                </a:lnTo>
                <a:lnTo>
                  <a:pt x="173" y="8396"/>
                </a:lnTo>
                <a:lnTo>
                  <a:pt x="115" y="8856"/>
                </a:lnTo>
                <a:lnTo>
                  <a:pt x="0" y="9259"/>
                </a:lnTo>
                <a:lnTo>
                  <a:pt x="0" y="9719"/>
                </a:lnTo>
                <a:lnTo>
                  <a:pt x="0" y="10121"/>
                </a:lnTo>
                <a:lnTo>
                  <a:pt x="58" y="10524"/>
                </a:lnTo>
                <a:lnTo>
                  <a:pt x="173" y="10926"/>
                </a:lnTo>
                <a:lnTo>
                  <a:pt x="288" y="11329"/>
                </a:lnTo>
                <a:lnTo>
                  <a:pt x="518" y="11674"/>
                </a:lnTo>
                <a:lnTo>
                  <a:pt x="748" y="12019"/>
                </a:lnTo>
                <a:lnTo>
                  <a:pt x="1035" y="12307"/>
                </a:lnTo>
                <a:lnTo>
                  <a:pt x="1380" y="12537"/>
                </a:lnTo>
                <a:lnTo>
                  <a:pt x="1725" y="12709"/>
                </a:lnTo>
                <a:lnTo>
                  <a:pt x="2070" y="12882"/>
                </a:lnTo>
                <a:lnTo>
                  <a:pt x="2415" y="12997"/>
                </a:lnTo>
                <a:lnTo>
                  <a:pt x="2818" y="13054"/>
                </a:lnTo>
                <a:lnTo>
                  <a:pt x="4026" y="13054"/>
                </a:lnTo>
                <a:lnTo>
                  <a:pt x="4831" y="12939"/>
                </a:lnTo>
                <a:lnTo>
                  <a:pt x="5636" y="12767"/>
                </a:lnTo>
                <a:lnTo>
                  <a:pt x="6383" y="12537"/>
                </a:lnTo>
                <a:lnTo>
                  <a:pt x="7073" y="12307"/>
                </a:lnTo>
                <a:lnTo>
                  <a:pt x="7936" y="11904"/>
                </a:lnTo>
                <a:lnTo>
                  <a:pt x="8799" y="11444"/>
                </a:lnTo>
                <a:lnTo>
                  <a:pt x="9604" y="10984"/>
                </a:lnTo>
                <a:lnTo>
                  <a:pt x="10351" y="10409"/>
                </a:lnTo>
                <a:lnTo>
                  <a:pt x="11099" y="9834"/>
                </a:lnTo>
                <a:lnTo>
                  <a:pt x="11847" y="9201"/>
                </a:lnTo>
                <a:lnTo>
                  <a:pt x="12537" y="8511"/>
                </a:lnTo>
                <a:lnTo>
                  <a:pt x="13169" y="7879"/>
                </a:lnTo>
                <a:lnTo>
                  <a:pt x="13802" y="7131"/>
                </a:lnTo>
                <a:lnTo>
                  <a:pt x="14434" y="6383"/>
                </a:lnTo>
                <a:lnTo>
                  <a:pt x="15009" y="5578"/>
                </a:lnTo>
                <a:lnTo>
                  <a:pt x="15584" y="4773"/>
                </a:lnTo>
                <a:lnTo>
                  <a:pt x="16045" y="3968"/>
                </a:lnTo>
                <a:lnTo>
                  <a:pt x="16562" y="3106"/>
                </a:lnTo>
                <a:lnTo>
                  <a:pt x="16965" y="2185"/>
                </a:lnTo>
                <a:lnTo>
                  <a:pt x="17310" y="1323"/>
                </a:lnTo>
                <a:lnTo>
                  <a:pt x="17540" y="518"/>
                </a:lnTo>
                <a:lnTo>
                  <a:pt x="17540" y="115"/>
                </a:lnTo>
                <a:lnTo>
                  <a:pt x="17540"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424315" y="4038224"/>
            <a:ext cx="460312" cy="354843"/>
          </a:xfrm>
          <a:custGeom>
            <a:rect b="b" l="l" r="r" t="t"/>
            <a:pathLst>
              <a:path extrusionOk="0" h="8512" w="11042">
                <a:moveTo>
                  <a:pt x="10984" y="0"/>
                </a:moveTo>
                <a:lnTo>
                  <a:pt x="10984" y="58"/>
                </a:lnTo>
                <a:lnTo>
                  <a:pt x="10697" y="288"/>
                </a:lnTo>
                <a:lnTo>
                  <a:pt x="10467" y="575"/>
                </a:lnTo>
                <a:lnTo>
                  <a:pt x="9834" y="978"/>
                </a:lnTo>
                <a:lnTo>
                  <a:pt x="9202" y="1266"/>
                </a:lnTo>
                <a:lnTo>
                  <a:pt x="8512" y="1496"/>
                </a:lnTo>
                <a:lnTo>
                  <a:pt x="7822" y="1668"/>
                </a:lnTo>
                <a:lnTo>
                  <a:pt x="7074" y="1841"/>
                </a:lnTo>
                <a:lnTo>
                  <a:pt x="5636" y="2013"/>
                </a:lnTo>
                <a:lnTo>
                  <a:pt x="4716" y="2128"/>
                </a:lnTo>
                <a:lnTo>
                  <a:pt x="3854" y="2301"/>
                </a:lnTo>
                <a:lnTo>
                  <a:pt x="2991" y="2473"/>
                </a:lnTo>
                <a:lnTo>
                  <a:pt x="2128" y="2761"/>
                </a:lnTo>
                <a:lnTo>
                  <a:pt x="1783" y="2933"/>
                </a:lnTo>
                <a:lnTo>
                  <a:pt x="1438" y="3163"/>
                </a:lnTo>
                <a:lnTo>
                  <a:pt x="1151" y="3393"/>
                </a:lnTo>
                <a:lnTo>
                  <a:pt x="863" y="3623"/>
                </a:lnTo>
                <a:lnTo>
                  <a:pt x="633" y="3968"/>
                </a:lnTo>
                <a:lnTo>
                  <a:pt x="403" y="4256"/>
                </a:lnTo>
                <a:lnTo>
                  <a:pt x="231" y="4601"/>
                </a:lnTo>
                <a:lnTo>
                  <a:pt x="116" y="5003"/>
                </a:lnTo>
                <a:lnTo>
                  <a:pt x="58" y="5348"/>
                </a:lnTo>
                <a:lnTo>
                  <a:pt x="1" y="5751"/>
                </a:lnTo>
                <a:lnTo>
                  <a:pt x="58" y="6096"/>
                </a:lnTo>
                <a:lnTo>
                  <a:pt x="116" y="6499"/>
                </a:lnTo>
                <a:lnTo>
                  <a:pt x="173" y="6901"/>
                </a:lnTo>
                <a:lnTo>
                  <a:pt x="346" y="7246"/>
                </a:lnTo>
                <a:lnTo>
                  <a:pt x="518" y="7534"/>
                </a:lnTo>
                <a:lnTo>
                  <a:pt x="748" y="7821"/>
                </a:lnTo>
                <a:lnTo>
                  <a:pt x="1036" y="8051"/>
                </a:lnTo>
                <a:lnTo>
                  <a:pt x="1266" y="8224"/>
                </a:lnTo>
                <a:lnTo>
                  <a:pt x="1611" y="8396"/>
                </a:lnTo>
                <a:lnTo>
                  <a:pt x="1898" y="8454"/>
                </a:lnTo>
                <a:lnTo>
                  <a:pt x="2243" y="8511"/>
                </a:lnTo>
                <a:lnTo>
                  <a:pt x="2588" y="8511"/>
                </a:lnTo>
                <a:lnTo>
                  <a:pt x="3279" y="8396"/>
                </a:lnTo>
                <a:lnTo>
                  <a:pt x="3969" y="8224"/>
                </a:lnTo>
                <a:lnTo>
                  <a:pt x="4659" y="7936"/>
                </a:lnTo>
                <a:lnTo>
                  <a:pt x="5291" y="7649"/>
                </a:lnTo>
                <a:lnTo>
                  <a:pt x="5809" y="7361"/>
                </a:lnTo>
                <a:lnTo>
                  <a:pt x="6671" y="6844"/>
                </a:lnTo>
                <a:lnTo>
                  <a:pt x="7477" y="6211"/>
                </a:lnTo>
                <a:lnTo>
                  <a:pt x="8282" y="5521"/>
                </a:lnTo>
                <a:lnTo>
                  <a:pt x="8972" y="4716"/>
                </a:lnTo>
                <a:lnTo>
                  <a:pt x="9604" y="3911"/>
                </a:lnTo>
                <a:lnTo>
                  <a:pt x="10122" y="2991"/>
                </a:lnTo>
                <a:lnTo>
                  <a:pt x="10524" y="2071"/>
                </a:lnTo>
                <a:lnTo>
                  <a:pt x="10869" y="1150"/>
                </a:lnTo>
                <a:lnTo>
                  <a:pt x="10984" y="460"/>
                </a:lnTo>
                <a:lnTo>
                  <a:pt x="11042" y="115"/>
                </a:lnTo>
                <a:lnTo>
                  <a:pt x="10984"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978090" y="3704975"/>
            <a:ext cx="424377" cy="908618"/>
          </a:xfrm>
          <a:custGeom>
            <a:rect b="b" l="l" r="r" t="t"/>
            <a:pathLst>
              <a:path extrusionOk="0" h="21796" w="10180">
                <a:moveTo>
                  <a:pt x="9719" y="1"/>
                </a:moveTo>
                <a:lnTo>
                  <a:pt x="9317" y="174"/>
                </a:lnTo>
                <a:lnTo>
                  <a:pt x="8569" y="691"/>
                </a:lnTo>
                <a:lnTo>
                  <a:pt x="7477" y="1439"/>
                </a:lnTo>
                <a:lnTo>
                  <a:pt x="6499" y="2359"/>
                </a:lnTo>
                <a:lnTo>
                  <a:pt x="5521" y="3279"/>
                </a:lnTo>
                <a:lnTo>
                  <a:pt x="4659" y="4314"/>
                </a:lnTo>
                <a:lnTo>
                  <a:pt x="3854" y="5407"/>
                </a:lnTo>
                <a:lnTo>
                  <a:pt x="3049" y="6499"/>
                </a:lnTo>
                <a:lnTo>
                  <a:pt x="2358" y="7649"/>
                </a:lnTo>
                <a:lnTo>
                  <a:pt x="1726" y="8799"/>
                </a:lnTo>
                <a:lnTo>
                  <a:pt x="1266" y="9777"/>
                </a:lnTo>
                <a:lnTo>
                  <a:pt x="863" y="10755"/>
                </a:lnTo>
                <a:lnTo>
                  <a:pt x="576" y="11790"/>
                </a:lnTo>
                <a:lnTo>
                  <a:pt x="288" y="12825"/>
                </a:lnTo>
                <a:lnTo>
                  <a:pt x="116" y="13860"/>
                </a:lnTo>
                <a:lnTo>
                  <a:pt x="1" y="14895"/>
                </a:lnTo>
                <a:lnTo>
                  <a:pt x="1" y="15988"/>
                </a:lnTo>
                <a:lnTo>
                  <a:pt x="116" y="17023"/>
                </a:lnTo>
                <a:lnTo>
                  <a:pt x="288" y="17943"/>
                </a:lnTo>
                <a:lnTo>
                  <a:pt x="576" y="18806"/>
                </a:lnTo>
                <a:lnTo>
                  <a:pt x="978" y="19611"/>
                </a:lnTo>
                <a:lnTo>
                  <a:pt x="1266" y="19956"/>
                </a:lnTo>
                <a:lnTo>
                  <a:pt x="1496" y="20301"/>
                </a:lnTo>
                <a:lnTo>
                  <a:pt x="1841" y="20646"/>
                </a:lnTo>
                <a:lnTo>
                  <a:pt x="2128" y="20933"/>
                </a:lnTo>
                <a:lnTo>
                  <a:pt x="2473" y="21163"/>
                </a:lnTo>
                <a:lnTo>
                  <a:pt x="2876" y="21393"/>
                </a:lnTo>
                <a:lnTo>
                  <a:pt x="3279" y="21566"/>
                </a:lnTo>
                <a:lnTo>
                  <a:pt x="3739" y="21681"/>
                </a:lnTo>
                <a:lnTo>
                  <a:pt x="4199" y="21796"/>
                </a:lnTo>
                <a:lnTo>
                  <a:pt x="5636" y="21796"/>
                </a:lnTo>
                <a:lnTo>
                  <a:pt x="6039" y="21681"/>
                </a:lnTo>
                <a:lnTo>
                  <a:pt x="6441" y="21566"/>
                </a:lnTo>
                <a:lnTo>
                  <a:pt x="6844" y="21451"/>
                </a:lnTo>
                <a:lnTo>
                  <a:pt x="7247" y="21278"/>
                </a:lnTo>
                <a:lnTo>
                  <a:pt x="7592" y="21048"/>
                </a:lnTo>
                <a:lnTo>
                  <a:pt x="7937" y="20761"/>
                </a:lnTo>
                <a:lnTo>
                  <a:pt x="8224" y="20473"/>
                </a:lnTo>
                <a:lnTo>
                  <a:pt x="8512" y="20186"/>
                </a:lnTo>
                <a:lnTo>
                  <a:pt x="8972" y="19496"/>
                </a:lnTo>
                <a:lnTo>
                  <a:pt x="9374" y="18691"/>
                </a:lnTo>
                <a:lnTo>
                  <a:pt x="9719" y="17828"/>
                </a:lnTo>
                <a:lnTo>
                  <a:pt x="9892" y="17023"/>
                </a:lnTo>
                <a:lnTo>
                  <a:pt x="10064" y="16218"/>
                </a:lnTo>
                <a:lnTo>
                  <a:pt x="10122" y="15413"/>
                </a:lnTo>
                <a:lnTo>
                  <a:pt x="10179" y="14550"/>
                </a:lnTo>
                <a:lnTo>
                  <a:pt x="10122" y="13688"/>
                </a:lnTo>
                <a:lnTo>
                  <a:pt x="10064" y="12882"/>
                </a:lnTo>
                <a:lnTo>
                  <a:pt x="9892" y="11215"/>
                </a:lnTo>
                <a:lnTo>
                  <a:pt x="9547" y="9087"/>
                </a:lnTo>
                <a:lnTo>
                  <a:pt x="9202" y="6902"/>
                </a:lnTo>
                <a:lnTo>
                  <a:pt x="9087" y="5752"/>
                </a:lnTo>
                <a:lnTo>
                  <a:pt x="8972" y="4659"/>
                </a:lnTo>
                <a:lnTo>
                  <a:pt x="8972" y="3566"/>
                </a:lnTo>
                <a:lnTo>
                  <a:pt x="9087" y="2474"/>
                </a:lnTo>
                <a:lnTo>
                  <a:pt x="9202" y="1841"/>
                </a:lnTo>
                <a:lnTo>
                  <a:pt x="9374" y="1266"/>
                </a:lnTo>
                <a:lnTo>
                  <a:pt x="9547" y="634"/>
                </a:lnTo>
                <a:lnTo>
                  <a:pt x="9834" y="58"/>
                </a:lnTo>
                <a:lnTo>
                  <a:pt x="983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4609731" y="3768371"/>
            <a:ext cx="378814" cy="510672"/>
          </a:xfrm>
          <a:custGeom>
            <a:rect b="b" l="l" r="r" t="t"/>
            <a:pathLst>
              <a:path extrusionOk="0" h="12250" w="9087">
                <a:moveTo>
                  <a:pt x="288" y="0"/>
                </a:moveTo>
                <a:lnTo>
                  <a:pt x="230" y="58"/>
                </a:lnTo>
                <a:lnTo>
                  <a:pt x="173" y="288"/>
                </a:lnTo>
                <a:lnTo>
                  <a:pt x="58" y="863"/>
                </a:lnTo>
                <a:lnTo>
                  <a:pt x="0" y="1668"/>
                </a:lnTo>
                <a:lnTo>
                  <a:pt x="0" y="2530"/>
                </a:lnTo>
                <a:lnTo>
                  <a:pt x="0" y="3336"/>
                </a:lnTo>
                <a:lnTo>
                  <a:pt x="115" y="4198"/>
                </a:lnTo>
                <a:lnTo>
                  <a:pt x="288" y="5003"/>
                </a:lnTo>
                <a:lnTo>
                  <a:pt x="460" y="5808"/>
                </a:lnTo>
                <a:lnTo>
                  <a:pt x="748" y="6613"/>
                </a:lnTo>
                <a:lnTo>
                  <a:pt x="978" y="7361"/>
                </a:lnTo>
                <a:lnTo>
                  <a:pt x="1266" y="7994"/>
                </a:lnTo>
                <a:lnTo>
                  <a:pt x="1553" y="8569"/>
                </a:lnTo>
                <a:lnTo>
                  <a:pt x="1898" y="9144"/>
                </a:lnTo>
                <a:lnTo>
                  <a:pt x="2243" y="9719"/>
                </a:lnTo>
                <a:lnTo>
                  <a:pt x="2646" y="10236"/>
                </a:lnTo>
                <a:lnTo>
                  <a:pt x="3106" y="10696"/>
                </a:lnTo>
                <a:lnTo>
                  <a:pt x="3566" y="11156"/>
                </a:lnTo>
                <a:lnTo>
                  <a:pt x="4141" y="11559"/>
                </a:lnTo>
                <a:lnTo>
                  <a:pt x="4658" y="11847"/>
                </a:lnTo>
                <a:lnTo>
                  <a:pt x="5176" y="12077"/>
                </a:lnTo>
                <a:lnTo>
                  <a:pt x="5694" y="12192"/>
                </a:lnTo>
                <a:lnTo>
                  <a:pt x="6211" y="12249"/>
                </a:lnTo>
                <a:lnTo>
                  <a:pt x="6786" y="12192"/>
                </a:lnTo>
                <a:lnTo>
                  <a:pt x="7304" y="12077"/>
                </a:lnTo>
                <a:lnTo>
                  <a:pt x="7764" y="11789"/>
                </a:lnTo>
                <a:lnTo>
                  <a:pt x="8224" y="11386"/>
                </a:lnTo>
                <a:lnTo>
                  <a:pt x="8626" y="10984"/>
                </a:lnTo>
                <a:lnTo>
                  <a:pt x="8856" y="10466"/>
                </a:lnTo>
                <a:lnTo>
                  <a:pt x="9029" y="10006"/>
                </a:lnTo>
                <a:lnTo>
                  <a:pt x="9086" y="9489"/>
                </a:lnTo>
                <a:lnTo>
                  <a:pt x="9086" y="8971"/>
                </a:lnTo>
                <a:lnTo>
                  <a:pt x="8971" y="8454"/>
                </a:lnTo>
                <a:lnTo>
                  <a:pt x="8741" y="7936"/>
                </a:lnTo>
                <a:lnTo>
                  <a:pt x="8454" y="7419"/>
                </a:lnTo>
                <a:lnTo>
                  <a:pt x="8166" y="7016"/>
                </a:lnTo>
                <a:lnTo>
                  <a:pt x="7879" y="6613"/>
                </a:lnTo>
                <a:lnTo>
                  <a:pt x="7131" y="5866"/>
                </a:lnTo>
                <a:lnTo>
                  <a:pt x="6326" y="5176"/>
                </a:lnTo>
                <a:lnTo>
                  <a:pt x="5521" y="4601"/>
                </a:lnTo>
                <a:lnTo>
                  <a:pt x="4371" y="3911"/>
                </a:lnTo>
                <a:lnTo>
                  <a:pt x="3221" y="3163"/>
                </a:lnTo>
                <a:lnTo>
                  <a:pt x="2646" y="2760"/>
                </a:lnTo>
                <a:lnTo>
                  <a:pt x="2071" y="2300"/>
                </a:lnTo>
                <a:lnTo>
                  <a:pt x="1611" y="1840"/>
                </a:lnTo>
                <a:lnTo>
                  <a:pt x="1151" y="1380"/>
                </a:lnTo>
                <a:lnTo>
                  <a:pt x="690" y="748"/>
                </a:lnTo>
                <a:lnTo>
                  <a:pt x="288"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517483" y="4309108"/>
            <a:ext cx="148699" cy="117517"/>
          </a:xfrm>
          <a:custGeom>
            <a:rect b="b" l="l" r="r" t="t"/>
            <a:pathLst>
              <a:path extrusionOk="0" h="2819" w="3567">
                <a:moveTo>
                  <a:pt x="1381" y="1"/>
                </a:moveTo>
                <a:lnTo>
                  <a:pt x="1093" y="58"/>
                </a:lnTo>
                <a:lnTo>
                  <a:pt x="806" y="173"/>
                </a:lnTo>
                <a:lnTo>
                  <a:pt x="576" y="346"/>
                </a:lnTo>
                <a:lnTo>
                  <a:pt x="346" y="518"/>
                </a:lnTo>
                <a:lnTo>
                  <a:pt x="173" y="748"/>
                </a:lnTo>
                <a:lnTo>
                  <a:pt x="58" y="1036"/>
                </a:lnTo>
                <a:lnTo>
                  <a:pt x="1" y="1266"/>
                </a:lnTo>
                <a:lnTo>
                  <a:pt x="1" y="1553"/>
                </a:lnTo>
                <a:lnTo>
                  <a:pt x="173" y="1841"/>
                </a:lnTo>
                <a:lnTo>
                  <a:pt x="346" y="2128"/>
                </a:lnTo>
                <a:lnTo>
                  <a:pt x="576" y="2358"/>
                </a:lnTo>
                <a:lnTo>
                  <a:pt x="863" y="2531"/>
                </a:lnTo>
                <a:lnTo>
                  <a:pt x="1151" y="2646"/>
                </a:lnTo>
                <a:lnTo>
                  <a:pt x="1496" y="2761"/>
                </a:lnTo>
                <a:lnTo>
                  <a:pt x="1841" y="2818"/>
                </a:lnTo>
                <a:lnTo>
                  <a:pt x="2128" y="2818"/>
                </a:lnTo>
                <a:lnTo>
                  <a:pt x="2473" y="2703"/>
                </a:lnTo>
                <a:lnTo>
                  <a:pt x="2761" y="2646"/>
                </a:lnTo>
                <a:lnTo>
                  <a:pt x="2991" y="2473"/>
                </a:lnTo>
                <a:lnTo>
                  <a:pt x="3221" y="2301"/>
                </a:lnTo>
                <a:lnTo>
                  <a:pt x="3394" y="2071"/>
                </a:lnTo>
                <a:lnTo>
                  <a:pt x="3509" y="1783"/>
                </a:lnTo>
                <a:lnTo>
                  <a:pt x="3566" y="1496"/>
                </a:lnTo>
                <a:lnTo>
                  <a:pt x="3509" y="1208"/>
                </a:lnTo>
                <a:lnTo>
                  <a:pt x="3394" y="921"/>
                </a:lnTo>
                <a:lnTo>
                  <a:pt x="3221" y="691"/>
                </a:lnTo>
                <a:lnTo>
                  <a:pt x="2991" y="461"/>
                </a:lnTo>
                <a:lnTo>
                  <a:pt x="2703" y="288"/>
                </a:lnTo>
                <a:lnTo>
                  <a:pt x="2416" y="116"/>
                </a:lnTo>
                <a:lnTo>
                  <a:pt x="2071" y="58"/>
                </a:lnTo>
                <a:lnTo>
                  <a:pt x="1726"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rot="1302955">
            <a:off x="709863" y="3063411"/>
            <a:ext cx="213404" cy="167839"/>
          </a:xfrm>
          <a:custGeom>
            <a:rect b="b" l="l" r="r" t="t"/>
            <a:pathLst>
              <a:path extrusionOk="0" h="4026" w="5119">
                <a:moveTo>
                  <a:pt x="2013" y="0"/>
                </a:moveTo>
                <a:lnTo>
                  <a:pt x="1553" y="115"/>
                </a:lnTo>
                <a:lnTo>
                  <a:pt x="1150" y="230"/>
                </a:lnTo>
                <a:lnTo>
                  <a:pt x="805" y="460"/>
                </a:lnTo>
                <a:lnTo>
                  <a:pt x="518" y="748"/>
                </a:lnTo>
                <a:lnTo>
                  <a:pt x="230" y="1093"/>
                </a:lnTo>
                <a:lnTo>
                  <a:pt x="58" y="1438"/>
                </a:lnTo>
                <a:lnTo>
                  <a:pt x="0" y="1840"/>
                </a:lnTo>
                <a:lnTo>
                  <a:pt x="58" y="2243"/>
                </a:lnTo>
                <a:lnTo>
                  <a:pt x="230" y="2646"/>
                </a:lnTo>
                <a:lnTo>
                  <a:pt x="518" y="3048"/>
                </a:lnTo>
                <a:lnTo>
                  <a:pt x="863" y="3336"/>
                </a:lnTo>
                <a:lnTo>
                  <a:pt x="1265" y="3623"/>
                </a:lnTo>
                <a:lnTo>
                  <a:pt x="1668" y="3796"/>
                </a:lnTo>
                <a:lnTo>
                  <a:pt x="2128" y="3968"/>
                </a:lnTo>
                <a:lnTo>
                  <a:pt x="2646" y="4026"/>
                </a:lnTo>
                <a:lnTo>
                  <a:pt x="3106" y="3968"/>
                </a:lnTo>
                <a:lnTo>
                  <a:pt x="3566" y="3911"/>
                </a:lnTo>
                <a:lnTo>
                  <a:pt x="3968" y="3738"/>
                </a:lnTo>
                <a:lnTo>
                  <a:pt x="4313" y="3508"/>
                </a:lnTo>
                <a:lnTo>
                  <a:pt x="4658" y="3221"/>
                </a:lnTo>
                <a:lnTo>
                  <a:pt x="4888" y="2933"/>
                </a:lnTo>
                <a:lnTo>
                  <a:pt x="5061" y="2531"/>
                </a:lnTo>
                <a:lnTo>
                  <a:pt x="5118" y="2186"/>
                </a:lnTo>
                <a:lnTo>
                  <a:pt x="5061" y="1725"/>
                </a:lnTo>
                <a:lnTo>
                  <a:pt x="4888" y="1323"/>
                </a:lnTo>
                <a:lnTo>
                  <a:pt x="4601" y="978"/>
                </a:lnTo>
                <a:lnTo>
                  <a:pt x="4256" y="633"/>
                </a:lnTo>
                <a:lnTo>
                  <a:pt x="3853" y="345"/>
                </a:lnTo>
                <a:lnTo>
                  <a:pt x="3451" y="173"/>
                </a:lnTo>
                <a:lnTo>
                  <a:pt x="2991" y="58"/>
                </a:lnTo>
                <a:lnTo>
                  <a:pt x="2531" y="0"/>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rot="-3814210">
            <a:off x="918830" y="2734888"/>
            <a:ext cx="441133" cy="211020"/>
          </a:xfrm>
          <a:custGeom>
            <a:rect b="b" l="l" r="r" t="t"/>
            <a:pathLst>
              <a:path extrusionOk="0" h="5062" w="10582">
                <a:moveTo>
                  <a:pt x="2013" y="1"/>
                </a:moveTo>
                <a:lnTo>
                  <a:pt x="1610" y="116"/>
                </a:lnTo>
                <a:lnTo>
                  <a:pt x="1150" y="288"/>
                </a:lnTo>
                <a:lnTo>
                  <a:pt x="748" y="519"/>
                </a:lnTo>
                <a:lnTo>
                  <a:pt x="460" y="806"/>
                </a:lnTo>
                <a:lnTo>
                  <a:pt x="173" y="1209"/>
                </a:lnTo>
                <a:lnTo>
                  <a:pt x="0" y="1554"/>
                </a:lnTo>
                <a:lnTo>
                  <a:pt x="0" y="1784"/>
                </a:lnTo>
                <a:lnTo>
                  <a:pt x="0" y="2014"/>
                </a:lnTo>
                <a:lnTo>
                  <a:pt x="58" y="2416"/>
                </a:lnTo>
                <a:lnTo>
                  <a:pt x="230" y="2761"/>
                </a:lnTo>
                <a:lnTo>
                  <a:pt x="460" y="3106"/>
                </a:lnTo>
                <a:lnTo>
                  <a:pt x="748" y="3394"/>
                </a:lnTo>
                <a:lnTo>
                  <a:pt x="1093" y="3681"/>
                </a:lnTo>
                <a:lnTo>
                  <a:pt x="1438" y="3911"/>
                </a:lnTo>
                <a:lnTo>
                  <a:pt x="2185" y="4314"/>
                </a:lnTo>
                <a:lnTo>
                  <a:pt x="2645" y="4486"/>
                </a:lnTo>
                <a:lnTo>
                  <a:pt x="3105" y="4659"/>
                </a:lnTo>
                <a:lnTo>
                  <a:pt x="4083" y="4889"/>
                </a:lnTo>
                <a:lnTo>
                  <a:pt x="5061" y="5004"/>
                </a:lnTo>
                <a:lnTo>
                  <a:pt x="6038" y="5062"/>
                </a:lnTo>
                <a:lnTo>
                  <a:pt x="7073" y="5004"/>
                </a:lnTo>
                <a:lnTo>
                  <a:pt x="8108" y="4831"/>
                </a:lnTo>
                <a:lnTo>
                  <a:pt x="9086" y="4601"/>
                </a:lnTo>
                <a:lnTo>
                  <a:pt x="10064" y="4256"/>
                </a:lnTo>
                <a:lnTo>
                  <a:pt x="10409" y="4026"/>
                </a:lnTo>
                <a:lnTo>
                  <a:pt x="10581" y="3911"/>
                </a:lnTo>
                <a:lnTo>
                  <a:pt x="10236" y="3911"/>
                </a:lnTo>
                <a:lnTo>
                  <a:pt x="9949" y="3854"/>
                </a:lnTo>
                <a:lnTo>
                  <a:pt x="9316" y="3739"/>
                </a:lnTo>
                <a:lnTo>
                  <a:pt x="8741" y="3509"/>
                </a:lnTo>
                <a:lnTo>
                  <a:pt x="8166" y="3221"/>
                </a:lnTo>
                <a:lnTo>
                  <a:pt x="7591" y="2876"/>
                </a:lnTo>
                <a:lnTo>
                  <a:pt x="7073" y="2474"/>
                </a:lnTo>
                <a:lnTo>
                  <a:pt x="6038" y="1726"/>
                </a:lnTo>
                <a:lnTo>
                  <a:pt x="5233" y="1151"/>
                </a:lnTo>
                <a:lnTo>
                  <a:pt x="4371" y="634"/>
                </a:lnTo>
                <a:lnTo>
                  <a:pt x="3911" y="404"/>
                </a:lnTo>
                <a:lnTo>
                  <a:pt x="3450" y="231"/>
                </a:lnTo>
                <a:lnTo>
                  <a:pt x="2933" y="58"/>
                </a:lnTo>
                <a:lnTo>
                  <a:pt x="2415"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rot="1827790">
            <a:off x="1588718" y="535572"/>
            <a:ext cx="352422" cy="299688"/>
          </a:xfrm>
          <a:custGeom>
            <a:rect b="b" l="l" r="r" t="t"/>
            <a:pathLst>
              <a:path extrusionOk="0" h="7189" w="8454">
                <a:moveTo>
                  <a:pt x="1840" y="0"/>
                </a:moveTo>
                <a:lnTo>
                  <a:pt x="1380" y="58"/>
                </a:lnTo>
                <a:lnTo>
                  <a:pt x="978" y="173"/>
                </a:lnTo>
                <a:lnTo>
                  <a:pt x="633" y="345"/>
                </a:lnTo>
                <a:lnTo>
                  <a:pt x="288" y="633"/>
                </a:lnTo>
                <a:lnTo>
                  <a:pt x="58" y="978"/>
                </a:lnTo>
                <a:lnTo>
                  <a:pt x="0" y="1380"/>
                </a:lnTo>
                <a:lnTo>
                  <a:pt x="0" y="1725"/>
                </a:lnTo>
                <a:lnTo>
                  <a:pt x="58" y="2128"/>
                </a:lnTo>
                <a:lnTo>
                  <a:pt x="173" y="2530"/>
                </a:lnTo>
                <a:lnTo>
                  <a:pt x="345" y="2875"/>
                </a:lnTo>
                <a:lnTo>
                  <a:pt x="575" y="3278"/>
                </a:lnTo>
                <a:lnTo>
                  <a:pt x="978" y="3853"/>
                </a:lnTo>
                <a:lnTo>
                  <a:pt x="1323" y="4256"/>
                </a:lnTo>
                <a:lnTo>
                  <a:pt x="1668" y="4601"/>
                </a:lnTo>
                <a:lnTo>
                  <a:pt x="2358" y="5176"/>
                </a:lnTo>
                <a:lnTo>
                  <a:pt x="3220" y="5693"/>
                </a:lnTo>
                <a:lnTo>
                  <a:pt x="4026" y="6153"/>
                </a:lnTo>
                <a:lnTo>
                  <a:pt x="4946" y="6556"/>
                </a:lnTo>
                <a:lnTo>
                  <a:pt x="5866" y="6843"/>
                </a:lnTo>
                <a:lnTo>
                  <a:pt x="6843" y="7073"/>
                </a:lnTo>
                <a:lnTo>
                  <a:pt x="7821" y="7188"/>
                </a:lnTo>
                <a:lnTo>
                  <a:pt x="8223" y="7188"/>
                </a:lnTo>
                <a:lnTo>
                  <a:pt x="8396" y="7131"/>
                </a:lnTo>
                <a:lnTo>
                  <a:pt x="8454" y="7131"/>
                </a:lnTo>
                <a:lnTo>
                  <a:pt x="8454" y="7073"/>
                </a:lnTo>
                <a:lnTo>
                  <a:pt x="7878" y="6786"/>
                </a:lnTo>
                <a:lnTo>
                  <a:pt x="7418" y="6441"/>
                </a:lnTo>
                <a:lnTo>
                  <a:pt x="6958" y="5981"/>
                </a:lnTo>
                <a:lnTo>
                  <a:pt x="6613" y="5463"/>
                </a:lnTo>
                <a:lnTo>
                  <a:pt x="6326" y="4946"/>
                </a:lnTo>
                <a:lnTo>
                  <a:pt x="5981" y="4371"/>
                </a:lnTo>
                <a:lnTo>
                  <a:pt x="5406" y="3335"/>
                </a:lnTo>
                <a:lnTo>
                  <a:pt x="4946" y="2473"/>
                </a:lnTo>
                <a:lnTo>
                  <a:pt x="4428" y="1668"/>
                </a:lnTo>
                <a:lnTo>
                  <a:pt x="4141" y="1265"/>
                </a:lnTo>
                <a:lnTo>
                  <a:pt x="3853" y="920"/>
                </a:lnTo>
                <a:lnTo>
                  <a:pt x="3450" y="575"/>
                </a:lnTo>
                <a:lnTo>
                  <a:pt x="3048" y="288"/>
                </a:lnTo>
                <a:lnTo>
                  <a:pt x="2703" y="115"/>
                </a:lnTo>
                <a:lnTo>
                  <a:pt x="2300" y="0"/>
                </a:lnTo>
                <a:close/>
              </a:path>
            </a:pathLst>
          </a:custGeom>
          <a:solidFill>
            <a:srgbClr val="FEB7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rot="1827807">
            <a:off x="3501985" y="452707"/>
            <a:ext cx="323660" cy="201391"/>
          </a:xfrm>
          <a:custGeom>
            <a:rect b="b" l="l" r="r" t="t"/>
            <a:pathLst>
              <a:path extrusionOk="0" h="4831" w="7764">
                <a:moveTo>
                  <a:pt x="1208" y="0"/>
                </a:moveTo>
                <a:lnTo>
                  <a:pt x="863" y="115"/>
                </a:lnTo>
                <a:lnTo>
                  <a:pt x="576" y="230"/>
                </a:lnTo>
                <a:lnTo>
                  <a:pt x="346" y="460"/>
                </a:lnTo>
                <a:lnTo>
                  <a:pt x="116" y="748"/>
                </a:lnTo>
                <a:lnTo>
                  <a:pt x="0" y="1035"/>
                </a:lnTo>
                <a:lnTo>
                  <a:pt x="0" y="1380"/>
                </a:lnTo>
                <a:lnTo>
                  <a:pt x="58" y="1725"/>
                </a:lnTo>
                <a:lnTo>
                  <a:pt x="173" y="2128"/>
                </a:lnTo>
                <a:lnTo>
                  <a:pt x="346" y="2415"/>
                </a:lnTo>
                <a:lnTo>
                  <a:pt x="518" y="2703"/>
                </a:lnTo>
                <a:lnTo>
                  <a:pt x="806" y="2933"/>
                </a:lnTo>
                <a:lnTo>
                  <a:pt x="1151" y="3163"/>
                </a:lnTo>
                <a:lnTo>
                  <a:pt x="1496" y="3335"/>
                </a:lnTo>
                <a:lnTo>
                  <a:pt x="1898" y="3450"/>
                </a:lnTo>
                <a:lnTo>
                  <a:pt x="2243" y="3565"/>
                </a:lnTo>
                <a:lnTo>
                  <a:pt x="3048" y="3680"/>
                </a:lnTo>
                <a:lnTo>
                  <a:pt x="3853" y="3738"/>
                </a:lnTo>
                <a:lnTo>
                  <a:pt x="4889" y="3853"/>
                </a:lnTo>
                <a:lnTo>
                  <a:pt x="5924" y="3968"/>
                </a:lnTo>
                <a:lnTo>
                  <a:pt x="6441" y="4083"/>
                </a:lnTo>
                <a:lnTo>
                  <a:pt x="6901" y="4255"/>
                </a:lnTo>
                <a:lnTo>
                  <a:pt x="7361" y="4486"/>
                </a:lnTo>
                <a:lnTo>
                  <a:pt x="7706" y="4831"/>
                </a:lnTo>
                <a:lnTo>
                  <a:pt x="7764" y="4831"/>
                </a:lnTo>
                <a:lnTo>
                  <a:pt x="7764" y="4773"/>
                </a:lnTo>
                <a:lnTo>
                  <a:pt x="7706" y="4658"/>
                </a:lnTo>
                <a:lnTo>
                  <a:pt x="7591" y="4313"/>
                </a:lnTo>
                <a:lnTo>
                  <a:pt x="7189" y="3623"/>
                </a:lnTo>
                <a:lnTo>
                  <a:pt x="6729" y="2933"/>
                </a:lnTo>
                <a:lnTo>
                  <a:pt x="6154" y="2300"/>
                </a:lnTo>
                <a:lnTo>
                  <a:pt x="5579" y="1783"/>
                </a:lnTo>
                <a:lnTo>
                  <a:pt x="4946" y="1265"/>
                </a:lnTo>
                <a:lnTo>
                  <a:pt x="4313" y="805"/>
                </a:lnTo>
                <a:lnTo>
                  <a:pt x="3623" y="460"/>
                </a:lnTo>
                <a:lnTo>
                  <a:pt x="2876" y="173"/>
                </a:lnTo>
                <a:lnTo>
                  <a:pt x="2243" y="58"/>
                </a:lnTo>
                <a:lnTo>
                  <a:pt x="1553"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rot="1827790">
            <a:off x="1185425" y="1261974"/>
            <a:ext cx="208602" cy="462726"/>
          </a:xfrm>
          <a:custGeom>
            <a:rect b="b" l="l" r="r" t="t"/>
            <a:pathLst>
              <a:path extrusionOk="0" h="11100" w="5004">
                <a:moveTo>
                  <a:pt x="3336" y="1"/>
                </a:moveTo>
                <a:lnTo>
                  <a:pt x="3106" y="173"/>
                </a:lnTo>
                <a:lnTo>
                  <a:pt x="2646" y="576"/>
                </a:lnTo>
                <a:lnTo>
                  <a:pt x="2070" y="1208"/>
                </a:lnTo>
                <a:lnTo>
                  <a:pt x="1553" y="1899"/>
                </a:lnTo>
                <a:lnTo>
                  <a:pt x="1093" y="2704"/>
                </a:lnTo>
                <a:lnTo>
                  <a:pt x="690" y="3509"/>
                </a:lnTo>
                <a:lnTo>
                  <a:pt x="403" y="4371"/>
                </a:lnTo>
                <a:lnTo>
                  <a:pt x="173" y="5234"/>
                </a:lnTo>
                <a:lnTo>
                  <a:pt x="58" y="6097"/>
                </a:lnTo>
                <a:lnTo>
                  <a:pt x="0" y="6959"/>
                </a:lnTo>
                <a:lnTo>
                  <a:pt x="0" y="7477"/>
                </a:lnTo>
                <a:lnTo>
                  <a:pt x="58" y="8109"/>
                </a:lnTo>
                <a:lnTo>
                  <a:pt x="115" y="8742"/>
                </a:lnTo>
                <a:lnTo>
                  <a:pt x="288" y="9317"/>
                </a:lnTo>
                <a:lnTo>
                  <a:pt x="518" y="9892"/>
                </a:lnTo>
                <a:lnTo>
                  <a:pt x="805" y="10410"/>
                </a:lnTo>
                <a:lnTo>
                  <a:pt x="1035" y="10582"/>
                </a:lnTo>
                <a:lnTo>
                  <a:pt x="1208" y="10755"/>
                </a:lnTo>
                <a:lnTo>
                  <a:pt x="1495" y="10927"/>
                </a:lnTo>
                <a:lnTo>
                  <a:pt x="1725" y="10985"/>
                </a:lnTo>
                <a:lnTo>
                  <a:pt x="2070" y="11042"/>
                </a:lnTo>
                <a:lnTo>
                  <a:pt x="2416" y="11100"/>
                </a:lnTo>
                <a:lnTo>
                  <a:pt x="2703" y="11042"/>
                </a:lnTo>
                <a:lnTo>
                  <a:pt x="3048" y="10985"/>
                </a:lnTo>
                <a:lnTo>
                  <a:pt x="3336" y="10812"/>
                </a:lnTo>
                <a:lnTo>
                  <a:pt x="3681" y="10697"/>
                </a:lnTo>
                <a:lnTo>
                  <a:pt x="3911" y="10525"/>
                </a:lnTo>
                <a:lnTo>
                  <a:pt x="4198" y="10295"/>
                </a:lnTo>
                <a:lnTo>
                  <a:pt x="4428" y="10064"/>
                </a:lnTo>
                <a:lnTo>
                  <a:pt x="4601" y="9777"/>
                </a:lnTo>
                <a:lnTo>
                  <a:pt x="4773" y="9489"/>
                </a:lnTo>
                <a:lnTo>
                  <a:pt x="4888" y="9202"/>
                </a:lnTo>
                <a:lnTo>
                  <a:pt x="4946" y="8857"/>
                </a:lnTo>
                <a:lnTo>
                  <a:pt x="5003" y="8569"/>
                </a:lnTo>
                <a:lnTo>
                  <a:pt x="5003" y="7879"/>
                </a:lnTo>
                <a:lnTo>
                  <a:pt x="4888" y="7132"/>
                </a:lnTo>
                <a:lnTo>
                  <a:pt x="4716" y="6384"/>
                </a:lnTo>
                <a:lnTo>
                  <a:pt x="4428" y="5636"/>
                </a:lnTo>
                <a:lnTo>
                  <a:pt x="4141" y="4889"/>
                </a:lnTo>
                <a:lnTo>
                  <a:pt x="3681" y="3739"/>
                </a:lnTo>
                <a:lnTo>
                  <a:pt x="3508" y="3106"/>
                </a:lnTo>
                <a:lnTo>
                  <a:pt x="3336" y="2531"/>
                </a:lnTo>
                <a:lnTo>
                  <a:pt x="3221" y="1899"/>
                </a:lnTo>
                <a:lnTo>
                  <a:pt x="3163" y="1266"/>
                </a:lnTo>
                <a:lnTo>
                  <a:pt x="3278" y="633"/>
                </a:lnTo>
                <a:lnTo>
                  <a:pt x="3451" y="58"/>
                </a:lnTo>
                <a:lnTo>
                  <a:pt x="345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rot="1827790">
            <a:off x="848951" y="1332927"/>
            <a:ext cx="148698" cy="115098"/>
          </a:xfrm>
          <a:custGeom>
            <a:rect b="b" l="l" r="r" t="t"/>
            <a:pathLst>
              <a:path extrusionOk="0" h="2761" w="3567">
                <a:moveTo>
                  <a:pt x="1726" y="0"/>
                </a:moveTo>
                <a:lnTo>
                  <a:pt x="1381" y="58"/>
                </a:lnTo>
                <a:lnTo>
                  <a:pt x="1093" y="115"/>
                </a:lnTo>
                <a:lnTo>
                  <a:pt x="748" y="288"/>
                </a:lnTo>
                <a:lnTo>
                  <a:pt x="518" y="460"/>
                </a:lnTo>
                <a:lnTo>
                  <a:pt x="346" y="690"/>
                </a:lnTo>
                <a:lnTo>
                  <a:pt x="173" y="920"/>
                </a:lnTo>
                <a:lnTo>
                  <a:pt x="58" y="1150"/>
                </a:lnTo>
                <a:lnTo>
                  <a:pt x="1" y="1438"/>
                </a:lnTo>
                <a:lnTo>
                  <a:pt x="1" y="1725"/>
                </a:lnTo>
                <a:lnTo>
                  <a:pt x="116" y="2013"/>
                </a:lnTo>
                <a:lnTo>
                  <a:pt x="288" y="2243"/>
                </a:lnTo>
                <a:lnTo>
                  <a:pt x="576" y="2473"/>
                </a:lnTo>
                <a:lnTo>
                  <a:pt x="863" y="2588"/>
                </a:lnTo>
                <a:lnTo>
                  <a:pt x="1208" y="2703"/>
                </a:lnTo>
                <a:lnTo>
                  <a:pt x="1496" y="2760"/>
                </a:lnTo>
                <a:lnTo>
                  <a:pt x="2186" y="2760"/>
                </a:lnTo>
                <a:lnTo>
                  <a:pt x="2474" y="2645"/>
                </a:lnTo>
                <a:lnTo>
                  <a:pt x="2819" y="2473"/>
                </a:lnTo>
                <a:lnTo>
                  <a:pt x="3049" y="2300"/>
                </a:lnTo>
                <a:lnTo>
                  <a:pt x="3221" y="2128"/>
                </a:lnTo>
                <a:lnTo>
                  <a:pt x="3394" y="1898"/>
                </a:lnTo>
                <a:lnTo>
                  <a:pt x="3509" y="1610"/>
                </a:lnTo>
                <a:lnTo>
                  <a:pt x="3566" y="1323"/>
                </a:lnTo>
                <a:lnTo>
                  <a:pt x="3509" y="1035"/>
                </a:lnTo>
                <a:lnTo>
                  <a:pt x="3451" y="805"/>
                </a:lnTo>
                <a:lnTo>
                  <a:pt x="3221" y="518"/>
                </a:lnTo>
                <a:lnTo>
                  <a:pt x="2991" y="345"/>
                </a:lnTo>
                <a:lnTo>
                  <a:pt x="2704" y="173"/>
                </a:lnTo>
                <a:lnTo>
                  <a:pt x="2359" y="58"/>
                </a:lnTo>
                <a:lnTo>
                  <a:pt x="2071"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rot="1827807">
            <a:off x="3855665" y="672377"/>
            <a:ext cx="285350" cy="383607"/>
          </a:xfrm>
          <a:custGeom>
            <a:rect b="b" l="l" r="r" t="t"/>
            <a:pathLst>
              <a:path extrusionOk="0" h="9202" w="6845">
                <a:moveTo>
                  <a:pt x="2129" y="1"/>
                </a:moveTo>
                <a:lnTo>
                  <a:pt x="1726" y="58"/>
                </a:lnTo>
                <a:lnTo>
                  <a:pt x="1323" y="173"/>
                </a:lnTo>
                <a:lnTo>
                  <a:pt x="978" y="346"/>
                </a:lnTo>
                <a:lnTo>
                  <a:pt x="633" y="633"/>
                </a:lnTo>
                <a:lnTo>
                  <a:pt x="346" y="978"/>
                </a:lnTo>
                <a:lnTo>
                  <a:pt x="173" y="1323"/>
                </a:lnTo>
                <a:lnTo>
                  <a:pt x="1" y="1726"/>
                </a:lnTo>
                <a:lnTo>
                  <a:pt x="1" y="2128"/>
                </a:lnTo>
                <a:lnTo>
                  <a:pt x="1" y="2473"/>
                </a:lnTo>
                <a:lnTo>
                  <a:pt x="116" y="2876"/>
                </a:lnTo>
                <a:lnTo>
                  <a:pt x="231" y="3278"/>
                </a:lnTo>
                <a:lnTo>
                  <a:pt x="461" y="3623"/>
                </a:lnTo>
                <a:lnTo>
                  <a:pt x="921" y="4256"/>
                </a:lnTo>
                <a:lnTo>
                  <a:pt x="1438" y="4831"/>
                </a:lnTo>
                <a:lnTo>
                  <a:pt x="2071" y="5291"/>
                </a:lnTo>
                <a:lnTo>
                  <a:pt x="2704" y="5751"/>
                </a:lnTo>
                <a:lnTo>
                  <a:pt x="4429" y="6844"/>
                </a:lnTo>
                <a:lnTo>
                  <a:pt x="5234" y="7476"/>
                </a:lnTo>
                <a:lnTo>
                  <a:pt x="5636" y="7821"/>
                </a:lnTo>
                <a:lnTo>
                  <a:pt x="5981" y="8166"/>
                </a:lnTo>
                <a:lnTo>
                  <a:pt x="6326" y="8684"/>
                </a:lnTo>
                <a:lnTo>
                  <a:pt x="6557" y="9202"/>
                </a:lnTo>
                <a:lnTo>
                  <a:pt x="6614" y="9202"/>
                </a:lnTo>
                <a:lnTo>
                  <a:pt x="6672" y="8972"/>
                </a:lnTo>
                <a:lnTo>
                  <a:pt x="6787" y="8569"/>
                </a:lnTo>
                <a:lnTo>
                  <a:pt x="6787" y="7936"/>
                </a:lnTo>
                <a:lnTo>
                  <a:pt x="6844" y="7304"/>
                </a:lnTo>
                <a:lnTo>
                  <a:pt x="6787" y="6729"/>
                </a:lnTo>
                <a:lnTo>
                  <a:pt x="6729" y="6096"/>
                </a:lnTo>
                <a:lnTo>
                  <a:pt x="6614" y="5464"/>
                </a:lnTo>
                <a:lnTo>
                  <a:pt x="6442" y="4831"/>
                </a:lnTo>
                <a:lnTo>
                  <a:pt x="6039" y="3681"/>
                </a:lnTo>
                <a:lnTo>
                  <a:pt x="5636" y="2761"/>
                </a:lnTo>
                <a:lnTo>
                  <a:pt x="5406" y="2358"/>
                </a:lnTo>
                <a:lnTo>
                  <a:pt x="5119" y="1956"/>
                </a:lnTo>
                <a:lnTo>
                  <a:pt x="4831" y="1553"/>
                </a:lnTo>
                <a:lnTo>
                  <a:pt x="4486" y="1208"/>
                </a:lnTo>
                <a:lnTo>
                  <a:pt x="4084" y="863"/>
                </a:lnTo>
                <a:lnTo>
                  <a:pt x="3681" y="576"/>
                </a:lnTo>
                <a:lnTo>
                  <a:pt x="3336" y="346"/>
                </a:lnTo>
                <a:lnTo>
                  <a:pt x="2934" y="173"/>
                </a:lnTo>
                <a:lnTo>
                  <a:pt x="2531" y="58"/>
                </a:lnTo>
                <a:lnTo>
                  <a:pt x="212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rot="1827790">
            <a:off x="943946" y="779694"/>
            <a:ext cx="855835" cy="608923"/>
          </a:xfrm>
          <a:custGeom>
            <a:rect b="b" l="l" r="r" t="t"/>
            <a:pathLst>
              <a:path extrusionOk="0" h="14607" w="20530">
                <a:moveTo>
                  <a:pt x="18000" y="0"/>
                </a:moveTo>
                <a:lnTo>
                  <a:pt x="16907" y="58"/>
                </a:lnTo>
                <a:lnTo>
                  <a:pt x="15814" y="115"/>
                </a:lnTo>
                <a:lnTo>
                  <a:pt x="14664" y="288"/>
                </a:lnTo>
                <a:lnTo>
                  <a:pt x="13572" y="460"/>
                </a:lnTo>
                <a:lnTo>
                  <a:pt x="12479" y="748"/>
                </a:lnTo>
                <a:lnTo>
                  <a:pt x="11444" y="1035"/>
                </a:lnTo>
                <a:lnTo>
                  <a:pt x="10409" y="1380"/>
                </a:lnTo>
                <a:lnTo>
                  <a:pt x="9374" y="1725"/>
                </a:lnTo>
                <a:lnTo>
                  <a:pt x="8396" y="2128"/>
                </a:lnTo>
                <a:lnTo>
                  <a:pt x="7418" y="2588"/>
                </a:lnTo>
                <a:lnTo>
                  <a:pt x="6441" y="3048"/>
                </a:lnTo>
                <a:lnTo>
                  <a:pt x="5521" y="3623"/>
                </a:lnTo>
                <a:lnTo>
                  <a:pt x="4601" y="4256"/>
                </a:lnTo>
                <a:lnTo>
                  <a:pt x="3795" y="4888"/>
                </a:lnTo>
                <a:lnTo>
                  <a:pt x="2990" y="5636"/>
                </a:lnTo>
                <a:lnTo>
                  <a:pt x="2415" y="6211"/>
                </a:lnTo>
                <a:lnTo>
                  <a:pt x="1840" y="6901"/>
                </a:lnTo>
                <a:lnTo>
                  <a:pt x="1265" y="7648"/>
                </a:lnTo>
                <a:lnTo>
                  <a:pt x="748" y="8454"/>
                </a:lnTo>
                <a:lnTo>
                  <a:pt x="345" y="9259"/>
                </a:lnTo>
                <a:lnTo>
                  <a:pt x="230" y="9719"/>
                </a:lnTo>
                <a:lnTo>
                  <a:pt x="115" y="10121"/>
                </a:lnTo>
                <a:lnTo>
                  <a:pt x="58" y="10581"/>
                </a:lnTo>
                <a:lnTo>
                  <a:pt x="0" y="10984"/>
                </a:lnTo>
                <a:lnTo>
                  <a:pt x="58" y="11444"/>
                </a:lnTo>
                <a:lnTo>
                  <a:pt x="173" y="11846"/>
                </a:lnTo>
                <a:lnTo>
                  <a:pt x="345" y="12306"/>
                </a:lnTo>
                <a:lnTo>
                  <a:pt x="518" y="12709"/>
                </a:lnTo>
                <a:lnTo>
                  <a:pt x="805" y="13112"/>
                </a:lnTo>
                <a:lnTo>
                  <a:pt x="1150" y="13457"/>
                </a:lnTo>
                <a:lnTo>
                  <a:pt x="1553" y="13744"/>
                </a:lnTo>
                <a:lnTo>
                  <a:pt x="1955" y="13974"/>
                </a:lnTo>
                <a:lnTo>
                  <a:pt x="2358" y="14204"/>
                </a:lnTo>
                <a:lnTo>
                  <a:pt x="2818" y="14319"/>
                </a:lnTo>
                <a:lnTo>
                  <a:pt x="3335" y="14492"/>
                </a:lnTo>
                <a:lnTo>
                  <a:pt x="3795" y="14549"/>
                </a:lnTo>
                <a:lnTo>
                  <a:pt x="4313" y="14607"/>
                </a:lnTo>
                <a:lnTo>
                  <a:pt x="4831" y="14607"/>
                </a:lnTo>
                <a:lnTo>
                  <a:pt x="5291" y="14549"/>
                </a:lnTo>
                <a:lnTo>
                  <a:pt x="5751" y="14492"/>
                </a:lnTo>
                <a:lnTo>
                  <a:pt x="6211" y="14377"/>
                </a:lnTo>
                <a:lnTo>
                  <a:pt x="6613" y="14204"/>
                </a:lnTo>
                <a:lnTo>
                  <a:pt x="7131" y="13974"/>
                </a:lnTo>
                <a:lnTo>
                  <a:pt x="7591" y="13687"/>
                </a:lnTo>
                <a:lnTo>
                  <a:pt x="8511" y="13054"/>
                </a:lnTo>
                <a:lnTo>
                  <a:pt x="9316" y="12364"/>
                </a:lnTo>
                <a:lnTo>
                  <a:pt x="10064" y="11559"/>
                </a:lnTo>
                <a:lnTo>
                  <a:pt x="10811" y="10696"/>
                </a:lnTo>
                <a:lnTo>
                  <a:pt x="11444" y="9834"/>
                </a:lnTo>
                <a:lnTo>
                  <a:pt x="12766" y="8109"/>
                </a:lnTo>
                <a:lnTo>
                  <a:pt x="13514" y="6958"/>
                </a:lnTo>
                <a:lnTo>
                  <a:pt x="14319" y="5808"/>
                </a:lnTo>
                <a:lnTo>
                  <a:pt x="15124" y="4658"/>
                </a:lnTo>
                <a:lnTo>
                  <a:pt x="15987" y="3566"/>
                </a:lnTo>
                <a:lnTo>
                  <a:pt x="16447" y="3048"/>
                </a:lnTo>
                <a:lnTo>
                  <a:pt x="16964" y="2530"/>
                </a:lnTo>
                <a:lnTo>
                  <a:pt x="17482" y="2070"/>
                </a:lnTo>
                <a:lnTo>
                  <a:pt x="18000" y="1668"/>
                </a:lnTo>
                <a:lnTo>
                  <a:pt x="18575" y="1265"/>
                </a:lnTo>
                <a:lnTo>
                  <a:pt x="19150" y="920"/>
                </a:lnTo>
                <a:lnTo>
                  <a:pt x="19840" y="690"/>
                </a:lnTo>
                <a:lnTo>
                  <a:pt x="20472" y="460"/>
                </a:lnTo>
                <a:lnTo>
                  <a:pt x="20530" y="403"/>
                </a:lnTo>
                <a:lnTo>
                  <a:pt x="20472" y="345"/>
                </a:lnTo>
                <a:lnTo>
                  <a:pt x="20070" y="230"/>
                </a:lnTo>
                <a:lnTo>
                  <a:pt x="19150" y="58"/>
                </a:lnTo>
                <a:lnTo>
                  <a:pt x="18000"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1827807">
            <a:off x="3233619" y="682663"/>
            <a:ext cx="635356" cy="426753"/>
          </a:xfrm>
          <a:custGeom>
            <a:rect b="b" l="l" r="r" t="t"/>
            <a:pathLst>
              <a:path extrusionOk="0" h="10237" w="15241">
                <a:moveTo>
                  <a:pt x="3796" y="1"/>
                </a:moveTo>
                <a:lnTo>
                  <a:pt x="3106" y="58"/>
                </a:lnTo>
                <a:lnTo>
                  <a:pt x="2474" y="231"/>
                </a:lnTo>
                <a:lnTo>
                  <a:pt x="1841" y="461"/>
                </a:lnTo>
                <a:lnTo>
                  <a:pt x="1323" y="806"/>
                </a:lnTo>
                <a:lnTo>
                  <a:pt x="863" y="1266"/>
                </a:lnTo>
                <a:lnTo>
                  <a:pt x="633" y="1553"/>
                </a:lnTo>
                <a:lnTo>
                  <a:pt x="461" y="1841"/>
                </a:lnTo>
                <a:lnTo>
                  <a:pt x="288" y="2128"/>
                </a:lnTo>
                <a:lnTo>
                  <a:pt x="173" y="2473"/>
                </a:lnTo>
                <a:lnTo>
                  <a:pt x="58" y="3221"/>
                </a:lnTo>
                <a:lnTo>
                  <a:pt x="1" y="3854"/>
                </a:lnTo>
                <a:lnTo>
                  <a:pt x="116" y="4486"/>
                </a:lnTo>
                <a:lnTo>
                  <a:pt x="346" y="5061"/>
                </a:lnTo>
                <a:lnTo>
                  <a:pt x="691" y="5579"/>
                </a:lnTo>
                <a:lnTo>
                  <a:pt x="1093" y="6096"/>
                </a:lnTo>
                <a:lnTo>
                  <a:pt x="1611" y="6499"/>
                </a:lnTo>
                <a:lnTo>
                  <a:pt x="2186" y="6901"/>
                </a:lnTo>
                <a:lnTo>
                  <a:pt x="2761" y="7189"/>
                </a:lnTo>
                <a:lnTo>
                  <a:pt x="3336" y="7419"/>
                </a:lnTo>
                <a:lnTo>
                  <a:pt x="3911" y="7649"/>
                </a:lnTo>
                <a:lnTo>
                  <a:pt x="4486" y="7822"/>
                </a:lnTo>
                <a:lnTo>
                  <a:pt x="5751" y="8109"/>
                </a:lnTo>
                <a:lnTo>
                  <a:pt x="7017" y="8224"/>
                </a:lnTo>
                <a:lnTo>
                  <a:pt x="8627" y="8339"/>
                </a:lnTo>
                <a:lnTo>
                  <a:pt x="10294" y="8512"/>
                </a:lnTo>
                <a:lnTo>
                  <a:pt x="11157" y="8627"/>
                </a:lnTo>
                <a:lnTo>
                  <a:pt x="11962" y="8742"/>
                </a:lnTo>
                <a:lnTo>
                  <a:pt x="12767" y="8972"/>
                </a:lnTo>
                <a:lnTo>
                  <a:pt x="13515" y="9259"/>
                </a:lnTo>
                <a:lnTo>
                  <a:pt x="14377" y="9662"/>
                </a:lnTo>
                <a:lnTo>
                  <a:pt x="14780" y="9892"/>
                </a:lnTo>
                <a:lnTo>
                  <a:pt x="15183" y="10179"/>
                </a:lnTo>
                <a:lnTo>
                  <a:pt x="15240" y="10237"/>
                </a:lnTo>
                <a:lnTo>
                  <a:pt x="15240" y="10122"/>
                </a:lnTo>
                <a:lnTo>
                  <a:pt x="15183" y="9834"/>
                </a:lnTo>
                <a:lnTo>
                  <a:pt x="14952" y="9144"/>
                </a:lnTo>
                <a:lnTo>
                  <a:pt x="14550" y="8224"/>
                </a:lnTo>
                <a:lnTo>
                  <a:pt x="14090" y="7361"/>
                </a:lnTo>
                <a:lnTo>
                  <a:pt x="13572" y="6499"/>
                </a:lnTo>
                <a:lnTo>
                  <a:pt x="12997" y="5636"/>
                </a:lnTo>
                <a:lnTo>
                  <a:pt x="12365" y="4831"/>
                </a:lnTo>
                <a:lnTo>
                  <a:pt x="11675" y="4084"/>
                </a:lnTo>
                <a:lnTo>
                  <a:pt x="10985" y="3394"/>
                </a:lnTo>
                <a:lnTo>
                  <a:pt x="10237" y="2703"/>
                </a:lnTo>
                <a:lnTo>
                  <a:pt x="9604" y="2186"/>
                </a:lnTo>
                <a:lnTo>
                  <a:pt x="8972" y="1726"/>
                </a:lnTo>
                <a:lnTo>
                  <a:pt x="8282" y="1323"/>
                </a:lnTo>
                <a:lnTo>
                  <a:pt x="7592" y="921"/>
                </a:lnTo>
                <a:lnTo>
                  <a:pt x="6844" y="576"/>
                </a:lnTo>
                <a:lnTo>
                  <a:pt x="6096" y="346"/>
                </a:lnTo>
                <a:lnTo>
                  <a:pt x="5291" y="173"/>
                </a:lnTo>
                <a:lnTo>
                  <a:pt x="4486"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rot="1827790">
            <a:off x="1641304" y="1211644"/>
            <a:ext cx="177420" cy="177462"/>
          </a:xfrm>
          <a:custGeom>
            <a:rect b="b" l="l" r="r" t="t"/>
            <a:pathLst>
              <a:path extrusionOk="0" h="4257" w="4256">
                <a:moveTo>
                  <a:pt x="1840" y="1"/>
                </a:moveTo>
                <a:lnTo>
                  <a:pt x="1495" y="116"/>
                </a:lnTo>
                <a:lnTo>
                  <a:pt x="1150" y="231"/>
                </a:lnTo>
                <a:lnTo>
                  <a:pt x="805" y="461"/>
                </a:lnTo>
                <a:lnTo>
                  <a:pt x="575" y="691"/>
                </a:lnTo>
                <a:lnTo>
                  <a:pt x="403" y="921"/>
                </a:lnTo>
                <a:lnTo>
                  <a:pt x="230" y="1208"/>
                </a:lnTo>
                <a:lnTo>
                  <a:pt x="115" y="1496"/>
                </a:lnTo>
                <a:lnTo>
                  <a:pt x="58" y="1841"/>
                </a:lnTo>
                <a:lnTo>
                  <a:pt x="0" y="2128"/>
                </a:lnTo>
                <a:lnTo>
                  <a:pt x="58" y="2473"/>
                </a:lnTo>
                <a:lnTo>
                  <a:pt x="115" y="2819"/>
                </a:lnTo>
                <a:lnTo>
                  <a:pt x="230" y="3106"/>
                </a:lnTo>
                <a:lnTo>
                  <a:pt x="403" y="3394"/>
                </a:lnTo>
                <a:lnTo>
                  <a:pt x="633" y="3624"/>
                </a:lnTo>
                <a:lnTo>
                  <a:pt x="863" y="3854"/>
                </a:lnTo>
                <a:lnTo>
                  <a:pt x="1093" y="4026"/>
                </a:lnTo>
                <a:lnTo>
                  <a:pt x="1380" y="4141"/>
                </a:lnTo>
                <a:lnTo>
                  <a:pt x="1725" y="4199"/>
                </a:lnTo>
                <a:lnTo>
                  <a:pt x="2070" y="4256"/>
                </a:lnTo>
                <a:lnTo>
                  <a:pt x="2358" y="4256"/>
                </a:lnTo>
                <a:lnTo>
                  <a:pt x="2703" y="4199"/>
                </a:lnTo>
                <a:lnTo>
                  <a:pt x="2990" y="4084"/>
                </a:lnTo>
                <a:lnTo>
                  <a:pt x="3278" y="3911"/>
                </a:lnTo>
                <a:lnTo>
                  <a:pt x="3508" y="3739"/>
                </a:lnTo>
                <a:lnTo>
                  <a:pt x="3738" y="3509"/>
                </a:lnTo>
                <a:lnTo>
                  <a:pt x="3968" y="3221"/>
                </a:lnTo>
                <a:lnTo>
                  <a:pt x="4083" y="2934"/>
                </a:lnTo>
                <a:lnTo>
                  <a:pt x="4198" y="2646"/>
                </a:lnTo>
                <a:lnTo>
                  <a:pt x="4256" y="2301"/>
                </a:lnTo>
                <a:lnTo>
                  <a:pt x="4256" y="2013"/>
                </a:lnTo>
                <a:lnTo>
                  <a:pt x="4198" y="1668"/>
                </a:lnTo>
                <a:lnTo>
                  <a:pt x="4141" y="1381"/>
                </a:lnTo>
                <a:lnTo>
                  <a:pt x="3968" y="1093"/>
                </a:lnTo>
                <a:lnTo>
                  <a:pt x="3795" y="806"/>
                </a:lnTo>
                <a:lnTo>
                  <a:pt x="3565" y="576"/>
                </a:lnTo>
                <a:lnTo>
                  <a:pt x="3278" y="346"/>
                </a:lnTo>
                <a:lnTo>
                  <a:pt x="2933" y="173"/>
                </a:lnTo>
                <a:lnTo>
                  <a:pt x="2588" y="58"/>
                </a:lnTo>
                <a:lnTo>
                  <a:pt x="2243"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rot="-1238213">
            <a:off x="5331439" y="1035509"/>
            <a:ext cx="405202" cy="234951"/>
          </a:xfrm>
          <a:custGeom>
            <a:rect b="b" l="l" r="r" t="t"/>
            <a:pathLst>
              <a:path extrusionOk="0" h="5636" w="9720">
                <a:moveTo>
                  <a:pt x="7477" y="0"/>
                </a:moveTo>
                <a:lnTo>
                  <a:pt x="7074" y="58"/>
                </a:lnTo>
                <a:lnTo>
                  <a:pt x="6614" y="230"/>
                </a:lnTo>
                <a:lnTo>
                  <a:pt x="6154" y="460"/>
                </a:lnTo>
                <a:lnTo>
                  <a:pt x="5752" y="690"/>
                </a:lnTo>
                <a:lnTo>
                  <a:pt x="5349" y="978"/>
                </a:lnTo>
                <a:lnTo>
                  <a:pt x="4601" y="1668"/>
                </a:lnTo>
                <a:lnTo>
                  <a:pt x="3969" y="2358"/>
                </a:lnTo>
                <a:lnTo>
                  <a:pt x="3106" y="3221"/>
                </a:lnTo>
                <a:lnTo>
                  <a:pt x="2646" y="3681"/>
                </a:lnTo>
                <a:lnTo>
                  <a:pt x="2186" y="4083"/>
                </a:lnTo>
                <a:lnTo>
                  <a:pt x="1726" y="4486"/>
                </a:lnTo>
                <a:lnTo>
                  <a:pt x="1209" y="4773"/>
                </a:lnTo>
                <a:lnTo>
                  <a:pt x="634" y="5003"/>
                </a:lnTo>
                <a:lnTo>
                  <a:pt x="1" y="5118"/>
                </a:lnTo>
                <a:lnTo>
                  <a:pt x="1" y="5176"/>
                </a:lnTo>
                <a:lnTo>
                  <a:pt x="173" y="5291"/>
                </a:lnTo>
                <a:lnTo>
                  <a:pt x="576" y="5406"/>
                </a:lnTo>
                <a:lnTo>
                  <a:pt x="1554" y="5578"/>
                </a:lnTo>
                <a:lnTo>
                  <a:pt x="2531" y="5636"/>
                </a:lnTo>
                <a:lnTo>
                  <a:pt x="3566" y="5578"/>
                </a:lnTo>
                <a:lnTo>
                  <a:pt x="4486" y="5463"/>
                </a:lnTo>
                <a:lnTo>
                  <a:pt x="5407" y="5233"/>
                </a:lnTo>
                <a:lnTo>
                  <a:pt x="6327" y="4946"/>
                </a:lnTo>
                <a:lnTo>
                  <a:pt x="7247" y="4601"/>
                </a:lnTo>
                <a:lnTo>
                  <a:pt x="7649" y="4371"/>
                </a:lnTo>
                <a:lnTo>
                  <a:pt x="8052" y="4083"/>
                </a:lnTo>
                <a:lnTo>
                  <a:pt x="8627" y="3623"/>
                </a:lnTo>
                <a:lnTo>
                  <a:pt x="8914" y="3336"/>
                </a:lnTo>
                <a:lnTo>
                  <a:pt x="9202" y="2991"/>
                </a:lnTo>
                <a:lnTo>
                  <a:pt x="9432" y="2703"/>
                </a:lnTo>
                <a:lnTo>
                  <a:pt x="9605" y="2301"/>
                </a:lnTo>
                <a:lnTo>
                  <a:pt x="9720" y="1956"/>
                </a:lnTo>
                <a:lnTo>
                  <a:pt x="9720" y="1553"/>
                </a:lnTo>
                <a:lnTo>
                  <a:pt x="9605" y="1150"/>
                </a:lnTo>
                <a:lnTo>
                  <a:pt x="9375" y="805"/>
                </a:lnTo>
                <a:lnTo>
                  <a:pt x="9087" y="518"/>
                </a:lnTo>
                <a:lnTo>
                  <a:pt x="8742" y="288"/>
                </a:lnTo>
                <a:lnTo>
                  <a:pt x="8282" y="115"/>
                </a:lnTo>
                <a:lnTo>
                  <a:pt x="7879" y="58"/>
                </a:lnTo>
                <a:lnTo>
                  <a:pt x="7477" y="0"/>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1238203">
            <a:off x="7575209" y="1241479"/>
            <a:ext cx="632901" cy="419585"/>
          </a:xfrm>
          <a:custGeom>
            <a:rect b="b" l="l" r="r" t="t"/>
            <a:pathLst>
              <a:path extrusionOk="0" h="10065" w="15182">
                <a:moveTo>
                  <a:pt x="1840" y="1"/>
                </a:moveTo>
                <a:lnTo>
                  <a:pt x="1035" y="58"/>
                </a:lnTo>
                <a:lnTo>
                  <a:pt x="403" y="231"/>
                </a:lnTo>
                <a:lnTo>
                  <a:pt x="58" y="346"/>
                </a:lnTo>
                <a:lnTo>
                  <a:pt x="0" y="403"/>
                </a:lnTo>
                <a:lnTo>
                  <a:pt x="58" y="403"/>
                </a:lnTo>
                <a:lnTo>
                  <a:pt x="575" y="576"/>
                </a:lnTo>
                <a:lnTo>
                  <a:pt x="1035" y="748"/>
                </a:lnTo>
                <a:lnTo>
                  <a:pt x="1495" y="921"/>
                </a:lnTo>
                <a:lnTo>
                  <a:pt x="1898" y="1208"/>
                </a:lnTo>
                <a:lnTo>
                  <a:pt x="2300" y="1496"/>
                </a:lnTo>
                <a:lnTo>
                  <a:pt x="2703" y="1783"/>
                </a:lnTo>
                <a:lnTo>
                  <a:pt x="3393" y="2473"/>
                </a:lnTo>
                <a:lnTo>
                  <a:pt x="4083" y="3278"/>
                </a:lnTo>
                <a:lnTo>
                  <a:pt x="4716" y="4084"/>
                </a:lnTo>
                <a:lnTo>
                  <a:pt x="5923" y="5636"/>
                </a:lnTo>
                <a:lnTo>
                  <a:pt x="6901" y="6901"/>
                </a:lnTo>
                <a:lnTo>
                  <a:pt x="7419" y="7476"/>
                </a:lnTo>
                <a:lnTo>
                  <a:pt x="7936" y="8052"/>
                </a:lnTo>
                <a:lnTo>
                  <a:pt x="8511" y="8627"/>
                </a:lnTo>
                <a:lnTo>
                  <a:pt x="9144" y="9087"/>
                </a:lnTo>
                <a:lnTo>
                  <a:pt x="9776" y="9547"/>
                </a:lnTo>
                <a:lnTo>
                  <a:pt x="10524" y="9834"/>
                </a:lnTo>
                <a:lnTo>
                  <a:pt x="11156" y="10007"/>
                </a:lnTo>
                <a:lnTo>
                  <a:pt x="11847" y="10064"/>
                </a:lnTo>
                <a:lnTo>
                  <a:pt x="12537" y="10007"/>
                </a:lnTo>
                <a:lnTo>
                  <a:pt x="13227" y="9834"/>
                </a:lnTo>
                <a:lnTo>
                  <a:pt x="13917" y="9547"/>
                </a:lnTo>
                <a:lnTo>
                  <a:pt x="14204" y="9317"/>
                </a:lnTo>
                <a:lnTo>
                  <a:pt x="14434" y="9144"/>
                </a:lnTo>
                <a:lnTo>
                  <a:pt x="14664" y="8857"/>
                </a:lnTo>
                <a:lnTo>
                  <a:pt x="14837" y="8569"/>
                </a:lnTo>
                <a:lnTo>
                  <a:pt x="15009" y="8282"/>
                </a:lnTo>
                <a:lnTo>
                  <a:pt x="15124" y="7937"/>
                </a:lnTo>
                <a:lnTo>
                  <a:pt x="15182" y="7649"/>
                </a:lnTo>
                <a:lnTo>
                  <a:pt x="15182" y="7304"/>
                </a:lnTo>
                <a:lnTo>
                  <a:pt x="15124" y="7016"/>
                </a:lnTo>
                <a:lnTo>
                  <a:pt x="15067" y="6729"/>
                </a:lnTo>
                <a:lnTo>
                  <a:pt x="14837" y="6096"/>
                </a:lnTo>
                <a:lnTo>
                  <a:pt x="14549" y="5521"/>
                </a:lnTo>
                <a:lnTo>
                  <a:pt x="14147" y="4946"/>
                </a:lnTo>
                <a:lnTo>
                  <a:pt x="13744" y="4429"/>
                </a:lnTo>
                <a:lnTo>
                  <a:pt x="13284" y="3969"/>
                </a:lnTo>
                <a:lnTo>
                  <a:pt x="12882" y="3566"/>
                </a:lnTo>
                <a:lnTo>
                  <a:pt x="12249" y="3048"/>
                </a:lnTo>
                <a:lnTo>
                  <a:pt x="11617" y="2588"/>
                </a:lnTo>
                <a:lnTo>
                  <a:pt x="10984" y="2186"/>
                </a:lnTo>
                <a:lnTo>
                  <a:pt x="10294" y="1841"/>
                </a:lnTo>
                <a:lnTo>
                  <a:pt x="9546" y="1496"/>
                </a:lnTo>
                <a:lnTo>
                  <a:pt x="8856" y="1208"/>
                </a:lnTo>
                <a:lnTo>
                  <a:pt x="7361" y="748"/>
                </a:lnTo>
                <a:lnTo>
                  <a:pt x="6613" y="518"/>
                </a:lnTo>
                <a:lnTo>
                  <a:pt x="5866" y="346"/>
                </a:lnTo>
                <a:lnTo>
                  <a:pt x="5061" y="173"/>
                </a:lnTo>
                <a:lnTo>
                  <a:pt x="4256" y="116"/>
                </a:lnTo>
                <a:lnTo>
                  <a:pt x="3451" y="1"/>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1238203">
            <a:off x="6995489" y="1429804"/>
            <a:ext cx="381191" cy="179840"/>
          </a:xfrm>
          <a:custGeom>
            <a:rect b="b" l="l" r="r" t="t"/>
            <a:pathLst>
              <a:path extrusionOk="0" h="4314" w="9144">
                <a:moveTo>
                  <a:pt x="4601" y="1"/>
                </a:moveTo>
                <a:lnTo>
                  <a:pt x="3853" y="116"/>
                </a:lnTo>
                <a:lnTo>
                  <a:pt x="3163" y="231"/>
                </a:lnTo>
                <a:lnTo>
                  <a:pt x="2415" y="461"/>
                </a:lnTo>
                <a:lnTo>
                  <a:pt x="1783" y="749"/>
                </a:lnTo>
                <a:lnTo>
                  <a:pt x="1150" y="1094"/>
                </a:lnTo>
                <a:lnTo>
                  <a:pt x="575" y="1496"/>
                </a:lnTo>
                <a:lnTo>
                  <a:pt x="173" y="1841"/>
                </a:lnTo>
                <a:lnTo>
                  <a:pt x="0" y="2014"/>
                </a:lnTo>
                <a:lnTo>
                  <a:pt x="0" y="2071"/>
                </a:lnTo>
                <a:lnTo>
                  <a:pt x="58" y="2071"/>
                </a:lnTo>
                <a:lnTo>
                  <a:pt x="575" y="2014"/>
                </a:lnTo>
                <a:lnTo>
                  <a:pt x="1035" y="2014"/>
                </a:lnTo>
                <a:lnTo>
                  <a:pt x="1553" y="2129"/>
                </a:lnTo>
                <a:lnTo>
                  <a:pt x="2070" y="2244"/>
                </a:lnTo>
                <a:lnTo>
                  <a:pt x="2530" y="2474"/>
                </a:lnTo>
                <a:lnTo>
                  <a:pt x="2991" y="2704"/>
                </a:lnTo>
                <a:lnTo>
                  <a:pt x="3911" y="3221"/>
                </a:lnTo>
                <a:lnTo>
                  <a:pt x="5061" y="3796"/>
                </a:lnTo>
                <a:lnTo>
                  <a:pt x="5636" y="4026"/>
                </a:lnTo>
                <a:lnTo>
                  <a:pt x="6211" y="4199"/>
                </a:lnTo>
                <a:lnTo>
                  <a:pt x="6786" y="4314"/>
                </a:lnTo>
                <a:lnTo>
                  <a:pt x="7304" y="4256"/>
                </a:lnTo>
                <a:lnTo>
                  <a:pt x="7821" y="4084"/>
                </a:lnTo>
                <a:lnTo>
                  <a:pt x="8109" y="3969"/>
                </a:lnTo>
                <a:lnTo>
                  <a:pt x="8281" y="3796"/>
                </a:lnTo>
                <a:lnTo>
                  <a:pt x="8684" y="3394"/>
                </a:lnTo>
                <a:lnTo>
                  <a:pt x="8971" y="2934"/>
                </a:lnTo>
                <a:lnTo>
                  <a:pt x="9029" y="2646"/>
                </a:lnTo>
                <a:lnTo>
                  <a:pt x="9144" y="2416"/>
                </a:lnTo>
                <a:lnTo>
                  <a:pt x="9144" y="2129"/>
                </a:lnTo>
                <a:lnTo>
                  <a:pt x="9144" y="1899"/>
                </a:lnTo>
                <a:lnTo>
                  <a:pt x="9086" y="1669"/>
                </a:lnTo>
                <a:lnTo>
                  <a:pt x="8971" y="1439"/>
                </a:lnTo>
                <a:lnTo>
                  <a:pt x="8856" y="1209"/>
                </a:lnTo>
                <a:lnTo>
                  <a:pt x="8741" y="1036"/>
                </a:lnTo>
                <a:lnTo>
                  <a:pt x="8339" y="749"/>
                </a:lnTo>
                <a:lnTo>
                  <a:pt x="7936" y="519"/>
                </a:lnTo>
                <a:lnTo>
                  <a:pt x="7419" y="346"/>
                </a:lnTo>
                <a:lnTo>
                  <a:pt x="6958" y="173"/>
                </a:lnTo>
                <a:lnTo>
                  <a:pt x="6038" y="58"/>
                </a:lnTo>
                <a:lnTo>
                  <a:pt x="5348"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rot="-1238203">
            <a:off x="6702849" y="675420"/>
            <a:ext cx="453144" cy="611348"/>
          </a:xfrm>
          <a:custGeom>
            <a:rect b="b" l="l" r="r" t="t"/>
            <a:pathLst>
              <a:path extrusionOk="0" h="14665" w="10870">
                <a:moveTo>
                  <a:pt x="7304" y="1"/>
                </a:moveTo>
                <a:lnTo>
                  <a:pt x="6672" y="58"/>
                </a:lnTo>
                <a:lnTo>
                  <a:pt x="6097" y="231"/>
                </a:lnTo>
                <a:lnTo>
                  <a:pt x="5522" y="518"/>
                </a:lnTo>
                <a:lnTo>
                  <a:pt x="5004" y="921"/>
                </a:lnTo>
                <a:lnTo>
                  <a:pt x="4544" y="1381"/>
                </a:lnTo>
                <a:lnTo>
                  <a:pt x="4141" y="1956"/>
                </a:lnTo>
                <a:lnTo>
                  <a:pt x="3796" y="2474"/>
                </a:lnTo>
                <a:lnTo>
                  <a:pt x="3509" y="2991"/>
                </a:lnTo>
                <a:lnTo>
                  <a:pt x="3279" y="3566"/>
                </a:lnTo>
                <a:lnTo>
                  <a:pt x="3049" y="4199"/>
                </a:lnTo>
                <a:lnTo>
                  <a:pt x="2704" y="5406"/>
                </a:lnTo>
                <a:lnTo>
                  <a:pt x="2474" y="6614"/>
                </a:lnTo>
                <a:lnTo>
                  <a:pt x="2244" y="8224"/>
                </a:lnTo>
                <a:lnTo>
                  <a:pt x="2014" y="9892"/>
                </a:lnTo>
                <a:lnTo>
                  <a:pt x="1841" y="10697"/>
                </a:lnTo>
                <a:lnTo>
                  <a:pt x="1611" y="11502"/>
                </a:lnTo>
                <a:lnTo>
                  <a:pt x="1381" y="12307"/>
                </a:lnTo>
                <a:lnTo>
                  <a:pt x="1036" y="13055"/>
                </a:lnTo>
                <a:lnTo>
                  <a:pt x="576" y="13860"/>
                </a:lnTo>
                <a:lnTo>
                  <a:pt x="288" y="14262"/>
                </a:lnTo>
                <a:lnTo>
                  <a:pt x="1" y="14607"/>
                </a:lnTo>
                <a:lnTo>
                  <a:pt x="1" y="14665"/>
                </a:lnTo>
                <a:lnTo>
                  <a:pt x="58" y="14665"/>
                </a:lnTo>
                <a:lnTo>
                  <a:pt x="346" y="14607"/>
                </a:lnTo>
                <a:lnTo>
                  <a:pt x="1036" y="14492"/>
                </a:lnTo>
                <a:lnTo>
                  <a:pt x="1956" y="14147"/>
                </a:lnTo>
                <a:lnTo>
                  <a:pt x="2876" y="13745"/>
                </a:lnTo>
                <a:lnTo>
                  <a:pt x="3796" y="13285"/>
                </a:lnTo>
                <a:lnTo>
                  <a:pt x="4659" y="12767"/>
                </a:lnTo>
                <a:lnTo>
                  <a:pt x="5464" y="12192"/>
                </a:lnTo>
                <a:lnTo>
                  <a:pt x="6269" y="11560"/>
                </a:lnTo>
                <a:lnTo>
                  <a:pt x="7017" y="10869"/>
                </a:lnTo>
                <a:lnTo>
                  <a:pt x="7764" y="10237"/>
                </a:lnTo>
                <a:lnTo>
                  <a:pt x="8282" y="9604"/>
                </a:lnTo>
                <a:lnTo>
                  <a:pt x="8799" y="8972"/>
                </a:lnTo>
                <a:lnTo>
                  <a:pt x="9259" y="8339"/>
                </a:lnTo>
                <a:lnTo>
                  <a:pt x="9720" y="7707"/>
                </a:lnTo>
                <a:lnTo>
                  <a:pt x="10065" y="6959"/>
                </a:lnTo>
                <a:lnTo>
                  <a:pt x="10352" y="6269"/>
                </a:lnTo>
                <a:lnTo>
                  <a:pt x="10640" y="5464"/>
                </a:lnTo>
                <a:lnTo>
                  <a:pt x="10812" y="4659"/>
                </a:lnTo>
                <a:lnTo>
                  <a:pt x="10870" y="3969"/>
                </a:lnTo>
                <a:lnTo>
                  <a:pt x="10870" y="3279"/>
                </a:lnTo>
                <a:lnTo>
                  <a:pt x="10755" y="2646"/>
                </a:lnTo>
                <a:lnTo>
                  <a:pt x="10525" y="2014"/>
                </a:lnTo>
                <a:lnTo>
                  <a:pt x="10237" y="1438"/>
                </a:lnTo>
                <a:lnTo>
                  <a:pt x="9777" y="978"/>
                </a:lnTo>
                <a:lnTo>
                  <a:pt x="9547" y="748"/>
                </a:lnTo>
                <a:lnTo>
                  <a:pt x="9259" y="576"/>
                </a:lnTo>
                <a:lnTo>
                  <a:pt x="8972" y="403"/>
                </a:lnTo>
                <a:lnTo>
                  <a:pt x="8627" y="231"/>
                </a:lnTo>
                <a:lnTo>
                  <a:pt x="7937" y="58"/>
                </a:lnTo>
                <a:lnTo>
                  <a:pt x="7304" y="1"/>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rot="-1238203">
            <a:off x="7075758" y="876308"/>
            <a:ext cx="769553" cy="350051"/>
          </a:xfrm>
          <a:custGeom>
            <a:rect b="b" l="l" r="r" t="t"/>
            <a:pathLst>
              <a:path extrusionOk="0" h="8397" w="18460">
                <a:moveTo>
                  <a:pt x="11674" y="1"/>
                </a:moveTo>
                <a:lnTo>
                  <a:pt x="10812" y="116"/>
                </a:lnTo>
                <a:lnTo>
                  <a:pt x="9949" y="231"/>
                </a:lnTo>
                <a:lnTo>
                  <a:pt x="9086" y="461"/>
                </a:lnTo>
                <a:lnTo>
                  <a:pt x="8224" y="691"/>
                </a:lnTo>
                <a:lnTo>
                  <a:pt x="7246" y="1036"/>
                </a:lnTo>
                <a:lnTo>
                  <a:pt x="6211" y="1438"/>
                </a:lnTo>
                <a:lnTo>
                  <a:pt x="5176" y="1956"/>
                </a:lnTo>
                <a:lnTo>
                  <a:pt x="4198" y="2474"/>
                </a:lnTo>
                <a:lnTo>
                  <a:pt x="3278" y="3049"/>
                </a:lnTo>
                <a:lnTo>
                  <a:pt x="2358" y="3681"/>
                </a:lnTo>
                <a:lnTo>
                  <a:pt x="1553" y="4371"/>
                </a:lnTo>
                <a:lnTo>
                  <a:pt x="748" y="5176"/>
                </a:lnTo>
                <a:lnTo>
                  <a:pt x="230" y="5751"/>
                </a:lnTo>
                <a:lnTo>
                  <a:pt x="58" y="6039"/>
                </a:lnTo>
                <a:lnTo>
                  <a:pt x="0" y="6096"/>
                </a:lnTo>
                <a:lnTo>
                  <a:pt x="58" y="6096"/>
                </a:lnTo>
                <a:lnTo>
                  <a:pt x="575" y="5981"/>
                </a:lnTo>
                <a:lnTo>
                  <a:pt x="1093" y="5866"/>
                </a:lnTo>
                <a:lnTo>
                  <a:pt x="2128" y="5866"/>
                </a:lnTo>
                <a:lnTo>
                  <a:pt x="3048" y="5924"/>
                </a:lnTo>
                <a:lnTo>
                  <a:pt x="3968" y="6039"/>
                </a:lnTo>
                <a:lnTo>
                  <a:pt x="4831" y="6212"/>
                </a:lnTo>
                <a:lnTo>
                  <a:pt x="5693" y="6499"/>
                </a:lnTo>
                <a:lnTo>
                  <a:pt x="7476" y="7074"/>
                </a:lnTo>
                <a:lnTo>
                  <a:pt x="9144" y="7649"/>
                </a:lnTo>
                <a:lnTo>
                  <a:pt x="10466" y="7994"/>
                </a:lnTo>
                <a:lnTo>
                  <a:pt x="11847" y="8282"/>
                </a:lnTo>
                <a:lnTo>
                  <a:pt x="12537" y="8339"/>
                </a:lnTo>
                <a:lnTo>
                  <a:pt x="13227" y="8397"/>
                </a:lnTo>
                <a:lnTo>
                  <a:pt x="13917" y="8397"/>
                </a:lnTo>
                <a:lnTo>
                  <a:pt x="14549" y="8339"/>
                </a:lnTo>
                <a:lnTo>
                  <a:pt x="15297" y="8224"/>
                </a:lnTo>
                <a:lnTo>
                  <a:pt x="15987" y="7994"/>
                </a:lnTo>
                <a:lnTo>
                  <a:pt x="16620" y="7649"/>
                </a:lnTo>
                <a:lnTo>
                  <a:pt x="17195" y="7247"/>
                </a:lnTo>
                <a:lnTo>
                  <a:pt x="17655" y="6787"/>
                </a:lnTo>
                <a:lnTo>
                  <a:pt x="18057" y="6212"/>
                </a:lnTo>
                <a:lnTo>
                  <a:pt x="18172" y="5866"/>
                </a:lnTo>
                <a:lnTo>
                  <a:pt x="18287" y="5521"/>
                </a:lnTo>
                <a:lnTo>
                  <a:pt x="18402" y="5176"/>
                </a:lnTo>
                <a:lnTo>
                  <a:pt x="18460" y="4774"/>
                </a:lnTo>
                <a:lnTo>
                  <a:pt x="18460" y="4371"/>
                </a:lnTo>
                <a:lnTo>
                  <a:pt x="18460" y="3969"/>
                </a:lnTo>
                <a:lnTo>
                  <a:pt x="18402" y="3566"/>
                </a:lnTo>
                <a:lnTo>
                  <a:pt x="18345" y="3221"/>
                </a:lnTo>
                <a:lnTo>
                  <a:pt x="18230" y="2876"/>
                </a:lnTo>
                <a:lnTo>
                  <a:pt x="18057" y="2589"/>
                </a:lnTo>
                <a:lnTo>
                  <a:pt x="17655" y="2014"/>
                </a:lnTo>
                <a:lnTo>
                  <a:pt x="17137" y="1496"/>
                </a:lnTo>
                <a:lnTo>
                  <a:pt x="16562" y="1036"/>
                </a:lnTo>
                <a:lnTo>
                  <a:pt x="15872" y="691"/>
                </a:lnTo>
                <a:lnTo>
                  <a:pt x="15182" y="403"/>
                </a:lnTo>
                <a:lnTo>
                  <a:pt x="14319" y="173"/>
                </a:lnTo>
                <a:lnTo>
                  <a:pt x="13457" y="58"/>
                </a:lnTo>
                <a:lnTo>
                  <a:pt x="1259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rot="-1238213">
            <a:off x="5199525" y="1012194"/>
            <a:ext cx="167875" cy="143905"/>
          </a:xfrm>
          <a:custGeom>
            <a:rect b="b" l="l" r="r" t="t"/>
            <a:pathLst>
              <a:path extrusionOk="0" h="3452" w="4027">
                <a:moveTo>
                  <a:pt x="1381" y="1"/>
                </a:moveTo>
                <a:lnTo>
                  <a:pt x="1036" y="116"/>
                </a:lnTo>
                <a:lnTo>
                  <a:pt x="749" y="231"/>
                </a:lnTo>
                <a:lnTo>
                  <a:pt x="461" y="404"/>
                </a:lnTo>
                <a:lnTo>
                  <a:pt x="231" y="691"/>
                </a:lnTo>
                <a:lnTo>
                  <a:pt x="58" y="979"/>
                </a:lnTo>
                <a:lnTo>
                  <a:pt x="1" y="1266"/>
                </a:lnTo>
                <a:lnTo>
                  <a:pt x="58" y="1669"/>
                </a:lnTo>
                <a:lnTo>
                  <a:pt x="173" y="2014"/>
                </a:lnTo>
                <a:lnTo>
                  <a:pt x="346" y="2359"/>
                </a:lnTo>
                <a:lnTo>
                  <a:pt x="576" y="2646"/>
                </a:lnTo>
                <a:lnTo>
                  <a:pt x="864" y="2934"/>
                </a:lnTo>
                <a:lnTo>
                  <a:pt x="1209" y="3164"/>
                </a:lnTo>
                <a:lnTo>
                  <a:pt x="1554" y="3279"/>
                </a:lnTo>
                <a:lnTo>
                  <a:pt x="1956" y="3394"/>
                </a:lnTo>
                <a:lnTo>
                  <a:pt x="2359" y="3451"/>
                </a:lnTo>
                <a:lnTo>
                  <a:pt x="2704" y="3451"/>
                </a:lnTo>
                <a:lnTo>
                  <a:pt x="2991" y="3336"/>
                </a:lnTo>
                <a:lnTo>
                  <a:pt x="3336" y="3221"/>
                </a:lnTo>
                <a:lnTo>
                  <a:pt x="3624" y="3049"/>
                </a:lnTo>
                <a:lnTo>
                  <a:pt x="3854" y="2761"/>
                </a:lnTo>
                <a:lnTo>
                  <a:pt x="3969" y="2474"/>
                </a:lnTo>
                <a:lnTo>
                  <a:pt x="4026" y="2186"/>
                </a:lnTo>
                <a:lnTo>
                  <a:pt x="4026" y="1784"/>
                </a:lnTo>
                <a:lnTo>
                  <a:pt x="3911" y="1439"/>
                </a:lnTo>
                <a:lnTo>
                  <a:pt x="3681" y="1094"/>
                </a:lnTo>
                <a:lnTo>
                  <a:pt x="3451" y="749"/>
                </a:lnTo>
                <a:lnTo>
                  <a:pt x="3164" y="519"/>
                </a:lnTo>
                <a:lnTo>
                  <a:pt x="2819" y="289"/>
                </a:lnTo>
                <a:lnTo>
                  <a:pt x="2474" y="116"/>
                </a:lnTo>
                <a:lnTo>
                  <a:pt x="2129" y="58"/>
                </a:lnTo>
                <a:lnTo>
                  <a:pt x="1726" y="1"/>
                </a:lnTo>
                <a:close/>
              </a:path>
            </a:pathLst>
          </a:custGeom>
          <a:solidFill>
            <a:srgbClr val="FEB7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1238203">
            <a:off x="6410985" y="1078470"/>
            <a:ext cx="287728" cy="407621"/>
          </a:xfrm>
          <a:custGeom>
            <a:rect b="b" l="l" r="r" t="t"/>
            <a:pathLst>
              <a:path extrusionOk="0" h="9778" w="6902">
                <a:moveTo>
                  <a:pt x="4429" y="1"/>
                </a:moveTo>
                <a:lnTo>
                  <a:pt x="4084" y="58"/>
                </a:lnTo>
                <a:lnTo>
                  <a:pt x="3796" y="116"/>
                </a:lnTo>
                <a:lnTo>
                  <a:pt x="3451" y="231"/>
                </a:lnTo>
                <a:lnTo>
                  <a:pt x="3164" y="404"/>
                </a:lnTo>
                <a:lnTo>
                  <a:pt x="2876" y="576"/>
                </a:lnTo>
                <a:lnTo>
                  <a:pt x="2646" y="806"/>
                </a:lnTo>
                <a:lnTo>
                  <a:pt x="2416" y="1036"/>
                </a:lnTo>
                <a:lnTo>
                  <a:pt x="2244" y="1324"/>
                </a:lnTo>
                <a:lnTo>
                  <a:pt x="1956" y="1956"/>
                </a:lnTo>
                <a:lnTo>
                  <a:pt x="1726" y="2704"/>
                </a:lnTo>
                <a:lnTo>
                  <a:pt x="1611" y="3451"/>
                </a:lnTo>
                <a:lnTo>
                  <a:pt x="1496" y="4256"/>
                </a:lnTo>
                <a:lnTo>
                  <a:pt x="1439" y="5004"/>
                </a:lnTo>
                <a:lnTo>
                  <a:pt x="1381" y="6269"/>
                </a:lnTo>
                <a:lnTo>
                  <a:pt x="1266" y="6902"/>
                </a:lnTo>
                <a:lnTo>
                  <a:pt x="1151" y="7534"/>
                </a:lnTo>
                <a:lnTo>
                  <a:pt x="979" y="8109"/>
                </a:lnTo>
                <a:lnTo>
                  <a:pt x="748" y="8684"/>
                </a:lnTo>
                <a:lnTo>
                  <a:pt x="461" y="9202"/>
                </a:lnTo>
                <a:lnTo>
                  <a:pt x="1" y="9662"/>
                </a:lnTo>
                <a:lnTo>
                  <a:pt x="1" y="9720"/>
                </a:lnTo>
                <a:lnTo>
                  <a:pt x="58" y="9777"/>
                </a:lnTo>
                <a:lnTo>
                  <a:pt x="346" y="9720"/>
                </a:lnTo>
                <a:lnTo>
                  <a:pt x="979" y="9547"/>
                </a:lnTo>
                <a:lnTo>
                  <a:pt x="1784" y="9259"/>
                </a:lnTo>
                <a:lnTo>
                  <a:pt x="2531" y="8799"/>
                </a:lnTo>
                <a:lnTo>
                  <a:pt x="3279" y="8339"/>
                </a:lnTo>
                <a:lnTo>
                  <a:pt x="3969" y="7764"/>
                </a:lnTo>
                <a:lnTo>
                  <a:pt x="4601" y="7074"/>
                </a:lnTo>
                <a:lnTo>
                  <a:pt x="5176" y="6384"/>
                </a:lnTo>
                <a:lnTo>
                  <a:pt x="5694" y="5694"/>
                </a:lnTo>
                <a:lnTo>
                  <a:pt x="6097" y="4947"/>
                </a:lnTo>
                <a:lnTo>
                  <a:pt x="6327" y="4429"/>
                </a:lnTo>
                <a:lnTo>
                  <a:pt x="6557" y="3911"/>
                </a:lnTo>
                <a:lnTo>
                  <a:pt x="6729" y="3279"/>
                </a:lnTo>
                <a:lnTo>
                  <a:pt x="6844" y="2704"/>
                </a:lnTo>
                <a:lnTo>
                  <a:pt x="6902" y="2071"/>
                </a:lnTo>
                <a:lnTo>
                  <a:pt x="6844" y="1496"/>
                </a:lnTo>
                <a:lnTo>
                  <a:pt x="6729" y="1209"/>
                </a:lnTo>
                <a:lnTo>
                  <a:pt x="6614" y="979"/>
                </a:lnTo>
                <a:lnTo>
                  <a:pt x="6442" y="749"/>
                </a:lnTo>
                <a:lnTo>
                  <a:pt x="6269" y="519"/>
                </a:lnTo>
                <a:lnTo>
                  <a:pt x="5982" y="346"/>
                </a:lnTo>
                <a:lnTo>
                  <a:pt x="5694" y="173"/>
                </a:lnTo>
                <a:lnTo>
                  <a:pt x="5407" y="116"/>
                </a:lnTo>
                <a:lnTo>
                  <a:pt x="5061" y="1"/>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rot="-1238203">
            <a:off x="6420955" y="816647"/>
            <a:ext cx="213399" cy="167876"/>
          </a:xfrm>
          <a:custGeom>
            <a:rect b="b" l="l" r="r" t="t"/>
            <a:pathLst>
              <a:path extrusionOk="0" h="4027" w="5119">
                <a:moveTo>
                  <a:pt x="2014" y="1"/>
                </a:moveTo>
                <a:lnTo>
                  <a:pt x="1553" y="116"/>
                </a:lnTo>
                <a:lnTo>
                  <a:pt x="1151" y="231"/>
                </a:lnTo>
                <a:lnTo>
                  <a:pt x="806" y="461"/>
                </a:lnTo>
                <a:lnTo>
                  <a:pt x="518" y="748"/>
                </a:lnTo>
                <a:lnTo>
                  <a:pt x="231" y="1093"/>
                </a:lnTo>
                <a:lnTo>
                  <a:pt x="58" y="1438"/>
                </a:lnTo>
                <a:lnTo>
                  <a:pt x="1" y="1841"/>
                </a:lnTo>
                <a:lnTo>
                  <a:pt x="58" y="2244"/>
                </a:lnTo>
                <a:lnTo>
                  <a:pt x="231" y="2646"/>
                </a:lnTo>
                <a:lnTo>
                  <a:pt x="518" y="3049"/>
                </a:lnTo>
                <a:lnTo>
                  <a:pt x="863" y="3336"/>
                </a:lnTo>
                <a:lnTo>
                  <a:pt x="1266" y="3624"/>
                </a:lnTo>
                <a:lnTo>
                  <a:pt x="1668" y="3796"/>
                </a:lnTo>
                <a:lnTo>
                  <a:pt x="2129" y="3969"/>
                </a:lnTo>
                <a:lnTo>
                  <a:pt x="2646" y="4026"/>
                </a:lnTo>
                <a:lnTo>
                  <a:pt x="3106" y="3969"/>
                </a:lnTo>
                <a:lnTo>
                  <a:pt x="3566" y="3911"/>
                </a:lnTo>
                <a:lnTo>
                  <a:pt x="3969" y="3739"/>
                </a:lnTo>
                <a:lnTo>
                  <a:pt x="4314" y="3509"/>
                </a:lnTo>
                <a:lnTo>
                  <a:pt x="4659" y="3221"/>
                </a:lnTo>
                <a:lnTo>
                  <a:pt x="4889" y="2934"/>
                </a:lnTo>
                <a:lnTo>
                  <a:pt x="5061" y="2531"/>
                </a:lnTo>
                <a:lnTo>
                  <a:pt x="5119" y="2186"/>
                </a:lnTo>
                <a:lnTo>
                  <a:pt x="5061" y="1726"/>
                </a:lnTo>
                <a:lnTo>
                  <a:pt x="4889" y="1323"/>
                </a:lnTo>
                <a:lnTo>
                  <a:pt x="4601" y="978"/>
                </a:lnTo>
                <a:lnTo>
                  <a:pt x="4256" y="633"/>
                </a:lnTo>
                <a:lnTo>
                  <a:pt x="3854" y="346"/>
                </a:lnTo>
                <a:lnTo>
                  <a:pt x="3451" y="173"/>
                </a:lnTo>
                <a:lnTo>
                  <a:pt x="2991" y="58"/>
                </a:lnTo>
                <a:lnTo>
                  <a:pt x="2531"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2564727" y="3768374"/>
            <a:ext cx="258866" cy="348972"/>
          </a:xfrm>
          <a:custGeom>
            <a:rect b="b" l="l" r="r" t="t"/>
            <a:pathLst>
              <a:path extrusionOk="0" h="12250" w="9087">
                <a:moveTo>
                  <a:pt x="288" y="0"/>
                </a:moveTo>
                <a:lnTo>
                  <a:pt x="230" y="58"/>
                </a:lnTo>
                <a:lnTo>
                  <a:pt x="173" y="288"/>
                </a:lnTo>
                <a:lnTo>
                  <a:pt x="58" y="863"/>
                </a:lnTo>
                <a:lnTo>
                  <a:pt x="0" y="1668"/>
                </a:lnTo>
                <a:lnTo>
                  <a:pt x="0" y="2530"/>
                </a:lnTo>
                <a:lnTo>
                  <a:pt x="0" y="3336"/>
                </a:lnTo>
                <a:lnTo>
                  <a:pt x="115" y="4198"/>
                </a:lnTo>
                <a:lnTo>
                  <a:pt x="288" y="5003"/>
                </a:lnTo>
                <a:lnTo>
                  <a:pt x="460" y="5808"/>
                </a:lnTo>
                <a:lnTo>
                  <a:pt x="748" y="6613"/>
                </a:lnTo>
                <a:lnTo>
                  <a:pt x="978" y="7361"/>
                </a:lnTo>
                <a:lnTo>
                  <a:pt x="1266" y="7994"/>
                </a:lnTo>
                <a:lnTo>
                  <a:pt x="1553" y="8569"/>
                </a:lnTo>
                <a:lnTo>
                  <a:pt x="1898" y="9144"/>
                </a:lnTo>
                <a:lnTo>
                  <a:pt x="2243" y="9719"/>
                </a:lnTo>
                <a:lnTo>
                  <a:pt x="2646" y="10236"/>
                </a:lnTo>
                <a:lnTo>
                  <a:pt x="3106" y="10696"/>
                </a:lnTo>
                <a:lnTo>
                  <a:pt x="3566" y="11156"/>
                </a:lnTo>
                <a:lnTo>
                  <a:pt x="4141" y="11559"/>
                </a:lnTo>
                <a:lnTo>
                  <a:pt x="4658" y="11847"/>
                </a:lnTo>
                <a:lnTo>
                  <a:pt x="5176" y="12077"/>
                </a:lnTo>
                <a:lnTo>
                  <a:pt x="5694" y="12192"/>
                </a:lnTo>
                <a:lnTo>
                  <a:pt x="6211" y="12249"/>
                </a:lnTo>
                <a:lnTo>
                  <a:pt x="6786" y="12192"/>
                </a:lnTo>
                <a:lnTo>
                  <a:pt x="7304" y="12077"/>
                </a:lnTo>
                <a:lnTo>
                  <a:pt x="7764" y="11789"/>
                </a:lnTo>
                <a:lnTo>
                  <a:pt x="8224" y="11386"/>
                </a:lnTo>
                <a:lnTo>
                  <a:pt x="8626" y="10984"/>
                </a:lnTo>
                <a:lnTo>
                  <a:pt x="8856" y="10466"/>
                </a:lnTo>
                <a:lnTo>
                  <a:pt x="9029" y="10006"/>
                </a:lnTo>
                <a:lnTo>
                  <a:pt x="9086" y="9489"/>
                </a:lnTo>
                <a:lnTo>
                  <a:pt x="9086" y="8971"/>
                </a:lnTo>
                <a:lnTo>
                  <a:pt x="8971" y="8454"/>
                </a:lnTo>
                <a:lnTo>
                  <a:pt x="8741" y="7936"/>
                </a:lnTo>
                <a:lnTo>
                  <a:pt x="8454" y="7419"/>
                </a:lnTo>
                <a:lnTo>
                  <a:pt x="8166" y="7016"/>
                </a:lnTo>
                <a:lnTo>
                  <a:pt x="7879" y="6613"/>
                </a:lnTo>
                <a:lnTo>
                  <a:pt x="7131" y="5866"/>
                </a:lnTo>
                <a:lnTo>
                  <a:pt x="6326" y="5176"/>
                </a:lnTo>
                <a:lnTo>
                  <a:pt x="5521" y="4601"/>
                </a:lnTo>
                <a:lnTo>
                  <a:pt x="4371" y="3911"/>
                </a:lnTo>
                <a:lnTo>
                  <a:pt x="3221" y="3163"/>
                </a:lnTo>
                <a:lnTo>
                  <a:pt x="2646" y="2760"/>
                </a:lnTo>
                <a:lnTo>
                  <a:pt x="2071" y="2300"/>
                </a:lnTo>
                <a:lnTo>
                  <a:pt x="1611" y="1840"/>
                </a:lnTo>
                <a:lnTo>
                  <a:pt x="1151" y="1380"/>
                </a:lnTo>
                <a:lnTo>
                  <a:pt x="690" y="748"/>
                </a:lnTo>
                <a:lnTo>
                  <a:pt x="288"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lor background">
  <p:cSld name="BLANK_1">
    <p:bg>
      <p:bgPr>
        <a:solidFill>
          <a:srgbClr val="FE6594"/>
        </a:solidFill>
      </p:bgPr>
    </p:bg>
    <p:spTree>
      <p:nvGrpSpPr>
        <p:cNvPr id="314" name="Shape 314"/>
        <p:cNvGrpSpPr/>
        <p:nvPr/>
      </p:nvGrpSpPr>
      <p:grpSpPr>
        <a:xfrm>
          <a:off x="0" y="0"/>
          <a:ext cx="0" cy="0"/>
          <a:chOff x="0" y="0"/>
          <a:chExt cx="0" cy="0"/>
        </a:xfrm>
      </p:grpSpPr>
      <p:sp>
        <p:nvSpPr>
          <p:cNvPr id="315" name="Google Shape;315;p11"/>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ctr">
              <a:spcBef>
                <a:spcPts val="0"/>
              </a:spcBef>
              <a:spcAft>
                <a:spcPts val="0"/>
              </a:spcAft>
              <a:buNone/>
            </a:pPr>
            <a:fld id="{00000000-1234-1234-1234-123412341234}" type="slidenum">
              <a:rPr lang="en"/>
              <a:t>‹#›</a:t>
            </a:fld>
            <a:endParaRPr/>
          </a:p>
        </p:txBody>
      </p:sp>
      <p:sp>
        <p:nvSpPr>
          <p:cNvPr id="316" name="Google Shape;316;p11"/>
          <p:cNvSpPr/>
          <p:nvPr/>
        </p:nvSpPr>
        <p:spPr>
          <a:xfrm>
            <a:off x="8879183" y="4878827"/>
            <a:ext cx="156799" cy="155201"/>
          </a:xfrm>
          <a:custGeom>
            <a:rect b="b" l="l" r="r" t="t"/>
            <a:pathLst>
              <a:path extrusionOk="0" h="5636" w="5694">
                <a:moveTo>
                  <a:pt x="2703" y="0"/>
                </a:moveTo>
                <a:lnTo>
                  <a:pt x="2185" y="58"/>
                </a:lnTo>
                <a:lnTo>
                  <a:pt x="1725" y="230"/>
                </a:lnTo>
                <a:lnTo>
                  <a:pt x="1323" y="460"/>
                </a:lnTo>
                <a:lnTo>
                  <a:pt x="978" y="690"/>
                </a:lnTo>
                <a:lnTo>
                  <a:pt x="690" y="1035"/>
                </a:lnTo>
                <a:lnTo>
                  <a:pt x="460" y="1380"/>
                </a:lnTo>
                <a:lnTo>
                  <a:pt x="230" y="1725"/>
                </a:lnTo>
                <a:lnTo>
                  <a:pt x="115" y="2128"/>
                </a:lnTo>
                <a:lnTo>
                  <a:pt x="58" y="2588"/>
                </a:lnTo>
                <a:lnTo>
                  <a:pt x="0" y="2991"/>
                </a:lnTo>
                <a:lnTo>
                  <a:pt x="58" y="3451"/>
                </a:lnTo>
                <a:lnTo>
                  <a:pt x="173" y="3853"/>
                </a:lnTo>
                <a:lnTo>
                  <a:pt x="403" y="4256"/>
                </a:lnTo>
                <a:lnTo>
                  <a:pt x="633" y="4601"/>
                </a:lnTo>
                <a:lnTo>
                  <a:pt x="920" y="4888"/>
                </a:lnTo>
                <a:lnTo>
                  <a:pt x="1265" y="5176"/>
                </a:lnTo>
                <a:lnTo>
                  <a:pt x="1610" y="5406"/>
                </a:lnTo>
                <a:lnTo>
                  <a:pt x="2013" y="5521"/>
                </a:lnTo>
                <a:lnTo>
                  <a:pt x="2415" y="5636"/>
                </a:lnTo>
                <a:lnTo>
                  <a:pt x="3278" y="5636"/>
                </a:lnTo>
                <a:lnTo>
                  <a:pt x="3738" y="5521"/>
                </a:lnTo>
                <a:lnTo>
                  <a:pt x="4141" y="5348"/>
                </a:lnTo>
                <a:lnTo>
                  <a:pt x="4486" y="5176"/>
                </a:lnTo>
                <a:lnTo>
                  <a:pt x="4831" y="4888"/>
                </a:lnTo>
                <a:lnTo>
                  <a:pt x="5118" y="4543"/>
                </a:lnTo>
                <a:lnTo>
                  <a:pt x="5348" y="4198"/>
                </a:lnTo>
                <a:lnTo>
                  <a:pt x="5521" y="3796"/>
                </a:lnTo>
                <a:lnTo>
                  <a:pt x="5636" y="3393"/>
                </a:lnTo>
                <a:lnTo>
                  <a:pt x="5693" y="2933"/>
                </a:lnTo>
                <a:lnTo>
                  <a:pt x="5693" y="2531"/>
                </a:lnTo>
                <a:lnTo>
                  <a:pt x="5578" y="2128"/>
                </a:lnTo>
                <a:lnTo>
                  <a:pt x="5463" y="1668"/>
                </a:lnTo>
                <a:lnTo>
                  <a:pt x="5233" y="1323"/>
                </a:lnTo>
                <a:lnTo>
                  <a:pt x="4946" y="920"/>
                </a:lnTo>
                <a:lnTo>
                  <a:pt x="4543" y="575"/>
                </a:lnTo>
                <a:lnTo>
                  <a:pt x="4141" y="345"/>
                </a:lnTo>
                <a:lnTo>
                  <a:pt x="3681" y="115"/>
                </a:lnTo>
                <a:lnTo>
                  <a:pt x="322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1"/>
          <p:cNvSpPr/>
          <p:nvPr/>
        </p:nvSpPr>
        <p:spPr>
          <a:xfrm>
            <a:off x="8714628" y="82976"/>
            <a:ext cx="267665" cy="155201"/>
          </a:xfrm>
          <a:custGeom>
            <a:rect b="b" l="l" r="r" t="t"/>
            <a:pathLst>
              <a:path extrusionOk="0" h="5636" w="9720">
                <a:moveTo>
                  <a:pt x="7477" y="0"/>
                </a:moveTo>
                <a:lnTo>
                  <a:pt x="7074" y="58"/>
                </a:lnTo>
                <a:lnTo>
                  <a:pt x="6614" y="230"/>
                </a:lnTo>
                <a:lnTo>
                  <a:pt x="6154" y="460"/>
                </a:lnTo>
                <a:lnTo>
                  <a:pt x="5752" y="690"/>
                </a:lnTo>
                <a:lnTo>
                  <a:pt x="5349" y="978"/>
                </a:lnTo>
                <a:lnTo>
                  <a:pt x="4601" y="1668"/>
                </a:lnTo>
                <a:lnTo>
                  <a:pt x="3969" y="2358"/>
                </a:lnTo>
                <a:lnTo>
                  <a:pt x="3106" y="3221"/>
                </a:lnTo>
                <a:lnTo>
                  <a:pt x="2646" y="3681"/>
                </a:lnTo>
                <a:lnTo>
                  <a:pt x="2186" y="4083"/>
                </a:lnTo>
                <a:lnTo>
                  <a:pt x="1726" y="4486"/>
                </a:lnTo>
                <a:lnTo>
                  <a:pt x="1209" y="4773"/>
                </a:lnTo>
                <a:lnTo>
                  <a:pt x="634" y="5003"/>
                </a:lnTo>
                <a:lnTo>
                  <a:pt x="1" y="5118"/>
                </a:lnTo>
                <a:lnTo>
                  <a:pt x="1" y="5176"/>
                </a:lnTo>
                <a:lnTo>
                  <a:pt x="173" y="5291"/>
                </a:lnTo>
                <a:lnTo>
                  <a:pt x="576" y="5406"/>
                </a:lnTo>
                <a:lnTo>
                  <a:pt x="1554" y="5578"/>
                </a:lnTo>
                <a:lnTo>
                  <a:pt x="2531" y="5636"/>
                </a:lnTo>
                <a:lnTo>
                  <a:pt x="3566" y="5578"/>
                </a:lnTo>
                <a:lnTo>
                  <a:pt x="4486" y="5463"/>
                </a:lnTo>
                <a:lnTo>
                  <a:pt x="5407" y="5233"/>
                </a:lnTo>
                <a:lnTo>
                  <a:pt x="6327" y="4946"/>
                </a:lnTo>
                <a:lnTo>
                  <a:pt x="7247" y="4601"/>
                </a:lnTo>
                <a:lnTo>
                  <a:pt x="7649" y="4371"/>
                </a:lnTo>
                <a:lnTo>
                  <a:pt x="8052" y="4083"/>
                </a:lnTo>
                <a:lnTo>
                  <a:pt x="8627" y="3623"/>
                </a:lnTo>
                <a:lnTo>
                  <a:pt x="8914" y="3336"/>
                </a:lnTo>
                <a:lnTo>
                  <a:pt x="9202" y="2991"/>
                </a:lnTo>
                <a:lnTo>
                  <a:pt x="9432" y="2703"/>
                </a:lnTo>
                <a:lnTo>
                  <a:pt x="9605" y="2301"/>
                </a:lnTo>
                <a:lnTo>
                  <a:pt x="9720" y="1956"/>
                </a:lnTo>
                <a:lnTo>
                  <a:pt x="9720" y="1553"/>
                </a:lnTo>
                <a:lnTo>
                  <a:pt x="9605" y="1150"/>
                </a:lnTo>
                <a:lnTo>
                  <a:pt x="9375" y="805"/>
                </a:lnTo>
                <a:lnTo>
                  <a:pt x="9087" y="518"/>
                </a:lnTo>
                <a:lnTo>
                  <a:pt x="8742" y="288"/>
                </a:lnTo>
                <a:lnTo>
                  <a:pt x="8282" y="115"/>
                </a:lnTo>
                <a:lnTo>
                  <a:pt x="7879" y="58"/>
                </a:lnTo>
                <a:lnTo>
                  <a:pt x="747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1"/>
          <p:cNvSpPr/>
          <p:nvPr/>
        </p:nvSpPr>
        <p:spPr>
          <a:xfrm>
            <a:off x="337680" y="4286565"/>
            <a:ext cx="483008" cy="359502"/>
          </a:xfrm>
          <a:custGeom>
            <a:rect b="b" l="l" r="r" t="t"/>
            <a:pathLst>
              <a:path extrusionOk="0" h="13055" w="17540">
                <a:moveTo>
                  <a:pt x="17540" y="0"/>
                </a:moveTo>
                <a:lnTo>
                  <a:pt x="17482" y="58"/>
                </a:lnTo>
                <a:lnTo>
                  <a:pt x="17080" y="518"/>
                </a:lnTo>
                <a:lnTo>
                  <a:pt x="16620" y="978"/>
                </a:lnTo>
                <a:lnTo>
                  <a:pt x="16160" y="1323"/>
                </a:lnTo>
                <a:lnTo>
                  <a:pt x="15642" y="1610"/>
                </a:lnTo>
                <a:lnTo>
                  <a:pt x="15124" y="1898"/>
                </a:lnTo>
                <a:lnTo>
                  <a:pt x="14549" y="2185"/>
                </a:lnTo>
                <a:lnTo>
                  <a:pt x="13399" y="2531"/>
                </a:lnTo>
                <a:lnTo>
                  <a:pt x="12192" y="2876"/>
                </a:lnTo>
                <a:lnTo>
                  <a:pt x="10984" y="3106"/>
                </a:lnTo>
                <a:lnTo>
                  <a:pt x="9776" y="3336"/>
                </a:lnTo>
                <a:lnTo>
                  <a:pt x="8569" y="3566"/>
                </a:lnTo>
                <a:lnTo>
                  <a:pt x="6728" y="3968"/>
                </a:lnTo>
                <a:lnTo>
                  <a:pt x="5751" y="4198"/>
                </a:lnTo>
                <a:lnTo>
                  <a:pt x="4831" y="4428"/>
                </a:lnTo>
                <a:lnTo>
                  <a:pt x="3911" y="4773"/>
                </a:lnTo>
                <a:lnTo>
                  <a:pt x="3048" y="5176"/>
                </a:lnTo>
                <a:lnTo>
                  <a:pt x="2243" y="5693"/>
                </a:lnTo>
                <a:lnTo>
                  <a:pt x="1495" y="6268"/>
                </a:lnTo>
                <a:lnTo>
                  <a:pt x="1208" y="6556"/>
                </a:lnTo>
                <a:lnTo>
                  <a:pt x="978" y="6901"/>
                </a:lnTo>
                <a:lnTo>
                  <a:pt x="748" y="7246"/>
                </a:lnTo>
                <a:lnTo>
                  <a:pt x="518" y="7591"/>
                </a:lnTo>
                <a:lnTo>
                  <a:pt x="345" y="7994"/>
                </a:lnTo>
                <a:lnTo>
                  <a:pt x="173" y="8396"/>
                </a:lnTo>
                <a:lnTo>
                  <a:pt x="115" y="8856"/>
                </a:lnTo>
                <a:lnTo>
                  <a:pt x="0" y="9259"/>
                </a:lnTo>
                <a:lnTo>
                  <a:pt x="0" y="9719"/>
                </a:lnTo>
                <a:lnTo>
                  <a:pt x="0" y="10121"/>
                </a:lnTo>
                <a:lnTo>
                  <a:pt x="58" y="10524"/>
                </a:lnTo>
                <a:lnTo>
                  <a:pt x="173" y="10926"/>
                </a:lnTo>
                <a:lnTo>
                  <a:pt x="288" y="11329"/>
                </a:lnTo>
                <a:lnTo>
                  <a:pt x="518" y="11674"/>
                </a:lnTo>
                <a:lnTo>
                  <a:pt x="748" y="12019"/>
                </a:lnTo>
                <a:lnTo>
                  <a:pt x="1035" y="12307"/>
                </a:lnTo>
                <a:lnTo>
                  <a:pt x="1380" y="12537"/>
                </a:lnTo>
                <a:lnTo>
                  <a:pt x="1725" y="12709"/>
                </a:lnTo>
                <a:lnTo>
                  <a:pt x="2070" y="12882"/>
                </a:lnTo>
                <a:lnTo>
                  <a:pt x="2415" y="12997"/>
                </a:lnTo>
                <a:lnTo>
                  <a:pt x="2818" y="13054"/>
                </a:lnTo>
                <a:lnTo>
                  <a:pt x="4026" y="13054"/>
                </a:lnTo>
                <a:lnTo>
                  <a:pt x="4831" y="12939"/>
                </a:lnTo>
                <a:lnTo>
                  <a:pt x="5636" y="12767"/>
                </a:lnTo>
                <a:lnTo>
                  <a:pt x="6383" y="12537"/>
                </a:lnTo>
                <a:lnTo>
                  <a:pt x="7073" y="12307"/>
                </a:lnTo>
                <a:lnTo>
                  <a:pt x="7936" y="11904"/>
                </a:lnTo>
                <a:lnTo>
                  <a:pt x="8799" y="11444"/>
                </a:lnTo>
                <a:lnTo>
                  <a:pt x="9604" y="10984"/>
                </a:lnTo>
                <a:lnTo>
                  <a:pt x="10351" y="10409"/>
                </a:lnTo>
                <a:lnTo>
                  <a:pt x="11099" y="9834"/>
                </a:lnTo>
                <a:lnTo>
                  <a:pt x="11847" y="9201"/>
                </a:lnTo>
                <a:lnTo>
                  <a:pt x="12537" y="8511"/>
                </a:lnTo>
                <a:lnTo>
                  <a:pt x="13169" y="7879"/>
                </a:lnTo>
                <a:lnTo>
                  <a:pt x="13802" y="7131"/>
                </a:lnTo>
                <a:lnTo>
                  <a:pt x="14434" y="6383"/>
                </a:lnTo>
                <a:lnTo>
                  <a:pt x="15009" y="5578"/>
                </a:lnTo>
                <a:lnTo>
                  <a:pt x="15584" y="4773"/>
                </a:lnTo>
                <a:lnTo>
                  <a:pt x="16045" y="3968"/>
                </a:lnTo>
                <a:lnTo>
                  <a:pt x="16562" y="3106"/>
                </a:lnTo>
                <a:lnTo>
                  <a:pt x="16965" y="2185"/>
                </a:lnTo>
                <a:lnTo>
                  <a:pt x="17310" y="1323"/>
                </a:lnTo>
                <a:lnTo>
                  <a:pt x="17540" y="518"/>
                </a:lnTo>
                <a:lnTo>
                  <a:pt x="17540" y="115"/>
                </a:lnTo>
                <a:lnTo>
                  <a:pt x="1754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1"/>
          <p:cNvSpPr/>
          <p:nvPr/>
        </p:nvSpPr>
        <p:spPr>
          <a:xfrm>
            <a:off x="332748" y="202010"/>
            <a:ext cx="232802" cy="197967"/>
          </a:xfrm>
          <a:custGeom>
            <a:rect b="b" l="l" r="r" t="t"/>
            <a:pathLst>
              <a:path extrusionOk="0" h="7189" w="8454">
                <a:moveTo>
                  <a:pt x="1840" y="0"/>
                </a:moveTo>
                <a:lnTo>
                  <a:pt x="1380" y="58"/>
                </a:lnTo>
                <a:lnTo>
                  <a:pt x="978" y="173"/>
                </a:lnTo>
                <a:lnTo>
                  <a:pt x="633" y="345"/>
                </a:lnTo>
                <a:lnTo>
                  <a:pt x="288" y="633"/>
                </a:lnTo>
                <a:lnTo>
                  <a:pt x="58" y="978"/>
                </a:lnTo>
                <a:lnTo>
                  <a:pt x="0" y="1380"/>
                </a:lnTo>
                <a:lnTo>
                  <a:pt x="0" y="1725"/>
                </a:lnTo>
                <a:lnTo>
                  <a:pt x="58" y="2128"/>
                </a:lnTo>
                <a:lnTo>
                  <a:pt x="173" y="2530"/>
                </a:lnTo>
                <a:lnTo>
                  <a:pt x="345" y="2875"/>
                </a:lnTo>
                <a:lnTo>
                  <a:pt x="575" y="3278"/>
                </a:lnTo>
                <a:lnTo>
                  <a:pt x="978" y="3853"/>
                </a:lnTo>
                <a:lnTo>
                  <a:pt x="1323" y="4256"/>
                </a:lnTo>
                <a:lnTo>
                  <a:pt x="1668" y="4601"/>
                </a:lnTo>
                <a:lnTo>
                  <a:pt x="2358" y="5176"/>
                </a:lnTo>
                <a:lnTo>
                  <a:pt x="3220" y="5693"/>
                </a:lnTo>
                <a:lnTo>
                  <a:pt x="4026" y="6153"/>
                </a:lnTo>
                <a:lnTo>
                  <a:pt x="4946" y="6556"/>
                </a:lnTo>
                <a:lnTo>
                  <a:pt x="5866" y="6843"/>
                </a:lnTo>
                <a:lnTo>
                  <a:pt x="6843" y="7073"/>
                </a:lnTo>
                <a:lnTo>
                  <a:pt x="7821" y="7188"/>
                </a:lnTo>
                <a:lnTo>
                  <a:pt x="8223" y="7188"/>
                </a:lnTo>
                <a:lnTo>
                  <a:pt x="8396" y="7131"/>
                </a:lnTo>
                <a:lnTo>
                  <a:pt x="8454" y="7131"/>
                </a:lnTo>
                <a:lnTo>
                  <a:pt x="8454" y="7073"/>
                </a:lnTo>
                <a:lnTo>
                  <a:pt x="7878" y="6786"/>
                </a:lnTo>
                <a:lnTo>
                  <a:pt x="7418" y="6441"/>
                </a:lnTo>
                <a:lnTo>
                  <a:pt x="6958" y="5981"/>
                </a:lnTo>
                <a:lnTo>
                  <a:pt x="6613" y="5463"/>
                </a:lnTo>
                <a:lnTo>
                  <a:pt x="6326" y="4946"/>
                </a:lnTo>
                <a:lnTo>
                  <a:pt x="5981" y="4371"/>
                </a:lnTo>
                <a:lnTo>
                  <a:pt x="5406" y="3335"/>
                </a:lnTo>
                <a:lnTo>
                  <a:pt x="4946" y="2473"/>
                </a:lnTo>
                <a:lnTo>
                  <a:pt x="4428" y="1668"/>
                </a:lnTo>
                <a:lnTo>
                  <a:pt x="4141" y="1265"/>
                </a:lnTo>
                <a:lnTo>
                  <a:pt x="3853" y="920"/>
                </a:lnTo>
                <a:lnTo>
                  <a:pt x="3450" y="575"/>
                </a:lnTo>
                <a:lnTo>
                  <a:pt x="3048" y="288"/>
                </a:lnTo>
                <a:lnTo>
                  <a:pt x="2703" y="115"/>
                </a:lnTo>
                <a:lnTo>
                  <a:pt x="23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1"/>
          <p:cNvSpPr/>
          <p:nvPr/>
        </p:nvSpPr>
        <p:spPr>
          <a:xfrm>
            <a:off x="681138" y="57901"/>
            <a:ext cx="213801" cy="133034"/>
          </a:xfrm>
          <a:custGeom>
            <a:rect b="b" l="l" r="r" t="t"/>
            <a:pathLst>
              <a:path extrusionOk="0" h="4831" w="7764">
                <a:moveTo>
                  <a:pt x="1208" y="0"/>
                </a:moveTo>
                <a:lnTo>
                  <a:pt x="863" y="115"/>
                </a:lnTo>
                <a:lnTo>
                  <a:pt x="576" y="230"/>
                </a:lnTo>
                <a:lnTo>
                  <a:pt x="346" y="460"/>
                </a:lnTo>
                <a:lnTo>
                  <a:pt x="116" y="748"/>
                </a:lnTo>
                <a:lnTo>
                  <a:pt x="0" y="1035"/>
                </a:lnTo>
                <a:lnTo>
                  <a:pt x="0" y="1380"/>
                </a:lnTo>
                <a:lnTo>
                  <a:pt x="58" y="1725"/>
                </a:lnTo>
                <a:lnTo>
                  <a:pt x="173" y="2128"/>
                </a:lnTo>
                <a:lnTo>
                  <a:pt x="346" y="2415"/>
                </a:lnTo>
                <a:lnTo>
                  <a:pt x="518" y="2703"/>
                </a:lnTo>
                <a:lnTo>
                  <a:pt x="806" y="2933"/>
                </a:lnTo>
                <a:lnTo>
                  <a:pt x="1151" y="3163"/>
                </a:lnTo>
                <a:lnTo>
                  <a:pt x="1496" y="3335"/>
                </a:lnTo>
                <a:lnTo>
                  <a:pt x="1898" y="3450"/>
                </a:lnTo>
                <a:lnTo>
                  <a:pt x="2243" y="3565"/>
                </a:lnTo>
                <a:lnTo>
                  <a:pt x="3048" y="3680"/>
                </a:lnTo>
                <a:lnTo>
                  <a:pt x="3853" y="3738"/>
                </a:lnTo>
                <a:lnTo>
                  <a:pt x="4889" y="3853"/>
                </a:lnTo>
                <a:lnTo>
                  <a:pt x="5924" y="3968"/>
                </a:lnTo>
                <a:lnTo>
                  <a:pt x="6441" y="4083"/>
                </a:lnTo>
                <a:lnTo>
                  <a:pt x="6901" y="4255"/>
                </a:lnTo>
                <a:lnTo>
                  <a:pt x="7361" y="4486"/>
                </a:lnTo>
                <a:lnTo>
                  <a:pt x="7706" y="4831"/>
                </a:lnTo>
                <a:lnTo>
                  <a:pt x="7764" y="4831"/>
                </a:lnTo>
                <a:lnTo>
                  <a:pt x="7764" y="4773"/>
                </a:lnTo>
                <a:lnTo>
                  <a:pt x="7706" y="4658"/>
                </a:lnTo>
                <a:lnTo>
                  <a:pt x="7591" y="4313"/>
                </a:lnTo>
                <a:lnTo>
                  <a:pt x="7189" y="3623"/>
                </a:lnTo>
                <a:lnTo>
                  <a:pt x="6729" y="2933"/>
                </a:lnTo>
                <a:lnTo>
                  <a:pt x="6154" y="2300"/>
                </a:lnTo>
                <a:lnTo>
                  <a:pt x="5579" y="1783"/>
                </a:lnTo>
                <a:lnTo>
                  <a:pt x="4946" y="1265"/>
                </a:lnTo>
                <a:lnTo>
                  <a:pt x="4313" y="805"/>
                </a:lnTo>
                <a:lnTo>
                  <a:pt x="3623" y="460"/>
                </a:lnTo>
                <a:lnTo>
                  <a:pt x="2876" y="173"/>
                </a:lnTo>
                <a:lnTo>
                  <a:pt x="2243" y="58"/>
                </a:lnTo>
                <a:lnTo>
                  <a:pt x="15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1"/>
          <p:cNvSpPr/>
          <p:nvPr/>
        </p:nvSpPr>
        <p:spPr>
          <a:xfrm>
            <a:off x="332916" y="4687223"/>
            <a:ext cx="304069" cy="234399"/>
          </a:xfrm>
          <a:custGeom>
            <a:rect b="b" l="l" r="r" t="t"/>
            <a:pathLst>
              <a:path extrusionOk="0" h="8512" w="11042">
                <a:moveTo>
                  <a:pt x="10984" y="0"/>
                </a:moveTo>
                <a:lnTo>
                  <a:pt x="10984" y="58"/>
                </a:lnTo>
                <a:lnTo>
                  <a:pt x="10697" y="288"/>
                </a:lnTo>
                <a:lnTo>
                  <a:pt x="10467" y="575"/>
                </a:lnTo>
                <a:lnTo>
                  <a:pt x="9834" y="978"/>
                </a:lnTo>
                <a:lnTo>
                  <a:pt x="9202" y="1266"/>
                </a:lnTo>
                <a:lnTo>
                  <a:pt x="8512" y="1496"/>
                </a:lnTo>
                <a:lnTo>
                  <a:pt x="7822" y="1668"/>
                </a:lnTo>
                <a:lnTo>
                  <a:pt x="7074" y="1841"/>
                </a:lnTo>
                <a:lnTo>
                  <a:pt x="5636" y="2013"/>
                </a:lnTo>
                <a:lnTo>
                  <a:pt x="4716" y="2128"/>
                </a:lnTo>
                <a:lnTo>
                  <a:pt x="3854" y="2301"/>
                </a:lnTo>
                <a:lnTo>
                  <a:pt x="2991" y="2473"/>
                </a:lnTo>
                <a:lnTo>
                  <a:pt x="2128" y="2761"/>
                </a:lnTo>
                <a:lnTo>
                  <a:pt x="1783" y="2933"/>
                </a:lnTo>
                <a:lnTo>
                  <a:pt x="1438" y="3163"/>
                </a:lnTo>
                <a:lnTo>
                  <a:pt x="1151" y="3393"/>
                </a:lnTo>
                <a:lnTo>
                  <a:pt x="863" y="3623"/>
                </a:lnTo>
                <a:lnTo>
                  <a:pt x="633" y="3968"/>
                </a:lnTo>
                <a:lnTo>
                  <a:pt x="403" y="4256"/>
                </a:lnTo>
                <a:lnTo>
                  <a:pt x="231" y="4601"/>
                </a:lnTo>
                <a:lnTo>
                  <a:pt x="116" y="5003"/>
                </a:lnTo>
                <a:lnTo>
                  <a:pt x="58" y="5348"/>
                </a:lnTo>
                <a:lnTo>
                  <a:pt x="1" y="5751"/>
                </a:lnTo>
                <a:lnTo>
                  <a:pt x="58" y="6096"/>
                </a:lnTo>
                <a:lnTo>
                  <a:pt x="116" y="6499"/>
                </a:lnTo>
                <a:lnTo>
                  <a:pt x="173" y="6901"/>
                </a:lnTo>
                <a:lnTo>
                  <a:pt x="346" y="7246"/>
                </a:lnTo>
                <a:lnTo>
                  <a:pt x="518" y="7534"/>
                </a:lnTo>
                <a:lnTo>
                  <a:pt x="748" y="7821"/>
                </a:lnTo>
                <a:lnTo>
                  <a:pt x="1036" y="8051"/>
                </a:lnTo>
                <a:lnTo>
                  <a:pt x="1266" y="8224"/>
                </a:lnTo>
                <a:lnTo>
                  <a:pt x="1611" y="8396"/>
                </a:lnTo>
                <a:lnTo>
                  <a:pt x="1898" y="8454"/>
                </a:lnTo>
                <a:lnTo>
                  <a:pt x="2243" y="8511"/>
                </a:lnTo>
                <a:lnTo>
                  <a:pt x="2588" y="8511"/>
                </a:lnTo>
                <a:lnTo>
                  <a:pt x="3279" y="8396"/>
                </a:lnTo>
                <a:lnTo>
                  <a:pt x="3969" y="8224"/>
                </a:lnTo>
                <a:lnTo>
                  <a:pt x="4659" y="7936"/>
                </a:lnTo>
                <a:lnTo>
                  <a:pt x="5291" y="7649"/>
                </a:lnTo>
                <a:lnTo>
                  <a:pt x="5809" y="7361"/>
                </a:lnTo>
                <a:lnTo>
                  <a:pt x="6671" y="6844"/>
                </a:lnTo>
                <a:lnTo>
                  <a:pt x="7477" y="6211"/>
                </a:lnTo>
                <a:lnTo>
                  <a:pt x="8282" y="5521"/>
                </a:lnTo>
                <a:lnTo>
                  <a:pt x="8972" y="4716"/>
                </a:lnTo>
                <a:lnTo>
                  <a:pt x="9604" y="3911"/>
                </a:lnTo>
                <a:lnTo>
                  <a:pt x="10122" y="2991"/>
                </a:lnTo>
                <a:lnTo>
                  <a:pt x="10524" y="2071"/>
                </a:lnTo>
                <a:lnTo>
                  <a:pt x="10869" y="1150"/>
                </a:lnTo>
                <a:lnTo>
                  <a:pt x="10984" y="460"/>
                </a:lnTo>
                <a:lnTo>
                  <a:pt x="11042" y="115"/>
                </a:lnTo>
                <a:lnTo>
                  <a:pt x="1098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1"/>
          <p:cNvSpPr/>
          <p:nvPr/>
        </p:nvSpPr>
        <p:spPr>
          <a:xfrm>
            <a:off x="380252" y="767349"/>
            <a:ext cx="137798" cy="305666"/>
          </a:xfrm>
          <a:custGeom>
            <a:rect b="b" l="l" r="r" t="t"/>
            <a:pathLst>
              <a:path extrusionOk="0" h="11100" w="5004">
                <a:moveTo>
                  <a:pt x="3336" y="1"/>
                </a:moveTo>
                <a:lnTo>
                  <a:pt x="3106" y="173"/>
                </a:lnTo>
                <a:lnTo>
                  <a:pt x="2646" y="576"/>
                </a:lnTo>
                <a:lnTo>
                  <a:pt x="2070" y="1208"/>
                </a:lnTo>
                <a:lnTo>
                  <a:pt x="1553" y="1899"/>
                </a:lnTo>
                <a:lnTo>
                  <a:pt x="1093" y="2704"/>
                </a:lnTo>
                <a:lnTo>
                  <a:pt x="690" y="3509"/>
                </a:lnTo>
                <a:lnTo>
                  <a:pt x="403" y="4371"/>
                </a:lnTo>
                <a:lnTo>
                  <a:pt x="173" y="5234"/>
                </a:lnTo>
                <a:lnTo>
                  <a:pt x="58" y="6097"/>
                </a:lnTo>
                <a:lnTo>
                  <a:pt x="0" y="6959"/>
                </a:lnTo>
                <a:lnTo>
                  <a:pt x="0" y="7477"/>
                </a:lnTo>
                <a:lnTo>
                  <a:pt x="58" y="8109"/>
                </a:lnTo>
                <a:lnTo>
                  <a:pt x="115" y="8742"/>
                </a:lnTo>
                <a:lnTo>
                  <a:pt x="288" y="9317"/>
                </a:lnTo>
                <a:lnTo>
                  <a:pt x="518" y="9892"/>
                </a:lnTo>
                <a:lnTo>
                  <a:pt x="805" y="10410"/>
                </a:lnTo>
                <a:lnTo>
                  <a:pt x="1035" y="10582"/>
                </a:lnTo>
                <a:lnTo>
                  <a:pt x="1208" y="10755"/>
                </a:lnTo>
                <a:lnTo>
                  <a:pt x="1495" y="10927"/>
                </a:lnTo>
                <a:lnTo>
                  <a:pt x="1725" y="10985"/>
                </a:lnTo>
                <a:lnTo>
                  <a:pt x="2070" y="11042"/>
                </a:lnTo>
                <a:lnTo>
                  <a:pt x="2416" y="11100"/>
                </a:lnTo>
                <a:lnTo>
                  <a:pt x="2703" y="11042"/>
                </a:lnTo>
                <a:lnTo>
                  <a:pt x="3048" y="10985"/>
                </a:lnTo>
                <a:lnTo>
                  <a:pt x="3336" y="10812"/>
                </a:lnTo>
                <a:lnTo>
                  <a:pt x="3681" y="10697"/>
                </a:lnTo>
                <a:lnTo>
                  <a:pt x="3911" y="10525"/>
                </a:lnTo>
                <a:lnTo>
                  <a:pt x="4198" y="10295"/>
                </a:lnTo>
                <a:lnTo>
                  <a:pt x="4428" y="10064"/>
                </a:lnTo>
                <a:lnTo>
                  <a:pt x="4601" y="9777"/>
                </a:lnTo>
                <a:lnTo>
                  <a:pt x="4773" y="9489"/>
                </a:lnTo>
                <a:lnTo>
                  <a:pt x="4888" y="9202"/>
                </a:lnTo>
                <a:lnTo>
                  <a:pt x="4946" y="8857"/>
                </a:lnTo>
                <a:lnTo>
                  <a:pt x="5003" y="8569"/>
                </a:lnTo>
                <a:lnTo>
                  <a:pt x="5003" y="7879"/>
                </a:lnTo>
                <a:lnTo>
                  <a:pt x="4888" y="7132"/>
                </a:lnTo>
                <a:lnTo>
                  <a:pt x="4716" y="6384"/>
                </a:lnTo>
                <a:lnTo>
                  <a:pt x="4428" y="5636"/>
                </a:lnTo>
                <a:lnTo>
                  <a:pt x="4141" y="4889"/>
                </a:lnTo>
                <a:lnTo>
                  <a:pt x="3681" y="3739"/>
                </a:lnTo>
                <a:lnTo>
                  <a:pt x="3508" y="3106"/>
                </a:lnTo>
                <a:lnTo>
                  <a:pt x="3336" y="2531"/>
                </a:lnTo>
                <a:lnTo>
                  <a:pt x="3221" y="1899"/>
                </a:lnTo>
                <a:lnTo>
                  <a:pt x="3163" y="1266"/>
                </a:lnTo>
                <a:lnTo>
                  <a:pt x="3278" y="633"/>
                </a:lnTo>
                <a:lnTo>
                  <a:pt x="3451" y="58"/>
                </a:lnTo>
                <a:lnTo>
                  <a:pt x="345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1"/>
          <p:cNvSpPr/>
          <p:nvPr/>
        </p:nvSpPr>
        <p:spPr>
          <a:xfrm>
            <a:off x="8678042" y="4055315"/>
            <a:ext cx="262901" cy="210662"/>
          </a:xfrm>
          <a:custGeom>
            <a:rect b="b" l="l" r="r" t="t"/>
            <a:pathLst>
              <a:path extrusionOk="0" h="7650" w="9547">
                <a:moveTo>
                  <a:pt x="6902" y="1"/>
                </a:moveTo>
                <a:lnTo>
                  <a:pt x="6557" y="58"/>
                </a:lnTo>
                <a:lnTo>
                  <a:pt x="6212" y="116"/>
                </a:lnTo>
                <a:lnTo>
                  <a:pt x="5924" y="231"/>
                </a:lnTo>
                <a:lnTo>
                  <a:pt x="5636" y="346"/>
                </a:lnTo>
                <a:lnTo>
                  <a:pt x="5349" y="576"/>
                </a:lnTo>
                <a:lnTo>
                  <a:pt x="4831" y="979"/>
                </a:lnTo>
                <a:lnTo>
                  <a:pt x="4371" y="1611"/>
                </a:lnTo>
                <a:lnTo>
                  <a:pt x="3911" y="2244"/>
                </a:lnTo>
                <a:lnTo>
                  <a:pt x="3566" y="2934"/>
                </a:lnTo>
                <a:lnTo>
                  <a:pt x="3221" y="3624"/>
                </a:lnTo>
                <a:lnTo>
                  <a:pt x="2646" y="4716"/>
                </a:lnTo>
                <a:lnTo>
                  <a:pt x="2301" y="5292"/>
                </a:lnTo>
                <a:lnTo>
                  <a:pt x="1956" y="5809"/>
                </a:lnTo>
                <a:lnTo>
                  <a:pt x="1553" y="6327"/>
                </a:lnTo>
                <a:lnTo>
                  <a:pt x="1151" y="6787"/>
                </a:lnTo>
                <a:lnTo>
                  <a:pt x="633" y="7132"/>
                </a:lnTo>
                <a:lnTo>
                  <a:pt x="58" y="7419"/>
                </a:lnTo>
                <a:lnTo>
                  <a:pt x="1" y="7419"/>
                </a:lnTo>
                <a:lnTo>
                  <a:pt x="58" y="7477"/>
                </a:lnTo>
                <a:lnTo>
                  <a:pt x="403" y="7534"/>
                </a:lnTo>
                <a:lnTo>
                  <a:pt x="978" y="7649"/>
                </a:lnTo>
                <a:lnTo>
                  <a:pt x="1841" y="7649"/>
                </a:lnTo>
                <a:lnTo>
                  <a:pt x="2704" y="7592"/>
                </a:lnTo>
                <a:lnTo>
                  <a:pt x="3566" y="7362"/>
                </a:lnTo>
                <a:lnTo>
                  <a:pt x="4429" y="7132"/>
                </a:lnTo>
                <a:lnTo>
                  <a:pt x="5291" y="6787"/>
                </a:lnTo>
                <a:lnTo>
                  <a:pt x="6096" y="6384"/>
                </a:lnTo>
                <a:lnTo>
                  <a:pt x="6844" y="5867"/>
                </a:lnTo>
                <a:lnTo>
                  <a:pt x="7534" y="5349"/>
                </a:lnTo>
                <a:lnTo>
                  <a:pt x="7879" y="5004"/>
                </a:lnTo>
                <a:lnTo>
                  <a:pt x="8339" y="4544"/>
                </a:lnTo>
                <a:lnTo>
                  <a:pt x="8742" y="4084"/>
                </a:lnTo>
                <a:lnTo>
                  <a:pt x="9087" y="3566"/>
                </a:lnTo>
                <a:lnTo>
                  <a:pt x="9374" y="3049"/>
                </a:lnTo>
                <a:lnTo>
                  <a:pt x="9489" y="2474"/>
                </a:lnTo>
                <a:lnTo>
                  <a:pt x="9547" y="2186"/>
                </a:lnTo>
                <a:lnTo>
                  <a:pt x="9547" y="1899"/>
                </a:lnTo>
                <a:lnTo>
                  <a:pt x="9489" y="1611"/>
                </a:lnTo>
                <a:lnTo>
                  <a:pt x="9374" y="1381"/>
                </a:lnTo>
                <a:lnTo>
                  <a:pt x="9202" y="1094"/>
                </a:lnTo>
                <a:lnTo>
                  <a:pt x="8972" y="806"/>
                </a:lnTo>
                <a:lnTo>
                  <a:pt x="8742" y="633"/>
                </a:lnTo>
                <a:lnTo>
                  <a:pt x="8454" y="403"/>
                </a:lnTo>
                <a:lnTo>
                  <a:pt x="8167" y="288"/>
                </a:lnTo>
                <a:lnTo>
                  <a:pt x="7822" y="173"/>
                </a:lnTo>
                <a:lnTo>
                  <a:pt x="7534" y="58"/>
                </a:lnTo>
                <a:lnTo>
                  <a:pt x="724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1"/>
          <p:cNvSpPr/>
          <p:nvPr/>
        </p:nvSpPr>
        <p:spPr>
          <a:xfrm>
            <a:off x="698737" y="4467080"/>
            <a:ext cx="280332" cy="600207"/>
          </a:xfrm>
          <a:custGeom>
            <a:rect b="b" l="l" r="r" t="t"/>
            <a:pathLst>
              <a:path extrusionOk="0" h="21796" w="10180">
                <a:moveTo>
                  <a:pt x="9719" y="1"/>
                </a:moveTo>
                <a:lnTo>
                  <a:pt x="9317" y="174"/>
                </a:lnTo>
                <a:lnTo>
                  <a:pt x="8569" y="691"/>
                </a:lnTo>
                <a:lnTo>
                  <a:pt x="7477" y="1439"/>
                </a:lnTo>
                <a:lnTo>
                  <a:pt x="6499" y="2359"/>
                </a:lnTo>
                <a:lnTo>
                  <a:pt x="5521" y="3279"/>
                </a:lnTo>
                <a:lnTo>
                  <a:pt x="4659" y="4314"/>
                </a:lnTo>
                <a:lnTo>
                  <a:pt x="3854" y="5407"/>
                </a:lnTo>
                <a:lnTo>
                  <a:pt x="3049" y="6499"/>
                </a:lnTo>
                <a:lnTo>
                  <a:pt x="2358" y="7649"/>
                </a:lnTo>
                <a:lnTo>
                  <a:pt x="1726" y="8799"/>
                </a:lnTo>
                <a:lnTo>
                  <a:pt x="1266" y="9777"/>
                </a:lnTo>
                <a:lnTo>
                  <a:pt x="863" y="10755"/>
                </a:lnTo>
                <a:lnTo>
                  <a:pt x="576" y="11790"/>
                </a:lnTo>
                <a:lnTo>
                  <a:pt x="288" y="12825"/>
                </a:lnTo>
                <a:lnTo>
                  <a:pt x="116" y="13860"/>
                </a:lnTo>
                <a:lnTo>
                  <a:pt x="1" y="14895"/>
                </a:lnTo>
                <a:lnTo>
                  <a:pt x="1" y="15988"/>
                </a:lnTo>
                <a:lnTo>
                  <a:pt x="116" y="17023"/>
                </a:lnTo>
                <a:lnTo>
                  <a:pt x="288" y="17943"/>
                </a:lnTo>
                <a:lnTo>
                  <a:pt x="576" y="18806"/>
                </a:lnTo>
                <a:lnTo>
                  <a:pt x="978" y="19611"/>
                </a:lnTo>
                <a:lnTo>
                  <a:pt x="1266" y="19956"/>
                </a:lnTo>
                <a:lnTo>
                  <a:pt x="1496" y="20301"/>
                </a:lnTo>
                <a:lnTo>
                  <a:pt x="1841" y="20646"/>
                </a:lnTo>
                <a:lnTo>
                  <a:pt x="2128" y="20933"/>
                </a:lnTo>
                <a:lnTo>
                  <a:pt x="2473" y="21163"/>
                </a:lnTo>
                <a:lnTo>
                  <a:pt x="2876" y="21393"/>
                </a:lnTo>
                <a:lnTo>
                  <a:pt x="3279" y="21566"/>
                </a:lnTo>
                <a:lnTo>
                  <a:pt x="3739" y="21681"/>
                </a:lnTo>
                <a:lnTo>
                  <a:pt x="4199" y="21796"/>
                </a:lnTo>
                <a:lnTo>
                  <a:pt x="5636" y="21796"/>
                </a:lnTo>
                <a:lnTo>
                  <a:pt x="6039" y="21681"/>
                </a:lnTo>
                <a:lnTo>
                  <a:pt x="6441" y="21566"/>
                </a:lnTo>
                <a:lnTo>
                  <a:pt x="6844" y="21451"/>
                </a:lnTo>
                <a:lnTo>
                  <a:pt x="7247" y="21278"/>
                </a:lnTo>
                <a:lnTo>
                  <a:pt x="7592" y="21048"/>
                </a:lnTo>
                <a:lnTo>
                  <a:pt x="7937" y="20761"/>
                </a:lnTo>
                <a:lnTo>
                  <a:pt x="8224" y="20473"/>
                </a:lnTo>
                <a:lnTo>
                  <a:pt x="8512" y="20186"/>
                </a:lnTo>
                <a:lnTo>
                  <a:pt x="8972" y="19496"/>
                </a:lnTo>
                <a:lnTo>
                  <a:pt x="9374" y="18691"/>
                </a:lnTo>
                <a:lnTo>
                  <a:pt x="9719" y="17828"/>
                </a:lnTo>
                <a:lnTo>
                  <a:pt x="9892" y="17023"/>
                </a:lnTo>
                <a:lnTo>
                  <a:pt x="10064" y="16218"/>
                </a:lnTo>
                <a:lnTo>
                  <a:pt x="10122" y="15413"/>
                </a:lnTo>
                <a:lnTo>
                  <a:pt x="10179" y="14550"/>
                </a:lnTo>
                <a:lnTo>
                  <a:pt x="10122" y="13688"/>
                </a:lnTo>
                <a:lnTo>
                  <a:pt x="10064" y="12882"/>
                </a:lnTo>
                <a:lnTo>
                  <a:pt x="9892" y="11215"/>
                </a:lnTo>
                <a:lnTo>
                  <a:pt x="9547" y="9087"/>
                </a:lnTo>
                <a:lnTo>
                  <a:pt x="9202" y="6902"/>
                </a:lnTo>
                <a:lnTo>
                  <a:pt x="9087" y="5752"/>
                </a:lnTo>
                <a:lnTo>
                  <a:pt x="8972" y="4659"/>
                </a:lnTo>
                <a:lnTo>
                  <a:pt x="8972" y="3566"/>
                </a:lnTo>
                <a:lnTo>
                  <a:pt x="9087" y="2474"/>
                </a:lnTo>
                <a:lnTo>
                  <a:pt x="9202" y="1841"/>
                </a:lnTo>
                <a:lnTo>
                  <a:pt x="9374" y="1266"/>
                </a:lnTo>
                <a:lnTo>
                  <a:pt x="9547" y="634"/>
                </a:lnTo>
                <a:lnTo>
                  <a:pt x="9834" y="58"/>
                </a:lnTo>
                <a:lnTo>
                  <a:pt x="983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1"/>
          <p:cNvSpPr/>
          <p:nvPr/>
        </p:nvSpPr>
        <p:spPr>
          <a:xfrm>
            <a:off x="1107326" y="4517779"/>
            <a:ext cx="250233" cy="337334"/>
          </a:xfrm>
          <a:custGeom>
            <a:rect b="b" l="l" r="r" t="t"/>
            <a:pathLst>
              <a:path extrusionOk="0" h="12250" w="9087">
                <a:moveTo>
                  <a:pt x="288" y="0"/>
                </a:moveTo>
                <a:lnTo>
                  <a:pt x="230" y="58"/>
                </a:lnTo>
                <a:lnTo>
                  <a:pt x="173" y="288"/>
                </a:lnTo>
                <a:lnTo>
                  <a:pt x="58" y="863"/>
                </a:lnTo>
                <a:lnTo>
                  <a:pt x="0" y="1668"/>
                </a:lnTo>
                <a:lnTo>
                  <a:pt x="0" y="2530"/>
                </a:lnTo>
                <a:lnTo>
                  <a:pt x="0" y="3336"/>
                </a:lnTo>
                <a:lnTo>
                  <a:pt x="115" y="4198"/>
                </a:lnTo>
                <a:lnTo>
                  <a:pt x="288" y="5003"/>
                </a:lnTo>
                <a:lnTo>
                  <a:pt x="460" y="5808"/>
                </a:lnTo>
                <a:lnTo>
                  <a:pt x="748" y="6613"/>
                </a:lnTo>
                <a:lnTo>
                  <a:pt x="978" y="7361"/>
                </a:lnTo>
                <a:lnTo>
                  <a:pt x="1266" y="7994"/>
                </a:lnTo>
                <a:lnTo>
                  <a:pt x="1553" y="8569"/>
                </a:lnTo>
                <a:lnTo>
                  <a:pt x="1898" y="9144"/>
                </a:lnTo>
                <a:lnTo>
                  <a:pt x="2243" y="9719"/>
                </a:lnTo>
                <a:lnTo>
                  <a:pt x="2646" y="10236"/>
                </a:lnTo>
                <a:lnTo>
                  <a:pt x="3106" y="10696"/>
                </a:lnTo>
                <a:lnTo>
                  <a:pt x="3566" y="11156"/>
                </a:lnTo>
                <a:lnTo>
                  <a:pt x="4141" y="11559"/>
                </a:lnTo>
                <a:lnTo>
                  <a:pt x="4658" y="11847"/>
                </a:lnTo>
                <a:lnTo>
                  <a:pt x="5176" y="12077"/>
                </a:lnTo>
                <a:lnTo>
                  <a:pt x="5694" y="12192"/>
                </a:lnTo>
                <a:lnTo>
                  <a:pt x="6211" y="12249"/>
                </a:lnTo>
                <a:lnTo>
                  <a:pt x="6786" y="12192"/>
                </a:lnTo>
                <a:lnTo>
                  <a:pt x="7304" y="12077"/>
                </a:lnTo>
                <a:lnTo>
                  <a:pt x="7764" y="11789"/>
                </a:lnTo>
                <a:lnTo>
                  <a:pt x="8224" y="11386"/>
                </a:lnTo>
                <a:lnTo>
                  <a:pt x="8626" y="10984"/>
                </a:lnTo>
                <a:lnTo>
                  <a:pt x="8856" y="10466"/>
                </a:lnTo>
                <a:lnTo>
                  <a:pt x="9029" y="10006"/>
                </a:lnTo>
                <a:lnTo>
                  <a:pt x="9086" y="9489"/>
                </a:lnTo>
                <a:lnTo>
                  <a:pt x="9086" y="8971"/>
                </a:lnTo>
                <a:lnTo>
                  <a:pt x="8971" y="8454"/>
                </a:lnTo>
                <a:lnTo>
                  <a:pt x="8741" y="7936"/>
                </a:lnTo>
                <a:lnTo>
                  <a:pt x="8454" y="7419"/>
                </a:lnTo>
                <a:lnTo>
                  <a:pt x="8166" y="7016"/>
                </a:lnTo>
                <a:lnTo>
                  <a:pt x="7879" y="6613"/>
                </a:lnTo>
                <a:lnTo>
                  <a:pt x="7131" y="5866"/>
                </a:lnTo>
                <a:lnTo>
                  <a:pt x="6326" y="5176"/>
                </a:lnTo>
                <a:lnTo>
                  <a:pt x="5521" y="4601"/>
                </a:lnTo>
                <a:lnTo>
                  <a:pt x="4371" y="3911"/>
                </a:lnTo>
                <a:lnTo>
                  <a:pt x="3221" y="3163"/>
                </a:lnTo>
                <a:lnTo>
                  <a:pt x="2646" y="2760"/>
                </a:lnTo>
                <a:lnTo>
                  <a:pt x="2071" y="2300"/>
                </a:lnTo>
                <a:lnTo>
                  <a:pt x="1611" y="1840"/>
                </a:lnTo>
                <a:lnTo>
                  <a:pt x="1151" y="1380"/>
                </a:lnTo>
                <a:lnTo>
                  <a:pt x="690" y="748"/>
                </a:lnTo>
                <a:lnTo>
                  <a:pt x="28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1"/>
          <p:cNvSpPr/>
          <p:nvPr/>
        </p:nvSpPr>
        <p:spPr>
          <a:xfrm>
            <a:off x="8293219" y="4809127"/>
            <a:ext cx="283499" cy="258164"/>
          </a:xfrm>
          <a:custGeom>
            <a:rect b="b" l="l" r="r" t="t"/>
            <a:pathLst>
              <a:path extrusionOk="0" h="9375" w="10295">
                <a:moveTo>
                  <a:pt x="1" y="1"/>
                </a:moveTo>
                <a:lnTo>
                  <a:pt x="1" y="58"/>
                </a:lnTo>
                <a:lnTo>
                  <a:pt x="1" y="288"/>
                </a:lnTo>
                <a:lnTo>
                  <a:pt x="58" y="864"/>
                </a:lnTo>
                <a:lnTo>
                  <a:pt x="173" y="1554"/>
                </a:lnTo>
                <a:lnTo>
                  <a:pt x="403" y="2301"/>
                </a:lnTo>
                <a:lnTo>
                  <a:pt x="633" y="3049"/>
                </a:lnTo>
                <a:lnTo>
                  <a:pt x="978" y="3739"/>
                </a:lnTo>
                <a:lnTo>
                  <a:pt x="1323" y="4429"/>
                </a:lnTo>
                <a:lnTo>
                  <a:pt x="1668" y="5119"/>
                </a:lnTo>
                <a:lnTo>
                  <a:pt x="2128" y="5752"/>
                </a:lnTo>
                <a:lnTo>
                  <a:pt x="2531" y="6327"/>
                </a:lnTo>
                <a:lnTo>
                  <a:pt x="2934" y="6787"/>
                </a:lnTo>
                <a:lnTo>
                  <a:pt x="3336" y="7247"/>
                </a:lnTo>
                <a:lnTo>
                  <a:pt x="3796" y="7707"/>
                </a:lnTo>
                <a:lnTo>
                  <a:pt x="4256" y="8052"/>
                </a:lnTo>
                <a:lnTo>
                  <a:pt x="4716" y="8397"/>
                </a:lnTo>
                <a:lnTo>
                  <a:pt x="5234" y="8742"/>
                </a:lnTo>
                <a:lnTo>
                  <a:pt x="5809" y="8972"/>
                </a:lnTo>
                <a:lnTo>
                  <a:pt x="6384" y="9202"/>
                </a:lnTo>
                <a:lnTo>
                  <a:pt x="6901" y="9317"/>
                </a:lnTo>
                <a:lnTo>
                  <a:pt x="7419" y="9375"/>
                </a:lnTo>
                <a:lnTo>
                  <a:pt x="7937" y="9375"/>
                </a:lnTo>
                <a:lnTo>
                  <a:pt x="8397" y="9317"/>
                </a:lnTo>
                <a:lnTo>
                  <a:pt x="8857" y="9144"/>
                </a:lnTo>
                <a:lnTo>
                  <a:pt x="9259" y="8857"/>
                </a:lnTo>
                <a:lnTo>
                  <a:pt x="9662" y="8512"/>
                </a:lnTo>
                <a:lnTo>
                  <a:pt x="9949" y="8052"/>
                </a:lnTo>
                <a:lnTo>
                  <a:pt x="10179" y="7534"/>
                </a:lnTo>
                <a:lnTo>
                  <a:pt x="10294" y="7074"/>
                </a:lnTo>
                <a:lnTo>
                  <a:pt x="10294" y="6614"/>
                </a:lnTo>
                <a:lnTo>
                  <a:pt x="10237" y="6097"/>
                </a:lnTo>
                <a:lnTo>
                  <a:pt x="10064" y="5694"/>
                </a:lnTo>
                <a:lnTo>
                  <a:pt x="9834" y="5234"/>
                </a:lnTo>
                <a:lnTo>
                  <a:pt x="9547" y="4831"/>
                </a:lnTo>
                <a:lnTo>
                  <a:pt x="9144" y="4486"/>
                </a:lnTo>
                <a:lnTo>
                  <a:pt x="8799" y="4199"/>
                </a:lnTo>
                <a:lnTo>
                  <a:pt x="8397" y="3911"/>
                </a:lnTo>
                <a:lnTo>
                  <a:pt x="7592" y="3451"/>
                </a:lnTo>
                <a:lnTo>
                  <a:pt x="6671" y="3049"/>
                </a:lnTo>
                <a:lnTo>
                  <a:pt x="5809" y="2761"/>
                </a:lnTo>
                <a:lnTo>
                  <a:pt x="4601" y="2416"/>
                </a:lnTo>
                <a:lnTo>
                  <a:pt x="3394" y="2014"/>
                </a:lnTo>
                <a:lnTo>
                  <a:pt x="2819" y="1841"/>
                </a:lnTo>
                <a:lnTo>
                  <a:pt x="2186" y="1611"/>
                </a:lnTo>
                <a:lnTo>
                  <a:pt x="1668" y="1324"/>
                </a:lnTo>
                <a:lnTo>
                  <a:pt x="1093" y="979"/>
                </a:lnTo>
                <a:lnTo>
                  <a:pt x="576" y="576"/>
                </a:lnTo>
                <a:lnTo>
                  <a:pt x="58" y="58"/>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1"/>
          <p:cNvSpPr/>
          <p:nvPr/>
        </p:nvSpPr>
        <p:spPr>
          <a:xfrm>
            <a:off x="8049338" y="4737885"/>
            <a:ext cx="142562" cy="210634"/>
          </a:xfrm>
          <a:custGeom>
            <a:rect b="b" l="l" r="r" t="t"/>
            <a:pathLst>
              <a:path extrusionOk="0" h="7649" w="5177">
                <a:moveTo>
                  <a:pt x="1" y="0"/>
                </a:moveTo>
                <a:lnTo>
                  <a:pt x="1" y="58"/>
                </a:lnTo>
                <a:lnTo>
                  <a:pt x="288" y="403"/>
                </a:lnTo>
                <a:lnTo>
                  <a:pt x="518" y="863"/>
                </a:lnTo>
                <a:lnTo>
                  <a:pt x="633" y="1265"/>
                </a:lnTo>
                <a:lnTo>
                  <a:pt x="748" y="1668"/>
                </a:lnTo>
                <a:lnTo>
                  <a:pt x="863" y="2473"/>
                </a:lnTo>
                <a:lnTo>
                  <a:pt x="1036" y="4141"/>
                </a:lnTo>
                <a:lnTo>
                  <a:pt x="1093" y="4773"/>
                </a:lnTo>
                <a:lnTo>
                  <a:pt x="1266" y="5406"/>
                </a:lnTo>
                <a:lnTo>
                  <a:pt x="1438" y="5981"/>
                </a:lnTo>
                <a:lnTo>
                  <a:pt x="1726" y="6556"/>
                </a:lnTo>
                <a:lnTo>
                  <a:pt x="1898" y="6843"/>
                </a:lnTo>
                <a:lnTo>
                  <a:pt x="2128" y="7131"/>
                </a:lnTo>
                <a:lnTo>
                  <a:pt x="2416" y="7303"/>
                </a:lnTo>
                <a:lnTo>
                  <a:pt x="2646" y="7476"/>
                </a:lnTo>
                <a:lnTo>
                  <a:pt x="2934" y="7591"/>
                </a:lnTo>
                <a:lnTo>
                  <a:pt x="3279" y="7649"/>
                </a:lnTo>
                <a:lnTo>
                  <a:pt x="3624" y="7649"/>
                </a:lnTo>
                <a:lnTo>
                  <a:pt x="3969" y="7534"/>
                </a:lnTo>
                <a:lnTo>
                  <a:pt x="4314" y="7418"/>
                </a:lnTo>
                <a:lnTo>
                  <a:pt x="4601" y="7188"/>
                </a:lnTo>
                <a:lnTo>
                  <a:pt x="4774" y="6958"/>
                </a:lnTo>
                <a:lnTo>
                  <a:pt x="4946" y="6728"/>
                </a:lnTo>
                <a:lnTo>
                  <a:pt x="5119" y="6383"/>
                </a:lnTo>
                <a:lnTo>
                  <a:pt x="5176" y="6096"/>
                </a:lnTo>
                <a:lnTo>
                  <a:pt x="5176" y="5693"/>
                </a:lnTo>
                <a:lnTo>
                  <a:pt x="5176" y="5348"/>
                </a:lnTo>
                <a:lnTo>
                  <a:pt x="5119" y="4946"/>
                </a:lnTo>
                <a:lnTo>
                  <a:pt x="5004" y="4543"/>
                </a:lnTo>
                <a:lnTo>
                  <a:pt x="4889" y="4198"/>
                </a:lnTo>
                <a:lnTo>
                  <a:pt x="4716" y="3796"/>
                </a:lnTo>
                <a:lnTo>
                  <a:pt x="4314" y="3106"/>
                </a:lnTo>
                <a:lnTo>
                  <a:pt x="3796" y="2473"/>
                </a:lnTo>
                <a:lnTo>
                  <a:pt x="3106" y="1783"/>
                </a:lnTo>
                <a:lnTo>
                  <a:pt x="2301" y="1093"/>
                </a:lnTo>
                <a:lnTo>
                  <a:pt x="1438" y="575"/>
                </a:lnTo>
                <a:lnTo>
                  <a:pt x="978" y="345"/>
                </a:lnTo>
                <a:lnTo>
                  <a:pt x="518" y="115"/>
                </a:lnTo>
                <a:lnTo>
                  <a:pt x="231" y="58"/>
                </a:lnTo>
                <a:lnTo>
                  <a:pt x="5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1"/>
          <p:cNvSpPr/>
          <p:nvPr/>
        </p:nvSpPr>
        <p:spPr>
          <a:xfrm>
            <a:off x="8526030" y="4302363"/>
            <a:ext cx="568512" cy="234399"/>
          </a:xfrm>
          <a:custGeom>
            <a:rect b="b" l="l" r="r" t="t"/>
            <a:pathLst>
              <a:path extrusionOk="0" h="8512" w="20645">
                <a:moveTo>
                  <a:pt x="15699" y="1"/>
                </a:moveTo>
                <a:lnTo>
                  <a:pt x="14779" y="58"/>
                </a:lnTo>
                <a:lnTo>
                  <a:pt x="13802" y="231"/>
                </a:lnTo>
                <a:lnTo>
                  <a:pt x="12882" y="461"/>
                </a:lnTo>
                <a:lnTo>
                  <a:pt x="11962" y="806"/>
                </a:lnTo>
                <a:lnTo>
                  <a:pt x="11099" y="1151"/>
                </a:lnTo>
                <a:lnTo>
                  <a:pt x="9316" y="1899"/>
                </a:lnTo>
                <a:lnTo>
                  <a:pt x="8224" y="2416"/>
                </a:lnTo>
                <a:lnTo>
                  <a:pt x="7131" y="2934"/>
                </a:lnTo>
                <a:lnTo>
                  <a:pt x="5981" y="3451"/>
                </a:lnTo>
                <a:lnTo>
                  <a:pt x="4831" y="3854"/>
                </a:lnTo>
                <a:lnTo>
                  <a:pt x="3623" y="4256"/>
                </a:lnTo>
                <a:lnTo>
                  <a:pt x="3048" y="4371"/>
                </a:lnTo>
                <a:lnTo>
                  <a:pt x="2473" y="4429"/>
                </a:lnTo>
                <a:lnTo>
                  <a:pt x="1840" y="4486"/>
                </a:lnTo>
                <a:lnTo>
                  <a:pt x="1265" y="4429"/>
                </a:lnTo>
                <a:lnTo>
                  <a:pt x="633" y="4371"/>
                </a:lnTo>
                <a:lnTo>
                  <a:pt x="58" y="4199"/>
                </a:lnTo>
                <a:lnTo>
                  <a:pt x="0" y="4199"/>
                </a:lnTo>
                <a:lnTo>
                  <a:pt x="0" y="4314"/>
                </a:lnTo>
                <a:lnTo>
                  <a:pt x="288" y="4601"/>
                </a:lnTo>
                <a:lnTo>
                  <a:pt x="863" y="5119"/>
                </a:lnTo>
                <a:lnTo>
                  <a:pt x="1725" y="5637"/>
                </a:lnTo>
                <a:lnTo>
                  <a:pt x="2530" y="6154"/>
                </a:lnTo>
                <a:lnTo>
                  <a:pt x="3451" y="6557"/>
                </a:lnTo>
                <a:lnTo>
                  <a:pt x="4371" y="6959"/>
                </a:lnTo>
                <a:lnTo>
                  <a:pt x="5291" y="7304"/>
                </a:lnTo>
                <a:lnTo>
                  <a:pt x="6211" y="7592"/>
                </a:lnTo>
                <a:lnTo>
                  <a:pt x="7131" y="7879"/>
                </a:lnTo>
                <a:lnTo>
                  <a:pt x="8051" y="8052"/>
                </a:lnTo>
                <a:lnTo>
                  <a:pt x="8971" y="8224"/>
                </a:lnTo>
                <a:lnTo>
                  <a:pt x="9949" y="8397"/>
                </a:lnTo>
                <a:lnTo>
                  <a:pt x="10869" y="8454"/>
                </a:lnTo>
                <a:lnTo>
                  <a:pt x="11847" y="8512"/>
                </a:lnTo>
                <a:lnTo>
                  <a:pt x="12767" y="8512"/>
                </a:lnTo>
                <a:lnTo>
                  <a:pt x="13744" y="8454"/>
                </a:lnTo>
                <a:lnTo>
                  <a:pt x="14664" y="8339"/>
                </a:lnTo>
                <a:lnTo>
                  <a:pt x="15584" y="8167"/>
                </a:lnTo>
                <a:lnTo>
                  <a:pt x="16275" y="7994"/>
                </a:lnTo>
                <a:lnTo>
                  <a:pt x="17022" y="7707"/>
                </a:lnTo>
                <a:lnTo>
                  <a:pt x="17827" y="7419"/>
                </a:lnTo>
                <a:lnTo>
                  <a:pt x="18517" y="7017"/>
                </a:lnTo>
                <a:lnTo>
                  <a:pt x="19207" y="6557"/>
                </a:lnTo>
                <a:lnTo>
                  <a:pt x="19495" y="6327"/>
                </a:lnTo>
                <a:lnTo>
                  <a:pt x="19782" y="6039"/>
                </a:lnTo>
                <a:lnTo>
                  <a:pt x="20012" y="5752"/>
                </a:lnTo>
                <a:lnTo>
                  <a:pt x="20242" y="5407"/>
                </a:lnTo>
                <a:lnTo>
                  <a:pt x="20415" y="5061"/>
                </a:lnTo>
                <a:lnTo>
                  <a:pt x="20530" y="4716"/>
                </a:lnTo>
                <a:lnTo>
                  <a:pt x="20588" y="4314"/>
                </a:lnTo>
                <a:lnTo>
                  <a:pt x="20645" y="3854"/>
                </a:lnTo>
                <a:lnTo>
                  <a:pt x="20588" y="3451"/>
                </a:lnTo>
                <a:lnTo>
                  <a:pt x="20472" y="3049"/>
                </a:lnTo>
                <a:lnTo>
                  <a:pt x="20300" y="2704"/>
                </a:lnTo>
                <a:lnTo>
                  <a:pt x="20127" y="2301"/>
                </a:lnTo>
                <a:lnTo>
                  <a:pt x="19897" y="1956"/>
                </a:lnTo>
                <a:lnTo>
                  <a:pt x="19610" y="1611"/>
                </a:lnTo>
                <a:lnTo>
                  <a:pt x="19322" y="1324"/>
                </a:lnTo>
                <a:lnTo>
                  <a:pt x="18977" y="1036"/>
                </a:lnTo>
                <a:lnTo>
                  <a:pt x="18632" y="748"/>
                </a:lnTo>
                <a:lnTo>
                  <a:pt x="18230" y="576"/>
                </a:lnTo>
                <a:lnTo>
                  <a:pt x="17885" y="346"/>
                </a:lnTo>
                <a:lnTo>
                  <a:pt x="17482" y="231"/>
                </a:lnTo>
                <a:lnTo>
                  <a:pt x="17080" y="116"/>
                </a:lnTo>
                <a:lnTo>
                  <a:pt x="16677" y="58"/>
                </a:lnTo>
                <a:lnTo>
                  <a:pt x="1569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1"/>
          <p:cNvSpPr/>
          <p:nvPr/>
        </p:nvSpPr>
        <p:spPr>
          <a:xfrm>
            <a:off x="8324889" y="4419567"/>
            <a:ext cx="484605" cy="473507"/>
          </a:xfrm>
          <a:custGeom>
            <a:rect b="b" l="l" r="r" t="t"/>
            <a:pathLst>
              <a:path extrusionOk="0" h="17195" w="17598">
                <a:moveTo>
                  <a:pt x="58" y="0"/>
                </a:moveTo>
                <a:lnTo>
                  <a:pt x="58" y="115"/>
                </a:lnTo>
                <a:lnTo>
                  <a:pt x="1" y="518"/>
                </a:lnTo>
                <a:lnTo>
                  <a:pt x="58" y="1438"/>
                </a:lnTo>
                <a:lnTo>
                  <a:pt x="231" y="2761"/>
                </a:lnTo>
                <a:lnTo>
                  <a:pt x="576" y="4083"/>
                </a:lnTo>
                <a:lnTo>
                  <a:pt x="921" y="5348"/>
                </a:lnTo>
                <a:lnTo>
                  <a:pt x="1439" y="6671"/>
                </a:lnTo>
                <a:lnTo>
                  <a:pt x="1956" y="7879"/>
                </a:lnTo>
                <a:lnTo>
                  <a:pt x="2589" y="9086"/>
                </a:lnTo>
                <a:lnTo>
                  <a:pt x="3279" y="10237"/>
                </a:lnTo>
                <a:lnTo>
                  <a:pt x="3969" y="11329"/>
                </a:lnTo>
                <a:lnTo>
                  <a:pt x="4601" y="12249"/>
                </a:lnTo>
                <a:lnTo>
                  <a:pt x="5291" y="13054"/>
                </a:lnTo>
                <a:lnTo>
                  <a:pt x="6039" y="13859"/>
                </a:lnTo>
                <a:lnTo>
                  <a:pt x="6787" y="14550"/>
                </a:lnTo>
                <a:lnTo>
                  <a:pt x="7649" y="15240"/>
                </a:lnTo>
                <a:lnTo>
                  <a:pt x="8512" y="15815"/>
                </a:lnTo>
                <a:lnTo>
                  <a:pt x="9489" y="16332"/>
                </a:lnTo>
                <a:lnTo>
                  <a:pt x="10467" y="16735"/>
                </a:lnTo>
                <a:lnTo>
                  <a:pt x="11387" y="17022"/>
                </a:lnTo>
                <a:lnTo>
                  <a:pt x="12250" y="17195"/>
                </a:lnTo>
                <a:lnTo>
                  <a:pt x="13630" y="17195"/>
                </a:lnTo>
                <a:lnTo>
                  <a:pt x="14032" y="17080"/>
                </a:lnTo>
                <a:lnTo>
                  <a:pt x="14435" y="16965"/>
                </a:lnTo>
                <a:lnTo>
                  <a:pt x="14838" y="16850"/>
                </a:lnTo>
                <a:lnTo>
                  <a:pt x="15240" y="16620"/>
                </a:lnTo>
                <a:lnTo>
                  <a:pt x="15585" y="16390"/>
                </a:lnTo>
                <a:lnTo>
                  <a:pt x="15988" y="16102"/>
                </a:lnTo>
                <a:lnTo>
                  <a:pt x="16275" y="15815"/>
                </a:lnTo>
                <a:lnTo>
                  <a:pt x="16620" y="15412"/>
                </a:lnTo>
                <a:lnTo>
                  <a:pt x="16850" y="15010"/>
                </a:lnTo>
                <a:lnTo>
                  <a:pt x="17080" y="14607"/>
                </a:lnTo>
                <a:lnTo>
                  <a:pt x="17310" y="14204"/>
                </a:lnTo>
                <a:lnTo>
                  <a:pt x="17425" y="13744"/>
                </a:lnTo>
                <a:lnTo>
                  <a:pt x="17540" y="13342"/>
                </a:lnTo>
                <a:lnTo>
                  <a:pt x="17598" y="12939"/>
                </a:lnTo>
                <a:lnTo>
                  <a:pt x="17598" y="12479"/>
                </a:lnTo>
                <a:lnTo>
                  <a:pt x="17598" y="12077"/>
                </a:lnTo>
                <a:lnTo>
                  <a:pt x="17540" y="11674"/>
                </a:lnTo>
                <a:lnTo>
                  <a:pt x="17425" y="11272"/>
                </a:lnTo>
                <a:lnTo>
                  <a:pt x="17253" y="10869"/>
                </a:lnTo>
                <a:lnTo>
                  <a:pt x="16908" y="10122"/>
                </a:lnTo>
                <a:lnTo>
                  <a:pt x="16390" y="9374"/>
                </a:lnTo>
                <a:lnTo>
                  <a:pt x="15758" y="8684"/>
                </a:lnTo>
                <a:lnTo>
                  <a:pt x="15183" y="8109"/>
                </a:lnTo>
                <a:lnTo>
                  <a:pt x="14492" y="7591"/>
                </a:lnTo>
                <a:lnTo>
                  <a:pt x="13802" y="7131"/>
                </a:lnTo>
                <a:lnTo>
                  <a:pt x="13112" y="6671"/>
                </a:lnTo>
                <a:lnTo>
                  <a:pt x="12365" y="6326"/>
                </a:lnTo>
                <a:lnTo>
                  <a:pt x="11560" y="5924"/>
                </a:lnTo>
                <a:lnTo>
                  <a:pt x="10007" y="5348"/>
                </a:lnTo>
                <a:lnTo>
                  <a:pt x="7994" y="4601"/>
                </a:lnTo>
                <a:lnTo>
                  <a:pt x="5867" y="3853"/>
                </a:lnTo>
                <a:lnTo>
                  <a:pt x="4831" y="3451"/>
                </a:lnTo>
                <a:lnTo>
                  <a:pt x="3796" y="2991"/>
                </a:lnTo>
                <a:lnTo>
                  <a:pt x="2819" y="2473"/>
                </a:lnTo>
                <a:lnTo>
                  <a:pt x="1956" y="1841"/>
                </a:lnTo>
                <a:lnTo>
                  <a:pt x="1439" y="1438"/>
                </a:lnTo>
                <a:lnTo>
                  <a:pt x="978" y="1036"/>
                </a:lnTo>
                <a:lnTo>
                  <a:pt x="518" y="518"/>
                </a:lnTo>
                <a:lnTo>
                  <a:pt x="116" y="58"/>
                </a:lnTo>
                <a:lnTo>
                  <a:pt x="5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1"/>
          <p:cNvSpPr/>
          <p:nvPr/>
        </p:nvSpPr>
        <p:spPr>
          <a:xfrm>
            <a:off x="8117441" y="4546244"/>
            <a:ext cx="140964" cy="110894"/>
          </a:xfrm>
          <a:custGeom>
            <a:rect b="b" l="l" r="r" t="t"/>
            <a:pathLst>
              <a:path extrusionOk="0" h="4027" w="5119">
                <a:moveTo>
                  <a:pt x="2071" y="1"/>
                </a:moveTo>
                <a:lnTo>
                  <a:pt x="1553" y="116"/>
                </a:lnTo>
                <a:lnTo>
                  <a:pt x="1208" y="231"/>
                </a:lnTo>
                <a:lnTo>
                  <a:pt x="806" y="461"/>
                </a:lnTo>
                <a:lnTo>
                  <a:pt x="518" y="748"/>
                </a:lnTo>
                <a:lnTo>
                  <a:pt x="288" y="1094"/>
                </a:lnTo>
                <a:lnTo>
                  <a:pt x="115" y="1439"/>
                </a:lnTo>
                <a:lnTo>
                  <a:pt x="0" y="1841"/>
                </a:lnTo>
                <a:lnTo>
                  <a:pt x="58" y="2244"/>
                </a:lnTo>
                <a:lnTo>
                  <a:pt x="230" y="2646"/>
                </a:lnTo>
                <a:lnTo>
                  <a:pt x="518" y="3049"/>
                </a:lnTo>
                <a:lnTo>
                  <a:pt x="863" y="3394"/>
                </a:lnTo>
                <a:lnTo>
                  <a:pt x="1266" y="3624"/>
                </a:lnTo>
                <a:lnTo>
                  <a:pt x="1726" y="3796"/>
                </a:lnTo>
                <a:lnTo>
                  <a:pt x="2186" y="3969"/>
                </a:lnTo>
                <a:lnTo>
                  <a:pt x="2646" y="4026"/>
                </a:lnTo>
                <a:lnTo>
                  <a:pt x="3106" y="3969"/>
                </a:lnTo>
                <a:lnTo>
                  <a:pt x="3566" y="3911"/>
                </a:lnTo>
                <a:lnTo>
                  <a:pt x="3968" y="3739"/>
                </a:lnTo>
                <a:lnTo>
                  <a:pt x="4313" y="3509"/>
                </a:lnTo>
                <a:lnTo>
                  <a:pt x="4659" y="3279"/>
                </a:lnTo>
                <a:lnTo>
                  <a:pt x="4889" y="2934"/>
                </a:lnTo>
                <a:lnTo>
                  <a:pt x="5061" y="2589"/>
                </a:lnTo>
                <a:lnTo>
                  <a:pt x="5119" y="2186"/>
                </a:lnTo>
                <a:lnTo>
                  <a:pt x="5119" y="1784"/>
                </a:lnTo>
                <a:lnTo>
                  <a:pt x="4946" y="1324"/>
                </a:lnTo>
                <a:lnTo>
                  <a:pt x="4659" y="979"/>
                </a:lnTo>
                <a:lnTo>
                  <a:pt x="4313" y="633"/>
                </a:lnTo>
                <a:lnTo>
                  <a:pt x="3911" y="346"/>
                </a:lnTo>
                <a:lnTo>
                  <a:pt x="3451" y="173"/>
                </a:lnTo>
                <a:lnTo>
                  <a:pt x="2991" y="58"/>
                </a:lnTo>
                <a:lnTo>
                  <a:pt x="253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1"/>
          <p:cNvSpPr/>
          <p:nvPr/>
        </p:nvSpPr>
        <p:spPr>
          <a:xfrm>
            <a:off x="1055058" y="4866169"/>
            <a:ext cx="98226" cy="77628"/>
          </a:xfrm>
          <a:custGeom>
            <a:rect b="b" l="l" r="r" t="t"/>
            <a:pathLst>
              <a:path extrusionOk="0" h="2819" w="3567">
                <a:moveTo>
                  <a:pt x="1381" y="1"/>
                </a:moveTo>
                <a:lnTo>
                  <a:pt x="1093" y="58"/>
                </a:lnTo>
                <a:lnTo>
                  <a:pt x="806" y="173"/>
                </a:lnTo>
                <a:lnTo>
                  <a:pt x="576" y="346"/>
                </a:lnTo>
                <a:lnTo>
                  <a:pt x="346" y="518"/>
                </a:lnTo>
                <a:lnTo>
                  <a:pt x="173" y="748"/>
                </a:lnTo>
                <a:lnTo>
                  <a:pt x="58" y="1036"/>
                </a:lnTo>
                <a:lnTo>
                  <a:pt x="1" y="1266"/>
                </a:lnTo>
                <a:lnTo>
                  <a:pt x="1" y="1553"/>
                </a:lnTo>
                <a:lnTo>
                  <a:pt x="173" y="1841"/>
                </a:lnTo>
                <a:lnTo>
                  <a:pt x="346" y="2128"/>
                </a:lnTo>
                <a:lnTo>
                  <a:pt x="576" y="2358"/>
                </a:lnTo>
                <a:lnTo>
                  <a:pt x="863" y="2531"/>
                </a:lnTo>
                <a:lnTo>
                  <a:pt x="1151" y="2646"/>
                </a:lnTo>
                <a:lnTo>
                  <a:pt x="1496" y="2761"/>
                </a:lnTo>
                <a:lnTo>
                  <a:pt x="1841" y="2818"/>
                </a:lnTo>
                <a:lnTo>
                  <a:pt x="2128" y="2818"/>
                </a:lnTo>
                <a:lnTo>
                  <a:pt x="2473" y="2703"/>
                </a:lnTo>
                <a:lnTo>
                  <a:pt x="2761" y="2646"/>
                </a:lnTo>
                <a:lnTo>
                  <a:pt x="2991" y="2473"/>
                </a:lnTo>
                <a:lnTo>
                  <a:pt x="3221" y="2301"/>
                </a:lnTo>
                <a:lnTo>
                  <a:pt x="3394" y="2071"/>
                </a:lnTo>
                <a:lnTo>
                  <a:pt x="3509" y="1783"/>
                </a:lnTo>
                <a:lnTo>
                  <a:pt x="3566" y="1496"/>
                </a:lnTo>
                <a:lnTo>
                  <a:pt x="3509" y="1208"/>
                </a:lnTo>
                <a:lnTo>
                  <a:pt x="3394" y="921"/>
                </a:lnTo>
                <a:lnTo>
                  <a:pt x="3221" y="691"/>
                </a:lnTo>
                <a:lnTo>
                  <a:pt x="2991" y="461"/>
                </a:lnTo>
                <a:lnTo>
                  <a:pt x="2703" y="288"/>
                </a:lnTo>
                <a:lnTo>
                  <a:pt x="2416" y="116"/>
                </a:lnTo>
                <a:lnTo>
                  <a:pt x="2071" y="58"/>
                </a:lnTo>
                <a:lnTo>
                  <a:pt x="172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1"/>
          <p:cNvSpPr/>
          <p:nvPr/>
        </p:nvSpPr>
        <p:spPr>
          <a:xfrm>
            <a:off x="156942" y="946322"/>
            <a:ext cx="98226" cy="76031"/>
          </a:xfrm>
          <a:custGeom>
            <a:rect b="b" l="l" r="r" t="t"/>
            <a:pathLst>
              <a:path extrusionOk="0" h="2761" w="3567">
                <a:moveTo>
                  <a:pt x="1726" y="0"/>
                </a:moveTo>
                <a:lnTo>
                  <a:pt x="1381" y="58"/>
                </a:lnTo>
                <a:lnTo>
                  <a:pt x="1093" y="115"/>
                </a:lnTo>
                <a:lnTo>
                  <a:pt x="748" y="288"/>
                </a:lnTo>
                <a:lnTo>
                  <a:pt x="518" y="460"/>
                </a:lnTo>
                <a:lnTo>
                  <a:pt x="346" y="690"/>
                </a:lnTo>
                <a:lnTo>
                  <a:pt x="173" y="920"/>
                </a:lnTo>
                <a:lnTo>
                  <a:pt x="58" y="1150"/>
                </a:lnTo>
                <a:lnTo>
                  <a:pt x="1" y="1438"/>
                </a:lnTo>
                <a:lnTo>
                  <a:pt x="1" y="1725"/>
                </a:lnTo>
                <a:lnTo>
                  <a:pt x="116" y="2013"/>
                </a:lnTo>
                <a:lnTo>
                  <a:pt x="288" y="2243"/>
                </a:lnTo>
                <a:lnTo>
                  <a:pt x="576" y="2473"/>
                </a:lnTo>
                <a:lnTo>
                  <a:pt x="863" y="2588"/>
                </a:lnTo>
                <a:lnTo>
                  <a:pt x="1208" y="2703"/>
                </a:lnTo>
                <a:lnTo>
                  <a:pt x="1496" y="2760"/>
                </a:lnTo>
                <a:lnTo>
                  <a:pt x="2186" y="2760"/>
                </a:lnTo>
                <a:lnTo>
                  <a:pt x="2474" y="2645"/>
                </a:lnTo>
                <a:lnTo>
                  <a:pt x="2819" y="2473"/>
                </a:lnTo>
                <a:lnTo>
                  <a:pt x="3049" y="2300"/>
                </a:lnTo>
                <a:lnTo>
                  <a:pt x="3221" y="2128"/>
                </a:lnTo>
                <a:lnTo>
                  <a:pt x="3394" y="1898"/>
                </a:lnTo>
                <a:lnTo>
                  <a:pt x="3509" y="1610"/>
                </a:lnTo>
                <a:lnTo>
                  <a:pt x="3566" y="1323"/>
                </a:lnTo>
                <a:lnTo>
                  <a:pt x="3509" y="1035"/>
                </a:lnTo>
                <a:lnTo>
                  <a:pt x="3451" y="805"/>
                </a:lnTo>
                <a:lnTo>
                  <a:pt x="3221" y="518"/>
                </a:lnTo>
                <a:lnTo>
                  <a:pt x="2991" y="345"/>
                </a:lnTo>
                <a:lnTo>
                  <a:pt x="2704" y="173"/>
                </a:lnTo>
                <a:lnTo>
                  <a:pt x="2359" y="58"/>
                </a:lnTo>
                <a:lnTo>
                  <a:pt x="20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1"/>
          <p:cNvSpPr/>
          <p:nvPr/>
        </p:nvSpPr>
        <p:spPr>
          <a:xfrm>
            <a:off x="128635" y="4414840"/>
            <a:ext cx="140964" cy="110866"/>
          </a:xfrm>
          <a:custGeom>
            <a:rect b="b" l="l" r="r" t="t"/>
            <a:pathLst>
              <a:path extrusionOk="0" h="4026" w="5119">
                <a:moveTo>
                  <a:pt x="2013" y="0"/>
                </a:moveTo>
                <a:lnTo>
                  <a:pt x="1553" y="115"/>
                </a:lnTo>
                <a:lnTo>
                  <a:pt x="1150" y="230"/>
                </a:lnTo>
                <a:lnTo>
                  <a:pt x="805" y="460"/>
                </a:lnTo>
                <a:lnTo>
                  <a:pt x="518" y="748"/>
                </a:lnTo>
                <a:lnTo>
                  <a:pt x="230" y="1093"/>
                </a:lnTo>
                <a:lnTo>
                  <a:pt x="58" y="1438"/>
                </a:lnTo>
                <a:lnTo>
                  <a:pt x="0" y="1840"/>
                </a:lnTo>
                <a:lnTo>
                  <a:pt x="58" y="2243"/>
                </a:lnTo>
                <a:lnTo>
                  <a:pt x="230" y="2646"/>
                </a:lnTo>
                <a:lnTo>
                  <a:pt x="518" y="3048"/>
                </a:lnTo>
                <a:lnTo>
                  <a:pt x="863" y="3336"/>
                </a:lnTo>
                <a:lnTo>
                  <a:pt x="1265" y="3623"/>
                </a:lnTo>
                <a:lnTo>
                  <a:pt x="1668" y="3796"/>
                </a:lnTo>
                <a:lnTo>
                  <a:pt x="2128" y="3968"/>
                </a:lnTo>
                <a:lnTo>
                  <a:pt x="2646" y="4026"/>
                </a:lnTo>
                <a:lnTo>
                  <a:pt x="3106" y="3968"/>
                </a:lnTo>
                <a:lnTo>
                  <a:pt x="3566" y="3911"/>
                </a:lnTo>
                <a:lnTo>
                  <a:pt x="3968" y="3738"/>
                </a:lnTo>
                <a:lnTo>
                  <a:pt x="4313" y="3508"/>
                </a:lnTo>
                <a:lnTo>
                  <a:pt x="4658" y="3221"/>
                </a:lnTo>
                <a:lnTo>
                  <a:pt x="4888" y="2933"/>
                </a:lnTo>
                <a:lnTo>
                  <a:pt x="5061" y="2531"/>
                </a:lnTo>
                <a:lnTo>
                  <a:pt x="5118" y="2186"/>
                </a:lnTo>
                <a:lnTo>
                  <a:pt x="5061" y="1725"/>
                </a:lnTo>
                <a:lnTo>
                  <a:pt x="4888" y="1323"/>
                </a:lnTo>
                <a:lnTo>
                  <a:pt x="4601" y="978"/>
                </a:lnTo>
                <a:lnTo>
                  <a:pt x="4256" y="633"/>
                </a:lnTo>
                <a:lnTo>
                  <a:pt x="3853" y="345"/>
                </a:lnTo>
                <a:lnTo>
                  <a:pt x="3451" y="173"/>
                </a:lnTo>
                <a:lnTo>
                  <a:pt x="2991" y="58"/>
                </a:lnTo>
                <a:lnTo>
                  <a:pt x="253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1"/>
          <p:cNvSpPr/>
          <p:nvPr/>
        </p:nvSpPr>
        <p:spPr>
          <a:xfrm>
            <a:off x="65297" y="4585854"/>
            <a:ext cx="291402" cy="139395"/>
          </a:xfrm>
          <a:custGeom>
            <a:rect b="b" l="l" r="r" t="t"/>
            <a:pathLst>
              <a:path extrusionOk="0" h="5062" w="10582">
                <a:moveTo>
                  <a:pt x="2013" y="1"/>
                </a:moveTo>
                <a:lnTo>
                  <a:pt x="1610" y="116"/>
                </a:lnTo>
                <a:lnTo>
                  <a:pt x="1150" y="288"/>
                </a:lnTo>
                <a:lnTo>
                  <a:pt x="748" y="519"/>
                </a:lnTo>
                <a:lnTo>
                  <a:pt x="460" y="806"/>
                </a:lnTo>
                <a:lnTo>
                  <a:pt x="173" y="1209"/>
                </a:lnTo>
                <a:lnTo>
                  <a:pt x="0" y="1554"/>
                </a:lnTo>
                <a:lnTo>
                  <a:pt x="0" y="1784"/>
                </a:lnTo>
                <a:lnTo>
                  <a:pt x="0" y="2014"/>
                </a:lnTo>
                <a:lnTo>
                  <a:pt x="58" y="2416"/>
                </a:lnTo>
                <a:lnTo>
                  <a:pt x="230" y="2761"/>
                </a:lnTo>
                <a:lnTo>
                  <a:pt x="460" y="3106"/>
                </a:lnTo>
                <a:lnTo>
                  <a:pt x="748" y="3394"/>
                </a:lnTo>
                <a:lnTo>
                  <a:pt x="1093" y="3681"/>
                </a:lnTo>
                <a:lnTo>
                  <a:pt x="1438" y="3911"/>
                </a:lnTo>
                <a:lnTo>
                  <a:pt x="2185" y="4314"/>
                </a:lnTo>
                <a:lnTo>
                  <a:pt x="2645" y="4486"/>
                </a:lnTo>
                <a:lnTo>
                  <a:pt x="3105" y="4659"/>
                </a:lnTo>
                <a:lnTo>
                  <a:pt x="4083" y="4889"/>
                </a:lnTo>
                <a:lnTo>
                  <a:pt x="5061" y="5004"/>
                </a:lnTo>
                <a:lnTo>
                  <a:pt x="6038" y="5062"/>
                </a:lnTo>
                <a:lnTo>
                  <a:pt x="7073" y="5004"/>
                </a:lnTo>
                <a:lnTo>
                  <a:pt x="8108" y="4831"/>
                </a:lnTo>
                <a:lnTo>
                  <a:pt x="9086" y="4601"/>
                </a:lnTo>
                <a:lnTo>
                  <a:pt x="10064" y="4256"/>
                </a:lnTo>
                <a:lnTo>
                  <a:pt x="10409" y="4026"/>
                </a:lnTo>
                <a:lnTo>
                  <a:pt x="10581" y="3911"/>
                </a:lnTo>
                <a:lnTo>
                  <a:pt x="10236" y="3911"/>
                </a:lnTo>
                <a:lnTo>
                  <a:pt x="9949" y="3854"/>
                </a:lnTo>
                <a:lnTo>
                  <a:pt x="9316" y="3739"/>
                </a:lnTo>
                <a:lnTo>
                  <a:pt x="8741" y="3509"/>
                </a:lnTo>
                <a:lnTo>
                  <a:pt x="8166" y="3221"/>
                </a:lnTo>
                <a:lnTo>
                  <a:pt x="7591" y="2876"/>
                </a:lnTo>
                <a:lnTo>
                  <a:pt x="7073" y="2474"/>
                </a:lnTo>
                <a:lnTo>
                  <a:pt x="6038" y="1726"/>
                </a:lnTo>
                <a:lnTo>
                  <a:pt x="5233" y="1151"/>
                </a:lnTo>
                <a:lnTo>
                  <a:pt x="4371" y="634"/>
                </a:lnTo>
                <a:lnTo>
                  <a:pt x="3911" y="404"/>
                </a:lnTo>
                <a:lnTo>
                  <a:pt x="3450" y="231"/>
                </a:lnTo>
                <a:lnTo>
                  <a:pt x="2933" y="58"/>
                </a:lnTo>
                <a:lnTo>
                  <a:pt x="241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1"/>
          <p:cNvSpPr/>
          <p:nvPr/>
        </p:nvSpPr>
        <p:spPr>
          <a:xfrm>
            <a:off x="8649720" y="659413"/>
            <a:ext cx="418074" cy="277165"/>
          </a:xfrm>
          <a:custGeom>
            <a:rect b="b" l="l" r="r" t="t"/>
            <a:pathLst>
              <a:path extrusionOk="0" h="10065" w="15182">
                <a:moveTo>
                  <a:pt x="1840" y="1"/>
                </a:moveTo>
                <a:lnTo>
                  <a:pt x="1035" y="58"/>
                </a:lnTo>
                <a:lnTo>
                  <a:pt x="403" y="231"/>
                </a:lnTo>
                <a:lnTo>
                  <a:pt x="58" y="346"/>
                </a:lnTo>
                <a:lnTo>
                  <a:pt x="0" y="403"/>
                </a:lnTo>
                <a:lnTo>
                  <a:pt x="58" y="403"/>
                </a:lnTo>
                <a:lnTo>
                  <a:pt x="575" y="576"/>
                </a:lnTo>
                <a:lnTo>
                  <a:pt x="1035" y="748"/>
                </a:lnTo>
                <a:lnTo>
                  <a:pt x="1495" y="921"/>
                </a:lnTo>
                <a:lnTo>
                  <a:pt x="1898" y="1208"/>
                </a:lnTo>
                <a:lnTo>
                  <a:pt x="2300" y="1496"/>
                </a:lnTo>
                <a:lnTo>
                  <a:pt x="2703" y="1783"/>
                </a:lnTo>
                <a:lnTo>
                  <a:pt x="3393" y="2473"/>
                </a:lnTo>
                <a:lnTo>
                  <a:pt x="4083" y="3278"/>
                </a:lnTo>
                <a:lnTo>
                  <a:pt x="4716" y="4084"/>
                </a:lnTo>
                <a:lnTo>
                  <a:pt x="5923" y="5636"/>
                </a:lnTo>
                <a:lnTo>
                  <a:pt x="6901" y="6901"/>
                </a:lnTo>
                <a:lnTo>
                  <a:pt x="7419" y="7476"/>
                </a:lnTo>
                <a:lnTo>
                  <a:pt x="7936" y="8052"/>
                </a:lnTo>
                <a:lnTo>
                  <a:pt x="8511" y="8627"/>
                </a:lnTo>
                <a:lnTo>
                  <a:pt x="9144" y="9087"/>
                </a:lnTo>
                <a:lnTo>
                  <a:pt x="9776" y="9547"/>
                </a:lnTo>
                <a:lnTo>
                  <a:pt x="10524" y="9834"/>
                </a:lnTo>
                <a:lnTo>
                  <a:pt x="11156" y="10007"/>
                </a:lnTo>
                <a:lnTo>
                  <a:pt x="11847" y="10064"/>
                </a:lnTo>
                <a:lnTo>
                  <a:pt x="12537" y="10007"/>
                </a:lnTo>
                <a:lnTo>
                  <a:pt x="13227" y="9834"/>
                </a:lnTo>
                <a:lnTo>
                  <a:pt x="13917" y="9547"/>
                </a:lnTo>
                <a:lnTo>
                  <a:pt x="14204" y="9317"/>
                </a:lnTo>
                <a:lnTo>
                  <a:pt x="14434" y="9144"/>
                </a:lnTo>
                <a:lnTo>
                  <a:pt x="14664" y="8857"/>
                </a:lnTo>
                <a:lnTo>
                  <a:pt x="14837" y="8569"/>
                </a:lnTo>
                <a:lnTo>
                  <a:pt x="15009" y="8282"/>
                </a:lnTo>
                <a:lnTo>
                  <a:pt x="15124" y="7937"/>
                </a:lnTo>
                <a:lnTo>
                  <a:pt x="15182" y="7649"/>
                </a:lnTo>
                <a:lnTo>
                  <a:pt x="15182" y="7304"/>
                </a:lnTo>
                <a:lnTo>
                  <a:pt x="15124" y="7016"/>
                </a:lnTo>
                <a:lnTo>
                  <a:pt x="15067" y="6729"/>
                </a:lnTo>
                <a:lnTo>
                  <a:pt x="14837" y="6096"/>
                </a:lnTo>
                <a:lnTo>
                  <a:pt x="14549" y="5521"/>
                </a:lnTo>
                <a:lnTo>
                  <a:pt x="14147" y="4946"/>
                </a:lnTo>
                <a:lnTo>
                  <a:pt x="13744" y="4429"/>
                </a:lnTo>
                <a:lnTo>
                  <a:pt x="13284" y="3969"/>
                </a:lnTo>
                <a:lnTo>
                  <a:pt x="12882" y="3566"/>
                </a:lnTo>
                <a:lnTo>
                  <a:pt x="12249" y="3048"/>
                </a:lnTo>
                <a:lnTo>
                  <a:pt x="11617" y="2588"/>
                </a:lnTo>
                <a:lnTo>
                  <a:pt x="10984" y="2186"/>
                </a:lnTo>
                <a:lnTo>
                  <a:pt x="10294" y="1841"/>
                </a:lnTo>
                <a:lnTo>
                  <a:pt x="9546" y="1496"/>
                </a:lnTo>
                <a:lnTo>
                  <a:pt x="8856" y="1208"/>
                </a:lnTo>
                <a:lnTo>
                  <a:pt x="7361" y="748"/>
                </a:lnTo>
                <a:lnTo>
                  <a:pt x="6613" y="518"/>
                </a:lnTo>
                <a:lnTo>
                  <a:pt x="5866" y="346"/>
                </a:lnTo>
                <a:lnTo>
                  <a:pt x="5061" y="173"/>
                </a:lnTo>
                <a:lnTo>
                  <a:pt x="4256" y="116"/>
                </a:lnTo>
                <a:lnTo>
                  <a:pt x="345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1"/>
          <p:cNvSpPr/>
          <p:nvPr/>
        </p:nvSpPr>
        <p:spPr>
          <a:xfrm>
            <a:off x="8280731" y="616645"/>
            <a:ext cx="251803" cy="118797"/>
          </a:xfrm>
          <a:custGeom>
            <a:rect b="b" l="l" r="r" t="t"/>
            <a:pathLst>
              <a:path extrusionOk="0" h="4314" w="9144">
                <a:moveTo>
                  <a:pt x="4601" y="1"/>
                </a:moveTo>
                <a:lnTo>
                  <a:pt x="3853" y="116"/>
                </a:lnTo>
                <a:lnTo>
                  <a:pt x="3163" y="231"/>
                </a:lnTo>
                <a:lnTo>
                  <a:pt x="2415" y="461"/>
                </a:lnTo>
                <a:lnTo>
                  <a:pt x="1783" y="749"/>
                </a:lnTo>
                <a:lnTo>
                  <a:pt x="1150" y="1094"/>
                </a:lnTo>
                <a:lnTo>
                  <a:pt x="575" y="1496"/>
                </a:lnTo>
                <a:lnTo>
                  <a:pt x="173" y="1841"/>
                </a:lnTo>
                <a:lnTo>
                  <a:pt x="0" y="2014"/>
                </a:lnTo>
                <a:lnTo>
                  <a:pt x="0" y="2071"/>
                </a:lnTo>
                <a:lnTo>
                  <a:pt x="58" y="2071"/>
                </a:lnTo>
                <a:lnTo>
                  <a:pt x="575" y="2014"/>
                </a:lnTo>
                <a:lnTo>
                  <a:pt x="1035" y="2014"/>
                </a:lnTo>
                <a:lnTo>
                  <a:pt x="1553" y="2129"/>
                </a:lnTo>
                <a:lnTo>
                  <a:pt x="2070" y="2244"/>
                </a:lnTo>
                <a:lnTo>
                  <a:pt x="2530" y="2474"/>
                </a:lnTo>
                <a:lnTo>
                  <a:pt x="2991" y="2704"/>
                </a:lnTo>
                <a:lnTo>
                  <a:pt x="3911" y="3221"/>
                </a:lnTo>
                <a:lnTo>
                  <a:pt x="5061" y="3796"/>
                </a:lnTo>
                <a:lnTo>
                  <a:pt x="5636" y="4026"/>
                </a:lnTo>
                <a:lnTo>
                  <a:pt x="6211" y="4199"/>
                </a:lnTo>
                <a:lnTo>
                  <a:pt x="6786" y="4314"/>
                </a:lnTo>
                <a:lnTo>
                  <a:pt x="7304" y="4256"/>
                </a:lnTo>
                <a:lnTo>
                  <a:pt x="7821" y="4084"/>
                </a:lnTo>
                <a:lnTo>
                  <a:pt x="8109" y="3969"/>
                </a:lnTo>
                <a:lnTo>
                  <a:pt x="8281" y="3796"/>
                </a:lnTo>
                <a:lnTo>
                  <a:pt x="8684" y="3394"/>
                </a:lnTo>
                <a:lnTo>
                  <a:pt x="8971" y="2934"/>
                </a:lnTo>
                <a:lnTo>
                  <a:pt x="9029" y="2646"/>
                </a:lnTo>
                <a:lnTo>
                  <a:pt x="9144" y="2416"/>
                </a:lnTo>
                <a:lnTo>
                  <a:pt x="9144" y="2129"/>
                </a:lnTo>
                <a:lnTo>
                  <a:pt x="9144" y="1899"/>
                </a:lnTo>
                <a:lnTo>
                  <a:pt x="9086" y="1669"/>
                </a:lnTo>
                <a:lnTo>
                  <a:pt x="8971" y="1439"/>
                </a:lnTo>
                <a:lnTo>
                  <a:pt x="8856" y="1209"/>
                </a:lnTo>
                <a:lnTo>
                  <a:pt x="8741" y="1036"/>
                </a:lnTo>
                <a:lnTo>
                  <a:pt x="8339" y="749"/>
                </a:lnTo>
                <a:lnTo>
                  <a:pt x="7936" y="519"/>
                </a:lnTo>
                <a:lnTo>
                  <a:pt x="7419" y="346"/>
                </a:lnTo>
                <a:lnTo>
                  <a:pt x="6958" y="173"/>
                </a:lnTo>
                <a:lnTo>
                  <a:pt x="6038" y="58"/>
                </a:lnTo>
                <a:lnTo>
                  <a:pt x="534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1"/>
          <p:cNvSpPr/>
          <p:nvPr/>
        </p:nvSpPr>
        <p:spPr>
          <a:xfrm>
            <a:off x="8223699" y="81379"/>
            <a:ext cx="299333" cy="403837"/>
          </a:xfrm>
          <a:custGeom>
            <a:rect b="b" l="l" r="r" t="t"/>
            <a:pathLst>
              <a:path extrusionOk="0" h="14665" w="10870">
                <a:moveTo>
                  <a:pt x="7304" y="1"/>
                </a:moveTo>
                <a:lnTo>
                  <a:pt x="6672" y="58"/>
                </a:lnTo>
                <a:lnTo>
                  <a:pt x="6097" y="231"/>
                </a:lnTo>
                <a:lnTo>
                  <a:pt x="5522" y="518"/>
                </a:lnTo>
                <a:lnTo>
                  <a:pt x="5004" y="921"/>
                </a:lnTo>
                <a:lnTo>
                  <a:pt x="4544" y="1381"/>
                </a:lnTo>
                <a:lnTo>
                  <a:pt x="4141" y="1956"/>
                </a:lnTo>
                <a:lnTo>
                  <a:pt x="3796" y="2474"/>
                </a:lnTo>
                <a:lnTo>
                  <a:pt x="3509" y="2991"/>
                </a:lnTo>
                <a:lnTo>
                  <a:pt x="3279" y="3566"/>
                </a:lnTo>
                <a:lnTo>
                  <a:pt x="3049" y="4199"/>
                </a:lnTo>
                <a:lnTo>
                  <a:pt x="2704" y="5406"/>
                </a:lnTo>
                <a:lnTo>
                  <a:pt x="2474" y="6614"/>
                </a:lnTo>
                <a:lnTo>
                  <a:pt x="2244" y="8224"/>
                </a:lnTo>
                <a:lnTo>
                  <a:pt x="2014" y="9892"/>
                </a:lnTo>
                <a:lnTo>
                  <a:pt x="1841" y="10697"/>
                </a:lnTo>
                <a:lnTo>
                  <a:pt x="1611" y="11502"/>
                </a:lnTo>
                <a:lnTo>
                  <a:pt x="1381" y="12307"/>
                </a:lnTo>
                <a:lnTo>
                  <a:pt x="1036" y="13055"/>
                </a:lnTo>
                <a:lnTo>
                  <a:pt x="576" y="13860"/>
                </a:lnTo>
                <a:lnTo>
                  <a:pt x="288" y="14262"/>
                </a:lnTo>
                <a:lnTo>
                  <a:pt x="1" y="14607"/>
                </a:lnTo>
                <a:lnTo>
                  <a:pt x="1" y="14665"/>
                </a:lnTo>
                <a:lnTo>
                  <a:pt x="58" y="14665"/>
                </a:lnTo>
                <a:lnTo>
                  <a:pt x="346" y="14607"/>
                </a:lnTo>
                <a:lnTo>
                  <a:pt x="1036" y="14492"/>
                </a:lnTo>
                <a:lnTo>
                  <a:pt x="1956" y="14147"/>
                </a:lnTo>
                <a:lnTo>
                  <a:pt x="2876" y="13745"/>
                </a:lnTo>
                <a:lnTo>
                  <a:pt x="3796" y="13285"/>
                </a:lnTo>
                <a:lnTo>
                  <a:pt x="4659" y="12767"/>
                </a:lnTo>
                <a:lnTo>
                  <a:pt x="5464" y="12192"/>
                </a:lnTo>
                <a:lnTo>
                  <a:pt x="6269" y="11560"/>
                </a:lnTo>
                <a:lnTo>
                  <a:pt x="7017" y="10869"/>
                </a:lnTo>
                <a:lnTo>
                  <a:pt x="7764" y="10237"/>
                </a:lnTo>
                <a:lnTo>
                  <a:pt x="8282" y="9604"/>
                </a:lnTo>
                <a:lnTo>
                  <a:pt x="8799" y="8972"/>
                </a:lnTo>
                <a:lnTo>
                  <a:pt x="9259" y="8339"/>
                </a:lnTo>
                <a:lnTo>
                  <a:pt x="9720" y="7707"/>
                </a:lnTo>
                <a:lnTo>
                  <a:pt x="10065" y="6959"/>
                </a:lnTo>
                <a:lnTo>
                  <a:pt x="10352" y="6269"/>
                </a:lnTo>
                <a:lnTo>
                  <a:pt x="10640" y="5464"/>
                </a:lnTo>
                <a:lnTo>
                  <a:pt x="10812" y="4659"/>
                </a:lnTo>
                <a:lnTo>
                  <a:pt x="10870" y="3969"/>
                </a:lnTo>
                <a:lnTo>
                  <a:pt x="10870" y="3279"/>
                </a:lnTo>
                <a:lnTo>
                  <a:pt x="10755" y="2646"/>
                </a:lnTo>
                <a:lnTo>
                  <a:pt x="10525" y="2014"/>
                </a:lnTo>
                <a:lnTo>
                  <a:pt x="10237" y="1438"/>
                </a:lnTo>
                <a:lnTo>
                  <a:pt x="9777" y="978"/>
                </a:lnTo>
                <a:lnTo>
                  <a:pt x="9547" y="748"/>
                </a:lnTo>
                <a:lnTo>
                  <a:pt x="9259" y="576"/>
                </a:lnTo>
                <a:lnTo>
                  <a:pt x="8972" y="403"/>
                </a:lnTo>
                <a:lnTo>
                  <a:pt x="8627" y="231"/>
                </a:lnTo>
                <a:lnTo>
                  <a:pt x="7937" y="58"/>
                </a:lnTo>
                <a:lnTo>
                  <a:pt x="73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1"/>
          <p:cNvSpPr/>
          <p:nvPr/>
        </p:nvSpPr>
        <p:spPr>
          <a:xfrm>
            <a:off x="988357" y="62638"/>
            <a:ext cx="188494" cy="253400"/>
          </a:xfrm>
          <a:custGeom>
            <a:rect b="b" l="l" r="r" t="t"/>
            <a:pathLst>
              <a:path extrusionOk="0" h="9202" w="6845">
                <a:moveTo>
                  <a:pt x="2129" y="1"/>
                </a:moveTo>
                <a:lnTo>
                  <a:pt x="1726" y="58"/>
                </a:lnTo>
                <a:lnTo>
                  <a:pt x="1323" y="173"/>
                </a:lnTo>
                <a:lnTo>
                  <a:pt x="978" y="346"/>
                </a:lnTo>
                <a:lnTo>
                  <a:pt x="633" y="633"/>
                </a:lnTo>
                <a:lnTo>
                  <a:pt x="346" y="978"/>
                </a:lnTo>
                <a:lnTo>
                  <a:pt x="173" y="1323"/>
                </a:lnTo>
                <a:lnTo>
                  <a:pt x="1" y="1726"/>
                </a:lnTo>
                <a:lnTo>
                  <a:pt x="1" y="2128"/>
                </a:lnTo>
                <a:lnTo>
                  <a:pt x="1" y="2473"/>
                </a:lnTo>
                <a:lnTo>
                  <a:pt x="116" y="2876"/>
                </a:lnTo>
                <a:lnTo>
                  <a:pt x="231" y="3278"/>
                </a:lnTo>
                <a:lnTo>
                  <a:pt x="461" y="3623"/>
                </a:lnTo>
                <a:lnTo>
                  <a:pt x="921" y="4256"/>
                </a:lnTo>
                <a:lnTo>
                  <a:pt x="1438" y="4831"/>
                </a:lnTo>
                <a:lnTo>
                  <a:pt x="2071" y="5291"/>
                </a:lnTo>
                <a:lnTo>
                  <a:pt x="2704" y="5751"/>
                </a:lnTo>
                <a:lnTo>
                  <a:pt x="4429" y="6844"/>
                </a:lnTo>
                <a:lnTo>
                  <a:pt x="5234" y="7476"/>
                </a:lnTo>
                <a:lnTo>
                  <a:pt x="5636" y="7821"/>
                </a:lnTo>
                <a:lnTo>
                  <a:pt x="5981" y="8166"/>
                </a:lnTo>
                <a:lnTo>
                  <a:pt x="6326" y="8684"/>
                </a:lnTo>
                <a:lnTo>
                  <a:pt x="6557" y="9202"/>
                </a:lnTo>
                <a:lnTo>
                  <a:pt x="6614" y="9202"/>
                </a:lnTo>
                <a:lnTo>
                  <a:pt x="6672" y="8972"/>
                </a:lnTo>
                <a:lnTo>
                  <a:pt x="6787" y="8569"/>
                </a:lnTo>
                <a:lnTo>
                  <a:pt x="6787" y="7936"/>
                </a:lnTo>
                <a:lnTo>
                  <a:pt x="6844" y="7304"/>
                </a:lnTo>
                <a:lnTo>
                  <a:pt x="6787" y="6729"/>
                </a:lnTo>
                <a:lnTo>
                  <a:pt x="6729" y="6096"/>
                </a:lnTo>
                <a:lnTo>
                  <a:pt x="6614" y="5464"/>
                </a:lnTo>
                <a:lnTo>
                  <a:pt x="6442" y="4831"/>
                </a:lnTo>
                <a:lnTo>
                  <a:pt x="6039" y="3681"/>
                </a:lnTo>
                <a:lnTo>
                  <a:pt x="5636" y="2761"/>
                </a:lnTo>
                <a:lnTo>
                  <a:pt x="5406" y="2358"/>
                </a:lnTo>
                <a:lnTo>
                  <a:pt x="5119" y="1956"/>
                </a:lnTo>
                <a:lnTo>
                  <a:pt x="4831" y="1553"/>
                </a:lnTo>
                <a:lnTo>
                  <a:pt x="4486" y="1208"/>
                </a:lnTo>
                <a:lnTo>
                  <a:pt x="4084" y="863"/>
                </a:lnTo>
                <a:lnTo>
                  <a:pt x="3681" y="576"/>
                </a:lnTo>
                <a:lnTo>
                  <a:pt x="3336" y="346"/>
                </a:lnTo>
                <a:lnTo>
                  <a:pt x="2934" y="173"/>
                </a:lnTo>
                <a:lnTo>
                  <a:pt x="2531" y="58"/>
                </a:lnTo>
                <a:lnTo>
                  <a:pt x="212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1"/>
          <p:cNvSpPr/>
          <p:nvPr/>
        </p:nvSpPr>
        <p:spPr>
          <a:xfrm>
            <a:off x="8431174" y="334761"/>
            <a:ext cx="508342" cy="231232"/>
          </a:xfrm>
          <a:custGeom>
            <a:rect b="b" l="l" r="r" t="t"/>
            <a:pathLst>
              <a:path extrusionOk="0" h="8397" w="18460">
                <a:moveTo>
                  <a:pt x="11674" y="1"/>
                </a:moveTo>
                <a:lnTo>
                  <a:pt x="10812" y="116"/>
                </a:lnTo>
                <a:lnTo>
                  <a:pt x="9949" y="231"/>
                </a:lnTo>
                <a:lnTo>
                  <a:pt x="9086" y="461"/>
                </a:lnTo>
                <a:lnTo>
                  <a:pt x="8224" y="691"/>
                </a:lnTo>
                <a:lnTo>
                  <a:pt x="7246" y="1036"/>
                </a:lnTo>
                <a:lnTo>
                  <a:pt x="6211" y="1438"/>
                </a:lnTo>
                <a:lnTo>
                  <a:pt x="5176" y="1956"/>
                </a:lnTo>
                <a:lnTo>
                  <a:pt x="4198" y="2474"/>
                </a:lnTo>
                <a:lnTo>
                  <a:pt x="3278" y="3049"/>
                </a:lnTo>
                <a:lnTo>
                  <a:pt x="2358" y="3681"/>
                </a:lnTo>
                <a:lnTo>
                  <a:pt x="1553" y="4371"/>
                </a:lnTo>
                <a:lnTo>
                  <a:pt x="748" y="5176"/>
                </a:lnTo>
                <a:lnTo>
                  <a:pt x="230" y="5751"/>
                </a:lnTo>
                <a:lnTo>
                  <a:pt x="58" y="6039"/>
                </a:lnTo>
                <a:lnTo>
                  <a:pt x="0" y="6096"/>
                </a:lnTo>
                <a:lnTo>
                  <a:pt x="58" y="6096"/>
                </a:lnTo>
                <a:lnTo>
                  <a:pt x="575" y="5981"/>
                </a:lnTo>
                <a:lnTo>
                  <a:pt x="1093" y="5866"/>
                </a:lnTo>
                <a:lnTo>
                  <a:pt x="2128" y="5866"/>
                </a:lnTo>
                <a:lnTo>
                  <a:pt x="3048" y="5924"/>
                </a:lnTo>
                <a:lnTo>
                  <a:pt x="3968" y="6039"/>
                </a:lnTo>
                <a:lnTo>
                  <a:pt x="4831" y="6212"/>
                </a:lnTo>
                <a:lnTo>
                  <a:pt x="5693" y="6499"/>
                </a:lnTo>
                <a:lnTo>
                  <a:pt x="7476" y="7074"/>
                </a:lnTo>
                <a:lnTo>
                  <a:pt x="9144" y="7649"/>
                </a:lnTo>
                <a:lnTo>
                  <a:pt x="10466" y="7994"/>
                </a:lnTo>
                <a:lnTo>
                  <a:pt x="11847" y="8282"/>
                </a:lnTo>
                <a:lnTo>
                  <a:pt x="12537" y="8339"/>
                </a:lnTo>
                <a:lnTo>
                  <a:pt x="13227" y="8397"/>
                </a:lnTo>
                <a:lnTo>
                  <a:pt x="13917" y="8397"/>
                </a:lnTo>
                <a:lnTo>
                  <a:pt x="14549" y="8339"/>
                </a:lnTo>
                <a:lnTo>
                  <a:pt x="15297" y="8224"/>
                </a:lnTo>
                <a:lnTo>
                  <a:pt x="15987" y="7994"/>
                </a:lnTo>
                <a:lnTo>
                  <a:pt x="16620" y="7649"/>
                </a:lnTo>
                <a:lnTo>
                  <a:pt x="17195" y="7247"/>
                </a:lnTo>
                <a:lnTo>
                  <a:pt x="17655" y="6787"/>
                </a:lnTo>
                <a:lnTo>
                  <a:pt x="18057" y="6212"/>
                </a:lnTo>
                <a:lnTo>
                  <a:pt x="18172" y="5866"/>
                </a:lnTo>
                <a:lnTo>
                  <a:pt x="18287" y="5521"/>
                </a:lnTo>
                <a:lnTo>
                  <a:pt x="18402" y="5176"/>
                </a:lnTo>
                <a:lnTo>
                  <a:pt x="18460" y="4774"/>
                </a:lnTo>
                <a:lnTo>
                  <a:pt x="18460" y="4371"/>
                </a:lnTo>
                <a:lnTo>
                  <a:pt x="18460" y="3969"/>
                </a:lnTo>
                <a:lnTo>
                  <a:pt x="18402" y="3566"/>
                </a:lnTo>
                <a:lnTo>
                  <a:pt x="18345" y="3221"/>
                </a:lnTo>
                <a:lnTo>
                  <a:pt x="18230" y="2876"/>
                </a:lnTo>
                <a:lnTo>
                  <a:pt x="18057" y="2589"/>
                </a:lnTo>
                <a:lnTo>
                  <a:pt x="17655" y="2014"/>
                </a:lnTo>
                <a:lnTo>
                  <a:pt x="17137" y="1496"/>
                </a:lnTo>
                <a:lnTo>
                  <a:pt x="16562" y="1036"/>
                </a:lnTo>
                <a:lnTo>
                  <a:pt x="15872" y="691"/>
                </a:lnTo>
                <a:lnTo>
                  <a:pt x="15182" y="403"/>
                </a:lnTo>
                <a:lnTo>
                  <a:pt x="14319" y="173"/>
                </a:lnTo>
                <a:lnTo>
                  <a:pt x="13457" y="58"/>
                </a:lnTo>
                <a:lnTo>
                  <a:pt x="1259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1"/>
          <p:cNvSpPr/>
          <p:nvPr/>
        </p:nvSpPr>
        <p:spPr>
          <a:xfrm>
            <a:off x="76199" y="458559"/>
            <a:ext cx="565345" cy="402240"/>
          </a:xfrm>
          <a:custGeom>
            <a:rect b="b" l="l" r="r" t="t"/>
            <a:pathLst>
              <a:path extrusionOk="0" h="14607" w="20530">
                <a:moveTo>
                  <a:pt x="18000" y="0"/>
                </a:moveTo>
                <a:lnTo>
                  <a:pt x="16907" y="58"/>
                </a:lnTo>
                <a:lnTo>
                  <a:pt x="15814" y="115"/>
                </a:lnTo>
                <a:lnTo>
                  <a:pt x="14664" y="288"/>
                </a:lnTo>
                <a:lnTo>
                  <a:pt x="13572" y="460"/>
                </a:lnTo>
                <a:lnTo>
                  <a:pt x="12479" y="748"/>
                </a:lnTo>
                <a:lnTo>
                  <a:pt x="11444" y="1035"/>
                </a:lnTo>
                <a:lnTo>
                  <a:pt x="10409" y="1380"/>
                </a:lnTo>
                <a:lnTo>
                  <a:pt x="9374" y="1725"/>
                </a:lnTo>
                <a:lnTo>
                  <a:pt x="8396" y="2128"/>
                </a:lnTo>
                <a:lnTo>
                  <a:pt x="7418" y="2588"/>
                </a:lnTo>
                <a:lnTo>
                  <a:pt x="6441" y="3048"/>
                </a:lnTo>
                <a:lnTo>
                  <a:pt x="5521" y="3623"/>
                </a:lnTo>
                <a:lnTo>
                  <a:pt x="4601" y="4256"/>
                </a:lnTo>
                <a:lnTo>
                  <a:pt x="3795" y="4888"/>
                </a:lnTo>
                <a:lnTo>
                  <a:pt x="2990" y="5636"/>
                </a:lnTo>
                <a:lnTo>
                  <a:pt x="2415" y="6211"/>
                </a:lnTo>
                <a:lnTo>
                  <a:pt x="1840" y="6901"/>
                </a:lnTo>
                <a:lnTo>
                  <a:pt x="1265" y="7648"/>
                </a:lnTo>
                <a:lnTo>
                  <a:pt x="748" y="8454"/>
                </a:lnTo>
                <a:lnTo>
                  <a:pt x="345" y="9259"/>
                </a:lnTo>
                <a:lnTo>
                  <a:pt x="230" y="9719"/>
                </a:lnTo>
                <a:lnTo>
                  <a:pt x="115" y="10121"/>
                </a:lnTo>
                <a:lnTo>
                  <a:pt x="58" y="10581"/>
                </a:lnTo>
                <a:lnTo>
                  <a:pt x="0" y="10984"/>
                </a:lnTo>
                <a:lnTo>
                  <a:pt x="58" y="11444"/>
                </a:lnTo>
                <a:lnTo>
                  <a:pt x="173" y="11846"/>
                </a:lnTo>
                <a:lnTo>
                  <a:pt x="345" y="12306"/>
                </a:lnTo>
                <a:lnTo>
                  <a:pt x="518" y="12709"/>
                </a:lnTo>
                <a:lnTo>
                  <a:pt x="805" y="13112"/>
                </a:lnTo>
                <a:lnTo>
                  <a:pt x="1150" y="13457"/>
                </a:lnTo>
                <a:lnTo>
                  <a:pt x="1553" y="13744"/>
                </a:lnTo>
                <a:lnTo>
                  <a:pt x="1955" y="13974"/>
                </a:lnTo>
                <a:lnTo>
                  <a:pt x="2358" y="14204"/>
                </a:lnTo>
                <a:lnTo>
                  <a:pt x="2818" y="14319"/>
                </a:lnTo>
                <a:lnTo>
                  <a:pt x="3335" y="14492"/>
                </a:lnTo>
                <a:lnTo>
                  <a:pt x="3795" y="14549"/>
                </a:lnTo>
                <a:lnTo>
                  <a:pt x="4313" y="14607"/>
                </a:lnTo>
                <a:lnTo>
                  <a:pt x="4831" y="14607"/>
                </a:lnTo>
                <a:lnTo>
                  <a:pt x="5291" y="14549"/>
                </a:lnTo>
                <a:lnTo>
                  <a:pt x="5751" y="14492"/>
                </a:lnTo>
                <a:lnTo>
                  <a:pt x="6211" y="14377"/>
                </a:lnTo>
                <a:lnTo>
                  <a:pt x="6613" y="14204"/>
                </a:lnTo>
                <a:lnTo>
                  <a:pt x="7131" y="13974"/>
                </a:lnTo>
                <a:lnTo>
                  <a:pt x="7591" y="13687"/>
                </a:lnTo>
                <a:lnTo>
                  <a:pt x="8511" y="13054"/>
                </a:lnTo>
                <a:lnTo>
                  <a:pt x="9316" y="12364"/>
                </a:lnTo>
                <a:lnTo>
                  <a:pt x="10064" y="11559"/>
                </a:lnTo>
                <a:lnTo>
                  <a:pt x="10811" y="10696"/>
                </a:lnTo>
                <a:lnTo>
                  <a:pt x="11444" y="9834"/>
                </a:lnTo>
                <a:lnTo>
                  <a:pt x="12766" y="8109"/>
                </a:lnTo>
                <a:lnTo>
                  <a:pt x="13514" y="6958"/>
                </a:lnTo>
                <a:lnTo>
                  <a:pt x="14319" y="5808"/>
                </a:lnTo>
                <a:lnTo>
                  <a:pt x="15124" y="4658"/>
                </a:lnTo>
                <a:lnTo>
                  <a:pt x="15987" y="3566"/>
                </a:lnTo>
                <a:lnTo>
                  <a:pt x="16447" y="3048"/>
                </a:lnTo>
                <a:lnTo>
                  <a:pt x="16964" y="2530"/>
                </a:lnTo>
                <a:lnTo>
                  <a:pt x="17482" y="2070"/>
                </a:lnTo>
                <a:lnTo>
                  <a:pt x="18000" y="1668"/>
                </a:lnTo>
                <a:lnTo>
                  <a:pt x="18575" y="1265"/>
                </a:lnTo>
                <a:lnTo>
                  <a:pt x="19150" y="920"/>
                </a:lnTo>
                <a:lnTo>
                  <a:pt x="19840" y="690"/>
                </a:lnTo>
                <a:lnTo>
                  <a:pt x="20472" y="460"/>
                </a:lnTo>
                <a:lnTo>
                  <a:pt x="20530" y="403"/>
                </a:lnTo>
                <a:lnTo>
                  <a:pt x="20472" y="345"/>
                </a:lnTo>
                <a:lnTo>
                  <a:pt x="20070" y="230"/>
                </a:lnTo>
                <a:lnTo>
                  <a:pt x="19150" y="58"/>
                </a:lnTo>
                <a:lnTo>
                  <a:pt x="180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1"/>
          <p:cNvSpPr/>
          <p:nvPr/>
        </p:nvSpPr>
        <p:spPr>
          <a:xfrm>
            <a:off x="628870" y="216248"/>
            <a:ext cx="419699" cy="281901"/>
          </a:xfrm>
          <a:custGeom>
            <a:rect b="b" l="l" r="r" t="t"/>
            <a:pathLst>
              <a:path extrusionOk="0" h="10237" w="15241">
                <a:moveTo>
                  <a:pt x="3796" y="1"/>
                </a:moveTo>
                <a:lnTo>
                  <a:pt x="3106" y="58"/>
                </a:lnTo>
                <a:lnTo>
                  <a:pt x="2474" y="231"/>
                </a:lnTo>
                <a:lnTo>
                  <a:pt x="1841" y="461"/>
                </a:lnTo>
                <a:lnTo>
                  <a:pt x="1323" y="806"/>
                </a:lnTo>
                <a:lnTo>
                  <a:pt x="863" y="1266"/>
                </a:lnTo>
                <a:lnTo>
                  <a:pt x="633" y="1553"/>
                </a:lnTo>
                <a:lnTo>
                  <a:pt x="461" y="1841"/>
                </a:lnTo>
                <a:lnTo>
                  <a:pt x="288" y="2128"/>
                </a:lnTo>
                <a:lnTo>
                  <a:pt x="173" y="2473"/>
                </a:lnTo>
                <a:lnTo>
                  <a:pt x="58" y="3221"/>
                </a:lnTo>
                <a:lnTo>
                  <a:pt x="1" y="3854"/>
                </a:lnTo>
                <a:lnTo>
                  <a:pt x="116" y="4486"/>
                </a:lnTo>
                <a:lnTo>
                  <a:pt x="346" y="5061"/>
                </a:lnTo>
                <a:lnTo>
                  <a:pt x="691" y="5579"/>
                </a:lnTo>
                <a:lnTo>
                  <a:pt x="1093" y="6096"/>
                </a:lnTo>
                <a:lnTo>
                  <a:pt x="1611" y="6499"/>
                </a:lnTo>
                <a:lnTo>
                  <a:pt x="2186" y="6901"/>
                </a:lnTo>
                <a:lnTo>
                  <a:pt x="2761" y="7189"/>
                </a:lnTo>
                <a:lnTo>
                  <a:pt x="3336" y="7419"/>
                </a:lnTo>
                <a:lnTo>
                  <a:pt x="3911" y="7649"/>
                </a:lnTo>
                <a:lnTo>
                  <a:pt x="4486" y="7822"/>
                </a:lnTo>
                <a:lnTo>
                  <a:pt x="5751" y="8109"/>
                </a:lnTo>
                <a:lnTo>
                  <a:pt x="7017" y="8224"/>
                </a:lnTo>
                <a:lnTo>
                  <a:pt x="8627" y="8339"/>
                </a:lnTo>
                <a:lnTo>
                  <a:pt x="10294" y="8512"/>
                </a:lnTo>
                <a:lnTo>
                  <a:pt x="11157" y="8627"/>
                </a:lnTo>
                <a:lnTo>
                  <a:pt x="11962" y="8742"/>
                </a:lnTo>
                <a:lnTo>
                  <a:pt x="12767" y="8972"/>
                </a:lnTo>
                <a:lnTo>
                  <a:pt x="13515" y="9259"/>
                </a:lnTo>
                <a:lnTo>
                  <a:pt x="14377" y="9662"/>
                </a:lnTo>
                <a:lnTo>
                  <a:pt x="14780" y="9892"/>
                </a:lnTo>
                <a:lnTo>
                  <a:pt x="15183" y="10179"/>
                </a:lnTo>
                <a:lnTo>
                  <a:pt x="15240" y="10237"/>
                </a:lnTo>
                <a:lnTo>
                  <a:pt x="15240" y="10122"/>
                </a:lnTo>
                <a:lnTo>
                  <a:pt x="15183" y="9834"/>
                </a:lnTo>
                <a:lnTo>
                  <a:pt x="14952" y="9144"/>
                </a:lnTo>
                <a:lnTo>
                  <a:pt x="14550" y="8224"/>
                </a:lnTo>
                <a:lnTo>
                  <a:pt x="14090" y="7361"/>
                </a:lnTo>
                <a:lnTo>
                  <a:pt x="13572" y="6499"/>
                </a:lnTo>
                <a:lnTo>
                  <a:pt x="12997" y="5636"/>
                </a:lnTo>
                <a:lnTo>
                  <a:pt x="12365" y="4831"/>
                </a:lnTo>
                <a:lnTo>
                  <a:pt x="11675" y="4084"/>
                </a:lnTo>
                <a:lnTo>
                  <a:pt x="10985" y="3394"/>
                </a:lnTo>
                <a:lnTo>
                  <a:pt x="10237" y="2703"/>
                </a:lnTo>
                <a:lnTo>
                  <a:pt x="9604" y="2186"/>
                </a:lnTo>
                <a:lnTo>
                  <a:pt x="8972" y="1726"/>
                </a:lnTo>
                <a:lnTo>
                  <a:pt x="8282" y="1323"/>
                </a:lnTo>
                <a:lnTo>
                  <a:pt x="7592" y="921"/>
                </a:lnTo>
                <a:lnTo>
                  <a:pt x="6844" y="576"/>
                </a:lnTo>
                <a:lnTo>
                  <a:pt x="6096" y="346"/>
                </a:lnTo>
                <a:lnTo>
                  <a:pt x="5291" y="173"/>
                </a:lnTo>
                <a:lnTo>
                  <a:pt x="44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1"/>
          <p:cNvSpPr/>
          <p:nvPr/>
        </p:nvSpPr>
        <p:spPr>
          <a:xfrm>
            <a:off x="8592688" y="748087"/>
            <a:ext cx="110894" cy="95059"/>
          </a:xfrm>
          <a:custGeom>
            <a:rect b="b" l="l" r="r" t="t"/>
            <a:pathLst>
              <a:path extrusionOk="0" h="3452" w="4027">
                <a:moveTo>
                  <a:pt x="1381" y="1"/>
                </a:moveTo>
                <a:lnTo>
                  <a:pt x="1036" y="116"/>
                </a:lnTo>
                <a:lnTo>
                  <a:pt x="749" y="231"/>
                </a:lnTo>
                <a:lnTo>
                  <a:pt x="461" y="404"/>
                </a:lnTo>
                <a:lnTo>
                  <a:pt x="231" y="691"/>
                </a:lnTo>
                <a:lnTo>
                  <a:pt x="58" y="979"/>
                </a:lnTo>
                <a:lnTo>
                  <a:pt x="1" y="1266"/>
                </a:lnTo>
                <a:lnTo>
                  <a:pt x="58" y="1669"/>
                </a:lnTo>
                <a:lnTo>
                  <a:pt x="173" y="2014"/>
                </a:lnTo>
                <a:lnTo>
                  <a:pt x="346" y="2359"/>
                </a:lnTo>
                <a:lnTo>
                  <a:pt x="576" y="2646"/>
                </a:lnTo>
                <a:lnTo>
                  <a:pt x="864" y="2934"/>
                </a:lnTo>
                <a:lnTo>
                  <a:pt x="1209" y="3164"/>
                </a:lnTo>
                <a:lnTo>
                  <a:pt x="1554" y="3279"/>
                </a:lnTo>
                <a:lnTo>
                  <a:pt x="1956" y="3394"/>
                </a:lnTo>
                <a:lnTo>
                  <a:pt x="2359" y="3451"/>
                </a:lnTo>
                <a:lnTo>
                  <a:pt x="2704" y="3451"/>
                </a:lnTo>
                <a:lnTo>
                  <a:pt x="2991" y="3336"/>
                </a:lnTo>
                <a:lnTo>
                  <a:pt x="3336" y="3221"/>
                </a:lnTo>
                <a:lnTo>
                  <a:pt x="3624" y="3049"/>
                </a:lnTo>
                <a:lnTo>
                  <a:pt x="3854" y="2761"/>
                </a:lnTo>
                <a:lnTo>
                  <a:pt x="3969" y="2474"/>
                </a:lnTo>
                <a:lnTo>
                  <a:pt x="4026" y="2186"/>
                </a:lnTo>
                <a:lnTo>
                  <a:pt x="4026" y="1784"/>
                </a:lnTo>
                <a:lnTo>
                  <a:pt x="3911" y="1439"/>
                </a:lnTo>
                <a:lnTo>
                  <a:pt x="3681" y="1094"/>
                </a:lnTo>
                <a:lnTo>
                  <a:pt x="3451" y="749"/>
                </a:lnTo>
                <a:lnTo>
                  <a:pt x="3164" y="519"/>
                </a:lnTo>
                <a:lnTo>
                  <a:pt x="2819" y="289"/>
                </a:lnTo>
                <a:lnTo>
                  <a:pt x="2474" y="116"/>
                </a:lnTo>
                <a:lnTo>
                  <a:pt x="2129" y="58"/>
                </a:lnTo>
                <a:lnTo>
                  <a:pt x="172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1"/>
          <p:cNvSpPr/>
          <p:nvPr/>
        </p:nvSpPr>
        <p:spPr>
          <a:xfrm>
            <a:off x="576629" y="604238"/>
            <a:ext cx="117200" cy="117227"/>
          </a:xfrm>
          <a:custGeom>
            <a:rect b="b" l="l" r="r" t="t"/>
            <a:pathLst>
              <a:path extrusionOk="0" h="4257" w="4256">
                <a:moveTo>
                  <a:pt x="1840" y="1"/>
                </a:moveTo>
                <a:lnTo>
                  <a:pt x="1495" y="116"/>
                </a:lnTo>
                <a:lnTo>
                  <a:pt x="1150" y="231"/>
                </a:lnTo>
                <a:lnTo>
                  <a:pt x="805" y="461"/>
                </a:lnTo>
                <a:lnTo>
                  <a:pt x="575" y="691"/>
                </a:lnTo>
                <a:lnTo>
                  <a:pt x="403" y="921"/>
                </a:lnTo>
                <a:lnTo>
                  <a:pt x="230" y="1208"/>
                </a:lnTo>
                <a:lnTo>
                  <a:pt x="115" y="1496"/>
                </a:lnTo>
                <a:lnTo>
                  <a:pt x="58" y="1841"/>
                </a:lnTo>
                <a:lnTo>
                  <a:pt x="0" y="2128"/>
                </a:lnTo>
                <a:lnTo>
                  <a:pt x="58" y="2473"/>
                </a:lnTo>
                <a:lnTo>
                  <a:pt x="115" y="2819"/>
                </a:lnTo>
                <a:lnTo>
                  <a:pt x="230" y="3106"/>
                </a:lnTo>
                <a:lnTo>
                  <a:pt x="403" y="3394"/>
                </a:lnTo>
                <a:lnTo>
                  <a:pt x="633" y="3624"/>
                </a:lnTo>
                <a:lnTo>
                  <a:pt x="863" y="3854"/>
                </a:lnTo>
                <a:lnTo>
                  <a:pt x="1093" y="4026"/>
                </a:lnTo>
                <a:lnTo>
                  <a:pt x="1380" y="4141"/>
                </a:lnTo>
                <a:lnTo>
                  <a:pt x="1725" y="4199"/>
                </a:lnTo>
                <a:lnTo>
                  <a:pt x="2070" y="4256"/>
                </a:lnTo>
                <a:lnTo>
                  <a:pt x="2358" y="4256"/>
                </a:lnTo>
                <a:lnTo>
                  <a:pt x="2703" y="4199"/>
                </a:lnTo>
                <a:lnTo>
                  <a:pt x="2990" y="4084"/>
                </a:lnTo>
                <a:lnTo>
                  <a:pt x="3278" y="3911"/>
                </a:lnTo>
                <a:lnTo>
                  <a:pt x="3508" y="3739"/>
                </a:lnTo>
                <a:lnTo>
                  <a:pt x="3738" y="3509"/>
                </a:lnTo>
                <a:lnTo>
                  <a:pt x="3968" y="3221"/>
                </a:lnTo>
                <a:lnTo>
                  <a:pt x="4083" y="2934"/>
                </a:lnTo>
                <a:lnTo>
                  <a:pt x="4198" y="2646"/>
                </a:lnTo>
                <a:lnTo>
                  <a:pt x="4256" y="2301"/>
                </a:lnTo>
                <a:lnTo>
                  <a:pt x="4256" y="2013"/>
                </a:lnTo>
                <a:lnTo>
                  <a:pt x="4198" y="1668"/>
                </a:lnTo>
                <a:lnTo>
                  <a:pt x="4141" y="1381"/>
                </a:lnTo>
                <a:lnTo>
                  <a:pt x="3968" y="1093"/>
                </a:lnTo>
                <a:lnTo>
                  <a:pt x="3795" y="806"/>
                </a:lnTo>
                <a:lnTo>
                  <a:pt x="3565" y="576"/>
                </a:lnTo>
                <a:lnTo>
                  <a:pt x="3278" y="346"/>
                </a:lnTo>
                <a:lnTo>
                  <a:pt x="2933" y="173"/>
                </a:lnTo>
                <a:lnTo>
                  <a:pt x="2588" y="58"/>
                </a:lnTo>
                <a:lnTo>
                  <a:pt x="224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1"/>
          <p:cNvSpPr/>
          <p:nvPr/>
        </p:nvSpPr>
        <p:spPr>
          <a:xfrm>
            <a:off x="7976651" y="247657"/>
            <a:ext cx="190064" cy="269262"/>
          </a:xfrm>
          <a:custGeom>
            <a:rect b="b" l="l" r="r" t="t"/>
            <a:pathLst>
              <a:path extrusionOk="0" h="9778" w="6902">
                <a:moveTo>
                  <a:pt x="4429" y="1"/>
                </a:moveTo>
                <a:lnTo>
                  <a:pt x="4084" y="58"/>
                </a:lnTo>
                <a:lnTo>
                  <a:pt x="3796" y="116"/>
                </a:lnTo>
                <a:lnTo>
                  <a:pt x="3451" y="231"/>
                </a:lnTo>
                <a:lnTo>
                  <a:pt x="3164" y="404"/>
                </a:lnTo>
                <a:lnTo>
                  <a:pt x="2876" y="576"/>
                </a:lnTo>
                <a:lnTo>
                  <a:pt x="2646" y="806"/>
                </a:lnTo>
                <a:lnTo>
                  <a:pt x="2416" y="1036"/>
                </a:lnTo>
                <a:lnTo>
                  <a:pt x="2244" y="1324"/>
                </a:lnTo>
                <a:lnTo>
                  <a:pt x="1956" y="1956"/>
                </a:lnTo>
                <a:lnTo>
                  <a:pt x="1726" y="2704"/>
                </a:lnTo>
                <a:lnTo>
                  <a:pt x="1611" y="3451"/>
                </a:lnTo>
                <a:lnTo>
                  <a:pt x="1496" y="4256"/>
                </a:lnTo>
                <a:lnTo>
                  <a:pt x="1439" y="5004"/>
                </a:lnTo>
                <a:lnTo>
                  <a:pt x="1381" y="6269"/>
                </a:lnTo>
                <a:lnTo>
                  <a:pt x="1266" y="6902"/>
                </a:lnTo>
                <a:lnTo>
                  <a:pt x="1151" y="7534"/>
                </a:lnTo>
                <a:lnTo>
                  <a:pt x="979" y="8109"/>
                </a:lnTo>
                <a:lnTo>
                  <a:pt x="748" y="8684"/>
                </a:lnTo>
                <a:lnTo>
                  <a:pt x="461" y="9202"/>
                </a:lnTo>
                <a:lnTo>
                  <a:pt x="1" y="9662"/>
                </a:lnTo>
                <a:lnTo>
                  <a:pt x="1" y="9720"/>
                </a:lnTo>
                <a:lnTo>
                  <a:pt x="58" y="9777"/>
                </a:lnTo>
                <a:lnTo>
                  <a:pt x="346" y="9720"/>
                </a:lnTo>
                <a:lnTo>
                  <a:pt x="979" y="9547"/>
                </a:lnTo>
                <a:lnTo>
                  <a:pt x="1784" y="9259"/>
                </a:lnTo>
                <a:lnTo>
                  <a:pt x="2531" y="8799"/>
                </a:lnTo>
                <a:lnTo>
                  <a:pt x="3279" y="8339"/>
                </a:lnTo>
                <a:lnTo>
                  <a:pt x="3969" y="7764"/>
                </a:lnTo>
                <a:lnTo>
                  <a:pt x="4601" y="7074"/>
                </a:lnTo>
                <a:lnTo>
                  <a:pt x="5176" y="6384"/>
                </a:lnTo>
                <a:lnTo>
                  <a:pt x="5694" y="5694"/>
                </a:lnTo>
                <a:lnTo>
                  <a:pt x="6097" y="4947"/>
                </a:lnTo>
                <a:lnTo>
                  <a:pt x="6327" y="4429"/>
                </a:lnTo>
                <a:lnTo>
                  <a:pt x="6557" y="3911"/>
                </a:lnTo>
                <a:lnTo>
                  <a:pt x="6729" y="3279"/>
                </a:lnTo>
                <a:lnTo>
                  <a:pt x="6844" y="2704"/>
                </a:lnTo>
                <a:lnTo>
                  <a:pt x="6902" y="2071"/>
                </a:lnTo>
                <a:lnTo>
                  <a:pt x="6844" y="1496"/>
                </a:lnTo>
                <a:lnTo>
                  <a:pt x="6729" y="1209"/>
                </a:lnTo>
                <a:lnTo>
                  <a:pt x="6614" y="979"/>
                </a:lnTo>
                <a:lnTo>
                  <a:pt x="6442" y="749"/>
                </a:lnTo>
                <a:lnTo>
                  <a:pt x="6269" y="519"/>
                </a:lnTo>
                <a:lnTo>
                  <a:pt x="5982" y="346"/>
                </a:lnTo>
                <a:lnTo>
                  <a:pt x="5694" y="173"/>
                </a:lnTo>
                <a:lnTo>
                  <a:pt x="5407" y="116"/>
                </a:lnTo>
                <a:lnTo>
                  <a:pt x="506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1"/>
          <p:cNvSpPr/>
          <p:nvPr/>
        </p:nvSpPr>
        <p:spPr>
          <a:xfrm>
            <a:off x="8073256" y="84546"/>
            <a:ext cx="140964" cy="110894"/>
          </a:xfrm>
          <a:custGeom>
            <a:rect b="b" l="l" r="r" t="t"/>
            <a:pathLst>
              <a:path extrusionOk="0" h="4027" w="5119">
                <a:moveTo>
                  <a:pt x="2014" y="1"/>
                </a:moveTo>
                <a:lnTo>
                  <a:pt x="1553" y="116"/>
                </a:lnTo>
                <a:lnTo>
                  <a:pt x="1151" y="231"/>
                </a:lnTo>
                <a:lnTo>
                  <a:pt x="806" y="461"/>
                </a:lnTo>
                <a:lnTo>
                  <a:pt x="518" y="748"/>
                </a:lnTo>
                <a:lnTo>
                  <a:pt x="231" y="1093"/>
                </a:lnTo>
                <a:lnTo>
                  <a:pt x="58" y="1438"/>
                </a:lnTo>
                <a:lnTo>
                  <a:pt x="1" y="1841"/>
                </a:lnTo>
                <a:lnTo>
                  <a:pt x="58" y="2244"/>
                </a:lnTo>
                <a:lnTo>
                  <a:pt x="231" y="2646"/>
                </a:lnTo>
                <a:lnTo>
                  <a:pt x="518" y="3049"/>
                </a:lnTo>
                <a:lnTo>
                  <a:pt x="863" y="3336"/>
                </a:lnTo>
                <a:lnTo>
                  <a:pt x="1266" y="3624"/>
                </a:lnTo>
                <a:lnTo>
                  <a:pt x="1668" y="3796"/>
                </a:lnTo>
                <a:lnTo>
                  <a:pt x="2129" y="3969"/>
                </a:lnTo>
                <a:lnTo>
                  <a:pt x="2646" y="4026"/>
                </a:lnTo>
                <a:lnTo>
                  <a:pt x="3106" y="3969"/>
                </a:lnTo>
                <a:lnTo>
                  <a:pt x="3566" y="3911"/>
                </a:lnTo>
                <a:lnTo>
                  <a:pt x="3969" y="3739"/>
                </a:lnTo>
                <a:lnTo>
                  <a:pt x="4314" y="3509"/>
                </a:lnTo>
                <a:lnTo>
                  <a:pt x="4659" y="3221"/>
                </a:lnTo>
                <a:lnTo>
                  <a:pt x="4889" y="2934"/>
                </a:lnTo>
                <a:lnTo>
                  <a:pt x="5061" y="2531"/>
                </a:lnTo>
                <a:lnTo>
                  <a:pt x="5119" y="2186"/>
                </a:lnTo>
                <a:lnTo>
                  <a:pt x="5061" y="1726"/>
                </a:lnTo>
                <a:lnTo>
                  <a:pt x="4889" y="1323"/>
                </a:lnTo>
                <a:lnTo>
                  <a:pt x="4601" y="978"/>
                </a:lnTo>
                <a:lnTo>
                  <a:pt x="4256" y="633"/>
                </a:lnTo>
                <a:lnTo>
                  <a:pt x="3854" y="346"/>
                </a:lnTo>
                <a:lnTo>
                  <a:pt x="3451" y="173"/>
                </a:lnTo>
                <a:lnTo>
                  <a:pt x="2991" y="58"/>
                </a:lnTo>
                <a:lnTo>
                  <a:pt x="253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350" name="Shape 350"/>
        <p:cNvGrpSpPr/>
        <p:nvPr/>
      </p:nvGrpSpPr>
      <p:grpSpPr>
        <a:xfrm>
          <a:off x="0" y="0"/>
          <a:ext cx="0" cy="0"/>
          <a:chOff x="0" y="0"/>
          <a:chExt cx="0" cy="0"/>
        </a:xfrm>
      </p:grpSpPr>
      <p:sp>
        <p:nvSpPr>
          <p:cNvPr id="351" name="Google Shape;351;p13"/>
          <p:cNvSpPr txBox="1"/>
          <p:nvPr>
            <p:ph type="ctrTitle"/>
          </p:nvPr>
        </p:nvSpPr>
        <p:spPr>
          <a:xfrm>
            <a:off x="996630" y="2003888"/>
            <a:ext cx="4523700" cy="1159800"/>
          </a:xfrm>
          <a:prstGeom prst="rect">
            <a:avLst/>
          </a:prstGeom>
        </p:spPr>
        <p:txBody>
          <a:bodyPr anchorCtr="0" anchor="b" bIns="91425" lIns="91425" spcFirstLastPara="1" rIns="91425" wrap="square" tIns="91425"/>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cxnSp>
        <p:nvCxnSpPr>
          <p:cNvPr id="352" name="Google Shape;352;p13"/>
          <p:cNvCxnSpPr/>
          <p:nvPr/>
        </p:nvCxnSpPr>
        <p:spPr>
          <a:xfrm>
            <a:off x="-6025" y="3676512"/>
            <a:ext cx="9162000" cy="0"/>
          </a:xfrm>
          <a:prstGeom prst="straightConnector1">
            <a:avLst/>
          </a:prstGeom>
          <a:noFill/>
          <a:ln cap="flat" cmpd="sng" w="9525">
            <a:solidFill>
              <a:srgbClr val="000000"/>
            </a:solidFill>
            <a:prstDash val="solid"/>
            <a:round/>
            <a:headEnd len="med" w="med" type="none"/>
            <a:tailEnd len="med" w="med" type="none"/>
          </a:ln>
        </p:spPr>
      </p:cxnSp>
      <p:sp>
        <p:nvSpPr>
          <p:cNvPr id="353" name="Google Shape;353;p13"/>
          <p:cNvSpPr/>
          <p:nvPr/>
        </p:nvSpPr>
        <p:spPr>
          <a:xfrm>
            <a:off x="1117950" y="3393000"/>
            <a:ext cx="567000" cy="567000"/>
          </a:xfrm>
          <a:prstGeom prst="ellipse">
            <a:avLst/>
          </a:prstGeom>
          <a:solidFill>
            <a:srgbClr val="FFC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354" name="Shape 354"/>
        <p:cNvGrpSpPr/>
        <p:nvPr/>
      </p:nvGrpSpPr>
      <p:grpSpPr>
        <a:xfrm>
          <a:off x="0" y="0"/>
          <a:ext cx="0" cy="0"/>
          <a:chOff x="0" y="0"/>
          <a:chExt cx="0" cy="0"/>
        </a:xfrm>
      </p:grpSpPr>
      <p:sp>
        <p:nvSpPr>
          <p:cNvPr id="355" name="Google Shape;355;p14"/>
          <p:cNvSpPr txBox="1"/>
          <p:nvPr>
            <p:ph idx="1" type="subTitle"/>
          </p:nvPr>
        </p:nvSpPr>
        <p:spPr>
          <a:xfrm>
            <a:off x="2022300" y="2815923"/>
            <a:ext cx="5591400" cy="784800"/>
          </a:xfrm>
          <a:prstGeom prst="rect">
            <a:avLst/>
          </a:prstGeom>
        </p:spPr>
        <p:txBody>
          <a:bodyPr anchorCtr="0" anchor="t" bIns="91425" lIns="91425" spcFirstLastPara="1" rIns="91425" wrap="square" tIns="91425"/>
          <a:lstStyle>
            <a:lvl1pPr lvl="0" rtl="0">
              <a:spcBef>
                <a:spcPts val="0"/>
              </a:spcBef>
              <a:spcAft>
                <a:spcPts val="0"/>
              </a:spcAft>
              <a:buClr>
                <a:srgbClr val="000000"/>
              </a:buClr>
              <a:buSzPts val="1400"/>
              <a:buNone/>
              <a:defRPr sz="1400">
                <a:highlight>
                  <a:srgbClr val="FFCD00"/>
                </a:highlight>
              </a:defRPr>
            </a:lvl1pPr>
            <a:lvl2pPr lvl="1" rtl="0">
              <a:spcBef>
                <a:spcPts val="0"/>
              </a:spcBef>
              <a:spcAft>
                <a:spcPts val="0"/>
              </a:spcAft>
              <a:buClr>
                <a:schemeClr val="dk2"/>
              </a:buClr>
              <a:buSzPts val="1400"/>
              <a:buNone/>
              <a:defRPr sz="1400">
                <a:solidFill>
                  <a:schemeClr val="dk2"/>
                </a:solidFill>
                <a:highlight>
                  <a:srgbClr val="FFCD00"/>
                </a:highlight>
              </a:defRPr>
            </a:lvl2pPr>
            <a:lvl3pPr lvl="2" rtl="0">
              <a:spcBef>
                <a:spcPts val="0"/>
              </a:spcBef>
              <a:spcAft>
                <a:spcPts val="0"/>
              </a:spcAft>
              <a:buClr>
                <a:schemeClr val="dk2"/>
              </a:buClr>
              <a:buSzPts val="1400"/>
              <a:buNone/>
              <a:defRPr sz="1400">
                <a:solidFill>
                  <a:schemeClr val="dk2"/>
                </a:solidFill>
                <a:highlight>
                  <a:srgbClr val="FFCD00"/>
                </a:highlight>
              </a:defRPr>
            </a:lvl3pPr>
            <a:lvl4pPr lvl="3" rtl="0">
              <a:spcBef>
                <a:spcPts val="0"/>
              </a:spcBef>
              <a:spcAft>
                <a:spcPts val="0"/>
              </a:spcAft>
              <a:buClr>
                <a:schemeClr val="dk2"/>
              </a:buClr>
              <a:buSzPts val="1400"/>
              <a:buNone/>
              <a:defRPr sz="1400">
                <a:solidFill>
                  <a:schemeClr val="dk2"/>
                </a:solidFill>
                <a:highlight>
                  <a:srgbClr val="FFCD00"/>
                </a:highlight>
              </a:defRPr>
            </a:lvl4pPr>
            <a:lvl5pPr lvl="4" rtl="0">
              <a:spcBef>
                <a:spcPts val="0"/>
              </a:spcBef>
              <a:spcAft>
                <a:spcPts val="0"/>
              </a:spcAft>
              <a:buClr>
                <a:schemeClr val="dk2"/>
              </a:buClr>
              <a:buSzPts val="1400"/>
              <a:buNone/>
              <a:defRPr sz="1400">
                <a:solidFill>
                  <a:schemeClr val="dk2"/>
                </a:solidFill>
                <a:highlight>
                  <a:srgbClr val="FFCD00"/>
                </a:highlight>
              </a:defRPr>
            </a:lvl5pPr>
            <a:lvl6pPr lvl="5" rtl="0">
              <a:spcBef>
                <a:spcPts val="0"/>
              </a:spcBef>
              <a:spcAft>
                <a:spcPts val="0"/>
              </a:spcAft>
              <a:buClr>
                <a:schemeClr val="dk2"/>
              </a:buClr>
              <a:buSzPts val="1400"/>
              <a:buNone/>
              <a:defRPr sz="1400">
                <a:solidFill>
                  <a:schemeClr val="dk2"/>
                </a:solidFill>
                <a:highlight>
                  <a:srgbClr val="FFCD00"/>
                </a:highlight>
              </a:defRPr>
            </a:lvl6pPr>
            <a:lvl7pPr lvl="6" rtl="0">
              <a:spcBef>
                <a:spcPts val="0"/>
              </a:spcBef>
              <a:spcAft>
                <a:spcPts val="0"/>
              </a:spcAft>
              <a:buClr>
                <a:schemeClr val="dk2"/>
              </a:buClr>
              <a:buSzPts val="1400"/>
              <a:buNone/>
              <a:defRPr sz="1400">
                <a:solidFill>
                  <a:schemeClr val="dk2"/>
                </a:solidFill>
                <a:highlight>
                  <a:srgbClr val="FFCD00"/>
                </a:highlight>
              </a:defRPr>
            </a:lvl7pPr>
            <a:lvl8pPr lvl="7" rtl="0">
              <a:spcBef>
                <a:spcPts val="0"/>
              </a:spcBef>
              <a:spcAft>
                <a:spcPts val="0"/>
              </a:spcAft>
              <a:buClr>
                <a:schemeClr val="dk2"/>
              </a:buClr>
              <a:buSzPts val="1400"/>
              <a:buNone/>
              <a:defRPr sz="1400">
                <a:solidFill>
                  <a:schemeClr val="dk2"/>
                </a:solidFill>
                <a:highlight>
                  <a:srgbClr val="FFCD00"/>
                </a:highlight>
              </a:defRPr>
            </a:lvl8pPr>
            <a:lvl9pPr lvl="8" rtl="0">
              <a:spcBef>
                <a:spcPts val="0"/>
              </a:spcBef>
              <a:spcAft>
                <a:spcPts val="0"/>
              </a:spcAft>
              <a:buClr>
                <a:schemeClr val="dk2"/>
              </a:buClr>
              <a:buSzPts val="1400"/>
              <a:buNone/>
              <a:defRPr sz="1400">
                <a:solidFill>
                  <a:schemeClr val="dk2"/>
                </a:solidFill>
                <a:highlight>
                  <a:srgbClr val="FFCD00"/>
                </a:highlight>
              </a:defRPr>
            </a:lvl9pPr>
          </a:lstStyle>
          <a:p/>
        </p:txBody>
      </p:sp>
      <p:cxnSp>
        <p:nvCxnSpPr>
          <p:cNvPr id="356" name="Google Shape;356;p14"/>
          <p:cNvCxnSpPr/>
          <p:nvPr/>
        </p:nvCxnSpPr>
        <p:spPr>
          <a:xfrm>
            <a:off x="-6025" y="2571762"/>
            <a:ext cx="1984500" cy="0"/>
          </a:xfrm>
          <a:prstGeom prst="straightConnector1">
            <a:avLst/>
          </a:prstGeom>
          <a:noFill/>
          <a:ln cap="flat" cmpd="sng" w="9525">
            <a:solidFill>
              <a:srgbClr val="CCCCCC"/>
            </a:solidFill>
            <a:prstDash val="solid"/>
            <a:round/>
            <a:headEnd len="med" w="med" type="none"/>
            <a:tailEnd len="med" w="med" type="none"/>
          </a:ln>
        </p:spPr>
      </p:cxnSp>
      <p:sp>
        <p:nvSpPr>
          <p:cNvPr id="357" name="Google Shape;357;p14"/>
          <p:cNvSpPr/>
          <p:nvPr/>
        </p:nvSpPr>
        <p:spPr>
          <a:xfrm>
            <a:off x="1117950" y="2288250"/>
            <a:ext cx="567000" cy="567000"/>
          </a:xfrm>
          <a:prstGeom prst="ellipse">
            <a:avLst/>
          </a:prstGeom>
          <a:solidFill>
            <a:srgbClr val="FFC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4"/>
          <p:cNvSpPr txBox="1"/>
          <p:nvPr>
            <p:ph type="ctrTitle"/>
          </p:nvPr>
        </p:nvSpPr>
        <p:spPr>
          <a:xfrm>
            <a:off x="2022225" y="1693523"/>
            <a:ext cx="3787800" cy="1159800"/>
          </a:xfrm>
          <a:prstGeom prst="rect">
            <a:avLst/>
          </a:prstGeom>
        </p:spPr>
        <p:txBody>
          <a:bodyPr anchorCtr="0" anchor="b" bIns="91425" lIns="91425" spcFirstLastPara="1" rIns="91425" wrap="square" tIns="91425"/>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cxnSp>
        <p:nvCxnSpPr>
          <p:cNvPr id="359" name="Google Shape;359;p14"/>
          <p:cNvCxnSpPr/>
          <p:nvPr/>
        </p:nvCxnSpPr>
        <p:spPr>
          <a:xfrm>
            <a:off x="5898975" y="2571750"/>
            <a:ext cx="3251100" cy="0"/>
          </a:xfrm>
          <a:prstGeom prst="straightConnector1">
            <a:avLst/>
          </a:prstGeom>
          <a:noFill/>
          <a:ln cap="flat" cmpd="sng" w="9525">
            <a:solidFill>
              <a:srgbClr val="CCCCCC"/>
            </a:solidFill>
            <a:prstDash val="solid"/>
            <a:round/>
            <a:headEnd len="med" w="med" type="none"/>
            <a:tailEnd len="med" w="med" type="none"/>
          </a:ln>
        </p:spPr>
      </p:cxnSp>
      <p:sp>
        <p:nvSpPr>
          <p:cNvPr id="360" name="Google Shape;360;p1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361" name="Shape 361"/>
        <p:cNvGrpSpPr/>
        <p:nvPr/>
      </p:nvGrpSpPr>
      <p:grpSpPr>
        <a:xfrm>
          <a:off x="0" y="0"/>
          <a:ext cx="0" cy="0"/>
          <a:chOff x="0" y="0"/>
          <a:chExt cx="0" cy="0"/>
        </a:xfrm>
      </p:grpSpPr>
      <p:sp>
        <p:nvSpPr>
          <p:cNvPr id="362" name="Google Shape;362;p15"/>
          <p:cNvSpPr txBox="1"/>
          <p:nvPr>
            <p:ph idx="1" type="body"/>
          </p:nvPr>
        </p:nvSpPr>
        <p:spPr>
          <a:xfrm>
            <a:off x="2105050" y="2238000"/>
            <a:ext cx="4933800" cy="819900"/>
          </a:xfrm>
          <a:prstGeom prst="rect">
            <a:avLst/>
          </a:prstGeom>
        </p:spPr>
        <p:txBody>
          <a:bodyPr anchorCtr="0" anchor="b" bIns="91425" lIns="91425" spcFirstLastPara="1" rIns="91425" wrap="square" tIns="91425"/>
          <a:lstStyle>
            <a:lvl1pPr indent="-381000" lvl="0" marL="457200" rtl="0" algn="ctr">
              <a:spcBef>
                <a:spcPts val="600"/>
              </a:spcBef>
              <a:spcAft>
                <a:spcPts val="0"/>
              </a:spcAft>
              <a:buSzPts val="2400"/>
              <a:buFont typeface="Lora"/>
              <a:buChar char="◉"/>
              <a:defRPr i="1" sz="2400">
                <a:latin typeface="Lora"/>
                <a:ea typeface="Lora"/>
                <a:cs typeface="Lora"/>
                <a:sym typeface="Lora"/>
              </a:defRPr>
            </a:lvl1pPr>
            <a:lvl2pPr indent="-355600" lvl="1" marL="914400" rtl="0" algn="ctr">
              <a:spcBef>
                <a:spcPts val="0"/>
              </a:spcBef>
              <a:spcAft>
                <a:spcPts val="0"/>
              </a:spcAft>
              <a:buSzPts val="2000"/>
              <a:buFont typeface="Lora"/>
              <a:buChar char="○"/>
              <a:defRPr i="1">
                <a:latin typeface="Lora"/>
                <a:ea typeface="Lora"/>
                <a:cs typeface="Lora"/>
                <a:sym typeface="Lora"/>
              </a:defRPr>
            </a:lvl2pPr>
            <a:lvl3pPr indent="-355600" lvl="2" marL="1371600" rtl="0" algn="ctr">
              <a:spcBef>
                <a:spcPts val="0"/>
              </a:spcBef>
              <a:spcAft>
                <a:spcPts val="0"/>
              </a:spcAft>
              <a:buSzPts val="2000"/>
              <a:buFont typeface="Lora"/>
              <a:buChar char="■"/>
              <a:defRPr i="1">
                <a:latin typeface="Lora"/>
                <a:ea typeface="Lora"/>
                <a:cs typeface="Lora"/>
                <a:sym typeface="Lora"/>
              </a:defRPr>
            </a:lvl3pPr>
            <a:lvl4pPr indent="-381000" lvl="3" marL="1828800" rtl="0" algn="ctr">
              <a:spcBef>
                <a:spcPts val="0"/>
              </a:spcBef>
              <a:spcAft>
                <a:spcPts val="0"/>
              </a:spcAft>
              <a:buSzPts val="2400"/>
              <a:buFont typeface="Lora"/>
              <a:buChar char="●"/>
              <a:defRPr i="1" sz="2400">
                <a:latin typeface="Lora"/>
                <a:ea typeface="Lora"/>
                <a:cs typeface="Lora"/>
                <a:sym typeface="Lora"/>
              </a:defRPr>
            </a:lvl4pPr>
            <a:lvl5pPr indent="-381000" lvl="4" marL="2286000" rtl="0" algn="ctr">
              <a:spcBef>
                <a:spcPts val="0"/>
              </a:spcBef>
              <a:spcAft>
                <a:spcPts val="0"/>
              </a:spcAft>
              <a:buSzPts val="2400"/>
              <a:buFont typeface="Lora"/>
              <a:buChar char="○"/>
              <a:defRPr i="1" sz="2400">
                <a:latin typeface="Lora"/>
                <a:ea typeface="Lora"/>
                <a:cs typeface="Lora"/>
                <a:sym typeface="Lora"/>
              </a:defRPr>
            </a:lvl5pPr>
            <a:lvl6pPr indent="-381000" lvl="5" marL="2743200" rtl="0" algn="ctr">
              <a:spcBef>
                <a:spcPts val="0"/>
              </a:spcBef>
              <a:spcAft>
                <a:spcPts val="0"/>
              </a:spcAft>
              <a:buSzPts val="2400"/>
              <a:buFont typeface="Lora"/>
              <a:buChar char="■"/>
              <a:defRPr i="1" sz="2400">
                <a:latin typeface="Lora"/>
                <a:ea typeface="Lora"/>
                <a:cs typeface="Lora"/>
                <a:sym typeface="Lora"/>
              </a:defRPr>
            </a:lvl6pPr>
            <a:lvl7pPr indent="-381000" lvl="6" marL="3200400" rtl="0" algn="ctr">
              <a:spcBef>
                <a:spcPts val="0"/>
              </a:spcBef>
              <a:spcAft>
                <a:spcPts val="0"/>
              </a:spcAft>
              <a:buSzPts val="2400"/>
              <a:buFont typeface="Lora"/>
              <a:buChar char="●"/>
              <a:defRPr i="1" sz="2400">
                <a:latin typeface="Lora"/>
                <a:ea typeface="Lora"/>
                <a:cs typeface="Lora"/>
                <a:sym typeface="Lora"/>
              </a:defRPr>
            </a:lvl7pPr>
            <a:lvl8pPr indent="-381000" lvl="7" marL="3657600" rtl="0" algn="ctr">
              <a:spcBef>
                <a:spcPts val="0"/>
              </a:spcBef>
              <a:spcAft>
                <a:spcPts val="0"/>
              </a:spcAft>
              <a:buSzPts val="2400"/>
              <a:buFont typeface="Lora"/>
              <a:buChar char="○"/>
              <a:defRPr i="1" sz="2400">
                <a:latin typeface="Lora"/>
                <a:ea typeface="Lora"/>
                <a:cs typeface="Lora"/>
                <a:sym typeface="Lora"/>
              </a:defRPr>
            </a:lvl8pPr>
            <a:lvl9pPr indent="-381000" lvl="8" marL="4114800" rtl="0" algn="ctr">
              <a:spcBef>
                <a:spcPts val="0"/>
              </a:spcBef>
              <a:spcAft>
                <a:spcPts val="0"/>
              </a:spcAft>
              <a:buSzPts val="2400"/>
              <a:buFont typeface="Lora"/>
              <a:buChar char="■"/>
              <a:defRPr i="1" sz="2400">
                <a:latin typeface="Lora"/>
                <a:ea typeface="Lora"/>
                <a:cs typeface="Lora"/>
                <a:sym typeface="Lora"/>
              </a:defRPr>
            </a:lvl9pPr>
          </a:lstStyle>
          <a:p/>
        </p:txBody>
      </p:sp>
      <p:cxnSp>
        <p:nvCxnSpPr>
          <p:cNvPr id="363" name="Google Shape;363;p15"/>
          <p:cNvCxnSpPr/>
          <p:nvPr/>
        </p:nvCxnSpPr>
        <p:spPr>
          <a:xfrm>
            <a:off x="4584075" y="3676500"/>
            <a:ext cx="0" cy="1480500"/>
          </a:xfrm>
          <a:prstGeom prst="straightConnector1">
            <a:avLst/>
          </a:prstGeom>
          <a:noFill/>
          <a:ln cap="flat" cmpd="sng" w="9525">
            <a:solidFill>
              <a:srgbClr val="CCCCCC"/>
            </a:solidFill>
            <a:prstDash val="solid"/>
            <a:round/>
            <a:headEnd len="med" w="med" type="none"/>
            <a:tailEnd len="med" w="med" type="none"/>
          </a:ln>
        </p:spPr>
      </p:cxnSp>
      <p:sp>
        <p:nvSpPr>
          <p:cNvPr id="364" name="Google Shape;364;p15"/>
          <p:cNvSpPr/>
          <p:nvPr/>
        </p:nvSpPr>
        <p:spPr>
          <a:xfrm>
            <a:off x="4288500" y="3393000"/>
            <a:ext cx="567000" cy="567000"/>
          </a:xfrm>
          <a:prstGeom prst="ellipse">
            <a:avLst/>
          </a:prstGeom>
          <a:solidFill>
            <a:srgbClr val="FFC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5"/>
          <p:cNvSpPr txBox="1"/>
          <p:nvPr/>
        </p:nvSpPr>
        <p:spPr>
          <a:xfrm>
            <a:off x="3593400" y="3412652"/>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Lora"/>
                <a:ea typeface="Lora"/>
                <a:cs typeface="Lora"/>
                <a:sym typeface="Lora"/>
              </a:rPr>
              <a:t>“</a:t>
            </a:r>
            <a:endParaRPr b="1" sz="3600">
              <a:latin typeface="Lora"/>
              <a:ea typeface="Lora"/>
              <a:cs typeface="Lora"/>
              <a:sym typeface="Lora"/>
            </a:endParaRPr>
          </a:p>
        </p:txBody>
      </p:sp>
      <p:sp>
        <p:nvSpPr>
          <p:cNvPr id="366" name="Google Shape;366;p15"/>
          <p:cNvSpPr txBox="1"/>
          <p:nvPr>
            <p:ph idx="12" type="sldNum"/>
          </p:nvPr>
        </p:nvSpPr>
        <p:spPr>
          <a:xfrm>
            <a:off x="4297650" y="1"/>
            <a:ext cx="548700" cy="393600"/>
          </a:xfrm>
          <a:prstGeom prst="rect">
            <a:avLst/>
          </a:prstGeom>
        </p:spPr>
        <p:txBody>
          <a:bodyPr anchorCtr="0" anchor="t"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367" name="Shape 367"/>
        <p:cNvGrpSpPr/>
        <p:nvPr/>
      </p:nvGrpSpPr>
      <p:grpSpPr>
        <a:xfrm>
          <a:off x="0" y="0"/>
          <a:ext cx="0" cy="0"/>
          <a:chOff x="0" y="0"/>
          <a:chExt cx="0" cy="0"/>
        </a:xfrm>
      </p:grpSpPr>
      <p:cxnSp>
        <p:nvCxnSpPr>
          <p:cNvPr id="368" name="Google Shape;368;p16"/>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369" name="Google Shape;369;p16"/>
          <p:cNvSpPr/>
          <p:nvPr/>
        </p:nvSpPr>
        <p:spPr>
          <a:xfrm>
            <a:off x="817475" y="928767"/>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6"/>
          <p:cNvSpPr txBox="1"/>
          <p:nvPr>
            <p:ph type="title"/>
          </p:nvPr>
        </p:nvSpPr>
        <p:spPr>
          <a:xfrm>
            <a:off x="1381250" y="922668"/>
            <a:ext cx="3878400" cy="435600"/>
          </a:xfrm>
          <a:prstGeom prst="rect">
            <a:avLst/>
          </a:prstGeom>
        </p:spPr>
        <p:txBody>
          <a:bodyPr anchorCtr="0" anchor="ctr" bIns="91425" lIns="91425" spcFirstLastPara="1" rIns="91425" wrap="square" tIns="91425"/>
          <a:lstStyle>
            <a:lvl1pPr lvl="0" rtl="0">
              <a:spcBef>
                <a:spcPts val="0"/>
              </a:spcBef>
              <a:spcAft>
                <a:spcPts val="0"/>
              </a:spcAft>
              <a:buSzPts val="2000"/>
              <a:buFont typeface="Lora"/>
              <a:buNone/>
              <a:defRPr b="1" sz="2000">
                <a:latin typeface="Lora"/>
                <a:ea typeface="Lora"/>
                <a:cs typeface="Lora"/>
                <a:sym typeface="Lora"/>
              </a:defRPr>
            </a:lvl1pPr>
            <a:lvl2pPr lvl="1" rtl="0">
              <a:spcBef>
                <a:spcPts val="0"/>
              </a:spcBef>
              <a:spcAft>
                <a:spcPts val="0"/>
              </a:spcAft>
              <a:buSzPts val="2000"/>
              <a:buFont typeface="Lora"/>
              <a:buNone/>
              <a:defRPr b="1" sz="2000">
                <a:highlight>
                  <a:srgbClr val="FFFFFF"/>
                </a:highlight>
                <a:latin typeface="Lora"/>
                <a:ea typeface="Lora"/>
                <a:cs typeface="Lora"/>
                <a:sym typeface="Lora"/>
              </a:defRPr>
            </a:lvl2pPr>
            <a:lvl3pPr lvl="2" rtl="0">
              <a:spcBef>
                <a:spcPts val="0"/>
              </a:spcBef>
              <a:spcAft>
                <a:spcPts val="0"/>
              </a:spcAft>
              <a:buSzPts val="2000"/>
              <a:buFont typeface="Lora"/>
              <a:buNone/>
              <a:defRPr b="1" sz="2000">
                <a:highlight>
                  <a:srgbClr val="FFFFFF"/>
                </a:highlight>
                <a:latin typeface="Lora"/>
                <a:ea typeface="Lora"/>
                <a:cs typeface="Lora"/>
                <a:sym typeface="Lora"/>
              </a:defRPr>
            </a:lvl3pPr>
            <a:lvl4pPr lvl="3" rtl="0">
              <a:spcBef>
                <a:spcPts val="0"/>
              </a:spcBef>
              <a:spcAft>
                <a:spcPts val="0"/>
              </a:spcAft>
              <a:buSzPts val="2000"/>
              <a:buFont typeface="Lora"/>
              <a:buNone/>
              <a:defRPr b="1" sz="2000">
                <a:highlight>
                  <a:srgbClr val="FFFFFF"/>
                </a:highlight>
                <a:latin typeface="Lora"/>
                <a:ea typeface="Lora"/>
                <a:cs typeface="Lora"/>
                <a:sym typeface="Lora"/>
              </a:defRPr>
            </a:lvl4pPr>
            <a:lvl5pPr lvl="4" rtl="0">
              <a:spcBef>
                <a:spcPts val="0"/>
              </a:spcBef>
              <a:spcAft>
                <a:spcPts val="0"/>
              </a:spcAft>
              <a:buSzPts val="2000"/>
              <a:buFont typeface="Lora"/>
              <a:buNone/>
              <a:defRPr b="1" sz="2000">
                <a:highlight>
                  <a:srgbClr val="FFFFFF"/>
                </a:highlight>
                <a:latin typeface="Lora"/>
                <a:ea typeface="Lora"/>
                <a:cs typeface="Lora"/>
                <a:sym typeface="Lora"/>
              </a:defRPr>
            </a:lvl5pPr>
            <a:lvl6pPr lvl="5" rtl="0">
              <a:spcBef>
                <a:spcPts val="0"/>
              </a:spcBef>
              <a:spcAft>
                <a:spcPts val="0"/>
              </a:spcAft>
              <a:buSzPts val="2000"/>
              <a:buFont typeface="Lora"/>
              <a:buNone/>
              <a:defRPr b="1" sz="2000">
                <a:highlight>
                  <a:srgbClr val="FFFFFF"/>
                </a:highlight>
                <a:latin typeface="Lora"/>
                <a:ea typeface="Lora"/>
                <a:cs typeface="Lora"/>
                <a:sym typeface="Lora"/>
              </a:defRPr>
            </a:lvl6pPr>
            <a:lvl7pPr lvl="6" rtl="0">
              <a:spcBef>
                <a:spcPts val="0"/>
              </a:spcBef>
              <a:spcAft>
                <a:spcPts val="0"/>
              </a:spcAft>
              <a:buSzPts val="2000"/>
              <a:buFont typeface="Lora"/>
              <a:buNone/>
              <a:defRPr b="1" sz="2000">
                <a:highlight>
                  <a:srgbClr val="FFFFFF"/>
                </a:highlight>
                <a:latin typeface="Lora"/>
                <a:ea typeface="Lora"/>
                <a:cs typeface="Lora"/>
                <a:sym typeface="Lora"/>
              </a:defRPr>
            </a:lvl7pPr>
            <a:lvl8pPr lvl="7" rtl="0">
              <a:spcBef>
                <a:spcPts val="0"/>
              </a:spcBef>
              <a:spcAft>
                <a:spcPts val="0"/>
              </a:spcAft>
              <a:buSzPts val="2000"/>
              <a:buFont typeface="Lora"/>
              <a:buNone/>
              <a:defRPr b="1" sz="2000">
                <a:highlight>
                  <a:srgbClr val="FFFFFF"/>
                </a:highlight>
                <a:latin typeface="Lora"/>
                <a:ea typeface="Lora"/>
                <a:cs typeface="Lora"/>
                <a:sym typeface="Lora"/>
              </a:defRPr>
            </a:lvl8pPr>
            <a:lvl9pPr lvl="8" rtl="0">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371" name="Google Shape;371;p16"/>
          <p:cNvSpPr txBox="1"/>
          <p:nvPr>
            <p:ph idx="1" type="body"/>
          </p:nvPr>
        </p:nvSpPr>
        <p:spPr>
          <a:xfrm>
            <a:off x="1381250" y="1616470"/>
            <a:ext cx="6809700" cy="3112200"/>
          </a:xfrm>
          <a:prstGeom prst="rect">
            <a:avLst/>
          </a:prstGeom>
        </p:spPr>
        <p:txBody>
          <a:bodyPr anchorCtr="0" anchor="t" bIns="91425" lIns="91425" spcFirstLastPara="1" rIns="91425" wrap="square" tIns="91425"/>
          <a:lstStyle>
            <a:lvl1pPr indent="-381000" lvl="0" marL="4572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indent="-355600" lvl="1" marL="9144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indent="-355600" lvl="2" marL="1371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indent="-342900" lvl="3" marL="18288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indent="-342900" lvl="4" marL="22860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indent="-342900" lvl="5" marL="27432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indent="-342900" lvl="6" marL="32004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372" name="Google Shape;372;p16"/>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373" name="Google Shape;373;p1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74" name="Shape 374"/>
        <p:cNvGrpSpPr/>
        <p:nvPr/>
      </p:nvGrpSpPr>
      <p:grpSpPr>
        <a:xfrm>
          <a:off x="0" y="0"/>
          <a:ext cx="0" cy="0"/>
          <a:chOff x="0" y="0"/>
          <a:chExt cx="0" cy="0"/>
        </a:xfrm>
      </p:grpSpPr>
      <p:sp>
        <p:nvSpPr>
          <p:cNvPr id="375" name="Google Shape;375;p17"/>
          <p:cNvSpPr txBox="1"/>
          <p:nvPr>
            <p:ph type="title"/>
          </p:nvPr>
        </p:nvSpPr>
        <p:spPr>
          <a:xfrm>
            <a:off x="1381250" y="922668"/>
            <a:ext cx="3878400" cy="435600"/>
          </a:xfrm>
          <a:prstGeom prst="rect">
            <a:avLst/>
          </a:prstGeom>
        </p:spPr>
        <p:txBody>
          <a:bodyPr anchorCtr="0" anchor="ctr" bIns="91425" lIns="91425" spcFirstLastPara="1" rIns="91425" wrap="square" tIns="91425"/>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376" name="Google Shape;376;p17"/>
          <p:cNvSpPr txBox="1"/>
          <p:nvPr>
            <p:ph idx="1" type="body"/>
          </p:nvPr>
        </p:nvSpPr>
        <p:spPr>
          <a:xfrm>
            <a:off x="1381250" y="1618700"/>
            <a:ext cx="3425400" cy="32310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377" name="Google Shape;377;p17"/>
          <p:cNvSpPr txBox="1"/>
          <p:nvPr>
            <p:ph idx="2" type="body"/>
          </p:nvPr>
        </p:nvSpPr>
        <p:spPr>
          <a:xfrm>
            <a:off x="5012916" y="1618700"/>
            <a:ext cx="3425400" cy="32310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cxnSp>
        <p:nvCxnSpPr>
          <p:cNvPr id="378" name="Google Shape;378;p17"/>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379" name="Google Shape;379;p17"/>
          <p:cNvSpPr/>
          <p:nvPr/>
        </p:nvSpPr>
        <p:spPr>
          <a:xfrm>
            <a:off x="817475" y="928767"/>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0" name="Google Shape;380;p17"/>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381" name="Google Shape;381;p1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382" name="Shape 382"/>
        <p:cNvGrpSpPr/>
        <p:nvPr/>
      </p:nvGrpSpPr>
      <p:grpSpPr>
        <a:xfrm>
          <a:off x="0" y="0"/>
          <a:ext cx="0" cy="0"/>
          <a:chOff x="0" y="0"/>
          <a:chExt cx="0" cy="0"/>
        </a:xfrm>
      </p:grpSpPr>
      <p:sp>
        <p:nvSpPr>
          <p:cNvPr id="383" name="Google Shape;383;p18"/>
          <p:cNvSpPr txBox="1"/>
          <p:nvPr>
            <p:ph type="title"/>
          </p:nvPr>
        </p:nvSpPr>
        <p:spPr>
          <a:xfrm>
            <a:off x="1381250" y="922668"/>
            <a:ext cx="3878400" cy="435600"/>
          </a:xfrm>
          <a:prstGeom prst="rect">
            <a:avLst/>
          </a:prstGeom>
        </p:spPr>
        <p:txBody>
          <a:bodyPr anchorCtr="0" anchor="ctr" bIns="91425" lIns="91425" spcFirstLastPara="1" rIns="91425" wrap="square" tIns="91425"/>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384" name="Google Shape;384;p18"/>
          <p:cNvSpPr txBox="1"/>
          <p:nvPr>
            <p:ph idx="1" type="body"/>
          </p:nvPr>
        </p:nvSpPr>
        <p:spPr>
          <a:xfrm>
            <a:off x="1381250" y="1651075"/>
            <a:ext cx="2334000" cy="31224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385" name="Google Shape;385;p18"/>
          <p:cNvSpPr txBox="1"/>
          <p:nvPr>
            <p:ph idx="2" type="body"/>
          </p:nvPr>
        </p:nvSpPr>
        <p:spPr>
          <a:xfrm>
            <a:off x="3834912" y="1651075"/>
            <a:ext cx="2334000" cy="31224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386" name="Google Shape;386;p18"/>
          <p:cNvSpPr txBox="1"/>
          <p:nvPr>
            <p:ph idx="3" type="body"/>
          </p:nvPr>
        </p:nvSpPr>
        <p:spPr>
          <a:xfrm>
            <a:off x="6288573" y="1651075"/>
            <a:ext cx="2334000" cy="31224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cxnSp>
        <p:nvCxnSpPr>
          <p:cNvPr id="387" name="Google Shape;387;p18"/>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388" name="Google Shape;388;p18"/>
          <p:cNvSpPr/>
          <p:nvPr/>
        </p:nvSpPr>
        <p:spPr>
          <a:xfrm>
            <a:off x="817475" y="928767"/>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9" name="Google Shape;389;p18"/>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390" name="Google Shape;390;p1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91" name="Shape 391"/>
        <p:cNvGrpSpPr/>
        <p:nvPr/>
      </p:nvGrpSpPr>
      <p:grpSpPr>
        <a:xfrm>
          <a:off x="0" y="0"/>
          <a:ext cx="0" cy="0"/>
          <a:chOff x="0" y="0"/>
          <a:chExt cx="0" cy="0"/>
        </a:xfrm>
      </p:grpSpPr>
      <p:sp>
        <p:nvSpPr>
          <p:cNvPr id="392" name="Google Shape;392;p19"/>
          <p:cNvSpPr txBox="1"/>
          <p:nvPr>
            <p:ph type="title"/>
          </p:nvPr>
        </p:nvSpPr>
        <p:spPr>
          <a:xfrm>
            <a:off x="1381250" y="937125"/>
            <a:ext cx="3878400" cy="435600"/>
          </a:xfrm>
          <a:prstGeom prst="rect">
            <a:avLst/>
          </a:prstGeom>
        </p:spPr>
        <p:txBody>
          <a:bodyPr anchorCtr="0" anchor="ctr" bIns="91425" lIns="91425" spcFirstLastPara="1" rIns="91425" wrap="square" tIns="91425"/>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cxnSp>
        <p:nvCxnSpPr>
          <p:cNvPr id="393" name="Google Shape;393;p19"/>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394" name="Google Shape;394;p19"/>
          <p:cNvSpPr/>
          <p:nvPr/>
        </p:nvSpPr>
        <p:spPr>
          <a:xfrm>
            <a:off x="817475" y="928767"/>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5" name="Google Shape;395;p19"/>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396" name="Google Shape;396;p1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97" name="Shape 397"/>
        <p:cNvGrpSpPr/>
        <p:nvPr/>
      </p:nvGrpSpPr>
      <p:grpSpPr>
        <a:xfrm>
          <a:off x="0" y="0"/>
          <a:ext cx="0" cy="0"/>
          <a:chOff x="0" y="0"/>
          <a:chExt cx="0" cy="0"/>
        </a:xfrm>
      </p:grpSpPr>
      <p:sp>
        <p:nvSpPr>
          <p:cNvPr id="398" name="Google Shape;398;p20"/>
          <p:cNvSpPr txBox="1"/>
          <p:nvPr>
            <p:ph idx="1" type="body"/>
          </p:nvPr>
        </p:nvSpPr>
        <p:spPr>
          <a:xfrm>
            <a:off x="1990450" y="4037375"/>
            <a:ext cx="5163000" cy="519600"/>
          </a:xfrm>
          <a:prstGeom prst="rect">
            <a:avLst/>
          </a:prstGeom>
        </p:spPr>
        <p:txBody>
          <a:bodyPr anchorCtr="0" anchor="b" bIns="91425" lIns="91425" spcFirstLastPara="1" rIns="91425" wrap="square" tIns="91425"/>
          <a:lstStyle>
            <a:lvl1pPr indent="-228600" lvl="0" marL="457200" rtl="0" algn="ctr">
              <a:spcBef>
                <a:spcPts val="360"/>
              </a:spcBef>
              <a:spcAft>
                <a:spcPts val="0"/>
              </a:spcAft>
              <a:buSzPts val="1400"/>
              <a:buFont typeface="Lora"/>
              <a:buNone/>
              <a:defRPr i="1" sz="1400">
                <a:latin typeface="Lora"/>
                <a:ea typeface="Lora"/>
                <a:cs typeface="Lora"/>
                <a:sym typeface="Lora"/>
              </a:defRPr>
            </a:lvl1pPr>
          </a:lstStyle>
          <a:p/>
        </p:txBody>
      </p:sp>
      <p:cxnSp>
        <p:nvCxnSpPr>
          <p:cNvPr id="399" name="Google Shape;399;p20"/>
          <p:cNvCxnSpPr/>
          <p:nvPr/>
        </p:nvCxnSpPr>
        <p:spPr>
          <a:xfrm>
            <a:off x="-6025" y="4666129"/>
            <a:ext cx="9162000" cy="0"/>
          </a:xfrm>
          <a:prstGeom prst="straightConnector1">
            <a:avLst/>
          </a:prstGeom>
          <a:noFill/>
          <a:ln cap="flat" cmpd="sng" w="9525">
            <a:solidFill>
              <a:srgbClr val="CCCCCC"/>
            </a:solidFill>
            <a:prstDash val="solid"/>
            <a:round/>
            <a:headEnd len="med" w="med" type="none"/>
            <a:tailEnd len="med" w="med" type="none"/>
          </a:ln>
        </p:spPr>
      </p:cxnSp>
      <p:sp>
        <p:nvSpPr>
          <p:cNvPr id="400" name="Google Shape;400;p20"/>
          <p:cNvSpPr/>
          <p:nvPr/>
        </p:nvSpPr>
        <p:spPr>
          <a:xfrm>
            <a:off x="4457400" y="4551496"/>
            <a:ext cx="229200" cy="229200"/>
          </a:xfrm>
          <a:prstGeom prst="ellipse">
            <a:avLst/>
          </a:prstGeom>
          <a:solidFill>
            <a:srgbClr val="FFC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0"/>
          <p:cNvSpPr txBox="1"/>
          <p:nvPr>
            <p:ph idx="12" type="sldNum"/>
          </p:nvPr>
        </p:nvSpPr>
        <p:spPr>
          <a:xfrm>
            <a:off x="4297650" y="4780700"/>
            <a:ext cx="548700" cy="362700"/>
          </a:xfrm>
          <a:prstGeom prst="rect">
            <a:avLst/>
          </a:prstGeom>
        </p:spPr>
        <p:txBody>
          <a:bodyPr anchorCtr="0" anchor="ctr"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02" name="Shape 402"/>
        <p:cNvGrpSpPr/>
        <p:nvPr/>
      </p:nvGrpSpPr>
      <p:grpSpPr>
        <a:xfrm>
          <a:off x="0" y="0"/>
          <a:ext cx="0" cy="0"/>
          <a:chOff x="0" y="0"/>
          <a:chExt cx="0" cy="0"/>
        </a:xfrm>
      </p:grpSpPr>
      <p:cxnSp>
        <p:nvCxnSpPr>
          <p:cNvPr id="403" name="Google Shape;403;p21"/>
          <p:cNvCxnSpPr/>
          <p:nvPr/>
        </p:nvCxnSpPr>
        <p:spPr>
          <a:xfrm>
            <a:off x="-6025" y="4513729"/>
            <a:ext cx="9162000" cy="0"/>
          </a:xfrm>
          <a:prstGeom prst="straightConnector1">
            <a:avLst/>
          </a:prstGeom>
          <a:noFill/>
          <a:ln cap="flat" cmpd="sng" w="9525">
            <a:solidFill>
              <a:srgbClr val="CCCCCC"/>
            </a:solidFill>
            <a:prstDash val="solid"/>
            <a:round/>
            <a:headEnd len="med" w="med" type="none"/>
            <a:tailEnd len="med" w="med" type="none"/>
          </a:ln>
        </p:spPr>
      </p:cxnSp>
      <p:sp>
        <p:nvSpPr>
          <p:cNvPr id="404" name="Google Shape;404;p21"/>
          <p:cNvSpPr/>
          <p:nvPr/>
        </p:nvSpPr>
        <p:spPr>
          <a:xfrm>
            <a:off x="4293700" y="4235405"/>
            <a:ext cx="556500" cy="556500"/>
          </a:xfrm>
          <a:prstGeom prst="ellipse">
            <a:avLst/>
          </a:prstGeom>
          <a:solidFill>
            <a:srgbClr val="FFC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1"/>
          <p:cNvSpPr txBox="1"/>
          <p:nvPr>
            <p:ph idx="12" type="sldNum"/>
          </p:nvPr>
        </p:nvSpPr>
        <p:spPr>
          <a:xfrm>
            <a:off x="4297650" y="4791900"/>
            <a:ext cx="548700" cy="351600"/>
          </a:xfrm>
          <a:prstGeom prst="rect">
            <a:avLst/>
          </a:prstGeom>
        </p:spPr>
        <p:txBody>
          <a:bodyPr anchorCtr="0" anchor="ctr"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42" name="Shape 42"/>
        <p:cNvGrpSpPr/>
        <p:nvPr/>
      </p:nvGrpSpPr>
      <p:grpSpPr>
        <a:xfrm>
          <a:off x="0" y="0"/>
          <a:ext cx="0" cy="0"/>
          <a:chOff x="0" y="0"/>
          <a:chExt cx="0" cy="0"/>
        </a:xfrm>
      </p:grpSpPr>
      <p:sp>
        <p:nvSpPr>
          <p:cNvPr id="43" name="Google Shape;43;p3"/>
          <p:cNvSpPr txBox="1"/>
          <p:nvPr>
            <p:ph type="ctrTitle"/>
          </p:nvPr>
        </p:nvSpPr>
        <p:spPr>
          <a:xfrm>
            <a:off x="1575125" y="1507150"/>
            <a:ext cx="5993700" cy="1159800"/>
          </a:xfrm>
          <a:prstGeom prst="rect">
            <a:avLst/>
          </a:prstGeom>
        </p:spPr>
        <p:txBody>
          <a:bodyPr anchorCtr="0" anchor="b" bIns="0" lIns="0" spcFirstLastPara="1" rIns="0" wrap="square" tIns="0"/>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4" name="Google Shape;44;p3"/>
          <p:cNvSpPr txBox="1"/>
          <p:nvPr>
            <p:ph idx="1" type="subTitle"/>
          </p:nvPr>
        </p:nvSpPr>
        <p:spPr>
          <a:xfrm>
            <a:off x="1575125" y="2763852"/>
            <a:ext cx="5993700" cy="784800"/>
          </a:xfrm>
          <a:prstGeom prst="rect">
            <a:avLst/>
          </a:prstGeom>
        </p:spPr>
        <p:txBody>
          <a:bodyPr anchorCtr="0" anchor="t" bIns="0" lIns="0" spcFirstLastPara="1" rIns="0" wrap="square" tIns="0"/>
          <a:lstStyle>
            <a:lvl1pPr lvl="0" rtl="0" algn="ctr">
              <a:spcBef>
                <a:spcPts val="0"/>
              </a:spcBef>
              <a:spcAft>
                <a:spcPts val="0"/>
              </a:spcAft>
              <a:buClr>
                <a:srgbClr val="7B77C8"/>
              </a:buClr>
              <a:buSzPts val="2000"/>
              <a:buNone/>
              <a:defRPr sz="2000">
                <a:solidFill>
                  <a:srgbClr val="7B77C8"/>
                </a:solidFill>
              </a:defRPr>
            </a:lvl1pPr>
            <a:lvl2pPr lvl="1" rtl="0" algn="ctr">
              <a:spcBef>
                <a:spcPts val="0"/>
              </a:spcBef>
              <a:spcAft>
                <a:spcPts val="0"/>
              </a:spcAft>
              <a:buClr>
                <a:srgbClr val="7B77C8"/>
              </a:buClr>
              <a:buSzPts val="2000"/>
              <a:buNone/>
              <a:defRPr sz="2000">
                <a:solidFill>
                  <a:srgbClr val="7B77C8"/>
                </a:solidFill>
              </a:defRPr>
            </a:lvl2pPr>
            <a:lvl3pPr lvl="2" rtl="0" algn="ctr">
              <a:spcBef>
                <a:spcPts val="0"/>
              </a:spcBef>
              <a:spcAft>
                <a:spcPts val="0"/>
              </a:spcAft>
              <a:buClr>
                <a:srgbClr val="7B77C8"/>
              </a:buClr>
              <a:buSzPts val="2000"/>
              <a:buNone/>
              <a:defRPr sz="2000">
                <a:solidFill>
                  <a:srgbClr val="7B77C8"/>
                </a:solidFill>
              </a:defRPr>
            </a:lvl3pPr>
            <a:lvl4pPr lvl="3" rtl="0" algn="ctr">
              <a:spcBef>
                <a:spcPts val="0"/>
              </a:spcBef>
              <a:spcAft>
                <a:spcPts val="0"/>
              </a:spcAft>
              <a:buClr>
                <a:srgbClr val="7B77C8"/>
              </a:buClr>
              <a:buSzPts val="2000"/>
              <a:buNone/>
              <a:defRPr sz="2000">
                <a:solidFill>
                  <a:srgbClr val="7B77C8"/>
                </a:solidFill>
              </a:defRPr>
            </a:lvl4pPr>
            <a:lvl5pPr lvl="4" rtl="0" algn="ctr">
              <a:spcBef>
                <a:spcPts val="0"/>
              </a:spcBef>
              <a:spcAft>
                <a:spcPts val="0"/>
              </a:spcAft>
              <a:buSzPts val="2000"/>
              <a:buNone/>
              <a:defRPr sz="2000">
                <a:solidFill>
                  <a:srgbClr val="7B77C8"/>
                </a:solidFill>
              </a:defRPr>
            </a:lvl5pPr>
            <a:lvl6pPr lvl="5" rtl="0" algn="ctr">
              <a:spcBef>
                <a:spcPts val="0"/>
              </a:spcBef>
              <a:spcAft>
                <a:spcPts val="0"/>
              </a:spcAft>
              <a:buClr>
                <a:srgbClr val="7B77C8"/>
              </a:buClr>
              <a:buSzPts val="2000"/>
              <a:buNone/>
              <a:defRPr sz="2000">
                <a:solidFill>
                  <a:srgbClr val="7B77C8"/>
                </a:solidFill>
              </a:defRPr>
            </a:lvl6pPr>
            <a:lvl7pPr lvl="6" rtl="0" algn="ctr">
              <a:spcBef>
                <a:spcPts val="0"/>
              </a:spcBef>
              <a:spcAft>
                <a:spcPts val="0"/>
              </a:spcAft>
              <a:buClr>
                <a:srgbClr val="7B77C8"/>
              </a:buClr>
              <a:buSzPts val="2000"/>
              <a:buNone/>
              <a:defRPr sz="2000">
                <a:solidFill>
                  <a:srgbClr val="7B77C8"/>
                </a:solidFill>
              </a:defRPr>
            </a:lvl7pPr>
            <a:lvl8pPr lvl="7" rtl="0" algn="ctr">
              <a:spcBef>
                <a:spcPts val="0"/>
              </a:spcBef>
              <a:spcAft>
                <a:spcPts val="0"/>
              </a:spcAft>
              <a:buClr>
                <a:srgbClr val="7B77C8"/>
              </a:buClr>
              <a:buSzPts val="2000"/>
              <a:buNone/>
              <a:defRPr sz="2000">
                <a:solidFill>
                  <a:srgbClr val="7B77C8"/>
                </a:solidFill>
              </a:defRPr>
            </a:lvl8pPr>
            <a:lvl9pPr lvl="8" rtl="0" algn="ctr">
              <a:spcBef>
                <a:spcPts val="0"/>
              </a:spcBef>
              <a:spcAft>
                <a:spcPts val="0"/>
              </a:spcAft>
              <a:buClr>
                <a:srgbClr val="7B77C8"/>
              </a:buClr>
              <a:buSzPts val="2000"/>
              <a:buNone/>
              <a:defRPr sz="2000">
                <a:solidFill>
                  <a:srgbClr val="7B77C8"/>
                </a:solidFill>
              </a:defRPr>
            </a:lvl9pPr>
          </a:lstStyle>
          <a:p/>
        </p:txBody>
      </p:sp>
      <p:sp>
        <p:nvSpPr>
          <p:cNvPr id="45" name="Google Shape;45;p3"/>
          <p:cNvSpPr/>
          <p:nvPr/>
        </p:nvSpPr>
        <p:spPr>
          <a:xfrm>
            <a:off x="7819049" y="4279674"/>
            <a:ext cx="237369" cy="234951"/>
          </a:xfrm>
          <a:custGeom>
            <a:rect b="b" l="l" r="r" t="t"/>
            <a:pathLst>
              <a:path extrusionOk="0" h="5636" w="5694">
                <a:moveTo>
                  <a:pt x="2703" y="0"/>
                </a:moveTo>
                <a:lnTo>
                  <a:pt x="2185" y="58"/>
                </a:lnTo>
                <a:lnTo>
                  <a:pt x="1725" y="230"/>
                </a:lnTo>
                <a:lnTo>
                  <a:pt x="1323" y="460"/>
                </a:lnTo>
                <a:lnTo>
                  <a:pt x="978" y="690"/>
                </a:lnTo>
                <a:lnTo>
                  <a:pt x="690" y="1035"/>
                </a:lnTo>
                <a:lnTo>
                  <a:pt x="460" y="1380"/>
                </a:lnTo>
                <a:lnTo>
                  <a:pt x="230" y="1725"/>
                </a:lnTo>
                <a:lnTo>
                  <a:pt x="115" y="2128"/>
                </a:lnTo>
                <a:lnTo>
                  <a:pt x="58" y="2588"/>
                </a:lnTo>
                <a:lnTo>
                  <a:pt x="0" y="2991"/>
                </a:lnTo>
                <a:lnTo>
                  <a:pt x="58" y="3451"/>
                </a:lnTo>
                <a:lnTo>
                  <a:pt x="173" y="3853"/>
                </a:lnTo>
                <a:lnTo>
                  <a:pt x="403" y="4256"/>
                </a:lnTo>
                <a:lnTo>
                  <a:pt x="633" y="4601"/>
                </a:lnTo>
                <a:lnTo>
                  <a:pt x="920" y="4888"/>
                </a:lnTo>
                <a:lnTo>
                  <a:pt x="1265" y="5176"/>
                </a:lnTo>
                <a:lnTo>
                  <a:pt x="1610" y="5406"/>
                </a:lnTo>
                <a:lnTo>
                  <a:pt x="2013" y="5521"/>
                </a:lnTo>
                <a:lnTo>
                  <a:pt x="2415" y="5636"/>
                </a:lnTo>
                <a:lnTo>
                  <a:pt x="3278" y="5636"/>
                </a:lnTo>
                <a:lnTo>
                  <a:pt x="3738" y="5521"/>
                </a:lnTo>
                <a:lnTo>
                  <a:pt x="4141" y="5348"/>
                </a:lnTo>
                <a:lnTo>
                  <a:pt x="4486" y="5176"/>
                </a:lnTo>
                <a:lnTo>
                  <a:pt x="4831" y="4888"/>
                </a:lnTo>
                <a:lnTo>
                  <a:pt x="5118" y="4543"/>
                </a:lnTo>
                <a:lnTo>
                  <a:pt x="5348" y="4198"/>
                </a:lnTo>
                <a:lnTo>
                  <a:pt x="5521" y="3796"/>
                </a:lnTo>
                <a:lnTo>
                  <a:pt x="5636" y="3393"/>
                </a:lnTo>
                <a:lnTo>
                  <a:pt x="5693" y="2933"/>
                </a:lnTo>
                <a:lnTo>
                  <a:pt x="5693" y="2531"/>
                </a:lnTo>
                <a:lnTo>
                  <a:pt x="5578" y="2128"/>
                </a:lnTo>
                <a:lnTo>
                  <a:pt x="5463" y="1668"/>
                </a:lnTo>
                <a:lnTo>
                  <a:pt x="5233" y="1323"/>
                </a:lnTo>
                <a:lnTo>
                  <a:pt x="4946" y="920"/>
                </a:lnTo>
                <a:lnTo>
                  <a:pt x="4543" y="575"/>
                </a:lnTo>
                <a:lnTo>
                  <a:pt x="4141" y="345"/>
                </a:lnTo>
                <a:lnTo>
                  <a:pt x="3681" y="115"/>
                </a:lnTo>
                <a:lnTo>
                  <a:pt x="3220"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flipH="1" rot="10800000">
            <a:off x="8209639" y="2765967"/>
            <a:ext cx="397991" cy="318909"/>
          </a:xfrm>
          <a:custGeom>
            <a:rect b="b" l="l" r="r" t="t"/>
            <a:pathLst>
              <a:path extrusionOk="0" h="7650" w="9547">
                <a:moveTo>
                  <a:pt x="6902" y="1"/>
                </a:moveTo>
                <a:lnTo>
                  <a:pt x="6557" y="58"/>
                </a:lnTo>
                <a:lnTo>
                  <a:pt x="6212" y="116"/>
                </a:lnTo>
                <a:lnTo>
                  <a:pt x="5924" y="231"/>
                </a:lnTo>
                <a:lnTo>
                  <a:pt x="5636" y="346"/>
                </a:lnTo>
                <a:lnTo>
                  <a:pt x="5349" y="576"/>
                </a:lnTo>
                <a:lnTo>
                  <a:pt x="4831" y="979"/>
                </a:lnTo>
                <a:lnTo>
                  <a:pt x="4371" y="1611"/>
                </a:lnTo>
                <a:lnTo>
                  <a:pt x="3911" y="2244"/>
                </a:lnTo>
                <a:lnTo>
                  <a:pt x="3566" y="2934"/>
                </a:lnTo>
                <a:lnTo>
                  <a:pt x="3221" y="3624"/>
                </a:lnTo>
                <a:lnTo>
                  <a:pt x="2646" y="4716"/>
                </a:lnTo>
                <a:lnTo>
                  <a:pt x="2301" y="5292"/>
                </a:lnTo>
                <a:lnTo>
                  <a:pt x="1956" y="5809"/>
                </a:lnTo>
                <a:lnTo>
                  <a:pt x="1553" y="6327"/>
                </a:lnTo>
                <a:lnTo>
                  <a:pt x="1151" y="6787"/>
                </a:lnTo>
                <a:lnTo>
                  <a:pt x="633" y="7132"/>
                </a:lnTo>
                <a:lnTo>
                  <a:pt x="58" y="7419"/>
                </a:lnTo>
                <a:lnTo>
                  <a:pt x="1" y="7419"/>
                </a:lnTo>
                <a:lnTo>
                  <a:pt x="58" y="7477"/>
                </a:lnTo>
                <a:lnTo>
                  <a:pt x="403" y="7534"/>
                </a:lnTo>
                <a:lnTo>
                  <a:pt x="978" y="7649"/>
                </a:lnTo>
                <a:lnTo>
                  <a:pt x="1841" y="7649"/>
                </a:lnTo>
                <a:lnTo>
                  <a:pt x="2704" y="7592"/>
                </a:lnTo>
                <a:lnTo>
                  <a:pt x="3566" y="7362"/>
                </a:lnTo>
                <a:lnTo>
                  <a:pt x="4429" y="7132"/>
                </a:lnTo>
                <a:lnTo>
                  <a:pt x="5291" y="6787"/>
                </a:lnTo>
                <a:lnTo>
                  <a:pt x="6096" y="6384"/>
                </a:lnTo>
                <a:lnTo>
                  <a:pt x="6844" y="5867"/>
                </a:lnTo>
                <a:lnTo>
                  <a:pt x="7534" y="5349"/>
                </a:lnTo>
                <a:lnTo>
                  <a:pt x="7879" y="5004"/>
                </a:lnTo>
                <a:lnTo>
                  <a:pt x="8339" y="4544"/>
                </a:lnTo>
                <a:lnTo>
                  <a:pt x="8742" y="4084"/>
                </a:lnTo>
                <a:lnTo>
                  <a:pt x="9087" y="3566"/>
                </a:lnTo>
                <a:lnTo>
                  <a:pt x="9374" y="3049"/>
                </a:lnTo>
                <a:lnTo>
                  <a:pt x="9489" y="2474"/>
                </a:lnTo>
                <a:lnTo>
                  <a:pt x="9547" y="2186"/>
                </a:lnTo>
                <a:lnTo>
                  <a:pt x="9547" y="1899"/>
                </a:lnTo>
                <a:lnTo>
                  <a:pt x="9489" y="1611"/>
                </a:lnTo>
                <a:lnTo>
                  <a:pt x="9374" y="1381"/>
                </a:lnTo>
                <a:lnTo>
                  <a:pt x="9202" y="1094"/>
                </a:lnTo>
                <a:lnTo>
                  <a:pt x="8972" y="806"/>
                </a:lnTo>
                <a:lnTo>
                  <a:pt x="8742" y="633"/>
                </a:lnTo>
                <a:lnTo>
                  <a:pt x="8454" y="403"/>
                </a:lnTo>
                <a:lnTo>
                  <a:pt x="8167" y="288"/>
                </a:lnTo>
                <a:lnTo>
                  <a:pt x="7822" y="173"/>
                </a:lnTo>
                <a:lnTo>
                  <a:pt x="7534" y="58"/>
                </a:lnTo>
                <a:lnTo>
                  <a:pt x="7247"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6932025" y="4174163"/>
            <a:ext cx="429173" cy="390820"/>
          </a:xfrm>
          <a:custGeom>
            <a:rect b="b" l="l" r="r" t="t"/>
            <a:pathLst>
              <a:path extrusionOk="0" h="9375" w="10295">
                <a:moveTo>
                  <a:pt x="1" y="1"/>
                </a:moveTo>
                <a:lnTo>
                  <a:pt x="1" y="58"/>
                </a:lnTo>
                <a:lnTo>
                  <a:pt x="1" y="288"/>
                </a:lnTo>
                <a:lnTo>
                  <a:pt x="58" y="864"/>
                </a:lnTo>
                <a:lnTo>
                  <a:pt x="173" y="1554"/>
                </a:lnTo>
                <a:lnTo>
                  <a:pt x="403" y="2301"/>
                </a:lnTo>
                <a:lnTo>
                  <a:pt x="633" y="3049"/>
                </a:lnTo>
                <a:lnTo>
                  <a:pt x="978" y="3739"/>
                </a:lnTo>
                <a:lnTo>
                  <a:pt x="1323" y="4429"/>
                </a:lnTo>
                <a:lnTo>
                  <a:pt x="1668" y="5119"/>
                </a:lnTo>
                <a:lnTo>
                  <a:pt x="2128" y="5752"/>
                </a:lnTo>
                <a:lnTo>
                  <a:pt x="2531" y="6327"/>
                </a:lnTo>
                <a:lnTo>
                  <a:pt x="2934" y="6787"/>
                </a:lnTo>
                <a:lnTo>
                  <a:pt x="3336" y="7247"/>
                </a:lnTo>
                <a:lnTo>
                  <a:pt x="3796" y="7707"/>
                </a:lnTo>
                <a:lnTo>
                  <a:pt x="4256" y="8052"/>
                </a:lnTo>
                <a:lnTo>
                  <a:pt x="4716" y="8397"/>
                </a:lnTo>
                <a:lnTo>
                  <a:pt x="5234" y="8742"/>
                </a:lnTo>
                <a:lnTo>
                  <a:pt x="5809" y="8972"/>
                </a:lnTo>
                <a:lnTo>
                  <a:pt x="6384" y="9202"/>
                </a:lnTo>
                <a:lnTo>
                  <a:pt x="6901" y="9317"/>
                </a:lnTo>
                <a:lnTo>
                  <a:pt x="7419" y="9375"/>
                </a:lnTo>
                <a:lnTo>
                  <a:pt x="7937" y="9375"/>
                </a:lnTo>
                <a:lnTo>
                  <a:pt x="8397" y="9317"/>
                </a:lnTo>
                <a:lnTo>
                  <a:pt x="8857" y="9144"/>
                </a:lnTo>
                <a:lnTo>
                  <a:pt x="9259" y="8857"/>
                </a:lnTo>
                <a:lnTo>
                  <a:pt x="9662" y="8512"/>
                </a:lnTo>
                <a:lnTo>
                  <a:pt x="9949" y="8052"/>
                </a:lnTo>
                <a:lnTo>
                  <a:pt x="10179" y="7534"/>
                </a:lnTo>
                <a:lnTo>
                  <a:pt x="10294" y="7074"/>
                </a:lnTo>
                <a:lnTo>
                  <a:pt x="10294" y="6614"/>
                </a:lnTo>
                <a:lnTo>
                  <a:pt x="10237" y="6097"/>
                </a:lnTo>
                <a:lnTo>
                  <a:pt x="10064" y="5694"/>
                </a:lnTo>
                <a:lnTo>
                  <a:pt x="9834" y="5234"/>
                </a:lnTo>
                <a:lnTo>
                  <a:pt x="9547" y="4831"/>
                </a:lnTo>
                <a:lnTo>
                  <a:pt x="9144" y="4486"/>
                </a:lnTo>
                <a:lnTo>
                  <a:pt x="8799" y="4199"/>
                </a:lnTo>
                <a:lnTo>
                  <a:pt x="8397" y="3911"/>
                </a:lnTo>
                <a:lnTo>
                  <a:pt x="7592" y="3451"/>
                </a:lnTo>
                <a:lnTo>
                  <a:pt x="6671" y="3049"/>
                </a:lnTo>
                <a:lnTo>
                  <a:pt x="5809" y="2761"/>
                </a:lnTo>
                <a:lnTo>
                  <a:pt x="4601" y="2416"/>
                </a:lnTo>
                <a:lnTo>
                  <a:pt x="3394" y="2014"/>
                </a:lnTo>
                <a:lnTo>
                  <a:pt x="2819" y="1841"/>
                </a:lnTo>
                <a:lnTo>
                  <a:pt x="2186" y="1611"/>
                </a:lnTo>
                <a:lnTo>
                  <a:pt x="1668" y="1324"/>
                </a:lnTo>
                <a:lnTo>
                  <a:pt x="1093" y="979"/>
                </a:lnTo>
                <a:lnTo>
                  <a:pt x="576" y="576"/>
                </a:lnTo>
                <a:lnTo>
                  <a:pt x="58" y="58"/>
                </a:lnTo>
                <a:lnTo>
                  <a:pt x="1" y="1"/>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rot="2325191">
            <a:off x="4300414" y="3864280"/>
            <a:ext cx="215816" cy="318868"/>
          </a:xfrm>
          <a:custGeom>
            <a:rect b="b" l="l" r="r" t="t"/>
            <a:pathLst>
              <a:path extrusionOk="0" h="7649" w="5177">
                <a:moveTo>
                  <a:pt x="1" y="0"/>
                </a:moveTo>
                <a:lnTo>
                  <a:pt x="1" y="58"/>
                </a:lnTo>
                <a:lnTo>
                  <a:pt x="288" y="403"/>
                </a:lnTo>
                <a:lnTo>
                  <a:pt x="518" y="863"/>
                </a:lnTo>
                <a:lnTo>
                  <a:pt x="633" y="1265"/>
                </a:lnTo>
                <a:lnTo>
                  <a:pt x="748" y="1668"/>
                </a:lnTo>
                <a:lnTo>
                  <a:pt x="863" y="2473"/>
                </a:lnTo>
                <a:lnTo>
                  <a:pt x="1036" y="4141"/>
                </a:lnTo>
                <a:lnTo>
                  <a:pt x="1093" y="4773"/>
                </a:lnTo>
                <a:lnTo>
                  <a:pt x="1266" y="5406"/>
                </a:lnTo>
                <a:lnTo>
                  <a:pt x="1438" y="5981"/>
                </a:lnTo>
                <a:lnTo>
                  <a:pt x="1726" y="6556"/>
                </a:lnTo>
                <a:lnTo>
                  <a:pt x="1898" y="6843"/>
                </a:lnTo>
                <a:lnTo>
                  <a:pt x="2128" y="7131"/>
                </a:lnTo>
                <a:lnTo>
                  <a:pt x="2416" y="7303"/>
                </a:lnTo>
                <a:lnTo>
                  <a:pt x="2646" y="7476"/>
                </a:lnTo>
                <a:lnTo>
                  <a:pt x="2934" y="7591"/>
                </a:lnTo>
                <a:lnTo>
                  <a:pt x="3279" y="7649"/>
                </a:lnTo>
                <a:lnTo>
                  <a:pt x="3624" y="7649"/>
                </a:lnTo>
                <a:lnTo>
                  <a:pt x="3969" y="7534"/>
                </a:lnTo>
                <a:lnTo>
                  <a:pt x="4314" y="7418"/>
                </a:lnTo>
                <a:lnTo>
                  <a:pt x="4601" y="7188"/>
                </a:lnTo>
                <a:lnTo>
                  <a:pt x="4774" y="6958"/>
                </a:lnTo>
                <a:lnTo>
                  <a:pt x="4946" y="6728"/>
                </a:lnTo>
                <a:lnTo>
                  <a:pt x="5119" y="6383"/>
                </a:lnTo>
                <a:lnTo>
                  <a:pt x="5176" y="6096"/>
                </a:lnTo>
                <a:lnTo>
                  <a:pt x="5176" y="5693"/>
                </a:lnTo>
                <a:lnTo>
                  <a:pt x="5176" y="5348"/>
                </a:lnTo>
                <a:lnTo>
                  <a:pt x="5119" y="4946"/>
                </a:lnTo>
                <a:lnTo>
                  <a:pt x="5004" y="4543"/>
                </a:lnTo>
                <a:lnTo>
                  <a:pt x="4889" y="4198"/>
                </a:lnTo>
                <a:lnTo>
                  <a:pt x="4716" y="3796"/>
                </a:lnTo>
                <a:lnTo>
                  <a:pt x="4314" y="3106"/>
                </a:lnTo>
                <a:lnTo>
                  <a:pt x="3796" y="2473"/>
                </a:lnTo>
                <a:lnTo>
                  <a:pt x="3106" y="1783"/>
                </a:lnTo>
                <a:lnTo>
                  <a:pt x="2301" y="1093"/>
                </a:lnTo>
                <a:lnTo>
                  <a:pt x="1438" y="575"/>
                </a:lnTo>
                <a:lnTo>
                  <a:pt x="978" y="345"/>
                </a:lnTo>
                <a:lnTo>
                  <a:pt x="518" y="115"/>
                </a:lnTo>
                <a:lnTo>
                  <a:pt x="231" y="58"/>
                </a:lnTo>
                <a:lnTo>
                  <a:pt x="58" y="0"/>
                </a:lnTo>
                <a:close/>
              </a:path>
            </a:pathLst>
          </a:custGeom>
          <a:solidFill>
            <a:srgbClr val="FEB7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flipH="1" rot="10800000">
            <a:off x="7979525" y="2356054"/>
            <a:ext cx="860638" cy="354844"/>
          </a:xfrm>
          <a:custGeom>
            <a:rect b="b" l="l" r="r" t="t"/>
            <a:pathLst>
              <a:path extrusionOk="0" h="8512" w="20645">
                <a:moveTo>
                  <a:pt x="15699" y="1"/>
                </a:moveTo>
                <a:lnTo>
                  <a:pt x="14779" y="58"/>
                </a:lnTo>
                <a:lnTo>
                  <a:pt x="13802" y="231"/>
                </a:lnTo>
                <a:lnTo>
                  <a:pt x="12882" y="461"/>
                </a:lnTo>
                <a:lnTo>
                  <a:pt x="11962" y="806"/>
                </a:lnTo>
                <a:lnTo>
                  <a:pt x="11099" y="1151"/>
                </a:lnTo>
                <a:lnTo>
                  <a:pt x="9316" y="1899"/>
                </a:lnTo>
                <a:lnTo>
                  <a:pt x="8224" y="2416"/>
                </a:lnTo>
                <a:lnTo>
                  <a:pt x="7131" y="2934"/>
                </a:lnTo>
                <a:lnTo>
                  <a:pt x="5981" y="3451"/>
                </a:lnTo>
                <a:lnTo>
                  <a:pt x="4831" y="3854"/>
                </a:lnTo>
                <a:lnTo>
                  <a:pt x="3623" y="4256"/>
                </a:lnTo>
                <a:lnTo>
                  <a:pt x="3048" y="4371"/>
                </a:lnTo>
                <a:lnTo>
                  <a:pt x="2473" y="4429"/>
                </a:lnTo>
                <a:lnTo>
                  <a:pt x="1840" y="4486"/>
                </a:lnTo>
                <a:lnTo>
                  <a:pt x="1265" y="4429"/>
                </a:lnTo>
                <a:lnTo>
                  <a:pt x="633" y="4371"/>
                </a:lnTo>
                <a:lnTo>
                  <a:pt x="58" y="4199"/>
                </a:lnTo>
                <a:lnTo>
                  <a:pt x="0" y="4199"/>
                </a:lnTo>
                <a:lnTo>
                  <a:pt x="0" y="4314"/>
                </a:lnTo>
                <a:lnTo>
                  <a:pt x="288" y="4601"/>
                </a:lnTo>
                <a:lnTo>
                  <a:pt x="863" y="5119"/>
                </a:lnTo>
                <a:lnTo>
                  <a:pt x="1725" y="5637"/>
                </a:lnTo>
                <a:lnTo>
                  <a:pt x="2530" y="6154"/>
                </a:lnTo>
                <a:lnTo>
                  <a:pt x="3451" y="6557"/>
                </a:lnTo>
                <a:lnTo>
                  <a:pt x="4371" y="6959"/>
                </a:lnTo>
                <a:lnTo>
                  <a:pt x="5291" y="7304"/>
                </a:lnTo>
                <a:lnTo>
                  <a:pt x="6211" y="7592"/>
                </a:lnTo>
                <a:lnTo>
                  <a:pt x="7131" y="7879"/>
                </a:lnTo>
                <a:lnTo>
                  <a:pt x="8051" y="8052"/>
                </a:lnTo>
                <a:lnTo>
                  <a:pt x="8971" y="8224"/>
                </a:lnTo>
                <a:lnTo>
                  <a:pt x="9949" y="8397"/>
                </a:lnTo>
                <a:lnTo>
                  <a:pt x="10869" y="8454"/>
                </a:lnTo>
                <a:lnTo>
                  <a:pt x="11847" y="8512"/>
                </a:lnTo>
                <a:lnTo>
                  <a:pt x="12767" y="8512"/>
                </a:lnTo>
                <a:lnTo>
                  <a:pt x="13744" y="8454"/>
                </a:lnTo>
                <a:lnTo>
                  <a:pt x="14664" y="8339"/>
                </a:lnTo>
                <a:lnTo>
                  <a:pt x="15584" y="8167"/>
                </a:lnTo>
                <a:lnTo>
                  <a:pt x="16275" y="7994"/>
                </a:lnTo>
                <a:lnTo>
                  <a:pt x="17022" y="7707"/>
                </a:lnTo>
                <a:lnTo>
                  <a:pt x="17827" y="7419"/>
                </a:lnTo>
                <a:lnTo>
                  <a:pt x="18517" y="7017"/>
                </a:lnTo>
                <a:lnTo>
                  <a:pt x="19207" y="6557"/>
                </a:lnTo>
                <a:lnTo>
                  <a:pt x="19495" y="6327"/>
                </a:lnTo>
                <a:lnTo>
                  <a:pt x="19782" y="6039"/>
                </a:lnTo>
                <a:lnTo>
                  <a:pt x="20012" y="5752"/>
                </a:lnTo>
                <a:lnTo>
                  <a:pt x="20242" y="5407"/>
                </a:lnTo>
                <a:lnTo>
                  <a:pt x="20415" y="5061"/>
                </a:lnTo>
                <a:lnTo>
                  <a:pt x="20530" y="4716"/>
                </a:lnTo>
                <a:lnTo>
                  <a:pt x="20588" y="4314"/>
                </a:lnTo>
                <a:lnTo>
                  <a:pt x="20645" y="3854"/>
                </a:lnTo>
                <a:lnTo>
                  <a:pt x="20588" y="3451"/>
                </a:lnTo>
                <a:lnTo>
                  <a:pt x="20472" y="3049"/>
                </a:lnTo>
                <a:lnTo>
                  <a:pt x="20300" y="2704"/>
                </a:lnTo>
                <a:lnTo>
                  <a:pt x="20127" y="2301"/>
                </a:lnTo>
                <a:lnTo>
                  <a:pt x="19897" y="1956"/>
                </a:lnTo>
                <a:lnTo>
                  <a:pt x="19610" y="1611"/>
                </a:lnTo>
                <a:lnTo>
                  <a:pt x="19322" y="1324"/>
                </a:lnTo>
                <a:lnTo>
                  <a:pt x="18977" y="1036"/>
                </a:lnTo>
                <a:lnTo>
                  <a:pt x="18632" y="748"/>
                </a:lnTo>
                <a:lnTo>
                  <a:pt x="18230" y="576"/>
                </a:lnTo>
                <a:lnTo>
                  <a:pt x="17885" y="346"/>
                </a:lnTo>
                <a:lnTo>
                  <a:pt x="17482" y="231"/>
                </a:lnTo>
                <a:lnTo>
                  <a:pt x="17080" y="116"/>
                </a:lnTo>
                <a:lnTo>
                  <a:pt x="16677" y="58"/>
                </a:lnTo>
                <a:lnTo>
                  <a:pt x="15699"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6979966" y="3584453"/>
            <a:ext cx="733617" cy="716817"/>
          </a:xfrm>
          <a:custGeom>
            <a:rect b="b" l="l" r="r" t="t"/>
            <a:pathLst>
              <a:path extrusionOk="0" h="17195" w="17598">
                <a:moveTo>
                  <a:pt x="58" y="0"/>
                </a:moveTo>
                <a:lnTo>
                  <a:pt x="58" y="115"/>
                </a:lnTo>
                <a:lnTo>
                  <a:pt x="1" y="518"/>
                </a:lnTo>
                <a:lnTo>
                  <a:pt x="58" y="1438"/>
                </a:lnTo>
                <a:lnTo>
                  <a:pt x="231" y="2761"/>
                </a:lnTo>
                <a:lnTo>
                  <a:pt x="576" y="4083"/>
                </a:lnTo>
                <a:lnTo>
                  <a:pt x="921" y="5348"/>
                </a:lnTo>
                <a:lnTo>
                  <a:pt x="1439" y="6671"/>
                </a:lnTo>
                <a:lnTo>
                  <a:pt x="1956" y="7879"/>
                </a:lnTo>
                <a:lnTo>
                  <a:pt x="2589" y="9086"/>
                </a:lnTo>
                <a:lnTo>
                  <a:pt x="3279" y="10237"/>
                </a:lnTo>
                <a:lnTo>
                  <a:pt x="3969" y="11329"/>
                </a:lnTo>
                <a:lnTo>
                  <a:pt x="4601" y="12249"/>
                </a:lnTo>
                <a:lnTo>
                  <a:pt x="5291" y="13054"/>
                </a:lnTo>
                <a:lnTo>
                  <a:pt x="6039" y="13859"/>
                </a:lnTo>
                <a:lnTo>
                  <a:pt x="6787" y="14550"/>
                </a:lnTo>
                <a:lnTo>
                  <a:pt x="7649" y="15240"/>
                </a:lnTo>
                <a:lnTo>
                  <a:pt x="8512" y="15815"/>
                </a:lnTo>
                <a:lnTo>
                  <a:pt x="9489" y="16332"/>
                </a:lnTo>
                <a:lnTo>
                  <a:pt x="10467" y="16735"/>
                </a:lnTo>
                <a:lnTo>
                  <a:pt x="11387" y="17022"/>
                </a:lnTo>
                <a:lnTo>
                  <a:pt x="12250" y="17195"/>
                </a:lnTo>
                <a:lnTo>
                  <a:pt x="13630" y="17195"/>
                </a:lnTo>
                <a:lnTo>
                  <a:pt x="14032" y="17080"/>
                </a:lnTo>
                <a:lnTo>
                  <a:pt x="14435" y="16965"/>
                </a:lnTo>
                <a:lnTo>
                  <a:pt x="14838" y="16850"/>
                </a:lnTo>
                <a:lnTo>
                  <a:pt x="15240" y="16620"/>
                </a:lnTo>
                <a:lnTo>
                  <a:pt x="15585" y="16390"/>
                </a:lnTo>
                <a:lnTo>
                  <a:pt x="15988" y="16102"/>
                </a:lnTo>
                <a:lnTo>
                  <a:pt x="16275" y="15815"/>
                </a:lnTo>
                <a:lnTo>
                  <a:pt x="16620" y="15412"/>
                </a:lnTo>
                <a:lnTo>
                  <a:pt x="16850" y="15010"/>
                </a:lnTo>
                <a:lnTo>
                  <a:pt x="17080" y="14607"/>
                </a:lnTo>
                <a:lnTo>
                  <a:pt x="17310" y="14204"/>
                </a:lnTo>
                <a:lnTo>
                  <a:pt x="17425" y="13744"/>
                </a:lnTo>
                <a:lnTo>
                  <a:pt x="17540" y="13342"/>
                </a:lnTo>
                <a:lnTo>
                  <a:pt x="17598" y="12939"/>
                </a:lnTo>
                <a:lnTo>
                  <a:pt x="17598" y="12479"/>
                </a:lnTo>
                <a:lnTo>
                  <a:pt x="17598" y="12077"/>
                </a:lnTo>
                <a:lnTo>
                  <a:pt x="17540" y="11674"/>
                </a:lnTo>
                <a:lnTo>
                  <a:pt x="17425" y="11272"/>
                </a:lnTo>
                <a:lnTo>
                  <a:pt x="17253" y="10869"/>
                </a:lnTo>
                <a:lnTo>
                  <a:pt x="16908" y="10122"/>
                </a:lnTo>
                <a:lnTo>
                  <a:pt x="16390" y="9374"/>
                </a:lnTo>
                <a:lnTo>
                  <a:pt x="15758" y="8684"/>
                </a:lnTo>
                <a:lnTo>
                  <a:pt x="15183" y="8109"/>
                </a:lnTo>
                <a:lnTo>
                  <a:pt x="14492" y="7591"/>
                </a:lnTo>
                <a:lnTo>
                  <a:pt x="13802" y="7131"/>
                </a:lnTo>
                <a:lnTo>
                  <a:pt x="13112" y="6671"/>
                </a:lnTo>
                <a:lnTo>
                  <a:pt x="12365" y="6326"/>
                </a:lnTo>
                <a:lnTo>
                  <a:pt x="11560" y="5924"/>
                </a:lnTo>
                <a:lnTo>
                  <a:pt x="10007" y="5348"/>
                </a:lnTo>
                <a:lnTo>
                  <a:pt x="7994" y="4601"/>
                </a:lnTo>
                <a:lnTo>
                  <a:pt x="5867" y="3853"/>
                </a:lnTo>
                <a:lnTo>
                  <a:pt x="4831" y="3451"/>
                </a:lnTo>
                <a:lnTo>
                  <a:pt x="3796" y="2991"/>
                </a:lnTo>
                <a:lnTo>
                  <a:pt x="2819" y="2473"/>
                </a:lnTo>
                <a:lnTo>
                  <a:pt x="1956" y="1841"/>
                </a:lnTo>
                <a:lnTo>
                  <a:pt x="1439" y="1438"/>
                </a:lnTo>
                <a:lnTo>
                  <a:pt x="978" y="1036"/>
                </a:lnTo>
                <a:lnTo>
                  <a:pt x="518" y="518"/>
                </a:lnTo>
                <a:lnTo>
                  <a:pt x="116" y="58"/>
                </a:lnTo>
                <a:lnTo>
                  <a:pt x="58"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rot="-1227644">
            <a:off x="4988560" y="4283914"/>
            <a:ext cx="213398" cy="167875"/>
          </a:xfrm>
          <a:custGeom>
            <a:rect b="b" l="l" r="r" t="t"/>
            <a:pathLst>
              <a:path extrusionOk="0" h="4027" w="5119">
                <a:moveTo>
                  <a:pt x="2071" y="1"/>
                </a:moveTo>
                <a:lnTo>
                  <a:pt x="1553" y="116"/>
                </a:lnTo>
                <a:lnTo>
                  <a:pt x="1208" y="231"/>
                </a:lnTo>
                <a:lnTo>
                  <a:pt x="806" y="461"/>
                </a:lnTo>
                <a:lnTo>
                  <a:pt x="518" y="748"/>
                </a:lnTo>
                <a:lnTo>
                  <a:pt x="288" y="1094"/>
                </a:lnTo>
                <a:lnTo>
                  <a:pt x="115" y="1439"/>
                </a:lnTo>
                <a:lnTo>
                  <a:pt x="0" y="1841"/>
                </a:lnTo>
                <a:lnTo>
                  <a:pt x="58" y="2244"/>
                </a:lnTo>
                <a:lnTo>
                  <a:pt x="230" y="2646"/>
                </a:lnTo>
                <a:lnTo>
                  <a:pt x="518" y="3049"/>
                </a:lnTo>
                <a:lnTo>
                  <a:pt x="863" y="3394"/>
                </a:lnTo>
                <a:lnTo>
                  <a:pt x="1266" y="3624"/>
                </a:lnTo>
                <a:lnTo>
                  <a:pt x="1726" y="3796"/>
                </a:lnTo>
                <a:lnTo>
                  <a:pt x="2186" y="3969"/>
                </a:lnTo>
                <a:lnTo>
                  <a:pt x="2646" y="4026"/>
                </a:lnTo>
                <a:lnTo>
                  <a:pt x="3106" y="3969"/>
                </a:lnTo>
                <a:lnTo>
                  <a:pt x="3566" y="3911"/>
                </a:lnTo>
                <a:lnTo>
                  <a:pt x="3968" y="3739"/>
                </a:lnTo>
                <a:lnTo>
                  <a:pt x="4313" y="3509"/>
                </a:lnTo>
                <a:lnTo>
                  <a:pt x="4659" y="3279"/>
                </a:lnTo>
                <a:lnTo>
                  <a:pt x="4889" y="2934"/>
                </a:lnTo>
                <a:lnTo>
                  <a:pt x="5061" y="2589"/>
                </a:lnTo>
                <a:lnTo>
                  <a:pt x="5119" y="2186"/>
                </a:lnTo>
                <a:lnTo>
                  <a:pt x="5119" y="1784"/>
                </a:lnTo>
                <a:lnTo>
                  <a:pt x="4946" y="1324"/>
                </a:lnTo>
                <a:lnTo>
                  <a:pt x="4659" y="979"/>
                </a:lnTo>
                <a:lnTo>
                  <a:pt x="4313" y="633"/>
                </a:lnTo>
                <a:lnTo>
                  <a:pt x="3911" y="346"/>
                </a:lnTo>
                <a:lnTo>
                  <a:pt x="3451" y="173"/>
                </a:lnTo>
                <a:lnTo>
                  <a:pt x="2991" y="58"/>
                </a:lnTo>
                <a:lnTo>
                  <a:pt x="2531"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rot="1302955">
            <a:off x="494865" y="2402127"/>
            <a:ext cx="731219" cy="544245"/>
          </a:xfrm>
          <a:custGeom>
            <a:rect b="b" l="l" r="r" t="t"/>
            <a:pathLst>
              <a:path extrusionOk="0" h="13055" w="17540">
                <a:moveTo>
                  <a:pt x="17540" y="0"/>
                </a:moveTo>
                <a:lnTo>
                  <a:pt x="17482" y="58"/>
                </a:lnTo>
                <a:lnTo>
                  <a:pt x="17080" y="518"/>
                </a:lnTo>
                <a:lnTo>
                  <a:pt x="16620" y="978"/>
                </a:lnTo>
                <a:lnTo>
                  <a:pt x="16160" y="1323"/>
                </a:lnTo>
                <a:lnTo>
                  <a:pt x="15642" y="1610"/>
                </a:lnTo>
                <a:lnTo>
                  <a:pt x="15124" y="1898"/>
                </a:lnTo>
                <a:lnTo>
                  <a:pt x="14549" y="2185"/>
                </a:lnTo>
                <a:lnTo>
                  <a:pt x="13399" y="2531"/>
                </a:lnTo>
                <a:lnTo>
                  <a:pt x="12192" y="2876"/>
                </a:lnTo>
                <a:lnTo>
                  <a:pt x="10984" y="3106"/>
                </a:lnTo>
                <a:lnTo>
                  <a:pt x="9776" y="3336"/>
                </a:lnTo>
                <a:lnTo>
                  <a:pt x="8569" y="3566"/>
                </a:lnTo>
                <a:lnTo>
                  <a:pt x="6728" y="3968"/>
                </a:lnTo>
                <a:lnTo>
                  <a:pt x="5751" y="4198"/>
                </a:lnTo>
                <a:lnTo>
                  <a:pt x="4831" y="4428"/>
                </a:lnTo>
                <a:lnTo>
                  <a:pt x="3911" y="4773"/>
                </a:lnTo>
                <a:lnTo>
                  <a:pt x="3048" y="5176"/>
                </a:lnTo>
                <a:lnTo>
                  <a:pt x="2243" y="5693"/>
                </a:lnTo>
                <a:lnTo>
                  <a:pt x="1495" y="6268"/>
                </a:lnTo>
                <a:lnTo>
                  <a:pt x="1208" y="6556"/>
                </a:lnTo>
                <a:lnTo>
                  <a:pt x="978" y="6901"/>
                </a:lnTo>
                <a:lnTo>
                  <a:pt x="748" y="7246"/>
                </a:lnTo>
                <a:lnTo>
                  <a:pt x="518" y="7591"/>
                </a:lnTo>
                <a:lnTo>
                  <a:pt x="345" y="7994"/>
                </a:lnTo>
                <a:lnTo>
                  <a:pt x="173" y="8396"/>
                </a:lnTo>
                <a:lnTo>
                  <a:pt x="115" y="8856"/>
                </a:lnTo>
                <a:lnTo>
                  <a:pt x="0" y="9259"/>
                </a:lnTo>
                <a:lnTo>
                  <a:pt x="0" y="9719"/>
                </a:lnTo>
                <a:lnTo>
                  <a:pt x="0" y="10121"/>
                </a:lnTo>
                <a:lnTo>
                  <a:pt x="58" y="10524"/>
                </a:lnTo>
                <a:lnTo>
                  <a:pt x="173" y="10926"/>
                </a:lnTo>
                <a:lnTo>
                  <a:pt x="288" y="11329"/>
                </a:lnTo>
                <a:lnTo>
                  <a:pt x="518" y="11674"/>
                </a:lnTo>
                <a:lnTo>
                  <a:pt x="748" y="12019"/>
                </a:lnTo>
                <a:lnTo>
                  <a:pt x="1035" y="12307"/>
                </a:lnTo>
                <a:lnTo>
                  <a:pt x="1380" y="12537"/>
                </a:lnTo>
                <a:lnTo>
                  <a:pt x="1725" y="12709"/>
                </a:lnTo>
                <a:lnTo>
                  <a:pt x="2070" y="12882"/>
                </a:lnTo>
                <a:lnTo>
                  <a:pt x="2415" y="12997"/>
                </a:lnTo>
                <a:lnTo>
                  <a:pt x="2818" y="13054"/>
                </a:lnTo>
                <a:lnTo>
                  <a:pt x="4026" y="13054"/>
                </a:lnTo>
                <a:lnTo>
                  <a:pt x="4831" y="12939"/>
                </a:lnTo>
                <a:lnTo>
                  <a:pt x="5636" y="12767"/>
                </a:lnTo>
                <a:lnTo>
                  <a:pt x="6383" y="12537"/>
                </a:lnTo>
                <a:lnTo>
                  <a:pt x="7073" y="12307"/>
                </a:lnTo>
                <a:lnTo>
                  <a:pt x="7936" y="11904"/>
                </a:lnTo>
                <a:lnTo>
                  <a:pt x="8799" y="11444"/>
                </a:lnTo>
                <a:lnTo>
                  <a:pt x="9604" y="10984"/>
                </a:lnTo>
                <a:lnTo>
                  <a:pt x="10351" y="10409"/>
                </a:lnTo>
                <a:lnTo>
                  <a:pt x="11099" y="9834"/>
                </a:lnTo>
                <a:lnTo>
                  <a:pt x="11847" y="9201"/>
                </a:lnTo>
                <a:lnTo>
                  <a:pt x="12537" y="8511"/>
                </a:lnTo>
                <a:lnTo>
                  <a:pt x="13169" y="7879"/>
                </a:lnTo>
                <a:lnTo>
                  <a:pt x="13802" y="7131"/>
                </a:lnTo>
                <a:lnTo>
                  <a:pt x="14434" y="6383"/>
                </a:lnTo>
                <a:lnTo>
                  <a:pt x="15009" y="5578"/>
                </a:lnTo>
                <a:lnTo>
                  <a:pt x="15584" y="4773"/>
                </a:lnTo>
                <a:lnTo>
                  <a:pt x="16045" y="3968"/>
                </a:lnTo>
                <a:lnTo>
                  <a:pt x="16562" y="3106"/>
                </a:lnTo>
                <a:lnTo>
                  <a:pt x="16965" y="2185"/>
                </a:lnTo>
                <a:lnTo>
                  <a:pt x="17310" y="1323"/>
                </a:lnTo>
                <a:lnTo>
                  <a:pt x="17540" y="518"/>
                </a:lnTo>
                <a:lnTo>
                  <a:pt x="17540" y="115"/>
                </a:lnTo>
                <a:lnTo>
                  <a:pt x="17540"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1424315" y="4038224"/>
            <a:ext cx="460313" cy="354844"/>
          </a:xfrm>
          <a:custGeom>
            <a:rect b="b" l="l" r="r" t="t"/>
            <a:pathLst>
              <a:path extrusionOk="0" h="8512" w="11042">
                <a:moveTo>
                  <a:pt x="10984" y="0"/>
                </a:moveTo>
                <a:lnTo>
                  <a:pt x="10984" y="58"/>
                </a:lnTo>
                <a:lnTo>
                  <a:pt x="10697" y="288"/>
                </a:lnTo>
                <a:lnTo>
                  <a:pt x="10467" y="575"/>
                </a:lnTo>
                <a:lnTo>
                  <a:pt x="9834" y="978"/>
                </a:lnTo>
                <a:lnTo>
                  <a:pt x="9202" y="1266"/>
                </a:lnTo>
                <a:lnTo>
                  <a:pt x="8512" y="1496"/>
                </a:lnTo>
                <a:lnTo>
                  <a:pt x="7822" y="1668"/>
                </a:lnTo>
                <a:lnTo>
                  <a:pt x="7074" y="1841"/>
                </a:lnTo>
                <a:lnTo>
                  <a:pt x="5636" y="2013"/>
                </a:lnTo>
                <a:lnTo>
                  <a:pt x="4716" y="2128"/>
                </a:lnTo>
                <a:lnTo>
                  <a:pt x="3854" y="2301"/>
                </a:lnTo>
                <a:lnTo>
                  <a:pt x="2991" y="2473"/>
                </a:lnTo>
                <a:lnTo>
                  <a:pt x="2128" y="2761"/>
                </a:lnTo>
                <a:lnTo>
                  <a:pt x="1783" y="2933"/>
                </a:lnTo>
                <a:lnTo>
                  <a:pt x="1438" y="3163"/>
                </a:lnTo>
                <a:lnTo>
                  <a:pt x="1151" y="3393"/>
                </a:lnTo>
                <a:lnTo>
                  <a:pt x="863" y="3623"/>
                </a:lnTo>
                <a:lnTo>
                  <a:pt x="633" y="3968"/>
                </a:lnTo>
                <a:lnTo>
                  <a:pt x="403" y="4256"/>
                </a:lnTo>
                <a:lnTo>
                  <a:pt x="231" y="4601"/>
                </a:lnTo>
                <a:lnTo>
                  <a:pt x="116" y="5003"/>
                </a:lnTo>
                <a:lnTo>
                  <a:pt x="58" y="5348"/>
                </a:lnTo>
                <a:lnTo>
                  <a:pt x="1" y="5751"/>
                </a:lnTo>
                <a:lnTo>
                  <a:pt x="58" y="6096"/>
                </a:lnTo>
                <a:lnTo>
                  <a:pt x="116" y="6499"/>
                </a:lnTo>
                <a:lnTo>
                  <a:pt x="173" y="6901"/>
                </a:lnTo>
                <a:lnTo>
                  <a:pt x="346" y="7246"/>
                </a:lnTo>
                <a:lnTo>
                  <a:pt x="518" y="7534"/>
                </a:lnTo>
                <a:lnTo>
                  <a:pt x="748" y="7821"/>
                </a:lnTo>
                <a:lnTo>
                  <a:pt x="1036" y="8051"/>
                </a:lnTo>
                <a:lnTo>
                  <a:pt x="1266" y="8224"/>
                </a:lnTo>
                <a:lnTo>
                  <a:pt x="1611" y="8396"/>
                </a:lnTo>
                <a:lnTo>
                  <a:pt x="1898" y="8454"/>
                </a:lnTo>
                <a:lnTo>
                  <a:pt x="2243" y="8511"/>
                </a:lnTo>
                <a:lnTo>
                  <a:pt x="2588" y="8511"/>
                </a:lnTo>
                <a:lnTo>
                  <a:pt x="3279" y="8396"/>
                </a:lnTo>
                <a:lnTo>
                  <a:pt x="3969" y="8224"/>
                </a:lnTo>
                <a:lnTo>
                  <a:pt x="4659" y="7936"/>
                </a:lnTo>
                <a:lnTo>
                  <a:pt x="5291" y="7649"/>
                </a:lnTo>
                <a:lnTo>
                  <a:pt x="5809" y="7361"/>
                </a:lnTo>
                <a:lnTo>
                  <a:pt x="6671" y="6844"/>
                </a:lnTo>
                <a:lnTo>
                  <a:pt x="7477" y="6211"/>
                </a:lnTo>
                <a:lnTo>
                  <a:pt x="8282" y="5521"/>
                </a:lnTo>
                <a:lnTo>
                  <a:pt x="8972" y="4716"/>
                </a:lnTo>
                <a:lnTo>
                  <a:pt x="9604" y="3911"/>
                </a:lnTo>
                <a:lnTo>
                  <a:pt x="10122" y="2991"/>
                </a:lnTo>
                <a:lnTo>
                  <a:pt x="10524" y="2071"/>
                </a:lnTo>
                <a:lnTo>
                  <a:pt x="10869" y="1150"/>
                </a:lnTo>
                <a:lnTo>
                  <a:pt x="10984" y="460"/>
                </a:lnTo>
                <a:lnTo>
                  <a:pt x="11042" y="115"/>
                </a:lnTo>
                <a:lnTo>
                  <a:pt x="10984"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1978090" y="3704975"/>
            <a:ext cx="424379" cy="908621"/>
          </a:xfrm>
          <a:custGeom>
            <a:rect b="b" l="l" r="r" t="t"/>
            <a:pathLst>
              <a:path extrusionOk="0" h="21796" w="10180">
                <a:moveTo>
                  <a:pt x="9719" y="1"/>
                </a:moveTo>
                <a:lnTo>
                  <a:pt x="9317" y="174"/>
                </a:lnTo>
                <a:lnTo>
                  <a:pt x="8569" y="691"/>
                </a:lnTo>
                <a:lnTo>
                  <a:pt x="7477" y="1439"/>
                </a:lnTo>
                <a:lnTo>
                  <a:pt x="6499" y="2359"/>
                </a:lnTo>
                <a:lnTo>
                  <a:pt x="5521" y="3279"/>
                </a:lnTo>
                <a:lnTo>
                  <a:pt x="4659" y="4314"/>
                </a:lnTo>
                <a:lnTo>
                  <a:pt x="3854" y="5407"/>
                </a:lnTo>
                <a:lnTo>
                  <a:pt x="3049" y="6499"/>
                </a:lnTo>
                <a:lnTo>
                  <a:pt x="2358" y="7649"/>
                </a:lnTo>
                <a:lnTo>
                  <a:pt x="1726" y="8799"/>
                </a:lnTo>
                <a:lnTo>
                  <a:pt x="1266" y="9777"/>
                </a:lnTo>
                <a:lnTo>
                  <a:pt x="863" y="10755"/>
                </a:lnTo>
                <a:lnTo>
                  <a:pt x="576" y="11790"/>
                </a:lnTo>
                <a:lnTo>
                  <a:pt x="288" y="12825"/>
                </a:lnTo>
                <a:lnTo>
                  <a:pt x="116" y="13860"/>
                </a:lnTo>
                <a:lnTo>
                  <a:pt x="1" y="14895"/>
                </a:lnTo>
                <a:lnTo>
                  <a:pt x="1" y="15988"/>
                </a:lnTo>
                <a:lnTo>
                  <a:pt x="116" y="17023"/>
                </a:lnTo>
                <a:lnTo>
                  <a:pt x="288" y="17943"/>
                </a:lnTo>
                <a:lnTo>
                  <a:pt x="576" y="18806"/>
                </a:lnTo>
                <a:lnTo>
                  <a:pt x="978" y="19611"/>
                </a:lnTo>
                <a:lnTo>
                  <a:pt x="1266" y="19956"/>
                </a:lnTo>
                <a:lnTo>
                  <a:pt x="1496" y="20301"/>
                </a:lnTo>
                <a:lnTo>
                  <a:pt x="1841" y="20646"/>
                </a:lnTo>
                <a:lnTo>
                  <a:pt x="2128" y="20933"/>
                </a:lnTo>
                <a:lnTo>
                  <a:pt x="2473" y="21163"/>
                </a:lnTo>
                <a:lnTo>
                  <a:pt x="2876" y="21393"/>
                </a:lnTo>
                <a:lnTo>
                  <a:pt x="3279" y="21566"/>
                </a:lnTo>
                <a:lnTo>
                  <a:pt x="3739" y="21681"/>
                </a:lnTo>
                <a:lnTo>
                  <a:pt x="4199" y="21796"/>
                </a:lnTo>
                <a:lnTo>
                  <a:pt x="5636" y="21796"/>
                </a:lnTo>
                <a:lnTo>
                  <a:pt x="6039" y="21681"/>
                </a:lnTo>
                <a:lnTo>
                  <a:pt x="6441" y="21566"/>
                </a:lnTo>
                <a:lnTo>
                  <a:pt x="6844" y="21451"/>
                </a:lnTo>
                <a:lnTo>
                  <a:pt x="7247" y="21278"/>
                </a:lnTo>
                <a:lnTo>
                  <a:pt x="7592" y="21048"/>
                </a:lnTo>
                <a:lnTo>
                  <a:pt x="7937" y="20761"/>
                </a:lnTo>
                <a:lnTo>
                  <a:pt x="8224" y="20473"/>
                </a:lnTo>
                <a:lnTo>
                  <a:pt x="8512" y="20186"/>
                </a:lnTo>
                <a:lnTo>
                  <a:pt x="8972" y="19496"/>
                </a:lnTo>
                <a:lnTo>
                  <a:pt x="9374" y="18691"/>
                </a:lnTo>
                <a:lnTo>
                  <a:pt x="9719" y="17828"/>
                </a:lnTo>
                <a:lnTo>
                  <a:pt x="9892" y="17023"/>
                </a:lnTo>
                <a:lnTo>
                  <a:pt x="10064" y="16218"/>
                </a:lnTo>
                <a:lnTo>
                  <a:pt x="10122" y="15413"/>
                </a:lnTo>
                <a:lnTo>
                  <a:pt x="10179" y="14550"/>
                </a:lnTo>
                <a:lnTo>
                  <a:pt x="10122" y="13688"/>
                </a:lnTo>
                <a:lnTo>
                  <a:pt x="10064" y="12882"/>
                </a:lnTo>
                <a:lnTo>
                  <a:pt x="9892" y="11215"/>
                </a:lnTo>
                <a:lnTo>
                  <a:pt x="9547" y="9087"/>
                </a:lnTo>
                <a:lnTo>
                  <a:pt x="9202" y="6902"/>
                </a:lnTo>
                <a:lnTo>
                  <a:pt x="9087" y="5752"/>
                </a:lnTo>
                <a:lnTo>
                  <a:pt x="8972" y="4659"/>
                </a:lnTo>
                <a:lnTo>
                  <a:pt x="8972" y="3566"/>
                </a:lnTo>
                <a:lnTo>
                  <a:pt x="9087" y="2474"/>
                </a:lnTo>
                <a:lnTo>
                  <a:pt x="9202" y="1841"/>
                </a:lnTo>
                <a:lnTo>
                  <a:pt x="9374" y="1266"/>
                </a:lnTo>
                <a:lnTo>
                  <a:pt x="9547" y="634"/>
                </a:lnTo>
                <a:lnTo>
                  <a:pt x="9834" y="58"/>
                </a:lnTo>
                <a:lnTo>
                  <a:pt x="9834"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4609731" y="3768371"/>
            <a:ext cx="378814" cy="510672"/>
          </a:xfrm>
          <a:custGeom>
            <a:rect b="b" l="l" r="r" t="t"/>
            <a:pathLst>
              <a:path extrusionOk="0" h="12250" w="9087">
                <a:moveTo>
                  <a:pt x="288" y="0"/>
                </a:moveTo>
                <a:lnTo>
                  <a:pt x="230" y="58"/>
                </a:lnTo>
                <a:lnTo>
                  <a:pt x="173" y="288"/>
                </a:lnTo>
                <a:lnTo>
                  <a:pt x="58" y="863"/>
                </a:lnTo>
                <a:lnTo>
                  <a:pt x="0" y="1668"/>
                </a:lnTo>
                <a:lnTo>
                  <a:pt x="0" y="2530"/>
                </a:lnTo>
                <a:lnTo>
                  <a:pt x="0" y="3336"/>
                </a:lnTo>
                <a:lnTo>
                  <a:pt x="115" y="4198"/>
                </a:lnTo>
                <a:lnTo>
                  <a:pt x="288" y="5003"/>
                </a:lnTo>
                <a:lnTo>
                  <a:pt x="460" y="5808"/>
                </a:lnTo>
                <a:lnTo>
                  <a:pt x="748" y="6613"/>
                </a:lnTo>
                <a:lnTo>
                  <a:pt x="978" y="7361"/>
                </a:lnTo>
                <a:lnTo>
                  <a:pt x="1266" y="7994"/>
                </a:lnTo>
                <a:lnTo>
                  <a:pt x="1553" y="8569"/>
                </a:lnTo>
                <a:lnTo>
                  <a:pt x="1898" y="9144"/>
                </a:lnTo>
                <a:lnTo>
                  <a:pt x="2243" y="9719"/>
                </a:lnTo>
                <a:lnTo>
                  <a:pt x="2646" y="10236"/>
                </a:lnTo>
                <a:lnTo>
                  <a:pt x="3106" y="10696"/>
                </a:lnTo>
                <a:lnTo>
                  <a:pt x="3566" y="11156"/>
                </a:lnTo>
                <a:lnTo>
                  <a:pt x="4141" y="11559"/>
                </a:lnTo>
                <a:lnTo>
                  <a:pt x="4658" y="11847"/>
                </a:lnTo>
                <a:lnTo>
                  <a:pt x="5176" y="12077"/>
                </a:lnTo>
                <a:lnTo>
                  <a:pt x="5694" y="12192"/>
                </a:lnTo>
                <a:lnTo>
                  <a:pt x="6211" y="12249"/>
                </a:lnTo>
                <a:lnTo>
                  <a:pt x="6786" y="12192"/>
                </a:lnTo>
                <a:lnTo>
                  <a:pt x="7304" y="12077"/>
                </a:lnTo>
                <a:lnTo>
                  <a:pt x="7764" y="11789"/>
                </a:lnTo>
                <a:lnTo>
                  <a:pt x="8224" y="11386"/>
                </a:lnTo>
                <a:lnTo>
                  <a:pt x="8626" y="10984"/>
                </a:lnTo>
                <a:lnTo>
                  <a:pt x="8856" y="10466"/>
                </a:lnTo>
                <a:lnTo>
                  <a:pt x="9029" y="10006"/>
                </a:lnTo>
                <a:lnTo>
                  <a:pt x="9086" y="9489"/>
                </a:lnTo>
                <a:lnTo>
                  <a:pt x="9086" y="8971"/>
                </a:lnTo>
                <a:lnTo>
                  <a:pt x="8971" y="8454"/>
                </a:lnTo>
                <a:lnTo>
                  <a:pt x="8741" y="7936"/>
                </a:lnTo>
                <a:lnTo>
                  <a:pt x="8454" y="7419"/>
                </a:lnTo>
                <a:lnTo>
                  <a:pt x="8166" y="7016"/>
                </a:lnTo>
                <a:lnTo>
                  <a:pt x="7879" y="6613"/>
                </a:lnTo>
                <a:lnTo>
                  <a:pt x="7131" y="5866"/>
                </a:lnTo>
                <a:lnTo>
                  <a:pt x="6326" y="5176"/>
                </a:lnTo>
                <a:lnTo>
                  <a:pt x="5521" y="4601"/>
                </a:lnTo>
                <a:lnTo>
                  <a:pt x="4371" y="3911"/>
                </a:lnTo>
                <a:lnTo>
                  <a:pt x="3221" y="3163"/>
                </a:lnTo>
                <a:lnTo>
                  <a:pt x="2646" y="2760"/>
                </a:lnTo>
                <a:lnTo>
                  <a:pt x="2071" y="2300"/>
                </a:lnTo>
                <a:lnTo>
                  <a:pt x="1611" y="1840"/>
                </a:lnTo>
                <a:lnTo>
                  <a:pt x="1151" y="1380"/>
                </a:lnTo>
                <a:lnTo>
                  <a:pt x="690" y="748"/>
                </a:lnTo>
                <a:lnTo>
                  <a:pt x="288"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2517483" y="4309108"/>
            <a:ext cx="148699" cy="117517"/>
          </a:xfrm>
          <a:custGeom>
            <a:rect b="b" l="l" r="r" t="t"/>
            <a:pathLst>
              <a:path extrusionOk="0" h="2819" w="3567">
                <a:moveTo>
                  <a:pt x="1381" y="1"/>
                </a:moveTo>
                <a:lnTo>
                  <a:pt x="1093" y="58"/>
                </a:lnTo>
                <a:lnTo>
                  <a:pt x="806" y="173"/>
                </a:lnTo>
                <a:lnTo>
                  <a:pt x="576" y="346"/>
                </a:lnTo>
                <a:lnTo>
                  <a:pt x="346" y="518"/>
                </a:lnTo>
                <a:lnTo>
                  <a:pt x="173" y="748"/>
                </a:lnTo>
                <a:lnTo>
                  <a:pt x="58" y="1036"/>
                </a:lnTo>
                <a:lnTo>
                  <a:pt x="1" y="1266"/>
                </a:lnTo>
                <a:lnTo>
                  <a:pt x="1" y="1553"/>
                </a:lnTo>
                <a:lnTo>
                  <a:pt x="173" y="1841"/>
                </a:lnTo>
                <a:lnTo>
                  <a:pt x="346" y="2128"/>
                </a:lnTo>
                <a:lnTo>
                  <a:pt x="576" y="2358"/>
                </a:lnTo>
                <a:lnTo>
                  <a:pt x="863" y="2531"/>
                </a:lnTo>
                <a:lnTo>
                  <a:pt x="1151" y="2646"/>
                </a:lnTo>
                <a:lnTo>
                  <a:pt x="1496" y="2761"/>
                </a:lnTo>
                <a:lnTo>
                  <a:pt x="1841" y="2818"/>
                </a:lnTo>
                <a:lnTo>
                  <a:pt x="2128" y="2818"/>
                </a:lnTo>
                <a:lnTo>
                  <a:pt x="2473" y="2703"/>
                </a:lnTo>
                <a:lnTo>
                  <a:pt x="2761" y="2646"/>
                </a:lnTo>
                <a:lnTo>
                  <a:pt x="2991" y="2473"/>
                </a:lnTo>
                <a:lnTo>
                  <a:pt x="3221" y="2301"/>
                </a:lnTo>
                <a:lnTo>
                  <a:pt x="3394" y="2071"/>
                </a:lnTo>
                <a:lnTo>
                  <a:pt x="3509" y="1783"/>
                </a:lnTo>
                <a:lnTo>
                  <a:pt x="3566" y="1496"/>
                </a:lnTo>
                <a:lnTo>
                  <a:pt x="3509" y="1208"/>
                </a:lnTo>
                <a:lnTo>
                  <a:pt x="3394" y="921"/>
                </a:lnTo>
                <a:lnTo>
                  <a:pt x="3221" y="691"/>
                </a:lnTo>
                <a:lnTo>
                  <a:pt x="2991" y="461"/>
                </a:lnTo>
                <a:lnTo>
                  <a:pt x="2703" y="288"/>
                </a:lnTo>
                <a:lnTo>
                  <a:pt x="2416" y="116"/>
                </a:lnTo>
                <a:lnTo>
                  <a:pt x="2071" y="58"/>
                </a:lnTo>
                <a:lnTo>
                  <a:pt x="1726"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302955">
            <a:off x="709863" y="3063411"/>
            <a:ext cx="213404" cy="167839"/>
          </a:xfrm>
          <a:custGeom>
            <a:rect b="b" l="l" r="r" t="t"/>
            <a:pathLst>
              <a:path extrusionOk="0" h="4026" w="5119">
                <a:moveTo>
                  <a:pt x="2013" y="0"/>
                </a:moveTo>
                <a:lnTo>
                  <a:pt x="1553" y="115"/>
                </a:lnTo>
                <a:lnTo>
                  <a:pt x="1150" y="230"/>
                </a:lnTo>
                <a:lnTo>
                  <a:pt x="805" y="460"/>
                </a:lnTo>
                <a:lnTo>
                  <a:pt x="518" y="748"/>
                </a:lnTo>
                <a:lnTo>
                  <a:pt x="230" y="1093"/>
                </a:lnTo>
                <a:lnTo>
                  <a:pt x="58" y="1438"/>
                </a:lnTo>
                <a:lnTo>
                  <a:pt x="0" y="1840"/>
                </a:lnTo>
                <a:lnTo>
                  <a:pt x="58" y="2243"/>
                </a:lnTo>
                <a:lnTo>
                  <a:pt x="230" y="2646"/>
                </a:lnTo>
                <a:lnTo>
                  <a:pt x="518" y="3048"/>
                </a:lnTo>
                <a:lnTo>
                  <a:pt x="863" y="3336"/>
                </a:lnTo>
                <a:lnTo>
                  <a:pt x="1265" y="3623"/>
                </a:lnTo>
                <a:lnTo>
                  <a:pt x="1668" y="3796"/>
                </a:lnTo>
                <a:lnTo>
                  <a:pt x="2128" y="3968"/>
                </a:lnTo>
                <a:lnTo>
                  <a:pt x="2646" y="4026"/>
                </a:lnTo>
                <a:lnTo>
                  <a:pt x="3106" y="3968"/>
                </a:lnTo>
                <a:lnTo>
                  <a:pt x="3566" y="3911"/>
                </a:lnTo>
                <a:lnTo>
                  <a:pt x="3968" y="3738"/>
                </a:lnTo>
                <a:lnTo>
                  <a:pt x="4313" y="3508"/>
                </a:lnTo>
                <a:lnTo>
                  <a:pt x="4658" y="3221"/>
                </a:lnTo>
                <a:lnTo>
                  <a:pt x="4888" y="2933"/>
                </a:lnTo>
                <a:lnTo>
                  <a:pt x="5061" y="2531"/>
                </a:lnTo>
                <a:lnTo>
                  <a:pt x="5118" y="2186"/>
                </a:lnTo>
                <a:lnTo>
                  <a:pt x="5061" y="1725"/>
                </a:lnTo>
                <a:lnTo>
                  <a:pt x="4888" y="1323"/>
                </a:lnTo>
                <a:lnTo>
                  <a:pt x="4601" y="978"/>
                </a:lnTo>
                <a:lnTo>
                  <a:pt x="4256" y="633"/>
                </a:lnTo>
                <a:lnTo>
                  <a:pt x="3853" y="345"/>
                </a:lnTo>
                <a:lnTo>
                  <a:pt x="3451" y="173"/>
                </a:lnTo>
                <a:lnTo>
                  <a:pt x="2991" y="58"/>
                </a:lnTo>
                <a:lnTo>
                  <a:pt x="2531" y="0"/>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rot="-3814210">
            <a:off x="918830" y="2734888"/>
            <a:ext cx="441133" cy="211020"/>
          </a:xfrm>
          <a:custGeom>
            <a:rect b="b" l="l" r="r" t="t"/>
            <a:pathLst>
              <a:path extrusionOk="0" h="5062" w="10582">
                <a:moveTo>
                  <a:pt x="2013" y="1"/>
                </a:moveTo>
                <a:lnTo>
                  <a:pt x="1610" y="116"/>
                </a:lnTo>
                <a:lnTo>
                  <a:pt x="1150" y="288"/>
                </a:lnTo>
                <a:lnTo>
                  <a:pt x="748" y="519"/>
                </a:lnTo>
                <a:lnTo>
                  <a:pt x="460" y="806"/>
                </a:lnTo>
                <a:lnTo>
                  <a:pt x="173" y="1209"/>
                </a:lnTo>
                <a:lnTo>
                  <a:pt x="0" y="1554"/>
                </a:lnTo>
                <a:lnTo>
                  <a:pt x="0" y="1784"/>
                </a:lnTo>
                <a:lnTo>
                  <a:pt x="0" y="2014"/>
                </a:lnTo>
                <a:lnTo>
                  <a:pt x="58" y="2416"/>
                </a:lnTo>
                <a:lnTo>
                  <a:pt x="230" y="2761"/>
                </a:lnTo>
                <a:lnTo>
                  <a:pt x="460" y="3106"/>
                </a:lnTo>
                <a:lnTo>
                  <a:pt x="748" y="3394"/>
                </a:lnTo>
                <a:lnTo>
                  <a:pt x="1093" y="3681"/>
                </a:lnTo>
                <a:lnTo>
                  <a:pt x="1438" y="3911"/>
                </a:lnTo>
                <a:lnTo>
                  <a:pt x="2185" y="4314"/>
                </a:lnTo>
                <a:lnTo>
                  <a:pt x="2645" y="4486"/>
                </a:lnTo>
                <a:lnTo>
                  <a:pt x="3105" y="4659"/>
                </a:lnTo>
                <a:lnTo>
                  <a:pt x="4083" y="4889"/>
                </a:lnTo>
                <a:lnTo>
                  <a:pt x="5061" y="5004"/>
                </a:lnTo>
                <a:lnTo>
                  <a:pt x="6038" y="5062"/>
                </a:lnTo>
                <a:lnTo>
                  <a:pt x="7073" y="5004"/>
                </a:lnTo>
                <a:lnTo>
                  <a:pt x="8108" y="4831"/>
                </a:lnTo>
                <a:lnTo>
                  <a:pt x="9086" y="4601"/>
                </a:lnTo>
                <a:lnTo>
                  <a:pt x="10064" y="4256"/>
                </a:lnTo>
                <a:lnTo>
                  <a:pt x="10409" y="4026"/>
                </a:lnTo>
                <a:lnTo>
                  <a:pt x="10581" y="3911"/>
                </a:lnTo>
                <a:lnTo>
                  <a:pt x="10236" y="3911"/>
                </a:lnTo>
                <a:lnTo>
                  <a:pt x="9949" y="3854"/>
                </a:lnTo>
                <a:lnTo>
                  <a:pt x="9316" y="3739"/>
                </a:lnTo>
                <a:lnTo>
                  <a:pt x="8741" y="3509"/>
                </a:lnTo>
                <a:lnTo>
                  <a:pt x="8166" y="3221"/>
                </a:lnTo>
                <a:lnTo>
                  <a:pt x="7591" y="2876"/>
                </a:lnTo>
                <a:lnTo>
                  <a:pt x="7073" y="2474"/>
                </a:lnTo>
                <a:lnTo>
                  <a:pt x="6038" y="1726"/>
                </a:lnTo>
                <a:lnTo>
                  <a:pt x="5233" y="1151"/>
                </a:lnTo>
                <a:lnTo>
                  <a:pt x="4371" y="634"/>
                </a:lnTo>
                <a:lnTo>
                  <a:pt x="3911" y="404"/>
                </a:lnTo>
                <a:lnTo>
                  <a:pt x="3450" y="231"/>
                </a:lnTo>
                <a:lnTo>
                  <a:pt x="2933" y="58"/>
                </a:lnTo>
                <a:lnTo>
                  <a:pt x="2415"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rot="1827807">
            <a:off x="1588716" y="535573"/>
            <a:ext cx="352425" cy="299690"/>
          </a:xfrm>
          <a:custGeom>
            <a:rect b="b" l="l" r="r" t="t"/>
            <a:pathLst>
              <a:path extrusionOk="0" h="7189" w="8454">
                <a:moveTo>
                  <a:pt x="1840" y="0"/>
                </a:moveTo>
                <a:lnTo>
                  <a:pt x="1380" y="58"/>
                </a:lnTo>
                <a:lnTo>
                  <a:pt x="978" y="173"/>
                </a:lnTo>
                <a:lnTo>
                  <a:pt x="633" y="345"/>
                </a:lnTo>
                <a:lnTo>
                  <a:pt x="288" y="633"/>
                </a:lnTo>
                <a:lnTo>
                  <a:pt x="58" y="978"/>
                </a:lnTo>
                <a:lnTo>
                  <a:pt x="0" y="1380"/>
                </a:lnTo>
                <a:lnTo>
                  <a:pt x="0" y="1725"/>
                </a:lnTo>
                <a:lnTo>
                  <a:pt x="58" y="2128"/>
                </a:lnTo>
                <a:lnTo>
                  <a:pt x="173" y="2530"/>
                </a:lnTo>
                <a:lnTo>
                  <a:pt x="345" y="2875"/>
                </a:lnTo>
                <a:lnTo>
                  <a:pt x="575" y="3278"/>
                </a:lnTo>
                <a:lnTo>
                  <a:pt x="978" y="3853"/>
                </a:lnTo>
                <a:lnTo>
                  <a:pt x="1323" y="4256"/>
                </a:lnTo>
                <a:lnTo>
                  <a:pt x="1668" y="4601"/>
                </a:lnTo>
                <a:lnTo>
                  <a:pt x="2358" y="5176"/>
                </a:lnTo>
                <a:lnTo>
                  <a:pt x="3220" y="5693"/>
                </a:lnTo>
                <a:lnTo>
                  <a:pt x="4026" y="6153"/>
                </a:lnTo>
                <a:lnTo>
                  <a:pt x="4946" y="6556"/>
                </a:lnTo>
                <a:lnTo>
                  <a:pt x="5866" y="6843"/>
                </a:lnTo>
                <a:lnTo>
                  <a:pt x="6843" y="7073"/>
                </a:lnTo>
                <a:lnTo>
                  <a:pt x="7821" y="7188"/>
                </a:lnTo>
                <a:lnTo>
                  <a:pt x="8223" y="7188"/>
                </a:lnTo>
                <a:lnTo>
                  <a:pt x="8396" y="7131"/>
                </a:lnTo>
                <a:lnTo>
                  <a:pt x="8454" y="7131"/>
                </a:lnTo>
                <a:lnTo>
                  <a:pt x="8454" y="7073"/>
                </a:lnTo>
                <a:lnTo>
                  <a:pt x="7878" y="6786"/>
                </a:lnTo>
                <a:lnTo>
                  <a:pt x="7418" y="6441"/>
                </a:lnTo>
                <a:lnTo>
                  <a:pt x="6958" y="5981"/>
                </a:lnTo>
                <a:lnTo>
                  <a:pt x="6613" y="5463"/>
                </a:lnTo>
                <a:lnTo>
                  <a:pt x="6326" y="4946"/>
                </a:lnTo>
                <a:lnTo>
                  <a:pt x="5981" y="4371"/>
                </a:lnTo>
                <a:lnTo>
                  <a:pt x="5406" y="3335"/>
                </a:lnTo>
                <a:lnTo>
                  <a:pt x="4946" y="2473"/>
                </a:lnTo>
                <a:lnTo>
                  <a:pt x="4428" y="1668"/>
                </a:lnTo>
                <a:lnTo>
                  <a:pt x="4141" y="1265"/>
                </a:lnTo>
                <a:lnTo>
                  <a:pt x="3853" y="920"/>
                </a:lnTo>
                <a:lnTo>
                  <a:pt x="3450" y="575"/>
                </a:lnTo>
                <a:lnTo>
                  <a:pt x="3048" y="288"/>
                </a:lnTo>
                <a:lnTo>
                  <a:pt x="2703" y="115"/>
                </a:lnTo>
                <a:lnTo>
                  <a:pt x="2300" y="0"/>
                </a:lnTo>
                <a:close/>
              </a:path>
            </a:pathLst>
          </a:custGeom>
          <a:solidFill>
            <a:srgbClr val="FEB7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827807">
            <a:off x="3501985" y="452707"/>
            <a:ext cx="323660" cy="201391"/>
          </a:xfrm>
          <a:custGeom>
            <a:rect b="b" l="l" r="r" t="t"/>
            <a:pathLst>
              <a:path extrusionOk="0" h="4831" w="7764">
                <a:moveTo>
                  <a:pt x="1208" y="0"/>
                </a:moveTo>
                <a:lnTo>
                  <a:pt x="863" y="115"/>
                </a:lnTo>
                <a:lnTo>
                  <a:pt x="576" y="230"/>
                </a:lnTo>
                <a:lnTo>
                  <a:pt x="346" y="460"/>
                </a:lnTo>
                <a:lnTo>
                  <a:pt x="116" y="748"/>
                </a:lnTo>
                <a:lnTo>
                  <a:pt x="0" y="1035"/>
                </a:lnTo>
                <a:lnTo>
                  <a:pt x="0" y="1380"/>
                </a:lnTo>
                <a:lnTo>
                  <a:pt x="58" y="1725"/>
                </a:lnTo>
                <a:lnTo>
                  <a:pt x="173" y="2128"/>
                </a:lnTo>
                <a:lnTo>
                  <a:pt x="346" y="2415"/>
                </a:lnTo>
                <a:lnTo>
                  <a:pt x="518" y="2703"/>
                </a:lnTo>
                <a:lnTo>
                  <a:pt x="806" y="2933"/>
                </a:lnTo>
                <a:lnTo>
                  <a:pt x="1151" y="3163"/>
                </a:lnTo>
                <a:lnTo>
                  <a:pt x="1496" y="3335"/>
                </a:lnTo>
                <a:lnTo>
                  <a:pt x="1898" y="3450"/>
                </a:lnTo>
                <a:lnTo>
                  <a:pt x="2243" y="3565"/>
                </a:lnTo>
                <a:lnTo>
                  <a:pt x="3048" y="3680"/>
                </a:lnTo>
                <a:lnTo>
                  <a:pt x="3853" y="3738"/>
                </a:lnTo>
                <a:lnTo>
                  <a:pt x="4889" y="3853"/>
                </a:lnTo>
                <a:lnTo>
                  <a:pt x="5924" y="3968"/>
                </a:lnTo>
                <a:lnTo>
                  <a:pt x="6441" y="4083"/>
                </a:lnTo>
                <a:lnTo>
                  <a:pt x="6901" y="4255"/>
                </a:lnTo>
                <a:lnTo>
                  <a:pt x="7361" y="4486"/>
                </a:lnTo>
                <a:lnTo>
                  <a:pt x="7706" y="4831"/>
                </a:lnTo>
                <a:lnTo>
                  <a:pt x="7764" y="4831"/>
                </a:lnTo>
                <a:lnTo>
                  <a:pt x="7764" y="4773"/>
                </a:lnTo>
                <a:lnTo>
                  <a:pt x="7706" y="4658"/>
                </a:lnTo>
                <a:lnTo>
                  <a:pt x="7591" y="4313"/>
                </a:lnTo>
                <a:lnTo>
                  <a:pt x="7189" y="3623"/>
                </a:lnTo>
                <a:lnTo>
                  <a:pt x="6729" y="2933"/>
                </a:lnTo>
                <a:lnTo>
                  <a:pt x="6154" y="2300"/>
                </a:lnTo>
                <a:lnTo>
                  <a:pt x="5579" y="1783"/>
                </a:lnTo>
                <a:lnTo>
                  <a:pt x="4946" y="1265"/>
                </a:lnTo>
                <a:lnTo>
                  <a:pt x="4313" y="805"/>
                </a:lnTo>
                <a:lnTo>
                  <a:pt x="3623" y="460"/>
                </a:lnTo>
                <a:lnTo>
                  <a:pt x="2876" y="173"/>
                </a:lnTo>
                <a:lnTo>
                  <a:pt x="2243" y="58"/>
                </a:lnTo>
                <a:lnTo>
                  <a:pt x="1553"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827807">
            <a:off x="1185423" y="1261974"/>
            <a:ext cx="208603" cy="462729"/>
          </a:xfrm>
          <a:custGeom>
            <a:rect b="b" l="l" r="r" t="t"/>
            <a:pathLst>
              <a:path extrusionOk="0" h="11100" w="5004">
                <a:moveTo>
                  <a:pt x="3336" y="1"/>
                </a:moveTo>
                <a:lnTo>
                  <a:pt x="3106" y="173"/>
                </a:lnTo>
                <a:lnTo>
                  <a:pt x="2646" y="576"/>
                </a:lnTo>
                <a:lnTo>
                  <a:pt x="2070" y="1208"/>
                </a:lnTo>
                <a:lnTo>
                  <a:pt x="1553" y="1899"/>
                </a:lnTo>
                <a:lnTo>
                  <a:pt x="1093" y="2704"/>
                </a:lnTo>
                <a:lnTo>
                  <a:pt x="690" y="3509"/>
                </a:lnTo>
                <a:lnTo>
                  <a:pt x="403" y="4371"/>
                </a:lnTo>
                <a:lnTo>
                  <a:pt x="173" y="5234"/>
                </a:lnTo>
                <a:lnTo>
                  <a:pt x="58" y="6097"/>
                </a:lnTo>
                <a:lnTo>
                  <a:pt x="0" y="6959"/>
                </a:lnTo>
                <a:lnTo>
                  <a:pt x="0" y="7477"/>
                </a:lnTo>
                <a:lnTo>
                  <a:pt x="58" y="8109"/>
                </a:lnTo>
                <a:lnTo>
                  <a:pt x="115" y="8742"/>
                </a:lnTo>
                <a:lnTo>
                  <a:pt x="288" y="9317"/>
                </a:lnTo>
                <a:lnTo>
                  <a:pt x="518" y="9892"/>
                </a:lnTo>
                <a:lnTo>
                  <a:pt x="805" y="10410"/>
                </a:lnTo>
                <a:lnTo>
                  <a:pt x="1035" y="10582"/>
                </a:lnTo>
                <a:lnTo>
                  <a:pt x="1208" y="10755"/>
                </a:lnTo>
                <a:lnTo>
                  <a:pt x="1495" y="10927"/>
                </a:lnTo>
                <a:lnTo>
                  <a:pt x="1725" y="10985"/>
                </a:lnTo>
                <a:lnTo>
                  <a:pt x="2070" y="11042"/>
                </a:lnTo>
                <a:lnTo>
                  <a:pt x="2416" y="11100"/>
                </a:lnTo>
                <a:lnTo>
                  <a:pt x="2703" y="11042"/>
                </a:lnTo>
                <a:lnTo>
                  <a:pt x="3048" y="10985"/>
                </a:lnTo>
                <a:lnTo>
                  <a:pt x="3336" y="10812"/>
                </a:lnTo>
                <a:lnTo>
                  <a:pt x="3681" y="10697"/>
                </a:lnTo>
                <a:lnTo>
                  <a:pt x="3911" y="10525"/>
                </a:lnTo>
                <a:lnTo>
                  <a:pt x="4198" y="10295"/>
                </a:lnTo>
                <a:lnTo>
                  <a:pt x="4428" y="10064"/>
                </a:lnTo>
                <a:lnTo>
                  <a:pt x="4601" y="9777"/>
                </a:lnTo>
                <a:lnTo>
                  <a:pt x="4773" y="9489"/>
                </a:lnTo>
                <a:lnTo>
                  <a:pt x="4888" y="9202"/>
                </a:lnTo>
                <a:lnTo>
                  <a:pt x="4946" y="8857"/>
                </a:lnTo>
                <a:lnTo>
                  <a:pt x="5003" y="8569"/>
                </a:lnTo>
                <a:lnTo>
                  <a:pt x="5003" y="7879"/>
                </a:lnTo>
                <a:lnTo>
                  <a:pt x="4888" y="7132"/>
                </a:lnTo>
                <a:lnTo>
                  <a:pt x="4716" y="6384"/>
                </a:lnTo>
                <a:lnTo>
                  <a:pt x="4428" y="5636"/>
                </a:lnTo>
                <a:lnTo>
                  <a:pt x="4141" y="4889"/>
                </a:lnTo>
                <a:lnTo>
                  <a:pt x="3681" y="3739"/>
                </a:lnTo>
                <a:lnTo>
                  <a:pt x="3508" y="3106"/>
                </a:lnTo>
                <a:lnTo>
                  <a:pt x="3336" y="2531"/>
                </a:lnTo>
                <a:lnTo>
                  <a:pt x="3221" y="1899"/>
                </a:lnTo>
                <a:lnTo>
                  <a:pt x="3163" y="1266"/>
                </a:lnTo>
                <a:lnTo>
                  <a:pt x="3278" y="633"/>
                </a:lnTo>
                <a:lnTo>
                  <a:pt x="3451" y="58"/>
                </a:lnTo>
                <a:lnTo>
                  <a:pt x="3451"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827807">
            <a:off x="848950" y="1332927"/>
            <a:ext cx="148699" cy="115099"/>
          </a:xfrm>
          <a:custGeom>
            <a:rect b="b" l="l" r="r" t="t"/>
            <a:pathLst>
              <a:path extrusionOk="0" h="2761" w="3567">
                <a:moveTo>
                  <a:pt x="1726" y="0"/>
                </a:moveTo>
                <a:lnTo>
                  <a:pt x="1381" y="58"/>
                </a:lnTo>
                <a:lnTo>
                  <a:pt x="1093" y="115"/>
                </a:lnTo>
                <a:lnTo>
                  <a:pt x="748" y="288"/>
                </a:lnTo>
                <a:lnTo>
                  <a:pt x="518" y="460"/>
                </a:lnTo>
                <a:lnTo>
                  <a:pt x="346" y="690"/>
                </a:lnTo>
                <a:lnTo>
                  <a:pt x="173" y="920"/>
                </a:lnTo>
                <a:lnTo>
                  <a:pt x="58" y="1150"/>
                </a:lnTo>
                <a:lnTo>
                  <a:pt x="1" y="1438"/>
                </a:lnTo>
                <a:lnTo>
                  <a:pt x="1" y="1725"/>
                </a:lnTo>
                <a:lnTo>
                  <a:pt x="116" y="2013"/>
                </a:lnTo>
                <a:lnTo>
                  <a:pt x="288" y="2243"/>
                </a:lnTo>
                <a:lnTo>
                  <a:pt x="576" y="2473"/>
                </a:lnTo>
                <a:lnTo>
                  <a:pt x="863" y="2588"/>
                </a:lnTo>
                <a:lnTo>
                  <a:pt x="1208" y="2703"/>
                </a:lnTo>
                <a:lnTo>
                  <a:pt x="1496" y="2760"/>
                </a:lnTo>
                <a:lnTo>
                  <a:pt x="2186" y="2760"/>
                </a:lnTo>
                <a:lnTo>
                  <a:pt x="2474" y="2645"/>
                </a:lnTo>
                <a:lnTo>
                  <a:pt x="2819" y="2473"/>
                </a:lnTo>
                <a:lnTo>
                  <a:pt x="3049" y="2300"/>
                </a:lnTo>
                <a:lnTo>
                  <a:pt x="3221" y="2128"/>
                </a:lnTo>
                <a:lnTo>
                  <a:pt x="3394" y="1898"/>
                </a:lnTo>
                <a:lnTo>
                  <a:pt x="3509" y="1610"/>
                </a:lnTo>
                <a:lnTo>
                  <a:pt x="3566" y="1323"/>
                </a:lnTo>
                <a:lnTo>
                  <a:pt x="3509" y="1035"/>
                </a:lnTo>
                <a:lnTo>
                  <a:pt x="3451" y="805"/>
                </a:lnTo>
                <a:lnTo>
                  <a:pt x="3221" y="518"/>
                </a:lnTo>
                <a:lnTo>
                  <a:pt x="2991" y="345"/>
                </a:lnTo>
                <a:lnTo>
                  <a:pt x="2704" y="173"/>
                </a:lnTo>
                <a:lnTo>
                  <a:pt x="2359" y="58"/>
                </a:lnTo>
                <a:lnTo>
                  <a:pt x="2071"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rot="1827807">
            <a:off x="3855665" y="672377"/>
            <a:ext cx="285350" cy="383607"/>
          </a:xfrm>
          <a:custGeom>
            <a:rect b="b" l="l" r="r" t="t"/>
            <a:pathLst>
              <a:path extrusionOk="0" h="9202" w="6845">
                <a:moveTo>
                  <a:pt x="2129" y="1"/>
                </a:moveTo>
                <a:lnTo>
                  <a:pt x="1726" y="58"/>
                </a:lnTo>
                <a:lnTo>
                  <a:pt x="1323" y="173"/>
                </a:lnTo>
                <a:lnTo>
                  <a:pt x="978" y="346"/>
                </a:lnTo>
                <a:lnTo>
                  <a:pt x="633" y="633"/>
                </a:lnTo>
                <a:lnTo>
                  <a:pt x="346" y="978"/>
                </a:lnTo>
                <a:lnTo>
                  <a:pt x="173" y="1323"/>
                </a:lnTo>
                <a:lnTo>
                  <a:pt x="1" y="1726"/>
                </a:lnTo>
                <a:lnTo>
                  <a:pt x="1" y="2128"/>
                </a:lnTo>
                <a:lnTo>
                  <a:pt x="1" y="2473"/>
                </a:lnTo>
                <a:lnTo>
                  <a:pt x="116" y="2876"/>
                </a:lnTo>
                <a:lnTo>
                  <a:pt x="231" y="3278"/>
                </a:lnTo>
                <a:lnTo>
                  <a:pt x="461" y="3623"/>
                </a:lnTo>
                <a:lnTo>
                  <a:pt x="921" y="4256"/>
                </a:lnTo>
                <a:lnTo>
                  <a:pt x="1438" y="4831"/>
                </a:lnTo>
                <a:lnTo>
                  <a:pt x="2071" y="5291"/>
                </a:lnTo>
                <a:lnTo>
                  <a:pt x="2704" y="5751"/>
                </a:lnTo>
                <a:lnTo>
                  <a:pt x="4429" y="6844"/>
                </a:lnTo>
                <a:lnTo>
                  <a:pt x="5234" y="7476"/>
                </a:lnTo>
                <a:lnTo>
                  <a:pt x="5636" y="7821"/>
                </a:lnTo>
                <a:lnTo>
                  <a:pt x="5981" y="8166"/>
                </a:lnTo>
                <a:lnTo>
                  <a:pt x="6326" y="8684"/>
                </a:lnTo>
                <a:lnTo>
                  <a:pt x="6557" y="9202"/>
                </a:lnTo>
                <a:lnTo>
                  <a:pt x="6614" y="9202"/>
                </a:lnTo>
                <a:lnTo>
                  <a:pt x="6672" y="8972"/>
                </a:lnTo>
                <a:lnTo>
                  <a:pt x="6787" y="8569"/>
                </a:lnTo>
                <a:lnTo>
                  <a:pt x="6787" y="7936"/>
                </a:lnTo>
                <a:lnTo>
                  <a:pt x="6844" y="7304"/>
                </a:lnTo>
                <a:lnTo>
                  <a:pt x="6787" y="6729"/>
                </a:lnTo>
                <a:lnTo>
                  <a:pt x="6729" y="6096"/>
                </a:lnTo>
                <a:lnTo>
                  <a:pt x="6614" y="5464"/>
                </a:lnTo>
                <a:lnTo>
                  <a:pt x="6442" y="4831"/>
                </a:lnTo>
                <a:lnTo>
                  <a:pt x="6039" y="3681"/>
                </a:lnTo>
                <a:lnTo>
                  <a:pt x="5636" y="2761"/>
                </a:lnTo>
                <a:lnTo>
                  <a:pt x="5406" y="2358"/>
                </a:lnTo>
                <a:lnTo>
                  <a:pt x="5119" y="1956"/>
                </a:lnTo>
                <a:lnTo>
                  <a:pt x="4831" y="1553"/>
                </a:lnTo>
                <a:lnTo>
                  <a:pt x="4486" y="1208"/>
                </a:lnTo>
                <a:lnTo>
                  <a:pt x="4084" y="863"/>
                </a:lnTo>
                <a:lnTo>
                  <a:pt x="3681" y="576"/>
                </a:lnTo>
                <a:lnTo>
                  <a:pt x="3336" y="346"/>
                </a:lnTo>
                <a:lnTo>
                  <a:pt x="2934" y="173"/>
                </a:lnTo>
                <a:lnTo>
                  <a:pt x="2531" y="58"/>
                </a:lnTo>
                <a:lnTo>
                  <a:pt x="2129"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rot="1827807">
            <a:off x="943942" y="779697"/>
            <a:ext cx="855841" cy="608927"/>
          </a:xfrm>
          <a:custGeom>
            <a:rect b="b" l="l" r="r" t="t"/>
            <a:pathLst>
              <a:path extrusionOk="0" h="14607" w="20530">
                <a:moveTo>
                  <a:pt x="18000" y="0"/>
                </a:moveTo>
                <a:lnTo>
                  <a:pt x="16907" y="58"/>
                </a:lnTo>
                <a:lnTo>
                  <a:pt x="15814" y="115"/>
                </a:lnTo>
                <a:lnTo>
                  <a:pt x="14664" y="288"/>
                </a:lnTo>
                <a:lnTo>
                  <a:pt x="13572" y="460"/>
                </a:lnTo>
                <a:lnTo>
                  <a:pt x="12479" y="748"/>
                </a:lnTo>
                <a:lnTo>
                  <a:pt x="11444" y="1035"/>
                </a:lnTo>
                <a:lnTo>
                  <a:pt x="10409" y="1380"/>
                </a:lnTo>
                <a:lnTo>
                  <a:pt x="9374" y="1725"/>
                </a:lnTo>
                <a:lnTo>
                  <a:pt x="8396" y="2128"/>
                </a:lnTo>
                <a:lnTo>
                  <a:pt x="7418" y="2588"/>
                </a:lnTo>
                <a:lnTo>
                  <a:pt x="6441" y="3048"/>
                </a:lnTo>
                <a:lnTo>
                  <a:pt x="5521" y="3623"/>
                </a:lnTo>
                <a:lnTo>
                  <a:pt x="4601" y="4256"/>
                </a:lnTo>
                <a:lnTo>
                  <a:pt x="3795" y="4888"/>
                </a:lnTo>
                <a:lnTo>
                  <a:pt x="2990" y="5636"/>
                </a:lnTo>
                <a:lnTo>
                  <a:pt x="2415" y="6211"/>
                </a:lnTo>
                <a:lnTo>
                  <a:pt x="1840" y="6901"/>
                </a:lnTo>
                <a:lnTo>
                  <a:pt x="1265" y="7648"/>
                </a:lnTo>
                <a:lnTo>
                  <a:pt x="748" y="8454"/>
                </a:lnTo>
                <a:lnTo>
                  <a:pt x="345" y="9259"/>
                </a:lnTo>
                <a:lnTo>
                  <a:pt x="230" y="9719"/>
                </a:lnTo>
                <a:lnTo>
                  <a:pt x="115" y="10121"/>
                </a:lnTo>
                <a:lnTo>
                  <a:pt x="58" y="10581"/>
                </a:lnTo>
                <a:lnTo>
                  <a:pt x="0" y="10984"/>
                </a:lnTo>
                <a:lnTo>
                  <a:pt x="58" y="11444"/>
                </a:lnTo>
                <a:lnTo>
                  <a:pt x="173" y="11846"/>
                </a:lnTo>
                <a:lnTo>
                  <a:pt x="345" y="12306"/>
                </a:lnTo>
                <a:lnTo>
                  <a:pt x="518" y="12709"/>
                </a:lnTo>
                <a:lnTo>
                  <a:pt x="805" y="13112"/>
                </a:lnTo>
                <a:lnTo>
                  <a:pt x="1150" y="13457"/>
                </a:lnTo>
                <a:lnTo>
                  <a:pt x="1553" y="13744"/>
                </a:lnTo>
                <a:lnTo>
                  <a:pt x="1955" y="13974"/>
                </a:lnTo>
                <a:lnTo>
                  <a:pt x="2358" y="14204"/>
                </a:lnTo>
                <a:lnTo>
                  <a:pt x="2818" y="14319"/>
                </a:lnTo>
                <a:lnTo>
                  <a:pt x="3335" y="14492"/>
                </a:lnTo>
                <a:lnTo>
                  <a:pt x="3795" y="14549"/>
                </a:lnTo>
                <a:lnTo>
                  <a:pt x="4313" y="14607"/>
                </a:lnTo>
                <a:lnTo>
                  <a:pt x="4831" y="14607"/>
                </a:lnTo>
                <a:lnTo>
                  <a:pt x="5291" y="14549"/>
                </a:lnTo>
                <a:lnTo>
                  <a:pt x="5751" y="14492"/>
                </a:lnTo>
                <a:lnTo>
                  <a:pt x="6211" y="14377"/>
                </a:lnTo>
                <a:lnTo>
                  <a:pt x="6613" y="14204"/>
                </a:lnTo>
                <a:lnTo>
                  <a:pt x="7131" y="13974"/>
                </a:lnTo>
                <a:lnTo>
                  <a:pt x="7591" y="13687"/>
                </a:lnTo>
                <a:lnTo>
                  <a:pt x="8511" y="13054"/>
                </a:lnTo>
                <a:lnTo>
                  <a:pt x="9316" y="12364"/>
                </a:lnTo>
                <a:lnTo>
                  <a:pt x="10064" y="11559"/>
                </a:lnTo>
                <a:lnTo>
                  <a:pt x="10811" y="10696"/>
                </a:lnTo>
                <a:lnTo>
                  <a:pt x="11444" y="9834"/>
                </a:lnTo>
                <a:lnTo>
                  <a:pt x="12766" y="8109"/>
                </a:lnTo>
                <a:lnTo>
                  <a:pt x="13514" y="6958"/>
                </a:lnTo>
                <a:lnTo>
                  <a:pt x="14319" y="5808"/>
                </a:lnTo>
                <a:lnTo>
                  <a:pt x="15124" y="4658"/>
                </a:lnTo>
                <a:lnTo>
                  <a:pt x="15987" y="3566"/>
                </a:lnTo>
                <a:lnTo>
                  <a:pt x="16447" y="3048"/>
                </a:lnTo>
                <a:lnTo>
                  <a:pt x="16964" y="2530"/>
                </a:lnTo>
                <a:lnTo>
                  <a:pt x="17482" y="2070"/>
                </a:lnTo>
                <a:lnTo>
                  <a:pt x="18000" y="1668"/>
                </a:lnTo>
                <a:lnTo>
                  <a:pt x="18575" y="1265"/>
                </a:lnTo>
                <a:lnTo>
                  <a:pt x="19150" y="920"/>
                </a:lnTo>
                <a:lnTo>
                  <a:pt x="19840" y="690"/>
                </a:lnTo>
                <a:lnTo>
                  <a:pt x="20472" y="460"/>
                </a:lnTo>
                <a:lnTo>
                  <a:pt x="20530" y="403"/>
                </a:lnTo>
                <a:lnTo>
                  <a:pt x="20472" y="345"/>
                </a:lnTo>
                <a:lnTo>
                  <a:pt x="20070" y="230"/>
                </a:lnTo>
                <a:lnTo>
                  <a:pt x="19150" y="58"/>
                </a:lnTo>
                <a:lnTo>
                  <a:pt x="18000"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rot="1827807">
            <a:off x="3233619" y="682663"/>
            <a:ext cx="635356" cy="426753"/>
          </a:xfrm>
          <a:custGeom>
            <a:rect b="b" l="l" r="r" t="t"/>
            <a:pathLst>
              <a:path extrusionOk="0" h="10237" w="15241">
                <a:moveTo>
                  <a:pt x="3796" y="1"/>
                </a:moveTo>
                <a:lnTo>
                  <a:pt x="3106" y="58"/>
                </a:lnTo>
                <a:lnTo>
                  <a:pt x="2474" y="231"/>
                </a:lnTo>
                <a:lnTo>
                  <a:pt x="1841" y="461"/>
                </a:lnTo>
                <a:lnTo>
                  <a:pt x="1323" y="806"/>
                </a:lnTo>
                <a:lnTo>
                  <a:pt x="863" y="1266"/>
                </a:lnTo>
                <a:lnTo>
                  <a:pt x="633" y="1553"/>
                </a:lnTo>
                <a:lnTo>
                  <a:pt x="461" y="1841"/>
                </a:lnTo>
                <a:lnTo>
                  <a:pt x="288" y="2128"/>
                </a:lnTo>
                <a:lnTo>
                  <a:pt x="173" y="2473"/>
                </a:lnTo>
                <a:lnTo>
                  <a:pt x="58" y="3221"/>
                </a:lnTo>
                <a:lnTo>
                  <a:pt x="1" y="3854"/>
                </a:lnTo>
                <a:lnTo>
                  <a:pt x="116" y="4486"/>
                </a:lnTo>
                <a:lnTo>
                  <a:pt x="346" y="5061"/>
                </a:lnTo>
                <a:lnTo>
                  <a:pt x="691" y="5579"/>
                </a:lnTo>
                <a:lnTo>
                  <a:pt x="1093" y="6096"/>
                </a:lnTo>
                <a:lnTo>
                  <a:pt x="1611" y="6499"/>
                </a:lnTo>
                <a:lnTo>
                  <a:pt x="2186" y="6901"/>
                </a:lnTo>
                <a:lnTo>
                  <a:pt x="2761" y="7189"/>
                </a:lnTo>
                <a:lnTo>
                  <a:pt x="3336" y="7419"/>
                </a:lnTo>
                <a:lnTo>
                  <a:pt x="3911" y="7649"/>
                </a:lnTo>
                <a:lnTo>
                  <a:pt x="4486" y="7822"/>
                </a:lnTo>
                <a:lnTo>
                  <a:pt x="5751" y="8109"/>
                </a:lnTo>
                <a:lnTo>
                  <a:pt x="7017" y="8224"/>
                </a:lnTo>
                <a:lnTo>
                  <a:pt x="8627" y="8339"/>
                </a:lnTo>
                <a:lnTo>
                  <a:pt x="10294" y="8512"/>
                </a:lnTo>
                <a:lnTo>
                  <a:pt x="11157" y="8627"/>
                </a:lnTo>
                <a:lnTo>
                  <a:pt x="11962" y="8742"/>
                </a:lnTo>
                <a:lnTo>
                  <a:pt x="12767" y="8972"/>
                </a:lnTo>
                <a:lnTo>
                  <a:pt x="13515" y="9259"/>
                </a:lnTo>
                <a:lnTo>
                  <a:pt x="14377" y="9662"/>
                </a:lnTo>
                <a:lnTo>
                  <a:pt x="14780" y="9892"/>
                </a:lnTo>
                <a:lnTo>
                  <a:pt x="15183" y="10179"/>
                </a:lnTo>
                <a:lnTo>
                  <a:pt x="15240" y="10237"/>
                </a:lnTo>
                <a:lnTo>
                  <a:pt x="15240" y="10122"/>
                </a:lnTo>
                <a:lnTo>
                  <a:pt x="15183" y="9834"/>
                </a:lnTo>
                <a:lnTo>
                  <a:pt x="14952" y="9144"/>
                </a:lnTo>
                <a:lnTo>
                  <a:pt x="14550" y="8224"/>
                </a:lnTo>
                <a:lnTo>
                  <a:pt x="14090" y="7361"/>
                </a:lnTo>
                <a:lnTo>
                  <a:pt x="13572" y="6499"/>
                </a:lnTo>
                <a:lnTo>
                  <a:pt x="12997" y="5636"/>
                </a:lnTo>
                <a:lnTo>
                  <a:pt x="12365" y="4831"/>
                </a:lnTo>
                <a:lnTo>
                  <a:pt x="11675" y="4084"/>
                </a:lnTo>
                <a:lnTo>
                  <a:pt x="10985" y="3394"/>
                </a:lnTo>
                <a:lnTo>
                  <a:pt x="10237" y="2703"/>
                </a:lnTo>
                <a:lnTo>
                  <a:pt x="9604" y="2186"/>
                </a:lnTo>
                <a:lnTo>
                  <a:pt x="8972" y="1726"/>
                </a:lnTo>
                <a:lnTo>
                  <a:pt x="8282" y="1323"/>
                </a:lnTo>
                <a:lnTo>
                  <a:pt x="7592" y="921"/>
                </a:lnTo>
                <a:lnTo>
                  <a:pt x="6844" y="576"/>
                </a:lnTo>
                <a:lnTo>
                  <a:pt x="6096" y="346"/>
                </a:lnTo>
                <a:lnTo>
                  <a:pt x="5291" y="173"/>
                </a:lnTo>
                <a:lnTo>
                  <a:pt x="4486" y="1"/>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rot="1827807">
            <a:off x="1641303" y="1211644"/>
            <a:ext cx="177421" cy="177463"/>
          </a:xfrm>
          <a:custGeom>
            <a:rect b="b" l="l" r="r" t="t"/>
            <a:pathLst>
              <a:path extrusionOk="0" h="4257" w="4256">
                <a:moveTo>
                  <a:pt x="1840" y="1"/>
                </a:moveTo>
                <a:lnTo>
                  <a:pt x="1495" y="116"/>
                </a:lnTo>
                <a:lnTo>
                  <a:pt x="1150" y="231"/>
                </a:lnTo>
                <a:lnTo>
                  <a:pt x="805" y="461"/>
                </a:lnTo>
                <a:lnTo>
                  <a:pt x="575" y="691"/>
                </a:lnTo>
                <a:lnTo>
                  <a:pt x="403" y="921"/>
                </a:lnTo>
                <a:lnTo>
                  <a:pt x="230" y="1208"/>
                </a:lnTo>
                <a:lnTo>
                  <a:pt x="115" y="1496"/>
                </a:lnTo>
                <a:lnTo>
                  <a:pt x="58" y="1841"/>
                </a:lnTo>
                <a:lnTo>
                  <a:pt x="0" y="2128"/>
                </a:lnTo>
                <a:lnTo>
                  <a:pt x="58" y="2473"/>
                </a:lnTo>
                <a:lnTo>
                  <a:pt x="115" y="2819"/>
                </a:lnTo>
                <a:lnTo>
                  <a:pt x="230" y="3106"/>
                </a:lnTo>
                <a:lnTo>
                  <a:pt x="403" y="3394"/>
                </a:lnTo>
                <a:lnTo>
                  <a:pt x="633" y="3624"/>
                </a:lnTo>
                <a:lnTo>
                  <a:pt x="863" y="3854"/>
                </a:lnTo>
                <a:lnTo>
                  <a:pt x="1093" y="4026"/>
                </a:lnTo>
                <a:lnTo>
                  <a:pt x="1380" y="4141"/>
                </a:lnTo>
                <a:lnTo>
                  <a:pt x="1725" y="4199"/>
                </a:lnTo>
                <a:lnTo>
                  <a:pt x="2070" y="4256"/>
                </a:lnTo>
                <a:lnTo>
                  <a:pt x="2358" y="4256"/>
                </a:lnTo>
                <a:lnTo>
                  <a:pt x="2703" y="4199"/>
                </a:lnTo>
                <a:lnTo>
                  <a:pt x="2990" y="4084"/>
                </a:lnTo>
                <a:lnTo>
                  <a:pt x="3278" y="3911"/>
                </a:lnTo>
                <a:lnTo>
                  <a:pt x="3508" y="3739"/>
                </a:lnTo>
                <a:lnTo>
                  <a:pt x="3738" y="3509"/>
                </a:lnTo>
                <a:lnTo>
                  <a:pt x="3968" y="3221"/>
                </a:lnTo>
                <a:lnTo>
                  <a:pt x="4083" y="2934"/>
                </a:lnTo>
                <a:lnTo>
                  <a:pt x="4198" y="2646"/>
                </a:lnTo>
                <a:lnTo>
                  <a:pt x="4256" y="2301"/>
                </a:lnTo>
                <a:lnTo>
                  <a:pt x="4256" y="2013"/>
                </a:lnTo>
                <a:lnTo>
                  <a:pt x="4198" y="1668"/>
                </a:lnTo>
                <a:lnTo>
                  <a:pt x="4141" y="1381"/>
                </a:lnTo>
                <a:lnTo>
                  <a:pt x="3968" y="1093"/>
                </a:lnTo>
                <a:lnTo>
                  <a:pt x="3795" y="806"/>
                </a:lnTo>
                <a:lnTo>
                  <a:pt x="3565" y="576"/>
                </a:lnTo>
                <a:lnTo>
                  <a:pt x="3278" y="346"/>
                </a:lnTo>
                <a:lnTo>
                  <a:pt x="2933" y="173"/>
                </a:lnTo>
                <a:lnTo>
                  <a:pt x="2588" y="58"/>
                </a:lnTo>
                <a:lnTo>
                  <a:pt x="2243"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rot="-1238213">
            <a:off x="7575209" y="1241478"/>
            <a:ext cx="632899" cy="419584"/>
          </a:xfrm>
          <a:custGeom>
            <a:rect b="b" l="l" r="r" t="t"/>
            <a:pathLst>
              <a:path extrusionOk="0" h="10065" w="15182">
                <a:moveTo>
                  <a:pt x="1840" y="1"/>
                </a:moveTo>
                <a:lnTo>
                  <a:pt x="1035" y="58"/>
                </a:lnTo>
                <a:lnTo>
                  <a:pt x="403" y="231"/>
                </a:lnTo>
                <a:lnTo>
                  <a:pt x="58" y="346"/>
                </a:lnTo>
                <a:lnTo>
                  <a:pt x="0" y="403"/>
                </a:lnTo>
                <a:lnTo>
                  <a:pt x="58" y="403"/>
                </a:lnTo>
                <a:lnTo>
                  <a:pt x="575" y="576"/>
                </a:lnTo>
                <a:lnTo>
                  <a:pt x="1035" y="748"/>
                </a:lnTo>
                <a:lnTo>
                  <a:pt x="1495" y="921"/>
                </a:lnTo>
                <a:lnTo>
                  <a:pt x="1898" y="1208"/>
                </a:lnTo>
                <a:lnTo>
                  <a:pt x="2300" y="1496"/>
                </a:lnTo>
                <a:lnTo>
                  <a:pt x="2703" y="1783"/>
                </a:lnTo>
                <a:lnTo>
                  <a:pt x="3393" y="2473"/>
                </a:lnTo>
                <a:lnTo>
                  <a:pt x="4083" y="3278"/>
                </a:lnTo>
                <a:lnTo>
                  <a:pt x="4716" y="4084"/>
                </a:lnTo>
                <a:lnTo>
                  <a:pt x="5923" y="5636"/>
                </a:lnTo>
                <a:lnTo>
                  <a:pt x="6901" y="6901"/>
                </a:lnTo>
                <a:lnTo>
                  <a:pt x="7419" y="7476"/>
                </a:lnTo>
                <a:lnTo>
                  <a:pt x="7936" y="8052"/>
                </a:lnTo>
                <a:lnTo>
                  <a:pt x="8511" y="8627"/>
                </a:lnTo>
                <a:lnTo>
                  <a:pt x="9144" y="9087"/>
                </a:lnTo>
                <a:lnTo>
                  <a:pt x="9776" y="9547"/>
                </a:lnTo>
                <a:lnTo>
                  <a:pt x="10524" y="9834"/>
                </a:lnTo>
                <a:lnTo>
                  <a:pt x="11156" y="10007"/>
                </a:lnTo>
                <a:lnTo>
                  <a:pt x="11847" y="10064"/>
                </a:lnTo>
                <a:lnTo>
                  <a:pt x="12537" y="10007"/>
                </a:lnTo>
                <a:lnTo>
                  <a:pt x="13227" y="9834"/>
                </a:lnTo>
                <a:lnTo>
                  <a:pt x="13917" y="9547"/>
                </a:lnTo>
                <a:lnTo>
                  <a:pt x="14204" y="9317"/>
                </a:lnTo>
                <a:lnTo>
                  <a:pt x="14434" y="9144"/>
                </a:lnTo>
                <a:lnTo>
                  <a:pt x="14664" y="8857"/>
                </a:lnTo>
                <a:lnTo>
                  <a:pt x="14837" y="8569"/>
                </a:lnTo>
                <a:lnTo>
                  <a:pt x="15009" y="8282"/>
                </a:lnTo>
                <a:lnTo>
                  <a:pt x="15124" y="7937"/>
                </a:lnTo>
                <a:lnTo>
                  <a:pt x="15182" y="7649"/>
                </a:lnTo>
                <a:lnTo>
                  <a:pt x="15182" y="7304"/>
                </a:lnTo>
                <a:lnTo>
                  <a:pt x="15124" y="7016"/>
                </a:lnTo>
                <a:lnTo>
                  <a:pt x="15067" y="6729"/>
                </a:lnTo>
                <a:lnTo>
                  <a:pt x="14837" y="6096"/>
                </a:lnTo>
                <a:lnTo>
                  <a:pt x="14549" y="5521"/>
                </a:lnTo>
                <a:lnTo>
                  <a:pt x="14147" y="4946"/>
                </a:lnTo>
                <a:lnTo>
                  <a:pt x="13744" y="4429"/>
                </a:lnTo>
                <a:lnTo>
                  <a:pt x="13284" y="3969"/>
                </a:lnTo>
                <a:lnTo>
                  <a:pt x="12882" y="3566"/>
                </a:lnTo>
                <a:lnTo>
                  <a:pt x="12249" y="3048"/>
                </a:lnTo>
                <a:lnTo>
                  <a:pt x="11617" y="2588"/>
                </a:lnTo>
                <a:lnTo>
                  <a:pt x="10984" y="2186"/>
                </a:lnTo>
                <a:lnTo>
                  <a:pt x="10294" y="1841"/>
                </a:lnTo>
                <a:lnTo>
                  <a:pt x="9546" y="1496"/>
                </a:lnTo>
                <a:lnTo>
                  <a:pt x="8856" y="1208"/>
                </a:lnTo>
                <a:lnTo>
                  <a:pt x="7361" y="748"/>
                </a:lnTo>
                <a:lnTo>
                  <a:pt x="6613" y="518"/>
                </a:lnTo>
                <a:lnTo>
                  <a:pt x="5866" y="346"/>
                </a:lnTo>
                <a:lnTo>
                  <a:pt x="5061" y="173"/>
                </a:lnTo>
                <a:lnTo>
                  <a:pt x="4256" y="116"/>
                </a:lnTo>
                <a:lnTo>
                  <a:pt x="3451" y="1"/>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rot="-1238213">
            <a:off x="6995489" y="1429804"/>
            <a:ext cx="381190" cy="179840"/>
          </a:xfrm>
          <a:custGeom>
            <a:rect b="b" l="l" r="r" t="t"/>
            <a:pathLst>
              <a:path extrusionOk="0" h="4314" w="9144">
                <a:moveTo>
                  <a:pt x="4601" y="1"/>
                </a:moveTo>
                <a:lnTo>
                  <a:pt x="3853" y="116"/>
                </a:lnTo>
                <a:lnTo>
                  <a:pt x="3163" y="231"/>
                </a:lnTo>
                <a:lnTo>
                  <a:pt x="2415" y="461"/>
                </a:lnTo>
                <a:lnTo>
                  <a:pt x="1783" y="749"/>
                </a:lnTo>
                <a:lnTo>
                  <a:pt x="1150" y="1094"/>
                </a:lnTo>
                <a:lnTo>
                  <a:pt x="575" y="1496"/>
                </a:lnTo>
                <a:lnTo>
                  <a:pt x="173" y="1841"/>
                </a:lnTo>
                <a:lnTo>
                  <a:pt x="0" y="2014"/>
                </a:lnTo>
                <a:lnTo>
                  <a:pt x="0" y="2071"/>
                </a:lnTo>
                <a:lnTo>
                  <a:pt x="58" y="2071"/>
                </a:lnTo>
                <a:lnTo>
                  <a:pt x="575" y="2014"/>
                </a:lnTo>
                <a:lnTo>
                  <a:pt x="1035" y="2014"/>
                </a:lnTo>
                <a:lnTo>
                  <a:pt x="1553" y="2129"/>
                </a:lnTo>
                <a:lnTo>
                  <a:pt x="2070" y="2244"/>
                </a:lnTo>
                <a:lnTo>
                  <a:pt x="2530" y="2474"/>
                </a:lnTo>
                <a:lnTo>
                  <a:pt x="2991" y="2704"/>
                </a:lnTo>
                <a:lnTo>
                  <a:pt x="3911" y="3221"/>
                </a:lnTo>
                <a:lnTo>
                  <a:pt x="5061" y="3796"/>
                </a:lnTo>
                <a:lnTo>
                  <a:pt x="5636" y="4026"/>
                </a:lnTo>
                <a:lnTo>
                  <a:pt x="6211" y="4199"/>
                </a:lnTo>
                <a:lnTo>
                  <a:pt x="6786" y="4314"/>
                </a:lnTo>
                <a:lnTo>
                  <a:pt x="7304" y="4256"/>
                </a:lnTo>
                <a:lnTo>
                  <a:pt x="7821" y="4084"/>
                </a:lnTo>
                <a:lnTo>
                  <a:pt x="8109" y="3969"/>
                </a:lnTo>
                <a:lnTo>
                  <a:pt x="8281" y="3796"/>
                </a:lnTo>
                <a:lnTo>
                  <a:pt x="8684" y="3394"/>
                </a:lnTo>
                <a:lnTo>
                  <a:pt x="8971" y="2934"/>
                </a:lnTo>
                <a:lnTo>
                  <a:pt x="9029" y="2646"/>
                </a:lnTo>
                <a:lnTo>
                  <a:pt x="9144" y="2416"/>
                </a:lnTo>
                <a:lnTo>
                  <a:pt x="9144" y="2129"/>
                </a:lnTo>
                <a:lnTo>
                  <a:pt x="9144" y="1899"/>
                </a:lnTo>
                <a:lnTo>
                  <a:pt x="9086" y="1669"/>
                </a:lnTo>
                <a:lnTo>
                  <a:pt x="8971" y="1439"/>
                </a:lnTo>
                <a:lnTo>
                  <a:pt x="8856" y="1209"/>
                </a:lnTo>
                <a:lnTo>
                  <a:pt x="8741" y="1036"/>
                </a:lnTo>
                <a:lnTo>
                  <a:pt x="8339" y="749"/>
                </a:lnTo>
                <a:lnTo>
                  <a:pt x="7936" y="519"/>
                </a:lnTo>
                <a:lnTo>
                  <a:pt x="7419" y="346"/>
                </a:lnTo>
                <a:lnTo>
                  <a:pt x="6958" y="173"/>
                </a:lnTo>
                <a:lnTo>
                  <a:pt x="6038" y="58"/>
                </a:lnTo>
                <a:lnTo>
                  <a:pt x="5348"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rot="-1238213">
            <a:off x="6702849" y="675419"/>
            <a:ext cx="453143" cy="611347"/>
          </a:xfrm>
          <a:custGeom>
            <a:rect b="b" l="l" r="r" t="t"/>
            <a:pathLst>
              <a:path extrusionOk="0" h="14665" w="10870">
                <a:moveTo>
                  <a:pt x="7304" y="1"/>
                </a:moveTo>
                <a:lnTo>
                  <a:pt x="6672" y="58"/>
                </a:lnTo>
                <a:lnTo>
                  <a:pt x="6097" y="231"/>
                </a:lnTo>
                <a:lnTo>
                  <a:pt x="5522" y="518"/>
                </a:lnTo>
                <a:lnTo>
                  <a:pt x="5004" y="921"/>
                </a:lnTo>
                <a:lnTo>
                  <a:pt x="4544" y="1381"/>
                </a:lnTo>
                <a:lnTo>
                  <a:pt x="4141" y="1956"/>
                </a:lnTo>
                <a:lnTo>
                  <a:pt x="3796" y="2474"/>
                </a:lnTo>
                <a:lnTo>
                  <a:pt x="3509" y="2991"/>
                </a:lnTo>
                <a:lnTo>
                  <a:pt x="3279" y="3566"/>
                </a:lnTo>
                <a:lnTo>
                  <a:pt x="3049" y="4199"/>
                </a:lnTo>
                <a:lnTo>
                  <a:pt x="2704" y="5406"/>
                </a:lnTo>
                <a:lnTo>
                  <a:pt x="2474" y="6614"/>
                </a:lnTo>
                <a:lnTo>
                  <a:pt x="2244" y="8224"/>
                </a:lnTo>
                <a:lnTo>
                  <a:pt x="2014" y="9892"/>
                </a:lnTo>
                <a:lnTo>
                  <a:pt x="1841" y="10697"/>
                </a:lnTo>
                <a:lnTo>
                  <a:pt x="1611" y="11502"/>
                </a:lnTo>
                <a:lnTo>
                  <a:pt x="1381" y="12307"/>
                </a:lnTo>
                <a:lnTo>
                  <a:pt x="1036" y="13055"/>
                </a:lnTo>
                <a:lnTo>
                  <a:pt x="576" y="13860"/>
                </a:lnTo>
                <a:lnTo>
                  <a:pt x="288" y="14262"/>
                </a:lnTo>
                <a:lnTo>
                  <a:pt x="1" y="14607"/>
                </a:lnTo>
                <a:lnTo>
                  <a:pt x="1" y="14665"/>
                </a:lnTo>
                <a:lnTo>
                  <a:pt x="58" y="14665"/>
                </a:lnTo>
                <a:lnTo>
                  <a:pt x="346" y="14607"/>
                </a:lnTo>
                <a:lnTo>
                  <a:pt x="1036" y="14492"/>
                </a:lnTo>
                <a:lnTo>
                  <a:pt x="1956" y="14147"/>
                </a:lnTo>
                <a:lnTo>
                  <a:pt x="2876" y="13745"/>
                </a:lnTo>
                <a:lnTo>
                  <a:pt x="3796" y="13285"/>
                </a:lnTo>
                <a:lnTo>
                  <a:pt x="4659" y="12767"/>
                </a:lnTo>
                <a:lnTo>
                  <a:pt x="5464" y="12192"/>
                </a:lnTo>
                <a:lnTo>
                  <a:pt x="6269" y="11560"/>
                </a:lnTo>
                <a:lnTo>
                  <a:pt x="7017" y="10869"/>
                </a:lnTo>
                <a:lnTo>
                  <a:pt x="7764" y="10237"/>
                </a:lnTo>
                <a:lnTo>
                  <a:pt x="8282" y="9604"/>
                </a:lnTo>
                <a:lnTo>
                  <a:pt x="8799" y="8972"/>
                </a:lnTo>
                <a:lnTo>
                  <a:pt x="9259" y="8339"/>
                </a:lnTo>
                <a:lnTo>
                  <a:pt x="9720" y="7707"/>
                </a:lnTo>
                <a:lnTo>
                  <a:pt x="10065" y="6959"/>
                </a:lnTo>
                <a:lnTo>
                  <a:pt x="10352" y="6269"/>
                </a:lnTo>
                <a:lnTo>
                  <a:pt x="10640" y="5464"/>
                </a:lnTo>
                <a:lnTo>
                  <a:pt x="10812" y="4659"/>
                </a:lnTo>
                <a:lnTo>
                  <a:pt x="10870" y="3969"/>
                </a:lnTo>
                <a:lnTo>
                  <a:pt x="10870" y="3279"/>
                </a:lnTo>
                <a:lnTo>
                  <a:pt x="10755" y="2646"/>
                </a:lnTo>
                <a:lnTo>
                  <a:pt x="10525" y="2014"/>
                </a:lnTo>
                <a:lnTo>
                  <a:pt x="10237" y="1438"/>
                </a:lnTo>
                <a:lnTo>
                  <a:pt x="9777" y="978"/>
                </a:lnTo>
                <a:lnTo>
                  <a:pt x="9547" y="748"/>
                </a:lnTo>
                <a:lnTo>
                  <a:pt x="9259" y="576"/>
                </a:lnTo>
                <a:lnTo>
                  <a:pt x="8972" y="403"/>
                </a:lnTo>
                <a:lnTo>
                  <a:pt x="8627" y="231"/>
                </a:lnTo>
                <a:lnTo>
                  <a:pt x="7937" y="58"/>
                </a:lnTo>
                <a:lnTo>
                  <a:pt x="7304" y="1"/>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rot="-1238213">
            <a:off x="7075758" y="876307"/>
            <a:ext cx="769551" cy="350050"/>
          </a:xfrm>
          <a:custGeom>
            <a:rect b="b" l="l" r="r" t="t"/>
            <a:pathLst>
              <a:path extrusionOk="0" h="8397" w="18460">
                <a:moveTo>
                  <a:pt x="11674" y="1"/>
                </a:moveTo>
                <a:lnTo>
                  <a:pt x="10812" y="116"/>
                </a:lnTo>
                <a:lnTo>
                  <a:pt x="9949" y="231"/>
                </a:lnTo>
                <a:lnTo>
                  <a:pt x="9086" y="461"/>
                </a:lnTo>
                <a:lnTo>
                  <a:pt x="8224" y="691"/>
                </a:lnTo>
                <a:lnTo>
                  <a:pt x="7246" y="1036"/>
                </a:lnTo>
                <a:lnTo>
                  <a:pt x="6211" y="1438"/>
                </a:lnTo>
                <a:lnTo>
                  <a:pt x="5176" y="1956"/>
                </a:lnTo>
                <a:lnTo>
                  <a:pt x="4198" y="2474"/>
                </a:lnTo>
                <a:lnTo>
                  <a:pt x="3278" y="3049"/>
                </a:lnTo>
                <a:lnTo>
                  <a:pt x="2358" y="3681"/>
                </a:lnTo>
                <a:lnTo>
                  <a:pt x="1553" y="4371"/>
                </a:lnTo>
                <a:lnTo>
                  <a:pt x="748" y="5176"/>
                </a:lnTo>
                <a:lnTo>
                  <a:pt x="230" y="5751"/>
                </a:lnTo>
                <a:lnTo>
                  <a:pt x="58" y="6039"/>
                </a:lnTo>
                <a:lnTo>
                  <a:pt x="0" y="6096"/>
                </a:lnTo>
                <a:lnTo>
                  <a:pt x="58" y="6096"/>
                </a:lnTo>
                <a:lnTo>
                  <a:pt x="575" y="5981"/>
                </a:lnTo>
                <a:lnTo>
                  <a:pt x="1093" y="5866"/>
                </a:lnTo>
                <a:lnTo>
                  <a:pt x="2128" y="5866"/>
                </a:lnTo>
                <a:lnTo>
                  <a:pt x="3048" y="5924"/>
                </a:lnTo>
                <a:lnTo>
                  <a:pt x="3968" y="6039"/>
                </a:lnTo>
                <a:lnTo>
                  <a:pt x="4831" y="6212"/>
                </a:lnTo>
                <a:lnTo>
                  <a:pt x="5693" y="6499"/>
                </a:lnTo>
                <a:lnTo>
                  <a:pt x="7476" y="7074"/>
                </a:lnTo>
                <a:lnTo>
                  <a:pt x="9144" y="7649"/>
                </a:lnTo>
                <a:lnTo>
                  <a:pt x="10466" y="7994"/>
                </a:lnTo>
                <a:lnTo>
                  <a:pt x="11847" y="8282"/>
                </a:lnTo>
                <a:lnTo>
                  <a:pt x="12537" y="8339"/>
                </a:lnTo>
                <a:lnTo>
                  <a:pt x="13227" y="8397"/>
                </a:lnTo>
                <a:lnTo>
                  <a:pt x="13917" y="8397"/>
                </a:lnTo>
                <a:lnTo>
                  <a:pt x="14549" y="8339"/>
                </a:lnTo>
                <a:lnTo>
                  <a:pt x="15297" y="8224"/>
                </a:lnTo>
                <a:lnTo>
                  <a:pt x="15987" y="7994"/>
                </a:lnTo>
                <a:lnTo>
                  <a:pt x="16620" y="7649"/>
                </a:lnTo>
                <a:lnTo>
                  <a:pt x="17195" y="7247"/>
                </a:lnTo>
                <a:lnTo>
                  <a:pt x="17655" y="6787"/>
                </a:lnTo>
                <a:lnTo>
                  <a:pt x="18057" y="6212"/>
                </a:lnTo>
                <a:lnTo>
                  <a:pt x="18172" y="5866"/>
                </a:lnTo>
                <a:lnTo>
                  <a:pt x="18287" y="5521"/>
                </a:lnTo>
                <a:lnTo>
                  <a:pt x="18402" y="5176"/>
                </a:lnTo>
                <a:lnTo>
                  <a:pt x="18460" y="4774"/>
                </a:lnTo>
                <a:lnTo>
                  <a:pt x="18460" y="4371"/>
                </a:lnTo>
                <a:lnTo>
                  <a:pt x="18460" y="3969"/>
                </a:lnTo>
                <a:lnTo>
                  <a:pt x="18402" y="3566"/>
                </a:lnTo>
                <a:lnTo>
                  <a:pt x="18345" y="3221"/>
                </a:lnTo>
                <a:lnTo>
                  <a:pt x="18230" y="2876"/>
                </a:lnTo>
                <a:lnTo>
                  <a:pt x="18057" y="2589"/>
                </a:lnTo>
                <a:lnTo>
                  <a:pt x="17655" y="2014"/>
                </a:lnTo>
                <a:lnTo>
                  <a:pt x="17137" y="1496"/>
                </a:lnTo>
                <a:lnTo>
                  <a:pt x="16562" y="1036"/>
                </a:lnTo>
                <a:lnTo>
                  <a:pt x="15872" y="691"/>
                </a:lnTo>
                <a:lnTo>
                  <a:pt x="15182" y="403"/>
                </a:lnTo>
                <a:lnTo>
                  <a:pt x="14319" y="173"/>
                </a:lnTo>
                <a:lnTo>
                  <a:pt x="13457" y="58"/>
                </a:lnTo>
                <a:lnTo>
                  <a:pt x="12594"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rot="-1238213">
            <a:off x="6410986" y="1078469"/>
            <a:ext cx="287727" cy="407620"/>
          </a:xfrm>
          <a:custGeom>
            <a:rect b="b" l="l" r="r" t="t"/>
            <a:pathLst>
              <a:path extrusionOk="0" h="9778" w="6902">
                <a:moveTo>
                  <a:pt x="4429" y="1"/>
                </a:moveTo>
                <a:lnTo>
                  <a:pt x="4084" y="58"/>
                </a:lnTo>
                <a:lnTo>
                  <a:pt x="3796" y="116"/>
                </a:lnTo>
                <a:lnTo>
                  <a:pt x="3451" y="231"/>
                </a:lnTo>
                <a:lnTo>
                  <a:pt x="3164" y="404"/>
                </a:lnTo>
                <a:lnTo>
                  <a:pt x="2876" y="576"/>
                </a:lnTo>
                <a:lnTo>
                  <a:pt x="2646" y="806"/>
                </a:lnTo>
                <a:lnTo>
                  <a:pt x="2416" y="1036"/>
                </a:lnTo>
                <a:lnTo>
                  <a:pt x="2244" y="1324"/>
                </a:lnTo>
                <a:lnTo>
                  <a:pt x="1956" y="1956"/>
                </a:lnTo>
                <a:lnTo>
                  <a:pt x="1726" y="2704"/>
                </a:lnTo>
                <a:lnTo>
                  <a:pt x="1611" y="3451"/>
                </a:lnTo>
                <a:lnTo>
                  <a:pt x="1496" y="4256"/>
                </a:lnTo>
                <a:lnTo>
                  <a:pt x="1439" y="5004"/>
                </a:lnTo>
                <a:lnTo>
                  <a:pt x="1381" y="6269"/>
                </a:lnTo>
                <a:lnTo>
                  <a:pt x="1266" y="6902"/>
                </a:lnTo>
                <a:lnTo>
                  <a:pt x="1151" y="7534"/>
                </a:lnTo>
                <a:lnTo>
                  <a:pt x="979" y="8109"/>
                </a:lnTo>
                <a:lnTo>
                  <a:pt x="748" y="8684"/>
                </a:lnTo>
                <a:lnTo>
                  <a:pt x="461" y="9202"/>
                </a:lnTo>
                <a:lnTo>
                  <a:pt x="1" y="9662"/>
                </a:lnTo>
                <a:lnTo>
                  <a:pt x="1" y="9720"/>
                </a:lnTo>
                <a:lnTo>
                  <a:pt x="58" y="9777"/>
                </a:lnTo>
                <a:lnTo>
                  <a:pt x="346" y="9720"/>
                </a:lnTo>
                <a:lnTo>
                  <a:pt x="979" y="9547"/>
                </a:lnTo>
                <a:lnTo>
                  <a:pt x="1784" y="9259"/>
                </a:lnTo>
                <a:lnTo>
                  <a:pt x="2531" y="8799"/>
                </a:lnTo>
                <a:lnTo>
                  <a:pt x="3279" y="8339"/>
                </a:lnTo>
                <a:lnTo>
                  <a:pt x="3969" y="7764"/>
                </a:lnTo>
                <a:lnTo>
                  <a:pt x="4601" y="7074"/>
                </a:lnTo>
                <a:lnTo>
                  <a:pt x="5176" y="6384"/>
                </a:lnTo>
                <a:lnTo>
                  <a:pt x="5694" y="5694"/>
                </a:lnTo>
                <a:lnTo>
                  <a:pt x="6097" y="4947"/>
                </a:lnTo>
                <a:lnTo>
                  <a:pt x="6327" y="4429"/>
                </a:lnTo>
                <a:lnTo>
                  <a:pt x="6557" y="3911"/>
                </a:lnTo>
                <a:lnTo>
                  <a:pt x="6729" y="3279"/>
                </a:lnTo>
                <a:lnTo>
                  <a:pt x="6844" y="2704"/>
                </a:lnTo>
                <a:lnTo>
                  <a:pt x="6902" y="2071"/>
                </a:lnTo>
                <a:lnTo>
                  <a:pt x="6844" y="1496"/>
                </a:lnTo>
                <a:lnTo>
                  <a:pt x="6729" y="1209"/>
                </a:lnTo>
                <a:lnTo>
                  <a:pt x="6614" y="979"/>
                </a:lnTo>
                <a:lnTo>
                  <a:pt x="6442" y="749"/>
                </a:lnTo>
                <a:lnTo>
                  <a:pt x="6269" y="519"/>
                </a:lnTo>
                <a:lnTo>
                  <a:pt x="5982" y="346"/>
                </a:lnTo>
                <a:lnTo>
                  <a:pt x="5694" y="173"/>
                </a:lnTo>
                <a:lnTo>
                  <a:pt x="5407" y="116"/>
                </a:lnTo>
                <a:lnTo>
                  <a:pt x="5061" y="1"/>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rot="-1238213">
            <a:off x="6420955" y="816647"/>
            <a:ext cx="213398" cy="167875"/>
          </a:xfrm>
          <a:custGeom>
            <a:rect b="b" l="l" r="r" t="t"/>
            <a:pathLst>
              <a:path extrusionOk="0" h="4027" w="5119">
                <a:moveTo>
                  <a:pt x="2014" y="1"/>
                </a:moveTo>
                <a:lnTo>
                  <a:pt x="1553" y="116"/>
                </a:lnTo>
                <a:lnTo>
                  <a:pt x="1151" y="231"/>
                </a:lnTo>
                <a:lnTo>
                  <a:pt x="806" y="461"/>
                </a:lnTo>
                <a:lnTo>
                  <a:pt x="518" y="748"/>
                </a:lnTo>
                <a:lnTo>
                  <a:pt x="231" y="1093"/>
                </a:lnTo>
                <a:lnTo>
                  <a:pt x="58" y="1438"/>
                </a:lnTo>
                <a:lnTo>
                  <a:pt x="1" y="1841"/>
                </a:lnTo>
                <a:lnTo>
                  <a:pt x="58" y="2244"/>
                </a:lnTo>
                <a:lnTo>
                  <a:pt x="231" y="2646"/>
                </a:lnTo>
                <a:lnTo>
                  <a:pt x="518" y="3049"/>
                </a:lnTo>
                <a:lnTo>
                  <a:pt x="863" y="3336"/>
                </a:lnTo>
                <a:lnTo>
                  <a:pt x="1266" y="3624"/>
                </a:lnTo>
                <a:lnTo>
                  <a:pt x="1668" y="3796"/>
                </a:lnTo>
                <a:lnTo>
                  <a:pt x="2129" y="3969"/>
                </a:lnTo>
                <a:lnTo>
                  <a:pt x="2646" y="4026"/>
                </a:lnTo>
                <a:lnTo>
                  <a:pt x="3106" y="3969"/>
                </a:lnTo>
                <a:lnTo>
                  <a:pt x="3566" y="3911"/>
                </a:lnTo>
                <a:lnTo>
                  <a:pt x="3969" y="3739"/>
                </a:lnTo>
                <a:lnTo>
                  <a:pt x="4314" y="3509"/>
                </a:lnTo>
                <a:lnTo>
                  <a:pt x="4659" y="3221"/>
                </a:lnTo>
                <a:lnTo>
                  <a:pt x="4889" y="2934"/>
                </a:lnTo>
                <a:lnTo>
                  <a:pt x="5061" y="2531"/>
                </a:lnTo>
                <a:lnTo>
                  <a:pt x="5119" y="2186"/>
                </a:lnTo>
                <a:lnTo>
                  <a:pt x="5061" y="1726"/>
                </a:lnTo>
                <a:lnTo>
                  <a:pt x="4889" y="1323"/>
                </a:lnTo>
                <a:lnTo>
                  <a:pt x="4601" y="978"/>
                </a:lnTo>
                <a:lnTo>
                  <a:pt x="4256" y="633"/>
                </a:lnTo>
                <a:lnTo>
                  <a:pt x="3854" y="346"/>
                </a:lnTo>
                <a:lnTo>
                  <a:pt x="3451" y="173"/>
                </a:lnTo>
                <a:lnTo>
                  <a:pt x="2991" y="58"/>
                </a:lnTo>
                <a:lnTo>
                  <a:pt x="2531" y="1"/>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2564727" y="3768374"/>
            <a:ext cx="258866" cy="348972"/>
          </a:xfrm>
          <a:custGeom>
            <a:rect b="b" l="l" r="r" t="t"/>
            <a:pathLst>
              <a:path extrusionOk="0" h="12250" w="9087">
                <a:moveTo>
                  <a:pt x="288" y="0"/>
                </a:moveTo>
                <a:lnTo>
                  <a:pt x="230" y="58"/>
                </a:lnTo>
                <a:lnTo>
                  <a:pt x="173" y="288"/>
                </a:lnTo>
                <a:lnTo>
                  <a:pt x="58" y="863"/>
                </a:lnTo>
                <a:lnTo>
                  <a:pt x="0" y="1668"/>
                </a:lnTo>
                <a:lnTo>
                  <a:pt x="0" y="2530"/>
                </a:lnTo>
                <a:lnTo>
                  <a:pt x="0" y="3336"/>
                </a:lnTo>
                <a:lnTo>
                  <a:pt x="115" y="4198"/>
                </a:lnTo>
                <a:lnTo>
                  <a:pt x="288" y="5003"/>
                </a:lnTo>
                <a:lnTo>
                  <a:pt x="460" y="5808"/>
                </a:lnTo>
                <a:lnTo>
                  <a:pt x="748" y="6613"/>
                </a:lnTo>
                <a:lnTo>
                  <a:pt x="978" y="7361"/>
                </a:lnTo>
                <a:lnTo>
                  <a:pt x="1266" y="7994"/>
                </a:lnTo>
                <a:lnTo>
                  <a:pt x="1553" y="8569"/>
                </a:lnTo>
                <a:lnTo>
                  <a:pt x="1898" y="9144"/>
                </a:lnTo>
                <a:lnTo>
                  <a:pt x="2243" y="9719"/>
                </a:lnTo>
                <a:lnTo>
                  <a:pt x="2646" y="10236"/>
                </a:lnTo>
                <a:lnTo>
                  <a:pt x="3106" y="10696"/>
                </a:lnTo>
                <a:lnTo>
                  <a:pt x="3566" y="11156"/>
                </a:lnTo>
                <a:lnTo>
                  <a:pt x="4141" y="11559"/>
                </a:lnTo>
                <a:lnTo>
                  <a:pt x="4658" y="11847"/>
                </a:lnTo>
                <a:lnTo>
                  <a:pt x="5176" y="12077"/>
                </a:lnTo>
                <a:lnTo>
                  <a:pt x="5694" y="12192"/>
                </a:lnTo>
                <a:lnTo>
                  <a:pt x="6211" y="12249"/>
                </a:lnTo>
                <a:lnTo>
                  <a:pt x="6786" y="12192"/>
                </a:lnTo>
                <a:lnTo>
                  <a:pt x="7304" y="12077"/>
                </a:lnTo>
                <a:lnTo>
                  <a:pt x="7764" y="11789"/>
                </a:lnTo>
                <a:lnTo>
                  <a:pt x="8224" y="11386"/>
                </a:lnTo>
                <a:lnTo>
                  <a:pt x="8626" y="10984"/>
                </a:lnTo>
                <a:lnTo>
                  <a:pt x="8856" y="10466"/>
                </a:lnTo>
                <a:lnTo>
                  <a:pt x="9029" y="10006"/>
                </a:lnTo>
                <a:lnTo>
                  <a:pt x="9086" y="9489"/>
                </a:lnTo>
                <a:lnTo>
                  <a:pt x="9086" y="8971"/>
                </a:lnTo>
                <a:lnTo>
                  <a:pt x="8971" y="8454"/>
                </a:lnTo>
                <a:lnTo>
                  <a:pt x="8741" y="7936"/>
                </a:lnTo>
                <a:lnTo>
                  <a:pt x="8454" y="7419"/>
                </a:lnTo>
                <a:lnTo>
                  <a:pt x="8166" y="7016"/>
                </a:lnTo>
                <a:lnTo>
                  <a:pt x="7879" y="6613"/>
                </a:lnTo>
                <a:lnTo>
                  <a:pt x="7131" y="5866"/>
                </a:lnTo>
                <a:lnTo>
                  <a:pt x="6326" y="5176"/>
                </a:lnTo>
                <a:lnTo>
                  <a:pt x="5521" y="4601"/>
                </a:lnTo>
                <a:lnTo>
                  <a:pt x="4371" y="3911"/>
                </a:lnTo>
                <a:lnTo>
                  <a:pt x="3221" y="3163"/>
                </a:lnTo>
                <a:lnTo>
                  <a:pt x="2646" y="2760"/>
                </a:lnTo>
                <a:lnTo>
                  <a:pt x="2071" y="2300"/>
                </a:lnTo>
                <a:lnTo>
                  <a:pt x="1611" y="1840"/>
                </a:lnTo>
                <a:lnTo>
                  <a:pt x="1151" y="1380"/>
                </a:lnTo>
                <a:lnTo>
                  <a:pt x="690" y="748"/>
                </a:lnTo>
                <a:lnTo>
                  <a:pt x="288"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rot="-1238213">
            <a:off x="5331439" y="1035509"/>
            <a:ext cx="405202" cy="234951"/>
          </a:xfrm>
          <a:custGeom>
            <a:rect b="b" l="l" r="r" t="t"/>
            <a:pathLst>
              <a:path extrusionOk="0" h="5636" w="9720">
                <a:moveTo>
                  <a:pt x="7477" y="0"/>
                </a:moveTo>
                <a:lnTo>
                  <a:pt x="7074" y="58"/>
                </a:lnTo>
                <a:lnTo>
                  <a:pt x="6614" y="230"/>
                </a:lnTo>
                <a:lnTo>
                  <a:pt x="6154" y="460"/>
                </a:lnTo>
                <a:lnTo>
                  <a:pt x="5752" y="690"/>
                </a:lnTo>
                <a:lnTo>
                  <a:pt x="5349" y="978"/>
                </a:lnTo>
                <a:lnTo>
                  <a:pt x="4601" y="1668"/>
                </a:lnTo>
                <a:lnTo>
                  <a:pt x="3969" y="2358"/>
                </a:lnTo>
                <a:lnTo>
                  <a:pt x="3106" y="3221"/>
                </a:lnTo>
                <a:lnTo>
                  <a:pt x="2646" y="3681"/>
                </a:lnTo>
                <a:lnTo>
                  <a:pt x="2186" y="4083"/>
                </a:lnTo>
                <a:lnTo>
                  <a:pt x="1726" y="4486"/>
                </a:lnTo>
                <a:lnTo>
                  <a:pt x="1209" y="4773"/>
                </a:lnTo>
                <a:lnTo>
                  <a:pt x="634" y="5003"/>
                </a:lnTo>
                <a:lnTo>
                  <a:pt x="1" y="5118"/>
                </a:lnTo>
                <a:lnTo>
                  <a:pt x="1" y="5176"/>
                </a:lnTo>
                <a:lnTo>
                  <a:pt x="173" y="5291"/>
                </a:lnTo>
                <a:lnTo>
                  <a:pt x="576" y="5406"/>
                </a:lnTo>
                <a:lnTo>
                  <a:pt x="1554" y="5578"/>
                </a:lnTo>
                <a:lnTo>
                  <a:pt x="2531" y="5636"/>
                </a:lnTo>
                <a:lnTo>
                  <a:pt x="3566" y="5578"/>
                </a:lnTo>
                <a:lnTo>
                  <a:pt x="4486" y="5463"/>
                </a:lnTo>
                <a:lnTo>
                  <a:pt x="5407" y="5233"/>
                </a:lnTo>
                <a:lnTo>
                  <a:pt x="6327" y="4946"/>
                </a:lnTo>
                <a:lnTo>
                  <a:pt x="7247" y="4601"/>
                </a:lnTo>
                <a:lnTo>
                  <a:pt x="7649" y="4371"/>
                </a:lnTo>
                <a:lnTo>
                  <a:pt x="8052" y="4083"/>
                </a:lnTo>
                <a:lnTo>
                  <a:pt x="8627" y="3623"/>
                </a:lnTo>
                <a:lnTo>
                  <a:pt x="8914" y="3336"/>
                </a:lnTo>
                <a:lnTo>
                  <a:pt x="9202" y="2991"/>
                </a:lnTo>
                <a:lnTo>
                  <a:pt x="9432" y="2703"/>
                </a:lnTo>
                <a:lnTo>
                  <a:pt x="9605" y="2301"/>
                </a:lnTo>
                <a:lnTo>
                  <a:pt x="9720" y="1956"/>
                </a:lnTo>
                <a:lnTo>
                  <a:pt x="9720" y="1553"/>
                </a:lnTo>
                <a:lnTo>
                  <a:pt x="9605" y="1150"/>
                </a:lnTo>
                <a:lnTo>
                  <a:pt x="9375" y="805"/>
                </a:lnTo>
                <a:lnTo>
                  <a:pt x="9087" y="518"/>
                </a:lnTo>
                <a:lnTo>
                  <a:pt x="8742" y="288"/>
                </a:lnTo>
                <a:lnTo>
                  <a:pt x="8282" y="115"/>
                </a:lnTo>
                <a:lnTo>
                  <a:pt x="7879" y="58"/>
                </a:lnTo>
                <a:lnTo>
                  <a:pt x="7477" y="0"/>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rot="-1238213">
            <a:off x="5199525" y="1012194"/>
            <a:ext cx="167875" cy="143905"/>
          </a:xfrm>
          <a:custGeom>
            <a:rect b="b" l="l" r="r" t="t"/>
            <a:pathLst>
              <a:path extrusionOk="0" h="3452" w="4027">
                <a:moveTo>
                  <a:pt x="1381" y="1"/>
                </a:moveTo>
                <a:lnTo>
                  <a:pt x="1036" y="116"/>
                </a:lnTo>
                <a:lnTo>
                  <a:pt x="749" y="231"/>
                </a:lnTo>
                <a:lnTo>
                  <a:pt x="461" y="404"/>
                </a:lnTo>
                <a:lnTo>
                  <a:pt x="231" y="691"/>
                </a:lnTo>
                <a:lnTo>
                  <a:pt x="58" y="979"/>
                </a:lnTo>
                <a:lnTo>
                  <a:pt x="1" y="1266"/>
                </a:lnTo>
                <a:lnTo>
                  <a:pt x="58" y="1669"/>
                </a:lnTo>
                <a:lnTo>
                  <a:pt x="173" y="2014"/>
                </a:lnTo>
                <a:lnTo>
                  <a:pt x="346" y="2359"/>
                </a:lnTo>
                <a:lnTo>
                  <a:pt x="576" y="2646"/>
                </a:lnTo>
                <a:lnTo>
                  <a:pt x="864" y="2934"/>
                </a:lnTo>
                <a:lnTo>
                  <a:pt x="1209" y="3164"/>
                </a:lnTo>
                <a:lnTo>
                  <a:pt x="1554" y="3279"/>
                </a:lnTo>
                <a:lnTo>
                  <a:pt x="1956" y="3394"/>
                </a:lnTo>
                <a:lnTo>
                  <a:pt x="2359" y="3451"/>
                </a:lnTo>
                <a:lnTo>
                  <a:pt x="2704" y="3451"/>
                </a:lnTo>
                <a:lnTo>
                  <a:pt x="2991" y="3336"/>
                </a:lnTo>
                <a:lnTo>
                  <a:pt x="3336" y="3221"/>
                </a:lnTo>
                <a:lnTo>
                  <a:pt x="3624" y="3049"/>
                </a:lnTo>
                <a:lnTo>
                  <a:pt x="3854" y="2761"/>
                </a:lnTo>
                <a:lnTo>
                  <a:pt x="3969" y="2474"/>
                </a:lnTo>
                <a:lnTo>
                  <a:pt x="4026" y="2186"/>
                </a:lnTo>
                <a:lnTo>
                  <a:pt x="4026" y="1784"/>
                </a:lnTo>
                <a:lnTo>
                  <a:pt x="3911" y="1439"/>
                </a:lnTo>
                <a:lnTo>
                  <a:pt x="3681" y="1094"/>
                </a:lnTo>
                <a:lnTo>
                  <a:pt x="3451" y="749"/>
                </a:lnTo>
                <a:lnTo>
                  <a:pt x="3164" y="519"/>
                </a:lnTo>
                <a:lnTo>
                  <a:pt x="2819" y="289"/>
                </a:lnTo>
                <a:lnTo>
                  <a:pt x="2474" y="116"/>
                </a:lnTo>
                <a:lnTo>
                  <a:pt x="2129" y="58"/>
                </a:lnTo>
                <a:lnTo>
                  <a:pt x="1726" y="1"/>
                </a:lnTo>
                <a:close/>
              </a:path>
            </a:pathLst>
          </a:custGeom>
          <a:solidFill>
            <a:srgbClr val="FEB7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letely blank">
  <p:cSld name="BLANK_1">
    <p:spTree>
      <p:nvGrpSpPr>
        <p:cNvPr id="406" name="Shape 406"/>
        <p:cNvGrpSpPr/>
        <p:nvPr/>
      </p:nvGrpSpPr>
      <p:grpSpPr>
        <a:xfrm>
          <a:off x="0" y="0"/>
          <a:ext cx="0" cy="0"/>
          <a:chOff x="0" y="0"/>
          <a:chExt cx="0" cy="0"/>
        </a:xfrm>
      </p:grpSpPr>
      <p:sp>
        <p:nvSpPr>
          <p:cNvPr id="407" name="Google Shape;407;p22"/>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bg>
      <p:bgPr>
        <a:solidFill>
          <a:srgbClr val="8FF1ED"/>
        </a:solidFill>
      </p:bgPr>
    </p:bg>
    <p:spTree>
      <p:nvGrpSpPr>
        <p:cNvPr id="76" name="Shape 76"/>
        <p:cNvGrpSpPr/>
        <p:nvPr/>
      </p:nvGrpSpPr>
      <p:grpSpPr>
        <a:xfrm>
          <a:off x="0" y="0"/>
          <a:ext cx="0" cy="0"/>
          <a:chOff x="0" y="0"/>
          <a:chExt cx="0" cy="0"/>
        </a:xfrm>
      </p:grpSpPr>
      <p:sp>
        <p:nvSpPr>
          <p:cNvPr id="77" name="Google Shape;77;p4"/>
          <p:cNvSpPr txBox="1"/>
          <p:nvPr>
            <p:ph idx="1" type="body"/>
          </p:nvPr>
        </p:nvSpPr>
        <p:spPr>
          <a:xfrm>
            <a:off x="2201675" y="2161800"/>
            <a:ext cx="4740600" cy="819900"/>
          </a:xfrm>
          <a:prstGeom prst="rect">
            <a:avLst/>
          </a:prstGeom>
        </p:spPr>
        <p:txBody>
          <a:bodyPr anchorCtr="0" anchor="ctr" bIns="0" lIns="0" spcFirstLastPara="1" rIns="0" wrap="square" tIns="0"/>
          <a:lstStyle>
            <a:lvl1pPr indent="-381000" lvl="0" marL="457200" rtl="0" algn="ctr">
              <a:spcBef>
                <a:spcPts val="600"/>
              </a:spcBef>
              <a:spcAft>
                <a:spcPts val="0"/>
              </a:spcAft>
              <a:buClr>
                <a:srgbClr val="7B77C8"/>
              </a:buClr>
              <a:buSzPts val="2400"/>
              <a:buChar char="﹡"/>
              <a:defRPr>
                <a:solidFill>
                  <a:srgbClr val="7B77C8"/>
                </a:solidFill>
              </a:defRPr>
            </a:lvl1pPr>
            <a:lvl2pPr indent="-381000" lvl="1" marL="914400" rtl="0" algn="ctr">
              <a:spcBef>
                <a:spcPts val="0"/>
              </a:spcBef>
              <a:spcAft>
                <a:spcPts val="0"/>
              </a:spcAft>
              <a:buClr>
                <a:srgbClr val="7B77C8"/>
              </a:buClr>
              <a:buSzPts val="2400"/>
              <a:buChar char="○"/>
              <a:defRPr>
                <a:solidFill>
                  <a:srgbClr val="7B77C8"/>
                </a:solidFill>
              </a:defRPr>
            </a:lvl2pPr>
            <a:lvl3pPr indent="-381000" lvl="2" marL="1371600" rtl="0" algn="ctr">
              <a:spcBef>
                <a:spcPts val="0"/>
              </a:spcBef>
              <a:spcAft>
                <a:spcPts val="0"/>
              </a:spcAft>
              <a:buClr>
                <a:srgbClr val="7B77C8"/>
              </a:buClr>
              <a:buSzPts val="2400"/>
              <a:buChar char="■"/>
              <a:defRPr>
                <a:solidFill>
                  <a:srgbClr val="7B77C8"/>
                </a:solidFill>
              </a:defRPr>
            </a:lvl3pPr>
            <a:lvl4pPr indent="-381000" lvl="3" marL="1828800" rtl="0" algn="ctr">
              <a:spcBef>
                <a:spcPts val="0"/>
              </a:spcBef>
              <a:spcAft>
                <a:spcPts val="0"/>
              </a:spcAft>
              <a:buClr>
                <a:srgbClr val="7B77C8"/>
              </a:buClr>
              <a:buSzPts val="2400"/>
              <a:buChar char="●"/>
              <a:defRPr>
                <a:solidFill>
                  <a:srgbClr val="7B77C8"/>
                </a:solidFill>
              </a:defRPr>
            </a:lvl4pPr>
            <a:lvl5pPr indent="-381000" lvl="4" marL="2286000" rtl="0" algn="ctr">
              <a:spcBef>
                <a:spcPts val="0"/>
              </a:spcBef>
              <a:spcAft>
                <a:spcPts val="0"/>
              </a:spcAft>
              <a:buSzPts val="2400"/>
              <a:buChar char="○"/>
              <a:defRPr>
                <a:solidFill>
                  <a:srgbClr val="7B77C8"/>
                </a:solidFill>
              </a:defRPr>
            </a:lvl5pPr>
            <a:lvl6pPr indent="-381000" lvl="5" marL="2743200" rtl="0" algn="ctr">
              <a:spcBef>
                <a:spcPts val="0"/>
              </a:spcBef>
              <a:spcAft>
                <a:spcPts val="0"/>
              </a:spcAft>
              <a:buClr>
                <a:srgbClr val="7B77C8"/>
              </a:buClr>
              <a:buSzPts val="2400"/>
              <a:buChar char="■"/>
              <a:defRPr>
                <a:solidFill>
                  <a:srgbClr val="7B77C8"/>
                </a:solidFill>
              </a:defRPr>
            </a:lvl6pPr>
            <a:lvl7pPr indent="-381000" lvl="6" marL="3200400" rtl="0" algn="ctr">
              <a:spcBef>
                <a:spcPts val="0"/>
              </a:spcBef>
              <a:spcAft>
                <a:spcPts val="0"/>
              </a:spcAft>
              <a:buClr>
                <a:srgbClr val="7B77C8"/>
              </a:buClr>
              <a:buSzPts val="2400"/>
              <a:buChar char="●"/>
              <a:defRPr>
                <a:solidFill>
                  <a:srgbClr val="7B77C8"/>
                </a:solidFill>
              </a:defRPr>
            </a:lvl7pPr>
            <a:lvl8pPr indent="-381000" lvl="7" marL="3657600" rtl="0" algn="ctr">
              <a:spcBef>
                <a:spcPts val="0"/>
              </a:spcBef>
              <a:spcAft>
                <a:spcPts val="0"/>
              </a:spcAft>
              <a:buClr>
                <a:srgbClr val="7B77C8"/>
              </a:buClr>
              <a:buSzPts val="2400"/>
              <a:buChar char="○"/>
              <a:defRPr>
                <a:solidFill>
                  <a:srgbClr val="7B77C8"/>
                </a:solidFill>
              </a:defRPr>
            </a:lvl8pPr>
            <a:lvl9pPr indent="-381000" lvl="8" marL="4114800" algn="ctr">
              <a:spcBef>
                <a:spcPts val="0"/>
              </a:spcBef>
              <a:spcAft>
                <a:spcPts val="0"/>
              </a:spcAft>
              <a:buClr>
                <a:srgbClr val="7B77C8"/>
              </a:buClr>
              <a:buSzPts val="2400"/>
              <a:buChar char="■"/>
              <a:defRPr>
                <a:solidFill>
                  <a:srgbClr val="7B77C8"/>
                </a:solidFill>
              </a:defRPr>
            </a:lvl9pPr>
          </a:lstStyle>
          <a:p/>
        </p:txBody>
      </p:sp>
      <p:sp>
        <p:nvSpPr>
          <p:cNvPr id="78" name="Google Shape;78;p4"/>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lvl1pPr lvl="0">
              <a:buNone/>
              <a:defRPr>
                <a:solidFill>
                  <a:srgbClr val="7B77C8"/>
                </a:solidFill>
              </a:defRPr>
            </a:lvl1pPr>
            <a:lvl2pPr lvl="1">
              <a:buNone/>
              <a:defRPr>
                <a:solidFill>
                  <a:srgbClr val="7B77C8"/>
                </a:solidFill>
              </a:defRPr>
            </a:lvl2pPr>
            <a:lvl3pPr lvl="2">
              <a:buNone/>
              <a:defRPr>
                <a:solidFill>
                  <a:srgbClr val="7B77C8"/>
                </a:solidFill>
              </a:defRPr>
            </a:lvl3pPr>
            <a:lvl4pPr lvl="3">
              <a:buNone/>
              <a:defRPr>
                <a:solidFill>
                  <a:srgbClr val="7B77C8"/>
                </a:solidFill>
              </a:defRPr>
            </a:lvl4pPr>
            <a:lvl5pPr lvl="4">
              <a:buNone/>
              <a:defRPr>
                <a:solidFill>
                  <a:srgbClr val="7B77C8"/>
                </a:solidFill>
              </a:defRPr>
            </a:lvl5pPr>
            <a:lvl6pPr lvl="5">
              <a:buNone/>
              <a:defRPr>
                <a:solidFill>
                  <a:srgbClr val="7B77C8"/>
                </a:solidFill>
              </a:defRPr>
            </a:lvl6pPr>
            <a:lvl7pPr lvl="6">
              <a:buNone/>
              <a:defRPr>
                <a:solidFill>
                  <a:srgbClr val="7B77C8"/>
                </a:solidFill>
              </a:defRPr>
            </a:lvl7pPr>
            <a:lvl8pPr lvl="7">
              <a:buNone/>
              <a:defRPr>
                <a:solidFill>
                  <a:srgbClr val="7B77C8"/>
                </a:solidFill>
              </a:defRPr>
            </a:lvl8pPr>
            <a:lvl9pPr lvl="8">
              <a:buNone/>
              <a:defRPr>
                <a:solidFill>
                  <a:srgbClr val="7B77C8"/>
                </a:solidFill>
              </a:defRPr>
            </a:lvl9pPr>
          </a:lstStyle>
          <a:p>
            <a:pPr indent="0" lvl="0" marL="0" rtl="0" algn="ctr">
              <a:spcBef>
                <a:spcPts val="0"/>
              </a:spcBef>
              <a:spcAft>
                <a:spcPts val="0"/>
              </a:spcAft>
              <a:buNone/>
            </a:pPr>
            <a:fld id="{00000000-1234-1234-1234-123412341234}" type="slidenum">
              <a:rPr lang="en"/>
              <a:t>‹#›</a:t>
            </a:fld>
            <a:endParaRPr/>
          </a:p>
        </p:txBody>
      </p:sp>
      <p:sp>
        <p:nvSpPr>
          <p:cNvPr id="79" name="Google Shape;79;p4"/>
          <p:cNvSpPr/>
          <p:nvPr/>
        </p:nvSpPr>
        <p:spPr>
          <a:xfrm>
            <a:off x="7411466" y="4537569"/>
            <a:ext cx="191219" cy="195569"/>
          </a:xfrm>
          <a:custGeom>
            <a:rect b="b" l="l" r="r" t="t"/>
            <a:pathLst>
              <a:path extrusionOk="0" h="5636" w="5694">
                <a:moveTo>
                  <a:pt x="2703" y="0"/>
                </a:moveTo>
                <a:lnTo>
                  <a:pt x="2185" y="58"/>
                </a:lnTo>
                <a:lnTo>
                  <a:pt x="1725" y="230"/>
                </a:lnTo>
                <a:lnTo>
                  <a:pt x="1323" y="460"/>
                </a:lnTo>
                <a:lnTo>
                  <a:pt x="978" y="690"/>
                </a:lnTo>
                <a:lnTo>
                  <a:pt x="690" y="1035"/>
                </a:lnTo>
                <a:lnTo>
                  <a:pt x="460" y="1380"/>
                </a:lnTo>
                <a:lnTo>
                  <a:pt x="230" y="1725"/>
                </a:lnTo>
                <a:lnTo>
                  <a:pt x="115" y="2128"/>
                </a:lnTo>
                <a:lnTo>
                  <a:pt x="58" y="2588"/>
                </a:lnTo>
                <a:lnTo>
                  <a:pt x="0" y="2991"/>
                </a:lnTo>
                <a:lnTo>
                  <a:pt x="58" y="3451"/>
                </a:lnTo>
                <a:lnTo>
                  <a:pt x="173" y="3853"/>
                </a:lnTo>
                <a:lnTo>
                  <a:pt x="403" y="4256"/>
                </a:lnTo>
                <a:lnTo>
                  <a:pt x="633" y="4601"/>
                </a:lnTo>
                <a:lnTo>
                  <a:pt x="920" y="4888"/>
                </a:lnTo>
                <a:lnTo>
                  <a:pt x="1265" y="5176"/>
                </a:lnTo>
                <a:lnTo>
                  <a:pt x="1610" y="5406"/>
                </a:lnTo>
                <a:lnTo>
                  <a:pt x="2013" y="5521"/>
                </a:lnTo>
                <a:lnTo>
                  <a:pt x="2415" y="5636"/>
                </a:lnTo>
                <a:lnTo>
                  <a:pt x="3278" y="5636"/>
                </a:lnTo>
                <a:lnTo>
                  <a:pt x="3738" y="5521"/>
                </a:lnTo>
                <a:lnTo>
                  <a:pt x="4141" y="5348"/>
                </a:lnTo>
                <a:lnTo>
                  <a:pt x="4486" y="5176"/>
                </a:lnTo>
                <a:lnTo>
                  <a:pt x="4831" y="4888"/>
                </a:lnTo>
                <a:lnTo>
                  <a:pt x="5118" y="4543"/>
                </a:lnTo>
                <a:lnTo>
                  <a:pt x="5348" y="4198"/>
                </a:lnTo>
                <a:lnTo>
                  <a:pt x="5521" y="3796"/>
                </a:lnTo>
                <a:lnTo>
                  <a:pt x="5636" y="3393"/>
                </a:lnTo>
                <a:lnTo>
                  <a:pt x="5693" y="2933"/>
                </a:lnTo>
                <a:lnTo>
                  <a:pt x="5693" y="2531"/>
                </a:lnTo>
                <a:lnTo>
                  <a:pt x="5578" y="2128"/>
                </a:lnTo>
                <a:lnTo>
                  <a:pt x="5463" y="1668"/>
                </a:lnTo>
                <a:lnTo>
                  <a:pt x="5233" y="1323"/>
                </a:lnTo>
                <a:lnTo>
                  <a:pt x="4946" y="920"/>
                </a:lnTo>
                <a:lnTo>
                  <a:pt x="4543" y="575"/>
                </a:lnTo>
                <a:lnTo>
                  <a:pt x="4141" y="345"/>
                </a:lnTo>
                <a:lnTo>
                  <a:pt x="3681" y="115"/>
                </a:lnTo>
                <a:lnTo>
                  <a:pt x="322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flipH="1" rot="10800000">
            <a:off x="7513606" y="2721238"/>
            <a:ext cx="320612" cy="265455"/>
          </a:xfrm>
          <a:custGeom>
            <a:rect b="b" l="l" r="r" t="t"/>
            <a:pathLst>
              <a:path extrusionOk="0" h="7650" w="9547">
                <a:moveTo>
                  <a:pt x="6902" y="1"/>
                </a:moveTo>
                <a:lnTo>
                  <a:pt x="6557" y="58"/>
                </a:lnTo>
                <a:lnTo>
                  <a:pt x="6212" y="116"/>
                </a:lnTo>
                <a:lnTo>
                  <a:pt x="5924" y="231"/>
                </a:lnTo>
                <a:lnTo>
                  <a:pt x="5636" y="346"/>
                </a:lnTo>
                <a:lnTo>
                  <a:pt x="5349" y="576"/>
                </a:lnTo>
                <a:lnTo>
                  <a:pt x="4831" y="979"/>
                </a:lnTo>
                <a:lnTo>
                  <a:pt x="4371" y="1611"/>
                </a:lnTo>
                <a:lnTo>
                  <a:pt x="3911" y="2244"/>
                </a:lnTo>
                <a:lnTo>
                  <a:pt x="3566" y="2934"/>
                </a:lnTo>
                <a:lnTo>
                  <a:pt x="3221" y="3624"/>
                </a:lnTo>
                <a:lnTo>
                  <a:pt x="2646" y="4716"/>
                </a:lnTo>
                <a:lnTo>
                  <a:pt x="2301" y="5292"/>
                </a:lnTo>
                <a:lnTo>
                  <a:pt x="1956" y="5809"/>
                </a:lnTo>
                <a:lnTo>
                  <a:pt x="1553" y="6327"/>
                </a:lnTo>
                <a:lnTo>
                  <a:pt x="1151" y="6787"/>
                </a:lnTo>
                <a:lnTo>
                  <a:pt x="633" y="7132"/>
                </a:lnTo>
                <a:lnTo>
                  <a:pt x="58" y="7419"/>
                </a:lnTo>
                <a:lnTo>
                  <a:pt x="1" y="7419"/>
                </a:lnTo>
                <a:lnTo>
                  <a:pt x="58" y="7477"/>
                </a:lnTo>
                <a:lnTo>
                  <a:pt x="403" y="7534"/>
                </a:lnTo>
                <a:lnTo>
                  <a:pt x="978" y="7649"/>
                </a:lnTo>
                <a:lnTo>
                  <a:pt x="1841" y="7649"/>
                </a:lnTo>
                <a:lnTo>
                  <a:pt x="2704" y="7592"/>
                </a:lnTo>
                <a:lnTo>
                  <a:pt x="3566" y="7362"/>
                </a:lnTo>
                <a:lnTo>
                  <a:pt x="4429" y="7132"/>
                </a:lnTo>
                <a:lnTo>
                  <a:pt x="5291" y="6787"/>
                </a:lnTo>
                <a:lnTo>
                  <a:pt x="6096" y="6384"/>
                </a:lnTo>
                <a:lnTo>
                  <a:pt x="6844" y="5867"/>
                </a:lnTo>
                <a:lnTo>
                  <a:pt x="7534" y="5349"/>
                </a:lnTo>
                <a:lnTo>
                  <a:pt x="7879" y="5004"/>
                </a:lnTo>
                <a:lnTo>
                  <a:pt x="8339" y="4544"/>
                </a:lnTo>
                <a:lnTo>
                  <a:pt x="8742" y="4084"/>
                </a:lnTo>
                <a:lnTo>
                  <a:pt x="9087" y="3566"/>
                </a:lnTo>
                <a:lnTo>
                  <a:pt x="9374" y="3049"/>
                </a:lnTo>
                <a:lnTo>
                  <a:pt x="9489" y="2474"/>
                </a:lnTo>
                <a:lnTo>
                  <a:pt x="9547" y="2186"/>
                </a:lnTo>
                <a:lnTo>
                  <a:pt x="9547" y="1899"/>
                </a:lnTo>
                <a:lnTo>
                  <a:pt x="9489" y="1611"/>
                </a:lnTo>
                <a:lnTo>
                  <a:pt x="9374" y="1381"/>
                </a:lnTo>
                <a:lnTo>
                  <a:pt x="9202" y="1094"/>
                </a:lnTo>
                <a:lnTo>
                  <a:pt x="8972" y="806"/>
                </a:lnTo>
                <a:lnTo>
                  <a:pt x="8742" y="633"/>
                </a:lnTo>
                <a:lnTo>
                  <a:pt x="8454" y="403"/>
                </a:lnTo>
                <a:lnTo>
                  <a:pt x="8167" y="288"/>
                </a:lnTo>
                <a:lnTo>
                  <a:pt x="7822" y="173"/>
                </a:lnTo>
                <a:lnTo>
                  <a:pt x="7534" y="58"/>
                </a:lnTo>
                <a:lnTo>
                  <a:pt x="7247"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6696926" y="4449742"/>
            <a:ext cx="345732" cy="325313"/>
          </a:xfrm>
          <a:custGeom>
            <a:rect b="b" l="l" r="r" t="t"/>
            <a:pathLst>
              <a:path extrusionOk="0" h="9375" w="10295">
                <a:moveTo>
                  <a:pt x="1" y="1"/>
                </a:moveTo>
                <a:lnTo>
                  <a:pt x="1" y="58"/>
                </a:lnTo>
                <a:lnTo>
                  <a:pt x="1" y="288"/>
                </a:lnTo>
                <a:lnTo>
                  <a:pt x="58" y="864"/>
                </a:lnTo>
                <a:lnTo>
                  <a:pt x="173" y="1554"/>
                </a:lnTo>
                <a:lnTo>
                  <a:pt x="403" y="2301"/>
                </a:lnTo>
                <a:lnTo>
                  <a:pt x="633" y="3049"/>
                </a:lnTo>
                <a:lnTo>
                  <a:pt x="978" y="3739"/>
                </a:lnTo>
                <a:lnTo>
                  <a:pt x="1323" y="4429"/>
                </a:lnTo>
                <a:lnTo>
                  <a:pt x="1668" y="5119"/>
                </a:lnTo>
                <a:lnTo>
                  <a:pt x="2128" y="5752"/>
                </a:lnTo>
                <a:lnTo>
                  <a:pt x="2531" y="6327"/>
                </a:lnTo>
                <a:lnTo>
                  <a:pt x="2934" y="6787"/>
                </a:lnTo>
                <a:lnTo>
                  <a:pt x="3336" y="7247"/>
                </a:lnTo>
                <a:lnTo>
                  <a:pt x="3796" y="7707"/>
                </a:lnTo>
                <a:lnTo>
                  <a:pt x="4256" y="8052"/>
                </a:lnTo>
                <a:lnTo>
                  <a:pt x="4716" y="8397"/>
                </a:lnTo>
                <a:lnTo>
                  <a:pt x="5234" y="8742"/>
                </a:lnTo>
                <a:lnTo>
                  <a:pt x="5809" y="8972"/>
                </a:lnTo>
                <a:lnTo>
                  <a:pt x="6384" y="9202"/>
                </a:lnTo>
                <a:lnTo>
                  <a:pt x="6901" y="9317"/>
                </a:lnTo>
                <a:lnTo>
                  <a:pt x="7419" y="9375"/>
                </a:lnTo>
                <a:lnTo>
                  <a:pt x="7937" y="9375"/>
                </a:lnTo>
                <a:lnTo>
                  <a:pt x="8397" y="9317"/>
                </a:lnTo>
                <a:lnTo>
                  <a:pt x="8857" y="9144"/>
                </a:lnTo>
                <a:lnTo>
                  <a:pt x="9259" y="8857"/>
                </a:lnTo>
                <a:lnTo>
                  <a:pt x="9662" y="8512"/>
                </a:lnTo>
                <a:lnTo>
                  <a:pt x="9949" y="8052"/>
                </a:lnTo>
                <a:lnTo>
                  <a:pt x="10179" y="7534"/>
                </a:lnTo>
                <a:lnTo>
                  <a:pt x="10294" y="7074"/>
                </a:lnTo>
                <a:lnTo>
                  <a:pt x="10294" y="6614"/>
                </a:lnTo>
                <a:lnTo>
                  <a:pt x="10237" y="6097"/>
                </a:lnTo>
                <a:lnTo>
                  <a:pt x="10064" y="5694"/>
                </a:lnTo>
                <a:lnTo>
                  <a:pt x="9834" y="5234"/>
                </a:lnTo>
                <a:lnTo>
                  <a:pt x="9547" y="4831"/>
                </a:lnTo>
                <a:lnTo>
                  <a:pt x="9144" y="4486"/>
                </a:lnTo>
                <a:lnTo>
                  <a:pt x="8799" y="4199"/>
                </a:lnTo>
                <a:lnTo>
                  <a:pt x="8397" y="3911"/>
                </a:lnTo>
                <a:lnTo>
                  <a:pt x="7592" y="3451"/>
                </a:lnTo>
                <a:lnTo>
                  <a:pt x="6671" y="3049"/>
                </a:lnTo>
                <a:lnTo>
                  <a:pt x="5809" y="2761"/>
                </a:lnTo>
                <a:lnTo>
                  <a:pt x="4601" y="2416"/>
                </a:lnTo>
                <a:lnTo>
                  <a:pt x="3394" y="2014"/>
                </a:lnTo>
                <a:lnTo>
                  <a:pt x="2819" y="1841"/>
                </a:lnTo>
                <a:lnTo>
                  <a:pt x="2186" y="1611"/>
                </a:lnTo>
                <a:lnTo>
                  <a:pt x="1668" y="1324"/>
                </a:lnTo>
                <a:lnTo>
                  <a:pt x="1093" y="979"/>
                </a:lnTo>
                <a:lnTo>
                  <a:pt x="576" y="576"/>
                </a:lnTo>
                <a:lnTo>
                  <a:pt x="58" y="58"/>
                </a:lnTo>
                <a:lnTo>
                  <a:pt x="1" y="1"/>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rot="2380540">
            <a:off x="4232665" y="4396136"/>
            <a:ext cx="176144" cy="262107"/>
          </a:xfrm>
          <a:custGeom>
            <a:rect b="b" l="l" r="r" t="t"/>
            <a:pathLst>
              <a:path extrusionOk="0" h="7649" w="5177">
                <a:moveTo>
                  <a:pt x="1" y="0"/>
                </a:moveTo>
                <a:lnTo>
                  <a:pt x="1" y="58"/>
                </a:lnTo>
                <a:lnTo>
                  <a:pt x="288" y="403"/>
                </a:lnTo>
                <a:lnTo>
                  <a:pt x="518" y="863"/>
                </a:lnTo>
                <a:lnTo>
                  <a:pt x="633" y="1265"/>
                </a:lnTo>
                <a:lnTo>
                  <a:pt x="748" y="1668"/>
                </a:lnTo>
                <a:lnTo>
                  <a:pt x="863" y="2473"/>
                </a:lnTo>
                <a:lnTo>
                  <a:pt x="1036" y="4141"/>
                </a:lnTo>
                <a:lnTo>
                  <a:pt x="1093" y="4773"/>
                </a:lnTo>
                <a:lnTo>
                  <a:pt x="1266" y="5406"/>
                </a:lnTo>
                <a:lnTo>
                  <a:pt x="1438" y="5981"/>
                </a:lnTo>
                <a:lnTo>
                  <a:pt x="1726" y="6556"/>
                </a:lnTo>
                <a:lnTo>
                  <a:pt x="1898" y="6843"/>
                </a:lnTo>
                <a:lnTo>
                  <a:pt x="2128" y="7131"/>
                </a:lnTo>
                <a:lnTo>
                  <a:pt x="2416" y="7303"/>
                </a:lnTo>
                <a:lnTo>
                  <a:pt x="2646" y="7476"/>
                </a:lnTo>
                <a:lnTo>
                  <a:pt x="2934" y="7591"/>
                </a:lnTo>
                <a:lnTo>
                  <a:pt x="3279" y="7649"/>
                </a:lnTo>
                <a:lnTo>
                  <a:pt x="3624" y="7649"/>
                </a:lnTo>
                <a:lnTo>
                  <a:pt x="3969" y="7534"/>
                </a:lnTo>
                <a:lnTo>
                  <a:pt x="4314" y="7418"/>
                </a:lnTo>
                <a:lnTo>
                  <a:pt x="4601" y="7188"/>
                </a:lnTo>
                <a:lnTo>
                  <a:pt x="4774" y="6958"/>
                </a:lnTo>
                <a:lnTo>
                  <a:pt x="4946" y="6728"/>
                </a:lnTo>
                <a:lnTo>
                  <a:pt x="5119" y="6383"/>
                </a:lnTo>
                <a:lnTo>
                  <a:pt x="5176" y="6096"/>
                </a:lnTo>
                <a:lnTo>
                  <a:pt x="5176" y="5693"/>
                </a:lnTo>
                <a:lnTo>
                  <a:pt x="5176" y="5348"/>
                </a:lnTo>
                <a:lnTo>
                  <a:pt x="5119" y="4946"/>
                </a:lnTo>
                <a:lnTo>
                  <a:pt x="5004" y="4543"/>
                </a:lnTo>
                <a:lnTo>
                  <a:pt x="4889" y="4198"/>
                </a:lnTo>
                <a:lnTo>
                  <a:pt x="4716" y="3796"/>
                </a:lnTo>
                <a:lnTo>
                  <a:pt x="4314" y="3106"/>
                </a:lnTo>
                <a:lnTo>
                  <a:pt x="3796" y="2473"/>
                </a:lnTo>
                <a:lnTo>
                  <a:pt x="3106" y="1783"/>
                </a:lnTo>
                <a:lnTo>
                  <a:pt x="2301" y="1093"/>
                </a:lnTo>
                <a:lnTo>
                  <a:pt x="1438" y="575"/>
                </a:lnTo>
                <a:lnTo>
                  <a:pt x="978" y="345"/>
                </a:lnTo>
                <a:lnTo>
                  <a:pt x="518" y="115"/>
                </a:lnTo>
                <a:lnTo>
                  <a:pt x="231" y="58"/>
                </a:lnTo>
                <a:lnTo>
                  <a:pt x="58" y="0"/>
                </a:lnTo>
                <a:close/>
              </a:path>
            </a:pathLst>
          </a:custGeom>
          <a:solidFill>
            <a:srgbClr val="FEB7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flipH="1" rot="10800000">
            <a:off x="7328238" y="2380028"/>
            <a:ext cx="693311" cy="295366"/>
          </a:xfrm>
          <a:custGeom>
            <a:rect b="b" l="l" r="r" t="t"/>
            <a:pathLst>
              <a:path extrusionOk="0" h="8512" w="20645">
                <a:moveTo>
                  <a:pt x="15699" y="1"/>
                </a:moveTo>
                <a:lnTo>
                  <a:pt x="14779" y="58"/>
                </a:lnTo>
                <a:lnTo>
                  <a:pt x="13802" y="231"/>
                </a:lnTo>
                <a:lnTo>
                  <a:pt x="12882" y="461"/>
                </a:lnTo>
                <a:lnTo>
                  <a:pt x="11962" y="806"/>
                </a:lnTo>
                <a:lnTo>
                  <a:pt x="11099" y="1151"/>
                </a:lnTo>
                <a:lnTo>
                  <a:pt x="9316" y="1899"/>
                </a:lnTo>
                <a:lnTo>
                  <a:pt x="8224" y="2416"/>
                </a:lnTo>
                <a:lnTo>
                  <a:pt x="7131" y="2934"/>
                </a:lnTo>
                <a:lnTo>
                  <a:pt x="5981" y="3451"/>
                </a:lnTo>
                <a:lnTo>
                  <a:pt x="4831" y="3854"/>
                </a:lnTo>
                <a:lnTo>
                  <a:pt x="3623" y="4256"/>
                </a:lnTo>
                <a:lnTo>
                  <a:pt x="3048" y="4371"/>
                </a:lnTo>
                <a:lnTo>
                  <a:pt x="2473" y="4429"/>
                </a:lnTo>
                <a:lnTo>
                  <a:pt x="1840" y="4486"/>
                </a:lnTo>
                <a:lnTo>
                  <a:pt x="1265" y="4429"/>
                </a:lnTo>
                <a:lnTo>
                  <a:pt x="633" y="4371"/>
                </a:lnTo>
                <a:lnTo>
                  <a:pt x="58" y="4199"/>
                </a:lnTo>
                <a:lnTo>
                  <a:pt x="0" y="4199"/>
                </a:lnTo>
                <a:lnTo>
                  <a:pt x="0" y="4314"/>
                </a:lnTo>
                <a:lnTo>
                  <a:pt x="288" y="4601"/>
                </a:lnTo>
                <a:lnTo>
                  <a:pt x="863" y="5119"/>
                </a:lnTo>
                <a:lnTo>
                  <a:pt x="1725" y="5637"/>
                </a:lnTo>
                <a:lnTo>
                  <a:pt x="2530" y="6154"/>
                </a:lnTo>
                <a:lnTo>
                  <a:pt x="3451" y="6557"/>
                </a:lnTo>
                <a:lnTo>
                  <a:pt x="4371" y="6959"/>
                </a:lnTo>
                <a:lnTo>
                  <a:pt x="5291" y="7304"/>
                </a:lnTo>
                <a:lnTo>
                  <a:pt x="6211" y="7592"/>
                </a:lnTo>
                <a:lnTo>
                  <a:pt x="7131" y="7879"/>
                </a:lnTo>
                <a:lnTo>
                  <a:pt x="8051" y="8052"/>
                </a:lnTo>
                <a:lnTo>
                  <a:pt x="8971" y="8224"/>
                </a:lnTo>
                <a:lnTo>
                  <a:pt x="9949" y="8397"/>
                </a:lnTo>
                <a:lnTo>
                  <a:pt x="10869" y="8454"/>
                </a:lnTo>
                <a:lnTo>
                  <a:pt x="11847" y="8512"/>
                </a:lnTo>
                <a:lnTo>
                  <a:pt x="12767" y="8512"/>
                </a:lnTo>
                <a:lnTo>
                  <a:pt x="13744" y="8454"/>
                </a:lnTo>
                <a:lnTo>
                  <a:pt x="14664" y="8339"/>
                </a:lnTo>
                <a:lnTo>
                  <a:pt x="15584" y="8167"/>
                </a:lnTo>
                <a:lnTo>
                  <a:pt x="16275" y="7994"/>
                </a:lnTo>
                <a:lnTo>
                  <a:pt x="17022" y="7707"/>
                </a:lnTo>
                <a:lnTo>
                  <a:pt x="17827" y="7419"/>
                </a:lnTo>
                <a:lnTo>
                  <a:pt x="18517" y="7017"/>
                </a:lnTo>
                <a:lnTo>
                  <a:pt x="19207" y="6557"/>
                </a:lnTo>
                <a:lnTo>
                  <a:pt x="19495" y="6327"/>
                </a:lnTo>
                <a:lnTo>
                  <a:pt x="19782" y="6039"/>
                </a:lnTo>
                <a:lnTo>
                  <a:pt x="20012" y="5752"/>
                </a:lnTo>
                <a:lnTo>
                  <a:pt x="20242" y="5407"/>
                </a:lnTo>
                <a:lnTo>
                  <a:pt x="20415" y="5061"/>
                </a:lnTo>
                <a:lnTo>
                  <a:pt x="20530" y="4716"/>
                </a:lnTo>
                <a:lnTo>
                  <a:pt x="20588" y="4314"/>
                </a:lnTo>
                <a:lnTo>
                  <a:pt x="20645" y="3854"/>
                </a:lnTo>
                <a:lnTo>
                  <a:pt x="20588" y="3451"/>
                </a:lnTo>
                <a:lnTo>
                  <a:pt x="20472" y="3049"/>
                </a:lnTo>
                <a:lnTo>
                  <a:pt x="20300" y="2704"/>
                </a:lnTo>
                <a:lnTo>
                  <a:pt x="20127" y="2301"/>
                </a:lnTo>
                <a:lnTo>
                  <a:pt x="19897" y="1956"/>
                </a:lnTo>
                <a:lnTo>
                  <a:pt x="19610" y="1611"/>
                </a:lnTo>
                <a:lnTo>
                  <a:pt x="19322" y="1324"/>
                </a:lnTo>
                <a:lnTo>
                  <a:pt x="18977" y="1036"/>
                </a:lnTo>
                <a:lnTo>
                  <a:pt x="18632" y="748"/>
                </a:lnTo>
                <a:lnTo>
                  <a:pt x="18230" y="576"/>
                </a:lnTo>
                <a:lnTo>
                  <a:pt x="17885" y="346"/>
                </a:lnTo>
                <a:lnTo>
                  <a:pt x="17482" y="231"/>
                </a:lnTo>
                <a:lnTo>
                  <a:pt x="17080" y="116"/>
                </a:lnTo>
                <a:lnTo>
                  <a:pt x="16677" y="58"/>
                </a:lnTo>
                <a:lnTo>
                  <a:pt x="1569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6735544" y="3958867"/>
            <a:ext cx="590985" cy="596667"/>
          </a:xfrm>
          <a:custGeom>
            <a:rect b="b" l="l" r="r" t="t"/>
            <a:pathLst>
              <a:path extrusionOk="0" h="17195" w="17598">
                <a:moveTo>
                  <a:pt x="58" y="0"/>
                </a:moveTo>
                <a:lnTo>
                  <a:pt x="58" y="115"/>
                </a:lnTo>
                <a:lnTo>
                  <a:pt x="1" y="518"/>
                </a:lnTo>
                <a:lnTo>
                  <a:pt x="58" y="1438"/>
                </a:lnTo>
                <a:lnTo>
                  <a:pt x="231" y="2761"/>
                </a:lnTo>
                <a:lnTo>
                  <a:pt x="576" y="4083"/>
                </a:lnTo>
                <a:lnTo>
                  <a:pt x="921" y="5348"/>
                </a:lnTo>
                <a:lnTo>
                  <a:pt x="1439" y="6671"/>
                </a:lnTo>
                <a:lnTo>
                  <a:pt x="1956" y="7879"/>
                </a:lnTo>
                <a:lnTo>
                  <a:pt x="2589" y="9086"/>
                </a:lnTo>
                <a:lnTo>
                  <a:pt x="3279" y="10237"/>
                </a:lnTo>
                <a:lnTo>
                  <a:pt x="3969" y="11329"/>
                </a:lnTo>
                <a:lnTo>
                  <a:pt x="4601" y="12249"/>
                </a:lnTo>
                <a:lnTo>
                  <a:pt x="5291" y="13054"/>
                </a:lnTo>
                <a:lnTo>
                  <a:pt x="6039" y="13859"/>
                </a:lnTo>
                <a:lnTo>
                  <a:pt x="6787" y="14550"/>
                </a:lnTo>
                <a:lnTo>
                  <a:pt x="7649" y="15240"/>
                </a:lnTo>
                <a:lnTo>
                  <a:pt x="8512" y="15815"/>
                </a:lnTo>
                <a:lnTo>
                  <a:pt x="9489" y="16332"/>
                </a:lnTo>
                <a:lnTo>
                  <a:pt x="10467" y="16735"/>
                </a:lnTo>
                <a:lnTo>
                  <a:pt x="11387" y="17022"/>
                </a:lnTo>
                <a:lnTo>
                  <a:pt x="12250" y="17195"/>
                </a:lnTo>
                <a:lnTo>
                  <a:pt x="13630" y="17195"/>
                </a:lnTo>
                <a:lnTo>
                  <a:pt x="14032" y="17080"/>
                </a:lnTo>
                <a:lnTo>
                  <a:pt x="14435" y="16965"/>
                </a:lnTo>
                <a:lnTo>
                  <a:pt x="14838" y="16850"/>
                </a:lnTo>
                <a:lnTo>
                  <a:pt x="15240" y="16620"/>
                </a:lnTo>
                <a:lnTo>
                  <a:pt x="15585" y="16390"/>
                </a:lnTo>
                <a:lnTo>
                  <a:pt x="15988" y="16102"/>
                </a:lnTo>
                <a:lnTo>
                  <a:pt x="16275" y="15815"/>
                </a:lnTo>
                <a:lnTo>
                  <a:pt x="16620" y="15412"/>
                </a:lnTo>
                <a:lnTo>
                  <a:pt x="16850" y="15010"/>
                </a:lnTo>
                <a:lnTo>
                  <a:pt x="17080" y="14607"/>
                </a:lnTo>
                <a:lnTo>
                  <a:pt x="17310" y="14204"/>
                </a:lnTo>
                <a:lnTo>
                  <a:pt x="17425" y="13744"/>
                </a:lnTo>
                <a:lnTo>
                  <a:pt x="17540" y="13342"/>
                </a:lnTo>
                <a:lnTo>
                  <a:pt x="17598" y="12939"/>
                </a:lnTo>
                <a:lnTo>
                  <a:pt x="17598" y="12479"/>
                </a:lnTo>
                <a:lnTo>
                  <a:pt x="17598" y="12077"/>
                </a:lnTo>
                <a:lnTo>
                  <a:pt x="17540" y="11674"/>
                </a:lnTo>
                <a:lnTo>
                  <a:pt x="17425" y="11272"/>
                </a:lnTo>
                <a:lnTo>
                  <a:pt x="17253" y="10869"/>
                </a:lnTo>
                <a:lnTo>
                  <a:pt x="16908" y="10122"/>
                </a:lnTo>
                <a:lnTo>
                  <a:pt x="16390" y="9374"/>
                </a:lnTo>
                <a:lnTo>
                  <a:pt x="15758" y="8684"/>
                </a:lnTo>
                <a:lnTo>
                  <a:pt x="15183" y="8109"/>
                </a:lnTo>
                <a:lnTo>
                  <a:pt x="14492" y="7591"/>
                </a:lnTo>
                <a:lnTo>
                  <a:pt x="13802" y="7131"/>
                </a:lnTo>
                <a:lnTo>
                  <a:pt x="13112" y="6671"/>
                </a:lnTo>
                <a:lnTo>
                  <a:pt x="12365" y="6326"/>
                </a:lnTo>
                <a:lnTo>
                  <a:pt x="11560" y="5924"/>
                </a:lnTo>
                <a:lnTo>
                  <a:pt x="10007" y="5348"/>
                </a:lnTo>
                <a:lnTo>
                  <a:pt x="7994" y="4601"/>
                </a:lnTo>
                <a:lnTo>
                  <a:pt x="5867" y="3853"/>
                </a:lnTo>
                <a:lnTo>
                  <a:pt x="4831" y="3451"/>
                </a:lnTo>
                <a:lnTo>
                  <a:pt x="3796" y="2991"/>
                </a:lnTo>
                <a:lnTo>
                  <a:pt x="2819" y="2473"/>
                </a:lnTo>
                <a:lnTo>
                  <a:pt x="1956" y="1841"/>
                </a:lnTo>
                <a:lnTo>
                  <a:pt x="1439" y="1438"/>
                </a:lnTo>
                <a:lnTo>
                  <a:pt x="978" y="1036"/>
                </a:lnTo>
                <a:lnTo>
                  <a:pt x="518" y="518"/>
                </a:lnTo>
                <a:lnTo>
                  <a:pt x="116" y="58"/>
                </a:lnTo>
                <a:lnTo>
                  <a:pt x="58"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rot="-1265014">
            <a:off x="4787792" y="4744045"/>
            <a:ext cx="172612" cy="139202"/>
          </a:xfrm>
          <a:custGeom>
            <a:rect b="b" l="l" r="r" t="t"/>
            <a:pathLst>
              <a:path extrusionOk="0" h="4027" w="5119">
                <a:moveTo>
                  <a:pt x="2071" y="1"/>
                </a:moveTo>
                <a:lnTo>
                  <a:pt x="1553" y="116"/>
                </a:lnTo>
                <a:lnTo>
                  <a:pt x="1208" y="231"/>
                </a:lnTo>
                <a:lnTo>
                  <a:pt x="806" y="461"/>
                </a:lnTo>
                <a:lnTo>
                  <a:pt x="518" y="748"/>
                </a:lnTo>
                <a:lnTo>
                  <a:pt x="288" y="1094"/>
                </a:lnTo>
                <a:lnTo>
                  <a:pt x="115" y="1439"/>
                </a:lnTo>
                <a:lnTo>
                  <a:pt x="0" y="1841"/>
                </a:lnTo>
                <a:lnTo>
                  <a:pt x="58" y="2244"/>
                </a:lnTo>
                <a:lnTo>
                  <a:pt x="230" y="2646"/>
                </a:lnTo>
                <a:lnTo>
                  <a:pt x="518" y="3049"/>
                </a:lnTo>
                <a:lnTo>
                  <a:pt x="863" y="3394"/>
                </a:lnTo>
                <a:lnTo>
                  <a:pt x="1266" y="3624"/>
                </a:lnTo>
                <a:lnTo>
                  <a:pt x="1726" y="3796"/>
                </a:lnTo>
                <a:lnTo>
                  <a:pt x="2186" y="3969"/>
                </a:lnTo>
                <a:lnTo>
                  <a:pt x="2646" y="4026"/>
                </a:lnTo>
                <a:lnTo>
                  <a:pt x="3106" y="3969"/>
                </a:lnTo>
                <a:lnTo>
                  <a:pt x="3566" y="3911"/>
                </a:lnTo>
                <a:lnTo>
                  <a:pt x="3968" y="3739"/>
                </a:lnTo>
                <a:lnTo>
                  <a:pt x="4313" y="3509"/>
                </a:lnTo>
                <a:lnTo>
                  <a:pt x="4659" y="3279"/>
                </a:lnTo>
                <a:lnTo>
                  <a:pt x="4889" y="2934"/>
                </a:lnTo>
                <a:lnTo>
                  <a:pt x="5061" y="2589"/>
                </a:lnTo>
                <a:lnTo>
                  <a:pt x="5119" y="2186"/>
                </a:lnTo>
                <a:lnTo>
                  <a:pt x="5119" y="1784"/>
                </a:lnTo>
                <a:lnTo>
                  <a:pt x="4946" y="1324"/>
                </a:lnTo>
                <a:lnTo>
                  <a:pt x="4659" y="979"/>
                </a:lnTo>
                <a:lnTo>
                  <a:pt x="4313" y="633"/>
                </a:lnTo>
                <a:lnTo>
                  <a:pt x="3911" y="346"/>
                </a:lnTo>
                <a:lnTo>
                  <a:pt x="3451" y="173"/>
                </a:lnTo>
                <a:lnTo>
                  <a:pt x="2991" y="58"/>
                </a:lnTo>
                <a:lnTo>
                  <a:pt x="253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p:nvPr/>
        </p:nvSpPr>
        <p:spPr>
          <a:xfrm rot="1342143">
            <a:off x="1297621" y="2419363"/>
            <a:ext cx="591778" cy="451068"/>
          </a:xfrm>
          <a:custGeom>
            <a:rect b="b" l="l" r="r" t="t"/>
            <a:pathLst>
              <a:path extrusionOk="0" h="13055" w="17540">
                <a:moveTo>
                  <a:pt x="17540" y="0"/>
                </a:moveTo>
                <a:lnTo>
                  <a:pt x="17482" y="58"/>
                </a:lnTo>
                <a:lnTo>
                  <a:pt x="17080" y="518"/>
                </a:lnTo>
                <a:lnTo>
                  <a:pt x="16620" y="978"/>
                </a:lnTo>
                <a:lnTo>
                  <a:pt x="16160" y="1323"/>
                </a:lnTo>
                <a:lnTo>
                  <a:pt x="15642" y="1610"/>
                </a:lnTo>
                <a:lnTo>
                  <a:pt x="15124" y="1898"/>
                </a:lnTo>
                <a:lnTo>
                  <a:pt x="14549" y="2185"/>
                </a:lnTo>
                <a:lnTo>
                  <a:pt x="13399" y="2531"/>
                </a:lnTo>
                <a:lnTo>
                  <a:pt x="12192" y="2876"/>
                </a:lnTo>
                <a:lnTo>
                  <a:pt x="10984" y="3106"/>
                </a:lnTo>
                <a:lnTo>
                  <a:pt x="9776" y="3336"/>
                </a:lnTo>
                <a:lnTo>
                  <a:pt x="8569" y="3566"/>
                </a:lnTo>
                <a:lnTo>
                  <a:pt x="6728" y="3968"/>
                </a:lnTo>
                <a:lnTo>
                  <a:pt x="5751" y="4198"/>
                </a:lnTo>
                <a:lnTo>
                  <a:pt x="4831" y="4428"/>
                </a:lnTo>
                <a:lnTo>
                  <a:pt x="3911" y="4773"/>
                </a:lnTo>
                <a:lnTo>
                  <a:pt x="3048" y="5176"/>
                </a:lnTo>
                <a:lnTo>
                  <a:pt x="2243" y="5693"/>
                </a:lnTo>
                <a:lnTo>
                  <a:pt x="1495" y="6268"/>
                </a:lnTo>
                <a:lnTo>
                  <a:pt x="1208" y="6556"/>
                </a:lnTo>
                <a:lnTo>
                  <a:pt x="978" y="6901"/>
                </a:lnTo>
                <a:lnTo>
                  <a:pt x="748" y="7246"/>
                </a:lnTo>
                <a:lnTo>
                  <a:pt x="518" y="7591"/>
                </a:lnTo>
                <a:lnTo>
                  <a:pt x="345" y="7994"/>
                </a:lnTo>
                <a:lnTo>
                  <a:pt x="173" y="8396"/>
                </a:lnTo>
                <a:lnTo>
                  <a:pt x="115" y="8856"/>
                </a:lnTo>
                <a:lnTo>
                  <a:pt x="0" y="9259"/>
                </a:lnTo>
                <a:lnTo>
                  <a:pt x="0" y="9719"/>
                </a:lnTo>
                <a:lnTo>
                  <a:pt x="0" y="10121"/>
                </a:lnTo>
                <a:lnTo>
                  <a:pt x="58" y="10524"/>
                </a:lnTo>
                <a:lnTo>
                  <a:pt x="173" y="10926"/>
                </a:lnTo>
                <a:lnTo>
                  <a:pt x="288" y="11329"/>
                </a:lnTo>
                <a:lnTo>
                  <a:pt x="518" y="11674"/>
                </a:lnTo>
                <a:lnTo>
                  <a:pt x="748" y="12019"/>
                </a:lnTo>
                <a:lnTo>
                  <a:pt x="1035" y="12307"/>
                </a:lnTo>
                <a:lnTo>
                  <a:pt x="1380" y="12537"/>
                </a:lnTo>
                <a:lnTo>
                  <a:pt x="1725" y="12709"/>
                </a:lnTo>
                <a:lnTo>
                  <a:pt x="2070" y="12882"/>
                </a:lnTo>
                <a:lnTo>
                  <a:pt x="2415" y="12997"/>
                </a:lnTo>
                <a:lnTo>
                  <a:pt x="2818" y="13054"/>
                </a:lnTo>
                <a:lnTo>
                  <a:pt x="4026" y="13054"/>
                </a:lnTo>
                <a:lnTo>
                  <a:pt x="4831" y="12939"/>
                </a:lnTo>
                <a:lnTo>
                  <a:pt x="5636" y="12767"/>
                </a:lnTo>
                <a:lnTo>
                  <a:pt x="6383" y="12537"/>
                </a:lnTo>
                <a:lnTo>
                  <a:pt x="7073" y="12307"/>
                </a:lnTo>
                <a:lnTo>
                  <a:pt x="7936" y="11904"/>
                </a:lnTo>
                <a:lnTo>
                  <a:pt x="8799" y="11444"/>
                </a:lnTo>
                <a:lnTo>
                  <a:pt x="9604" y="10984"/>
                </a:lnTo>
                <a:lnTo>
                  <a:pt x="10351" y="10409"/>
                </a:lnTo>
                <a:lnTo>
                  <a:pt x="11099" y="9834"/>
                </a:lnTo>
                <a:lnTo>
                  <a:pt x="11847" y="9201"/>
                </a:lnTo>
                <a:lnTo>
                  <a:pt x="12537" y="8511"/>
                </a:lnTo>
                <a:lnTo>
                  <a:pt x="13169" y="7879"/>
                </a:lnTo>
                <a:lnTo>
                  <a:pt x="13802" y="7131"/>
                </a:lnTo>
                <a:lnTo>
                  <a:pt x="14434" y="6383"/>
                </a:lnTo>
                <a:lnTo>
                  <a:pt x="15009" y="5578"/>
                </a:lnTo>
                <a:lnTo>
                  <a:pt x="15584" y="4773"/>
                </a:lnTo>
                <a:lnTo>
                  <a:pt x="16045" y="3968"/>
                </a:lnTo>
                <a:lnTo>
                  <a:pt x="16562" y="3106"/>
                </a:lnTo>
                <a:lnTo>
                  <a:pt x="16965" y="2185"/>
                </a:lnTo>
                <a:lnTo>
                  <a:pt x="17310" y="1323"/>
                </a:lnTo>
                <a:lnTo>
                  <a:pt x="17540" y="518"/>
                </a:lnTo>
                <a:lnTo>
                  <a:pt x="17540" y="115"/>
                </a:lnTo>
                <a:lnTo>
                  <a:pt x="17540"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a:off x="1948248" y="4203161"/>
            <a:ext cx="370818" cy="295366"/>
          </a:xfrm>
          <a:custGeom>
            <a:rect b="b" l="l" r="r" t="t"/>
            <a:pathLst>
              <a:path extrusionOk="0" h="8512" w="11042">
                <a:moveTo>
                  <a:pt x="10984" y="0"/>
                </a:moveTo>
                <a:lnTo>
                  <a:pt x="10984" y="58"/>
                </a:lnTo>
                <a:lnTo>
                  <a:pt x="10697" y="288"/>
                </a:lnTo>
                <a:lnTo>
                  <a:pt x="10467" y="575"/>
                </a:lnTo>
                <a:lnTo>
                  <a:pt x="9834" y="978"/>
                </a:lnTo>
                <a:lnTo>
                  <a:pt x="9202" y="1266"/>
                </a:lnTo>
                <a:lnTo>
                  <a:pt x="8512" y="1496"/>
                </a:lnTo>
                <a:lnTo>
                  <a:pt x="7822" y="1668"/>
                </a:lnTo>
                <a:lnTo>
                  <a:pt x="7074" y="1841"/>
                </a:lnTo>
                <a:lnTo>
                  <a:pt x="5636" y="2013"/>
                </a:lnTo>
                <a:lnTo>
                  <a:pt x="4716" y="2128"/>
                </a:lnTo>
                <a:lnTo>
                  <a:pt x="3854" y="2301"/>
                </a:lnTo>
                <a:lnTo>
                  <a:pt x="2991" y="2473"/>
                </a:lnTo>
                <a:lnTo>
                  <a:pt x="2128" y="2761"/>
                </a:lnTo>
                <a:lnTo>
                  <a:pt x="1783" y="2933"/>
                </a:lnTo>
                <a:lnTo>
                  <a:pt x="1438" y="3163"/>
                </a:lnTo>
                <a:lnTo>
                  <a:pt x="1151" y="3393"/>
                </a:lnTo>
                <a:lnTo>
                  <a:pt x="863" y="3623"/>
                </a:lnTo>
                <a:lnTo>
                  <a:pt x="633" y="3968"/>
                </a:lnTo>
                <a:lnTo>
                  <a:pt x="403" y="4256"/>
                </a:lnTo>
                <a:lnTo>
                  <a:pt x="231" y="4601"/>
                </a:lnTo>
                <a:lnTo>
                  <a:pt x="116" y="5003"/>
                </a:lnTo>
                <a:lnTo>
                  <a:pt x="58" y="5348"/>
                </a:lnTo>
                <a:lnTo>
                  <a:pt x="1" y="5751"/>
                </a:lnTo>
                <a:lnTo>
                  <a:pt x="58" y="6096"/>
                </a:lnTo>
                <a:lnTo>
                  <a:pt x="116" y="6499"/>
                </a:lnTo>
                <a:lnTo>
                  <a:pt x="173" y="6901"/>
                </a:lnTo>
                <a:lnTo>
                  <a:pt x="346" y="7246"/>
                </a:lnTo>
                <a:lnTo>
                  <a:pt x="518" y="7534"/>
                </a:lnTo>
                <a:lnTo>
                  <a:pt x="748" y="7821"/>
                </a:lnTo>
                <a:lnTo>
                  <a:pt x="1036" y="8051"/>
                </a:lnTo>
                <a:lnTo>
                  <a:pt x="1266" y="8224"/>
                </a:lnTo>
                <a:lnTo>
                  <a:pt x="1611" y="8396"/>
                </a:lnTo>
                <a:lnTo>
                  <a:pt x="1898" y="8454"/>
                </a:lnTo>
                <a:lnTo>
                  <a:pt x="2243" y="8511"/>
                </a:lnTo>
                <a:lnTo>
                  <a:pt x="2588" y="8511"/>
                </a:lnTo>
                <a:lnTo>
                  <a:pt x="3279" y="8396"/>
                </a:lnTo>
                <a:lnTo>
                  <a:pt x="3969" y="8224"/>
                </a:lnTo>
                <a:lnTo>
                  <a:pt x="4659" y="7936"/>
                </a:lnTo>
                <a:lnTo>
                  <a:pt x="5291" y="7649"/>
                </a:lnTo>
                <a:lnTo>
                  <a:pt x="5809" y="7361"/>
                </a:lnTo>
                <a:lnTo>
                  <a:pt x="6671" y="6844"/>
                </a:lnTo>
                <a:lnTo>
                  <a:pt x="7477" y="6211"/>
                </a:lnTo>
                <a:lnTo>
                  <a:pt x="8282" y="5521"/>
                </a:lnTo>
                <a:lnTo>
                  <a:pt x="8972" y="4716"/>
                </a:lnTo>
                <a:lnTo>
                  <a:pt x="9604" y="3911"/>
                </a:lnTo>
                <a:lnTo>
                  <a:pt x="10122" y="2991"/>
                </a:lnTo>
                <a:lnTo>
                  <a:pt x="10524" y="2071"/>
                </a:lnTo>
                <a:lnTo>
                  <a:pt x="10869" y="1150"/>
                </a:lnTo>
                <a:lnTo>
                  <a:pt x="10984" y="460"/>
                </a:lnTo>
                <a:lnTo>
                  <a:pt x="11042" y="115"/>
                </a:lnTo>
                <a:lnTo>
                  <a:pt x="10984"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a:off x="2394340" y="3925764"/>
            <a:ext cx="341870" cy="756321"/>
          </a:xfrm>
          <a:custGeom>
            <a:rect b="b" l="l" r="r" t="t"/>
            <a:pathLst>
              <a:path extrusionOk="0" h="21796" w="10180">
                <a:moveTo>
                  <a:pt x="9719" y="1"/>
                </a:moveTo>
                <a:lnTo>
                  <a:pt x="9317" y="174"/>
                </a:lnTo>
                <a:lnTo>
                  <a:pt x="8569" y="691"/>
                </a:lnTo>
                <a:lnTo>
                  <a:pt x="7477" y="1439"/>
                </a:lnTo>
                <a:lnTo>
                  <a:pt x="6499" y="2359"/>
                </a:lnTo>
                <a:lnTo>
                  <a:pt x="5521" y="3279"/>
                </a:lnTo>
                <a:lnTo>
                  <a:pt x="4659" y="4314"/>
                </a:lnTo>
                <a:lnTo>
                  <a:pt x="3854" y="5407"/>
                </a:lnTo>
                <a:lnTo>
                  <a:pt x="3049" y="6499"/>
                </a:lnTo>
                <a:lnTo>
                  <a:pt x="2358" y="7649"/>
                </a:lnTo>
                <a:lnTo>
                  <a:pt x="1726" y="8799"/>
                </a:lnTo>
                <a:lnTo>
                  <a:pt x="1266" y="9777"/>
                </a:lnTo>
                <a:lnTo>
                  <a:pt x="863" y="10755"/>
                </a:lnTo>
                <a:lnTo>
                  <a:pt x="576" y="11790"/>
                </a:lnTo>
                <a:lnTo>
                  <a:pt x="288" y="12825"/>
                </a:lnTo>
                <a:lnTo>
                  <a:pt x="116" y="13860"/>
                </a:lnTo>
                <a:lnTo>
                  <a:pt x="1" y="14895"/>
                </a:lnTo>
                <a:lnTo>
                  <a:pt x="1" y="15988"/>
                </a:lnTo>
                <a:lnTo>
                  <a:pt x="116" y="17023"/>
                </a:lnTo>
                <a:lnTo>
                  <a:pt x="288" y="17943"/>
                </a:lnTo>
                <a:lnTo>
                  <a:pt x="576" y="18806"/>
                </a:lnTo>
                <a:lnTo>
                  <a:pt x="978" y="19611"/>
                </a:lnTo>
                <a:lnTo>
                  <a:pt x="1266" y="19956"/>
                </a:lnTo>
                <a:lnTo>
                  <a:pt x="1496" y="20301"/>
                </a:lnTo>
                <a:lnTo>
                  <a:pt x="1841" y="20646"/>
                </a:lnTo>
                <a:lnTo>
                  <a:pt x="2128" y="20933"/>
                </a:lnTo>
                <a:lnTo>
                  <a:pt x="2473" y="21163"/>
                </a:lnTo>
                <a:lnTo>
                  <a:pt x="2876" y="21393"/>
                </a:lnTo>
                <a:lnTo>
                  <a:pt x="3279" y="21566"/>
                </a:lnTo>
                <a:lnTo>
                  <a:pt x="3739" y="21681"/>
                </a:lnTo>
                <a:lnTo>
                  <a:pt x="4199" y="21796"/>
                </a:lnTo>
                <a:lnTo>
                  <a:pt x="5636" y="21796"/>
                </a:lnTo>
                <a:lnTo>
                  <a:pt x="6039" y="21681"/>
                </a:lnTo>
                <a:lnTo>
                  <a:pt x="6441" y="21566"/>
                </a:lnTo>
                <a:lnTo>
                  <a:pt x="6844" y="21451"/>
                </a:lnTo>
                <a:lnTo>
                  <a:pt x="7247" y="21278"/>
                </a:lnTo>
                <a:lnTo>
                  <a:pt x="7592" y="21048"/>
                </a:lnTo>
                <a:lnTo>
                  <a:pt x="7937" y="20761"/>
                </a:lnTo>
                <a:lnTo>
                  <a:pt x="8224" y="20473"/>
                </a:lnTo>
                <a:lnTo>
                  <a:pt x="8512" y="20186"/>
                </a:lnTo>
                <a:lnTo>
                  <a:pt x="8972" y="19496"/>
                </a:lnTo>
                <a:lnTo>
                  <a:pt x="9374" y="18691"/>
                </a:lnTo>
                <a:lnTo>
                  <a:pt x="9719" y="17828"/>
                </a:lnTo>
                <a:lnTo>
                  <a:pt x="9892" y="17023"/>
                </a:lnTo>
                <a:lnTo>
                  <a:pt x="10064" y="16218"/>
                </a:lnTo>
                <a:lnTo>
                  <a:pt x="10122" y="15413"/>
                </a:lnTo>
                <a:lnTo>
                  <a:pt x="10179" y="14550"/>
                </a:lnTo>
                <a:lnTo>
                  <a:pt x="10122" y="13688"/>
                </a:lnTo>
                <a:lnTo>
                  <a:pt x="10064" y="12882"/>
                </a:lnTo>
                <a:lnTo>
                  <a:pt x="9892" y="11215"/>
                </a:lnTo>
                <a:lnTo>
                  <a:pt x="9547" y="9087"/>
                </a:lnTo>
                <a:lnTo>
                  <a:pt x="9202" y="6902"/>
                </a:lnTo>
                <a:lnTo>
                  <a:pt x="9087" y="5752"/>
                </a:lnTo>
                <a:lnTo>
                  <a:pt x="8972" y="4659"/>
                </a:lnTo>
                <a:lnTo>
                  <a:pt x="8972" y="3566"/>
                </a:lnTo>
                <a:lnTo>
                  <a:pt x="9087" y="2474"/>
                </a:lnTo>
                <a:lnTo>
                  <a:pt x="9202" y="1841"/>
                </a:lnTo>
                <a:lnTo>
                  <a:pt x="9374" y="1266"/>
                </a:lnTo>
                <a:lnTo>
                  <a:pt x="9547" y="634"/>
                </a:lnTo>
                <a:lnTo>
                  <a:pt x="9834" y="58"/>
                </a:lnTo>
                <a:lnTo>
                  <a:pt x="983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p:nvPr/>
        </p:nvSpPr>
        <p:spPr>
          <a:xfrm>
            <a:off x="4482980" y="4314635"/>
            <a:ext cx="305164" cy="425075"/>
          </a:xfrm>
          <a:custGeom>
            <a:rect b="b" l="l" r="r" t="t"/>
            <a:pathLst>
              <a:path extrusionOk="0" h="12250" w="9087">
                <a:moveTo>
                  <a:pt x="288" y="0"/>
                </a:moveTo>
                <a:lnTo>
                  <a:pt x="230" y="58"/>
                </a:lnTo>
                <a:lnTo>
                  <a:pt x="173" y="288"/>
                </a:lnTo>
                <a:lnTo>
                  <a:pt x="58" y="863"/>
                </a:lnTo>
                <a:lnTo>
                  <a:pt x="0" y="1668"/>
                </a:lnTo>
                <a:lnTo>
                  <a:pt x="0" y="2530"/>
                </a:lnTo>
                <a:lnTo>
                  <a:pt x="0" y="3336"/>
                </a:lnTo>
                <a:lnTo>
                  <a:pt x="115" y="4198"/>
                </a:lnTo>
                <a:lnTo>
                  <a:pt x="288" y="5003"/>
                </a:lnTo>
                <a:lnTo>
                  <a:pt x="460" y="5808"/>
                </a:lnTo>
                <a:lnTo>
                  <a:pt x="748" y="6613"/>
                </a:lnTo>
                <a:lnTo>
                  <a:pt x="978" y="7361"/>
                </a:lnTo>
                <a:lnTo>
                  <a:pt x="1266" y="7994"/>
                </a:lnTo>
                <a:lnTo>
                  <a:pt x="1553" y="8569"/>
                </a:lnTo>
                <a:lnTo>
                  <a:pt x="1898" y="9144"/>
                </a:lnTo>
                <a:lnTo>
                  <a:pt x="2243" y="9719"/>
                </a:lnTo>
                <a:lnTo>
                  <a:pt x="2646" y="10236"/>
                </a:lnTo>
                <a:lnTo>
                  <a:pt x="3106" y="10696"/>
                </a:lnTo>
                <a:lnTo>
                  <a:pt x="3566" y="11156"/>
                </a:lnTo>
                <a:lnTo>
                  <a:pt x="4141" y="11559"/>
                </a:lnTo>
                <a:lnTo>
                  <a:pt x="4658" y="11847"/>
                </a:lnTo>
                <a:lnTo>
                  <a:pt x="5176" y="12077"/>
                </a:lnTo>
                <a:lnTo>
                  <a:pt x="5694" y="12192"/>
                </a:lnTo>
                <a:lnTo>
                  <a:pt x="6211" y="12249"/>
                </a:lnTo>
                <a:lnTo>
                  <a:pt x="6786" y="12192"/>
                </a:lnTo>
                <a:lnTo>
                  <a:pt x="7304" y="12077"/>
                </a:lnTo>
                <a:lnTo>
                  <a:pt x="7764" y="11789"/>
                </a:lnTo>
                <a:lnTo>
                  <a:pt x="8224" y="11386"/>
                </a:lnTo>
                <a:lnTo>
                  <a:pt x="8626" y="10984"/>
                </a:lnTo>
                <a:lnTo>
                  <a:pt x="8856" y="10466"/>
                </a:lnTo>
                <a:lnTo>
                  <a:pt x="9029" y="10006"/>
                </a:lnTo>
                <a:lnTo>
                  <a:pt x="9086" y="9489"/>
                </a:lnTo>
                <a:lnTo>
                  <a:pt x="9086" y="8971"/>
                </a:lnTo>
                <a:lnTo>
                  <a:pt x="8971" y="8454"/>
                </a:lnTo>
                <a:lnTo>
                  <a:pt x="8741" y="7936"/>
                </a:lnTo>
                <a:lnTo>
                  <a:pt x="8454" y="7419"/>
                </a:lnTo>
                <a:lnTo>
                  <a:pt x="8166" y="7016"/>
                </a:lnTo>
                <a:lnTo>
                  <a:pt x="7879" y="6613"/>
                </a:lnTo>
                <a:lnTo>
                  <a:pt x="7131" y="5866"/>
                </a:lnTo>
                <a:lnTo>
                  <a:pt x="6326" y="5176"/>
                </a:lnTo>
                <a:lnTo>
                  <a:pt x="5521" y="4601"/>
                </a:lnTo>
                <a:lnTo>
                  <a:pt x="4371" y="3911"/>
                </a:lnTo>
                <a:lnTo>
                  <a:pt x="3221" y="3163"/>
                </a:lnTo>
                <a:lnTo>
                  <a:pt x="2646" y="2760"/>
                </a:lnTo>
                <a:lnTo>
                  <a:pt x="2071" y="2300"/>
                </a:lnTo>
                <a:lnTo>
                  <a:pt x="1611" y="1840"/>
                </a:lnTo>
                <a:lnTo>
                  <a:pt x="1151" y="1380"/>
                </a:lnTo>
                <a:lnTo>
                  <a:pt x="690" y="748"/>
                </a:lnTo>
                <a:lnTo>
                  <a:pt x="288"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
          <p:cNvSpPr/>
          <p:nvPr/>
        </p:nvSpPr>
        <p:spPr>
          <a:xfrm>
            <a:off x="2828848" y="4428645"/>
            <a:ext cx="119789" cy="97819"/>
          </a:xfrm>
          <a:custGeom>
            <a:rect b="b" l="l" r="r" t="t"/>
            <a:pathLst>
              <a:path extrusionOk="0" h="2819" w="3567">
                <a:moveTo>
                  <a:pt x="1381" y="1"/>
                </a:moveTo>
                <a:lnTo>
                  <a:pt x="1093" y="58"/>
                </a:lnTo>
                <a:lnTo>
                  <a:pt x="806" y="173"/>
                </a:lnTo>
                <a:lnTo>
                  <a:pt x="576" y="346"/>
                </a:lnTo>
                <a:lnTo>
                  <a:pt x="346" y="518"/>
                </a:lnTo>
                <a:lnTo>
                  <a:pt x="173" y="748"/>
                </a:lnTo>
                <a:lnTo>
                  <a:pt x="58" y="1036"/>
                </a:lnTo>
                <a:lnTo>
                  <a:pt x="1" y="1266"/>
                </a:lnTo>
                <a:lnTo>
                  <a:pt x="1" y="1553"/>
                </a:lnTo>
                <a:lnTo>
                  <a:pt x="173" y="1841"/>
                </a:lnTo>
                <a:lnTo>
                  <a:pt x="346" y="2128"/>
                </a:lnTo>
                <a:lnTo>
                  <a:pt x="576" y="2358"/>
                </a:lnTo>
                <a:lnTo>
                  <a:pt x="863" y="2531"/>
                </a:lnTo>
                <a:lnTo>
                  <a:pt x="1151" y="2646"/>
                </a:lnTo>
                <a:lnTo>
                  <a:pt x="1496" y="2761"/>
                </a:lnTo>
                <a:lnTo>
                  <a:pt x="1841" y="2818"/>
                </a:lnTo>
                <a:lnTo>
                  <a:pt x="2128" y="2818"/>
                </a:lnTo>
                <a:lnTo>
                  <a:pt x="2473" y="2703"/>
                </a:lnTo>
                <a:lnTo>
                  <a:pt x="2761" y="2646"/>
                </a:lnTo>
                <a:lnTo>
                  <a:pt x="2991" y="2473"/>
                </a:lnTo>
                <a:lnTo>
                  <a:pt x="3221" y="2301"/>
                </a:lnTo>
                <a:lnTo>
                  <a:pt x="3394" y="2071"/>
                </a:lnTo>
                <a:lnTo>
                  <a:pt x="3509" y="1783"/>
                </a:lnTo>
                <a:lnTo>
                  <a:pt x="3566" y="1496"/>
                </a:lnTo>
                <a:lnTo>
                  <a:pt x="3509" y="1208"/>
                </a:lnTo>
                <a:lnTo>
                  <a:pt x="3394" y="921"/>
                </a:lnTo>
                <a:lnTo>
                  <a:pt x="3221" y="691"/>
                </a:lnTo>
                <a:lnTo>
                  <a:pt x="2991" y="461"/>
                </a:lnTo>
                <a:lnTo>
                  <a:pt x="2703" y="288"/>
                </a:lnTo>
                <a:lnTo>
                  <a:pt x="2416" y="116"/>
                </a:lnTo>
                <a:lnTo>
                  <a:pt x="2071" y="58"/>
                </a:lnTo>
                <a:lnTo>
                  <a:pt x="1726"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rot="1342143">
            <a:off x="1471775" y="2969131"/>
            <a:ext cx="172709" cy="139104"/>
          </a:xfrm>
          <a:custGeom>
            <a:rect b="b" l="l" r="r" t="t"/>
            <a:pathLst>
              <a:path extrusionOk="0" h="4026" w="5119">
                <a:moveTo>
                  <a:pt x="2013" y="0"/>
                </a:moveTo>
                <a:lnTo>
                  <a:pt x="1553" y="115"/>
                </a:lnTo>
                <a:lnTo>
                  <a:pt x="1150" y="230"/>
                </a:lnTo>
                <a:lnTo>
                  <a:pt x="805" y="460"/>
                </a:lnTo>
                <a:lnTo>
                  <a:pt x="518" y="748"/>
                </a:lnTo>
                <a:lnTo>
                  <a:pt x="230" y="1093"/>
                </a:lnTo>
                <a:lnTo>
                  <a:pt x="58" y="1438"/>
                </a:lnTo>
                <a:lnTo>
                  <a:pt x="0" y="1840"/>
                </a:lnTo>
                <a:lnTo>
                  <a:pt x="58" y="2243"/>
                </a:lnTo>
                <a:lnTo>
                  <a:pt x="230" y="2646"/>
                </a:lnTo>
                <a:lnTo>
                  <a:pt x="518" y="3048"/>
                </a:lnTo>
                <a:lnTo>
                  <a:pt x="863" y="3336"/>
                </a:lnTo>
                <a:lnTo>
                  <a:pt x="1265" y="3623"/>
                </a:lnTo>
                <a:lnTo>
                  <a:pt x="1668" y="3796"/>
                </a:lnTo>
                <a:lnTo>
                  <a:pt x="2128" y="3968"/>
                </a:lnTo>
                <a:lnTo>
                  <a:pt x="2646" y="4026"/>
                </a:lnTo>
                <a:lnTo>
                  <a:pt x="3106" y="3968"/>
                </a:lnTo>
                <a:lnTo>
                  <a:pt x="3566" y="3911"/>
                </a:lnTo>
                <a:lnTo>
                  <a:pt x="3968" y="3738"/>
                </a:lnTo>
                <a:lnTo>
                  <a:pt x="4313" y="3508"/>
                </a:lnTo>
                <a:lnTo>
                  <a:pt x="4658" y="3221"/>
                </a:lnTo>
                <a:lnTo>
                  <a:pt x="4888" y="2933"/>
                </a:lnTo>
                <a:lnTo>
                  <a:pt x="5061" y="2531"/>
                </a:lnTo>
                <a:lnTo>
                  <a:pt x="5118" y="2186"/>
                </a:lnTo>
                <a:lnTo>
                  <a:pt x="5061" y="1725"/>
                </a:lnTo>
                <a:lnTo>
                  <a:pt x="4888" y="1323"/>
                </a:lnTo>
                <a:lnTo>
                  <a:pt x="4601" y="978"/>
                </a:lnTo>
                <a:lnTo>
                  <a:pt x="4256" y="633"/>
                </a:lnTo>
                <a:lnTo>
                  <a:pt x="3853" y="345"/>
                </a:lnTo>
                <a:lnTo>
                  <a:pt x="3451" y="173"/>
                </a:lnTo>
                <a:lnTo>
                  <a:pt x="2991" y="58"/>
                </a:lnTo>
                <a:lnTo>
                  <a:pt x="2531" y="0"/>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
          <p:cNvSpPr/>
          <p:nvPr/>
        </p:nvSpPr>
        <p:spPr>
          <a:xfrm rot="-3858601">
            <a:off x="1635743" y="2697635"/>
            <a:ext cx="364876" cy="171119"/>
          </a:xfrm>
          <a:custGeom>
            <a:rect b="b" l="l" r="r" t="t"/>
            <a:pathLst>
              <a:path extrusionOk="0" h="5062" w="10582">
                <a:moveTo>
                  <a:pt x="2013" y="1"/>
                </a:moveTo>
                <a:lnTo>
                  <a:pt x="1610" y="116"/>
                </a:lnTo>
                <a:lnTo>
                  <a:pt x="1150" y="288"/>
                </a:lnTo>
                <a:lnTo>
                  <a:pt x="748" y="519"/>
                </a:lnTo>
                <a:lnTo>
                  <a:pt x="460" y="806"/>
                </a:lnTo>
                <a:lnTo>
                  <a:pt x="173" y="1209"/>
                </a:lnTo>
                <a:lnTo>
                  <a:pt x="0" y="1554"/>
                </a:lnTo>
                <a:lnTo>
                  <a:pt x="0" y="1784"/>
                </a:lnTo>
                <a:lnTo>
                  <a:pt x="0" y="2014"/>
                </a:lnTo>
                <a:lnTo>
                  <a:pt x="58" y="2416"/>
                </a:lnTo>
                <a:lnTo>
                  <a:pt x="230" y="2761"/>
                </a:lnTo>
                <a:lnTo>
                  <a:pt x="460" y="3106"/>
                </a:lnTo>
                <a:lnTo>
                  <a:pt x="748" y="3394"/>
                </a:lnTo>
                <a:lnTo>
                  <a:pt x="1093" y="3681"/>
                </a:lnTo>
                <a:lnTo>
                  <a:pt x="1438" y="3911"/>
                </a:lnTo>
                <a:lnTo>
                  <a:pt x="2185" y="4314"/>
                </a:lnTo>
                <a:lnTo>
                  <a:pt x="2645" y="4486"/>
                </a:lnTo>
                <a:lnTo>
                  <a:pt x="3105" y="4659"/>
                </a:lnTo>
                <a:lnTo>
                  <a:pt x="4083" y="4889"/>
                </a:lnTo>
                <a:lnTo>
                  <a:pt x="5061" y="5004"/>
                </a:lnTo>
                <a:lnTo>
                  <a:pt x="6038" y="5062"/>
                </a:lnTo>
                <a:lnTo>
                  <a:pt x="7073" y="5004"/>
                </a:lnTo>
                <a:lnTo>
                  <a:pt x="8108" y="4831"/>
                </a:lnTo>
                <a:lnTo>
                  <a:pt x="9086" y="4601"/>
                </a:lnTo>
                <a:lnTo>
                  <a:pt x="10064" y="4256"/>
                </a:lnTo>
                <a:lnTo>
                  <a:pt x="10409" y="4026"/>
                </a:lnTo>
                <a:lnTo>
                  <a:pt x="10581" y="3911"/>
                </a:lnTo>
                <a:lnTo>
                  <a:pt x="10236" y="3911"/>
                </a:lnTo>
                <a:lnTo>
                  <a:pt x="9949" y="3854"/>
                </a:lnTo>
                <a:lnTo>
                  <a:pt x="9316" y="3739"/>
                </a:lnTo>
                <a:lnTo>
                  <a:pt x="8741" y="3509"/>
                </a:lnTo>
                <a:lnTo>
                  <a:pt x="8166" y="3221"/>
                </a:lnTo>
                <a:lnTo>
                  <a:pt x="7591" y="2876"/>
                </a:lnTo>
                <a:lnTo>
                  <a:pt x="7073" y="2474"/>
                </a:lnTo>
                <a:lnTo>
                  <a:pt x="6038" y="1726"/>
                </a:lnTo>
                <a:lnTo>
                  <a:pt x="5233" y="1151"/>
                </a:lnTo>
                <a:lnTo>
                  <a:pt x="4371" y="634"/>
                </a:lnTo>
                <a:lnTo>
                  <a:pt x="3911" y="404"/>
                </a:lnTo>
                <a:lnTo>
                  <a:pt x="3450" y="231"/>
                </a:lnTo>
                <a:lnTo>
                  <a:pt x="2933" y="58"/>
                </a:lnTo>
                <a:lnTo>
                  <a:pt x="2415"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rot="3360721">
            <a:off x="2243738" y="540277"/>
            <a:ext cx="286353" cy="247417"/>
          </a:xfrm>
          <a:custGeom>
            <a:rect b="b" l="l" r="r" t="t"/>
            <a:pathLst>
              <a:path extrusionOk="0" h="7189" w="8454">
                <a:moveTo>
                  <a:pt x="1840" y="0"/>
                </a:moveTo>
                <a:lnTo>
                  <a:pt x="1380" y="58"/>
                </a:lnTo>
                <a:lnTo>
                  <a:pt x="978" y="173"/>
                </a:lnTo>
                <a:lnTo>
                  <a:pt x="633" y="345"/>
                </a:lnTo>
                <a:lnTo>
                  <a:pt x="288" y="633"/>
                </a:lnTo>
                <a:lnTo>
                  <a:pt x="58" y="978"/>
                </a:lnTo>
                <a:lnTo>
                  <a:pt x="0" y="1380"/>
                </a:lnTo>
                <a:lnTo>
                  <a:pt x="0" y="1725"/>
                </a:lnTo>
                <a:lnTo>
                  <a:pt x="58" y="2128"/>
                </a:lnTo>
                <a:lnTo>
                  <a:pt x="173" y="2530"/>
                </a:lnTo>
                <a:lnTo>
                  <a:pt x="345" y="2875"/>
                </a:lnTo>
                <a:lnTo>
                  <a:pt x="575" y="3278"/>
                </a:lnTo>
                <a:lnTo>
                  <a:pt x="978" y="3853"/>
                </a:lnTo>
                <a:lnTo>
                  <a:pt x="1323" y="4256"/>
                </a:lnTo>
                <a:lnTo>
                  <a:pt x="1668" y="4601"/>
                </a:lnTo>
                <a:lnTo>
                  <a:pt x="2358" y="5176"/>
                </a:lnTo>
                <a:lnTo>
                  <a:pt x="3220" y="5693"/>
                </a:lnTo>
                <a:lnTo>
                  <a:pt x="4026" y="6153"/>
                </a:lnTo>
                <a:lnTo>
                  <a:pt x="4946" y="6556"/>
                </a:lnTo>
                <a:lnTo>
                  <a:pt x="5866" y="6843"/>
                </a:lnTo>
                <a:lnTo>
                  <a:pt x="6843" y="7073"/>
                </a:lnTo>
                <a:lnTo>
                  <a:pt x="7821" y="7188"/>
                </a:lnTo>
                <a:lnTo>
                  <a:pt x="8223" y="7188"/>
                </a:lnTo>
                <a:lnTo>
                  <a:pt x="8396" y="7131"/>
                </a:lnTo>
                <a:lnTo>
                  <a:pt x="8454" y="7131"/>
                </a:lnTo>
                <a:lnTo>
                  <a:pt x="8454" y="7073"/>
                </a:lnTo>
                <a:lnTo>
                  <a:pt x="7878" y="6786"/>
                </a:lnTo>
                <a:lnTo>
                  <a:pt x="7418" y="6441"/>
                </a:lnTo>
                <a:lnTo>
                  <a:pt x="6958" y="5981"/>
                </a:lnTo>
                <a:lnTo>
                  <a:pt x="6613" y="5463"/>
                </a:lnTo>
                <a:lnTo>
                  <a:pt x="6326" y="4946"/>
                </a:lnTo>
                <a:lnTo>
                  <a:pt x="5981" y="4371"/>
                </a:lnTo>
                <a:lnTo>
                  <a:pt x="5406" y="3335"/>
                </a:lnTo>
                <a:lnTo>
                  <a:pt x="4946" y="2473"/>
                </a:lnTo>
                <a:lnTo>
                  <a:pt x="4428" y="1668"/>
                </a:lnTo>
                <a:lnTo>
                  <a:pt x="4141" y="1265"/>
                </a:lnTo>
                <a:lnTo>
                  <a:pt x="3853" y="920"/>
                </a:lnTo>
                <a:lnTo>
                  <a:pt x="3450" y="575"/>
                </a:lnTo>
                <a:lnTo>
                  <a:pt x="3048" y="288"/>
                </a:lnTo>
                <a:lnTo>
                  <a:pt x="2703" y="115"/>
                </a:lnTo>
                <a:lnTo>
                  <a:pt x="2300" y="0"/>
                </a:lnTo>
                <a:close/>
              </a:path>
            </a:pathLst>
          </a:custGeom>
          <a:solidFill>
            <a:srgbClr val="FEB7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rot="8704698">
            <a:off x="7218899" y="4030141"/>
            <a:ext cx="262979" cy="166256"/>
          </a:xfrm>
          <a:custGeom>
            <a:rect b="b" l="l" r="r" t="t"/>
            <a:pathLst>
              <a:path extrusionOk="0" h="4831" w="7764">
                <a:moveTo>
                  <a:pt x="1208" y="0"/>
                </a:moveTo>
                <a:lnTo>
                  <a:pt x="863" y="115"/>
                </a:lnTo>
                <a:lnTo>
                  <a:pt x="576" y="230"/>
                </a:lnTo>
                <a:lnTo>
                  <a:pt x="346" y="460"/>
                </a:lnTo>
                <a:lnTo>
                  <a:pt x="116" y="748"/>
                </a:lnTo>
                <a:lnTo>
                  <a:pt x="0" y="1035"/>
                </a:lnTo>
                <a:lnTo>
                  <a:pt x="0" y="1380"/>
                </a:lnTo>
                <a:lnTo>
                  <a:pt x="58" y="1725"/>
                </a:lnTo>
                <a:lnTo>
                  <a:pt x="173" y="2128"/>
                </a:lnTo>
                <a:lnTo>
                  <a:pt x="346" y="2415"/>
                </a:lnTo>
                <a:lnTo>
                  <a:pt x="518" y="2703"/>
                </a:lnTo>
                <a:lnTo>
                  <a:pt x="806" y="2933"/>
                </a:lnTo>
                <a:lnTo>
                  <a:pt x="1151" y="3163"/>
                </a:lnTo>
                <a:lnTo>
                  <a:pt x="1496" y="3335"/>
                </a:lnTo>
                <a:lnTo>
                  <a:pt x="1898" y="3450"/>
                </a:lnTo>
                <a:lnTo>
                  <a:pt x="2243" y="3565"/>
                </a:lnTo>
                <a:lnTo>
                  <a:pt x="3048" y="3680"/>
                </a:lnTo>
                <a:lnTo>
                  <a:pt x="3853" y="3738"/>
                </a:lnTo>
                <a:lnTo>
                  <a:pt x="4889" y="3853"/>
                </a:lnTo>
                <a:lnTo>
                  <a:pt x="5924" y="3968"/>
                </a:lnTo>
                <a:lnTo>
                  <a:pt x="6441" y="4083"/>
                </a:lnTo>
                <a:lnTo>
                  <a:pt x="6901" y="4255"/>
                </a:lnTo>
                <a:lnTo>
                  <a:pt x="7361" y="4486"/>
                </a:lnTo>
                <a:lnTo>
                  <a:pt x="7706" y="4831"/>
                </a:lnTo>
                <a:lnTo>
                  <a:pt x="7764" y="4831"/>
                </a:lnTo>
                <a:lnTo>
                  <a:pt x="7764" y="4773"/>
                </a:lnTo>
                <a:lnTo>
                  <a:pt x="7706" y="4658"/>
                </a:lnTo>
                <a:lnTo>
                  <a:pt x="7591" y="4313"/>
                </a:lnTo>
                <a:lnTo>
                  <a:pt x="7189" y="3623"/>
                </a:lnTo>
                <a:lnTo>
                  <a:pt x="6729" y="2933"/>
                </a:lnTo>
                <a:lnTo>
                  <a:pt x="6154" y="2300"/>
                </a:lnTo>
                <a:lnTo>
                  <a:pt x="5579" y="1783"/>
                </a:lnTo>
                <a:lnTo>
                  <a:pt x="4946" y="1265"/>
                </a:lnTo>
                <a:lnTo>
                  <a:pt x="4313" y="805"/>
                </a:lnTo>
                <a:lnTo>
                  <a:pt x="3623" y="460"/>
                </a:lnTo>
                <a:lnTo>
                  <a:pt x="2876" y="173"/>
                </a:lnTo>
                <a:lnTo>
                  <a:pt x="2243" y="58"/>
                </a:lnTo>
                <a:lnTo>
                  <a:pt x="1553"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rot="3360721">
            <a:off x="1673204" y="923771"/>
            <a:ext cx="169495" cy="382018"/>
          </a:xfrm>
          <a:custGeom>
            <a:rect b="b" l="l" r="r" t="t"/>
            <a:pathLst>
              <a:path extrusionOk="0" h="11100" w="5004">
                <a:moveTo>
                  <a:pt x="3336" y="1"/>
                </a:moveTo>
                <a:lnTo>
                  <a:pt x="3106" y="173"/>
                </a:lnTo>
                <a:lnTo>
                  <a:pt x="2646" y="576"/>
                </a:lnTo>
                <a:lnTo>
                  <a:pt x="2070" y="1208"/>
                </a:lnTo>
                <a:lnTo>
                  <a:pt x="1553" y="1899"/>
                </a:lnTo>
                <a:lnTo>
                  <a:pt x="1093" y="2704"/>
                </a:lnTo>
                <a:lnTo>
                  <a:pt x="690" y="3509"/>
                </a:lnTo>
                <a:lnTo>
                  <a:pt x="403" y="4371"/>
                </a:lnTo>
                <a:lnTo>
                  <a:pt x="173" y="5234"/>
                </a:lnTo>
                <a:lnTo>
                  <a:pt x="58" y="6097"/>
                </a:lnTo>
                <a:lnTo>
                  <a:pt x="0" y="6959"/>
                </a:lnTo>
                <a:lnTo>
                  <a:pt x="0" y="7477"/>
                </a:lnTo>
                <a:lnTo>
                  <a:pt x="58" y="8109"/>
                </a:lnTo>
                <a:lnTo>
                  <a:pt x="115" y="8742"/>
                </a:lnTo>
                <a:lnTo>
                  <a:pt x="288" y="9317"/>
                </a:lnTo>
                <a:lnTo>
                  <a:pt x="518" y="9892"/>
                </a:lnTo>
                <a:lnTo>
                  <a:pt x="805" y="10410"/>
                </a:lnTo>
                <a:lnTo>
                  <a:pt x="1035" y="10582"/>
                </a:lnTo>
                <a:lnTo>
                  <a:pt x="1208" y="10755"/>
                </a:lnTo>
                <a:lnTo>
                  <a:pt x="1495" y="10927"/>
                </a:lnTo>
                <a:lnTo>
                  <a:pt x="1725" y="10985"/>
                </a:lnTo>
                <a:lnTo>
                  <a:pt x="2070" y="11042"/>
                </a:lnTo>
                <a:lnTo>
                  <a:pt x="2416" y="11100"/>
                </a:lnTo>
                <a:lnTo>
                  <a:pt x="2703" y="11042"/>
                </a:lnTo>
                <a:lnTo>
                  <a:pt x="3048" y="10985"/>
                </a:lnTo>
                <a:lnTo>
                  <a:pt x="3336" y="10812"/>
                </a:lnTo>
                <a:lnTo>
                  <a:pt x="3681" y="10697"/>
                </a:lnTo>
                <a:lnTo>
                  <a:pt x="3911" y="10525"/>
                </a:lnTo>
                <a:lnTo>
                  <a:pt x="4198" y="10295"/>
                </a:lnTo>
                <a:lnTo>
                  <a:pt x="4428" y="10064"/>
                </a:lnTo>
                <a:lnTo>
                  <a:pt x="4601" y="9777"/>
                </a:lnTo>
                <a:lnTo>
                  <a:pt x="4773" y="9489"/>
                </a:lnTo>
                <a:lnTo>
                  <a:pt x="4888" y="9202"/>
                </a:lnTo>
                <a:lnTo>
                  <a:pt x="4946" y="8857"/>
                </a:lnTo>
                <a:lnTo>
                  <a:pt x="5003" y="8569"/>
                </a:lnTo>
                <a:lnTo>
                  <a:pt x="5003" y="7879"/>
                </a:lnTo>
                <a:lnTo>
                  <a:pt x="4888" y="7132"/>
                </a:lnTo>
                <a:lnTo>
                  <a:pt x="4716" y="6384"/>
                </a:lnTo>
                <a:lnTo>
                  <a:pt x="4428" y="5636"/>
                </a:lnTo>
                <a:lnTo>
                  <a:pt x="4141" y="4889"/>
                </a:lnTo>
                <a:lnTo>
                  <a:pt x="3681" y="3739"/>
                </a:lnTo>
                <a:lnTo>
                  <a:pt x="3508" y="3106"/>
                </a:lnTo>
                <a:lnTo>
                  <a:pt x="3336" y="2531"/>
                </a:lnTo>
                <a:lnTo>
                  <a:pt x="3221" y="1899"/>
                </a:lnTo>
                <a:lnTo>
                  <a:pt x="3163" y="1266"/>
                </a:lnTo>
                <a:lnTo>
                  <a:pt x="3278" y="633"/>
                </a:lnTo>
                <a:lnTo>
                  <a:pt x="3451" y="58"/>
                </a:lnTo>
                <a:lnTo>
                  <a:pt x="345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4"/>
          <p:cNvSpPr/>
          <p:nvPr/>
        </p:nvSpPr>
        <p:spPr>
          <a:xfrm rot="3360721">
            <a:off x="1465224" y="866047"/>
            <a:ext cx="120821" cy="95023"/>
          </a:xfrm>
          <a:custGeom>
            <a:rect b="b" l="l" r="r" t="t"/>
            <a:pathLst>
              <a:path extrusionOk="0" h="2761" w="3567">
                <a:moveTo>
                  <a:pt x="1726" y="0"/>
                </a:moveTo>
                <a:lnTo>
                  <a:pt x="1381" y="58"/>
                </a:lnTo>
                <a:lnTo>
                  <a:pt x="1093" y="115"/>
                </a:lnTo>
                <a:lnTo>
                  <a:pt x="748" y="288"/>
                </a:lnTo>
                <a:lnTo>
                  <a:pt x="518" y="460"/>
                </a:lnTo>
                <a:lnTo>
                  <a:pt x="346" y="690"/>
                </a:lnTo>
                <a:lnTo>
                  <a:pt x="173" y="920"/>
                </a:lnTo>
                <a:lnTo>
                  <a:pt x="58" y="1150"/>
                </a:lnTo>
                <a:lnTo>
                  <a:pt x="1" y="1438"/>
                </a:lnTo>
                <a:lnTo>
                  <a:pt x="1" y="1725"/>
                </a:lnTo>
                <a:lnTo>
                  <a:pt x="116" y="2013"/>
                </a:lnTo>
                <a:lnTo>
                  <a:pt x="288" y="2243"/>
                </a:lnTo>
                <a:lnTo>
                  <a:pt x="576" y="2473"/>
                </a:lnTo>
                <a:lnTo>
                  <a:pt x="863" y="2588"/>
                </a:lnTo>
                <a:lnTo>
                  <a:pt x="1208" y="2703"/>
                </a:lnTo>
                <a:lnTo>
                  <a:pt x="1496" y="2760"/>
                </a:lnTo>
                <a:lnTo>
                  <a:pt x="2186" y="2760"/>
                </a:lnTo>
                <a:lnTo>
                  <a:pt x="2474" y="2645"/>
                </a:lnTo>
                <a:lnTo>
                  <a:pt x="2819" y="2473"/>
                </a:lnTo>
                <a:lnTo>
                  <a:pt x="3049" y="2300"/>
                </a:lnTo>
                <a:lnTo>
                  <a:pt x="3221" y="2128"/>
                </a:lnTo>
                <a:lnTo>
                  <a:pt x="3394" y="1898"/>
                </a:lnTo>
                <a:lnTo>
                  <a:pt x="3509" y="1610"/>
                </a:lnTo>
                <a:lnTo>
                  <a:pt x="3566" y="1323"/>
                </a:lnTo>
                <a:lnTo>
                  <a:pt x="3509" y="1035"/>
                </a:lnTo>
                <a:lnTo>
                  <a:pt x="3451" y="805"/>
                </a:lnTo>
                <a:lnTo>
                  <a:pt x="3221" y="518"/>
                </a:lnTo>
                <a:lnTo>
                  <a:pt x="2991" y="345"/>
                </a:lnTo>
                <a:lnTo>
                  <a:pt x="2704" y="173"/>
                </a:lnTo>
                <a:lnTo>
                  <a:pt x="2359" y="58"/>
                </a:lnTo>
                <a:lnTo>
                  <a:pt x="2071"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4"/>
          <p:cNvSpPr/>
          <p:nvPr/>
        </p:nvSpPr>
        <p:spPr>
          <a:xfrm rot="3360721">
            <a:off x="1612800" y="581705"/>
            <a:ext cx="695389" cy="502715"/>
          </a:xfrm>
          <a:custGeom>
            <a:rect b="b" l="l" r="r" t="t"/>
            <a:pathLst>
              <a:path extrusionOk="0" h="14607" w="20530">
                <a:moveTo>
                  <a:pt x="18000" y="0"/>
                </a:moveTo>
                <a:lnTo>
                  <a:pt x="16907" y="58"/>
                </a:lnTo>
                <a:lnTo>
                  <a:pt x="15814" y="115"/>
                </a:lnTo>
                <a:lnTo>
                  <a:pt x="14664" y="288"/>
                </a:lnTo>
                <a:lnTo>
                  <a:pt x="13572" y="460"/>
                </a:lnTo>
                <a:lnTo>
                  <a:pt x="12479" y="748"/>
                </a:lnTo>
                <a:lnTo>
                  <a:pt x="11444" y="1035"/>
                </a:lnTo>
                <a:lnTo>
                  <a:pt x="10409" y="1380"/>
                </a:lnTo>
                <a:lnTo>
                  <a:pt x="9374" y="1725"/>
                </a:lnTo>
                <a:lnTo>
                  <a:pt x="8396" y="2128"/>
                </a:lnTo>
                <a:lnTo>
                  <a:pt x="7418" y="2588"/>
                </a:lnTo>
                <a:lnTo>
                  <a:pt x="6441" y="3048"/>
                </a:lnTo>
                <a:lnTo>
                  <a:pt x="5521" y="3623"/>
                </a:lnTo>
                <a:lnTo>
                  <a:pt x="4601" y="4256"/>
                </a:lnTo>
                <a:lnTo>
                  <a:pt x="3795" y="4888"/>
                </a:lnTo>
                <a:lnTo>
                  <a:pt x="2990" y="5636"/>
                </a:lnTo>
                <a:lnTo>
                  <a:pt x="2415" y="6211"/>
                </a:lnTo>
                <a:lnTo>
                  <a:pt x="1840" y="6901"/>
                </a:lnTo>
                <a:lnTo>
                  <a:pt x="1265" y="7648"/>
                </a:lnTo>
                <a:lnTo>
                  <a:pt x="748" y="8454"/>
                </a:lnTo>
                <a:lnTo>
                  <a:pt x="345" y="9259"/>
                </a:lnTo>
                <a:lnTo>
                  <a:pt x="230" y="9719"/>
                </a:lnTo>
                <a:lnTo>
                  <a:pt x="115" y="10121"/>
                </a:lnTo>
                <a:lnTo>
                  <a:pt x="58" y="10581"/>
                </a:lnTo>
                <a:lnTo>
                  <a:pt x="0" y="10984"/>
                </a:lnTo>
                <a:lnTo>
                  <a:pt x="58" y="11444"/>
                </a:lnTo>
                <a:lnTo>
                  <a:pt x="173" y="11846"/>
                </a:lnTo>
                <a:lnTo>
                  <a:pt x="345" y="12306"/>
                </a:lnTo>
                <a:lnTo>
                  <a:pt x="518" y="12709"/>
                </a:lnTo>
                <a:lnTo>
                  <a:pt x="805" y="13112"/>
                </a:lnTo>
                <a:lnTo>
                  <a:pt x="1150" y="13457"/>
                </a:lnTo>
                <a:lnTo>
                  <a:pt x="1553" y="13744"/>
                </a:lnTo>
                <a:lnTo>
                  <a:pt x="1955" y="13974"/>
                </a:lnTo>
                <a:lnTo>
                  <a:pt x="2358" y="14204"/>
                </a:lnTo>
                <a:lnTo>
                  <a:pt x="2818" y="14319"/>
                </a:lnTo>
                <a:lnTo>
                  <a:pt x="3335" y="14492"/>
                </a:lnTo>
                <a:lnTo>
                  <a:pt x="3795" y="14549"/>
                </a:lnTo>
                <a:lnTo>
                  <a:pt x="4313" y="14607"/>
                </a:lnTo>
                <a:lnTo>
                  <a:pt x="4831" y="14607"/>
                </a:lnTo>
                <a:lnTo>
                  <a:pt x="5291" y="14549"/>
                </a:lnTo>
                <a:lnTo>
                  <a:pt x="5751" y="14492"/>
                </a:lnTo>
                <a:lnTo>
                  <a:pt x="6211" y="14377"/>
                </a:lnTo>
                <a:lnTo>
                  <a:pt x="6613" y="14204"/>
                </a:lnTo>
                <a:lnTo>
                  <a:pt x="7131" y="13974"/>
                </a:lnTo>
                <a:lnTo>
                  <a:pt x="7591" y="13687"/>
                </a:lnTo>
                <a:lnTo>
                  <a:pt x="8511" y="13054"/>
                </a:lnTo>
                <a:lnTo>
                  <a:pt x="9316" y="12364"/>
                </a:lnTo>
                <a:lnTo>
                  <a:pt x="10064" y="11559"/>
                </a:lnTo>
                <a:lnTo>
                  <a:pt x="10811" y="10696"/>
                </a:lnTo>
                <a:lnTo>
                  <a:pt x="11444" y="9834"/>
                </a:lnTo>
                <a:lnTo>
                  <a:pt x="12766" y="8109"/>
                </a:lnTo>
                <a:lnTo>
                  <a:pt x="13514" y="6958"/>
                </a:lnTo>
                <a:lnTo>
                  <a:pt x="14319" y="5808"/>
                </a:lnTo>
                <a:lnTo>
                  <a:pt x="15124" y="4658"/>
                </a:lnTo>
                <a:lnTo>
                  <a:pt x="15987" y="3566"/>
                </a:lnTo>
                <a:lnTo>
                  <a:pt x="16447" y="3048"/>
                </a:lnTo>
                <a:lnTo>
                  <a:pt x="16964" y="2530"/>
                </a:lnTo>
                <a:lnTo>
                  <a:pt x="17482" y="2070"/>
                </a:lnTo>
                <a:lnTo>
                  <a:pt x="18000" y="1668"/>
                </a:lnTo>
                <a:lnTo>
                  <a:pt x="18575" y="1265"/>
                </a:lnTo>
                <a:lnTo>
                  <a:pt x="19150" y="920"/>
                </a:lnTo>
                <a:lnTo>
                  <a:pt x="19840" y="690"/>
                </a:lnTo>
                <a:lnTo>
                  <a:pt x="20472" y="460"/>
                </a:lnTo>
                <a:lnTo>
                  <a:pt x="20530" y="403"/>
                </a:lnTo>
                <a:lnTo>
                  <a:pt x="20472" y="345"/>
                </a:lnTo>
                <a:lnTo>
                  <a:pt x="20070" y="230"/>
                </a:lnTo>
                <a:lnTo>
                  <a:pt x="19150" y="58"/>
                </a:lnTo>
                <a:lnTo>
                  <a:pt x="18000"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 name="Google Shape;98;p4"/>
          <p:cNvGrpSpPr/>
          <p:nvPr/>
        </p:nvGrpSpPr>
        <p:grpSpPr>
          <a:xfrm>
            <a:off x="4235661" y="408065"/>
            <a:ext cx="679518" cy="413378"/>
            <a:chOff x="4057027" y="451024"/>
            <a:chExt cx="788852" cy="479891"/>
          </a:xfrm>
        </p:grpSpPr>
        <p:sp>
          <p:nvSpPr>
            <p:cNvPr id="99" name="Google Shape;99;p4"/>
            <p:cNvSpPr/>
            <p:nvPr/>
          </p:nvSpPr>
          <p:spPr>
            <a:xfrm rot="1877252">
              <a:off x="4498961" y="503709"/>
              <a:ext cx="274218" cy="374537"/>
            </a:xfrm>
            <a:custGeom>
              <a:rect b="b" l="l" r="r" t="t"/>
              <a:pathLst>
                <a:path extrusionOk="0" h="9202" w="6845">
                  <a:moveTo>
                    <a:pt x="2129" y="1"/>
                  </a:moveTo>
                  <a:lnTo>
                    <a:pt x="1726" y="58"/>
                  </a:lnTo>
                  <a:lnTo>
                    <a:pt x="1323" y="173"/>
                  </a:lnTo>
                  <a:lnTo>
                    <a:pt x="978" y="346"/>
                  </a:lnTo>
                  <a:lnTo>
                    <a:pt x="633" y="633"/>
                  </a:lnTo>
                  <a:lnTo>
                    <a:pt x="346" y="978"/>
                  </a:lnTo>
                  <a:lnTo>
                    <a:pt x="173" y="1323"/>
                  </a:lnTo>
                  <a:lnTo>
                    <a:pt x="1" y="1726"/>
                  </a:lnTo>
                  <a:lnTo>
                    <a:pt x="1" y="2128"/>
                  </a:lnTo>
                  <a:lnTo>
                    <a:pt x="1" y="2473"/>
                  </a:lnTo>
                  <a:lnTo>
                    <a:pt x="116" y="2876"/>
                  </a:lnTo>
                  <a:lnTo>
                    <a:pt x="231" y="3278"/>
                  </a:lnTo>
                  <a:lnTo>
                    <a:pt x="461" y="3623"/>
                  </a:lnTo>
                  <a:lnTo>
                    <a:pt x="921" y="4256"/>
                  </a:lnTo>
                  <a:lnTo>
                    <a:pt x="1438" y="4831"/>
                  </a:lnTo>
                  <a:lnTo>
                    <a:pt x="2071" y="5291"/>
                  </a:lnTo>
                  <a:lnTo>
                    <a:pt x="2704" y="5751"/>
                  </a:lnTo>
                  <a:lnTo>
                    <a:pt x="4429" y="6844"/>
                  </a:lnTo>
                  <a:lnTo>
                    <a:pt x="5234" y="7476"/>
                  </a:lnTo>
                  <a:lnTo>
                    <a:pt x="5636" y="7821"/>
                  </a:lnTo>
                  <a:lnTo>
                    <a:pt x="5981" y="8166"/>
                  </a:lnTo>
                  <a:lnTo>
                    <a:pt x="6326" y="8684"/>
                  </a:lnTo>
                  <a:lnTo>
                    <a:pt x="6557" y="9202"/>
                  </a:lnTo>
                  <a:lnTo>
                    <a:pt x="6614" y="9202"/>
                  </a:lnTo>
                  <a:lnTo>
                    <a:pt x="6672" y="8972"/>
                  </a:lnTo>
                  <a:lnTo>
                    <a:pt x="6787" y="8569"/>
                  </a:lnTo>
                  <a:lnTo>
                    <a:pt x="6787" y="7936"/>
                  </a:lnTo>
                  <a:lnTo>
                    <a:pt x="6844" y="7304"/>
                  </a:lnTo>
                  <a:lnTo>
                    <a:pt x="6787" y="6729"/>
                  </a:lnTo>
                  <a:lnTo>
                    <a:pt x="6729" y="6096"/>
                  </a:lnTo>
                  <a:lnTo>
                    <a:pt x="6614" y="5464"/>
                  </a:lnTo>
                  <a:lnTo>
                    <a:pt x="6442" y="4831"/>
                  </a:lnTo>
                  <a:lnTo>
                    <a:pt x="6039" y="3681"/>
                  </a:lnTo>
                  <a:lnTo>
                    <a:pt x="5636" y="2761"/>
                  </a:lnTo>
                  <a:lnTo>
                    <a:pt x="5406" y="2358"/>
                  </a:lnTo>
                  <a:lnTo>
                    <a:pt x="5119" y="1956"/>
                  </a:lnTo>
                  <a:lnTo>
                    <a:pt x="4831" y="1553"/>
                  </a:lnTo>
                  <a:lnTo>
                    <a:pt x="4486" y="1208"/>
                  </a:lnTo>
                  <a:lnTo>
                    <a:pt x="4084" y="863"/>
                  </a:lnTo>
                  <a:lnTo>
                    <a:pt x="3681" y="576"/>
                  </a:lnTo>
                  <a:lnTo>
                    <a:pt x="3336" y="346"/>
                  </a:lnTo>
                  <a:lnTo>
                    <a:pt x="2934" y="173"/>
                  </a:lnTo>
                  <a:lnTo>
                    <a:pt x="2531" y="58"/>
                  </a:lnTo>
                  <a:lnTo>
                    <a:pt x="2129"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
            <p:cNvSpPr/>
            <p:nvPr/>
          </p:nvSpPr>
          <p:spPr>
            <a:xfrm rot="1877511">
              <a:off x="4098464" y="543776"/>
              <a:ext cx="431351" cy="294387"/>
            </a:xfrm>
            <a:custGeom>
              <a:rect b="b" l="l" r="r" t="t"/>
              <a:pathLst>
                <a:path extrusionOk="0" h="10237" w="15241">
                  <a:moveTo>
                    <a:pt x="3796" y="1"/>
                  </a:moveTo>
                  <a:lnTo>
                    <a:pt x="3106" y="58"/>
                  </a:lnTo>
                  <a:lnTo>
                    <a:pt x="2474" y="231"/>
                  </a:lnTo>
                  <a:lnTo>
                    <a:pt x="1841" y="461"/>
                  </a:lnTo>
                  <a:lnTo>
                    <a:pt x="1323" y="806"/>
                  </a:lnTo>
                  <a:lnTo>
                    <a:pt x="863" y="1266"/>
                  </a:lnTo>
                  <a:lnTo>
                    <a:pt x="633" y="1553"/>
                  </a:lnTo>
                  <a:lnTo>
                    <a:pt x="461" y="1841"/>
                  </a:lnTo>
                  <a:lnTo>
                    <a:pt x="288" y="2128"/>
                  </a:lnTo>
                  <a:lnTo>
                    <a:pt x="173" y="2473"/>
                  </a:lnTo>
                  <a:lnTo>
                    <a:pt x="58" y="3221"/>
                  </a:lnTo>
                  <a:lnTo>
                    <a:pt x="1" y="3854"/>
                  </a:lnTo>
                  <a:lnTo>
                    <a:pt x="116" y="4486"/>
                  </a:lnTo>
                  <a:lnTo>
                    <a:pt x="346" y="5061"/>
                  </a:lnTo>
                  <a:lnTo>
                    <a:pt x="691" y="5579"/>
                  </a:lnTo>
                  <a:lnTo>
                    <a:pt x="1093" y="6096"/>
                  </a:lnTo>
                  <a:lnTo>
                    <a:pt x="1611" y="6499"/>
                  </a:lnTo>
                  <a:lnTo>
                    <a:pt x="2186" y="6901"/>
                  </a:lnTo>
                  <a:lnTo>
                    <a:pt x="2761" y="7189"/>
                  </a:lnTo>
                  <a:lnTo>
                    <a:pt x="3336" y="7419"/>
                  </a:lnTo>
                  <a:lnTo>
                    <a:pt x="3911" y="7649"/>
                  </a:lnTo>
                  <a:lnTo>
                    <a:pt x="4486" y="7822"/>
                  </a:lnTo>
                  <a:lnTo>
                    <a:pt x="5751" y="8109"/>
                  </a:lnTo>
                  <a:lnTo>
                    <a:pt x="7017" y="8224"/>
                  </a:lnTo>
                  <a:lnTo>
                    <a:pt x="8627" y="8339"/>
                  </a:lnTo>
                  <a:lnTo>
                    <a:pt x="10294" y="8512"/>
                  </a:lnTo>
                  <a:lnTo>
                    <a:pt x="11157" y="8627"/>
                  </a:lnTo>
                  <a:lnTo>
                    <a:pt x="11962" y="8742"/>
                  </a:lnTo>
                  <a:lnTo>
                    <a:pt x="12767" y="8972"/>
                  </a:lnTo>
                  <a:lnTo>
                    <a:pt x="13515" y="9259"/>
                  </a:lnTo>
                  <a:lnTo>
                    <a:pt x="14377" y="9662"/>
                  </a:lnTo>
                  <a:lnTo>
                    <a:pt x="14780" y="9892"/>
                  </a:lnTo>
                  <a:lnTo>
                    <a:pt x="15183" y="10179"/>
                  </a:lnTo>
                  <a:lnTo>
                    <a:pt x="15240" y="10237"/>
                  </a:lnTo>
                  <a:lnTo>
                    <a:pt x="15240" y="10122"/>
                  </a:lnTo>
                  <a:lnTo>
                    <a:pt x="15183" y="9834"/>
                  </a:lnTo>
                  <a:lnTo>
                    <a:pt x="14952" y="9144"/>
                  </a:lnTo>
                  <a:lnTo>
                    <a:pt x="14550" y="8224"/>
                  </a:lnTo>
                  <a:lnTo>
                    <a:pt x="14090" y="7361"/>
                  </a:lnTo>
                  <a:lnTo>
                    <a:pt x="13572" y="6499"/>
                  </a:lnTo>
                  <a:lnTo>
                    <a:pt x="12997" y="5636"/>
                  </a:lnTo>
                  <a:lnTo>
                    <a:pt x="12365" y="4831"/>
                  </a:lnTo>
                  <a:lnTo>
                    <a:pt x="11675" y="4084"/>
                  </a:lnTo>
                  <a:lnTo>
                    <a:pt x="10985" y="3394"/>
                  </a:lnTo>
                  <a:lnTo>
                    <a:pt x="10237" y="2703"/>
                  </a:lnTo>
                  <a:lnTo>
                    <a:pt x="9604" y="2186"/>
                  </a:lnTo>
                  <a:lnTo>
                    <a:pt x="8972" y="1726"/>
                  </a:lnTo>
                  <a:lnTo>
                    <a:pt x="8282" y="1323"/>
                  </a:lnTo>
                  <a:lnTo>
                    <a:pt x="7592" y="921"/>
                  </a:lnTo>
                  <a:lnTo>
                    <a:pt x="6844" y="576"/>
                  </a:lnTo>
                  <a:lnTo>
                    <a:pt x="6096" y="346"/>
                  </a:lnTo>
                  <a:lnTo>
                    <a:pt x="5291" y="173"/>
                  </a:lnTo>
                  <a:lnTo>
                    <a:pt x="4486"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4"/>
          <p:cNvSpPr/>
          <p:nvPr/>
        </p:nvSpPr>
        <p:spPr>
          <a:xfrm rot="3360721">
            <a:off x="2075212" y="1043947"/>
            <a:ext cx="144159" cy="146509"/>
          </a:xfrm>
          <a:custGeom>
            <a:rect b="b" l="l" r="r" t="t"/>
            <a:pathLst>
              <a:path extrusionOk="0" h="4257" w="4256">
                <a:moveTo>
                  <a:pt x="1840" y="1"/>
                </a:moveTo>
                <a:lnTo>
                  <a:pt x="1495" y="116"/>
                </a:lnTo>
                <a:lnTo>
                  <a:pt x="1150" y="231"/>
                </a:lnTo>
                <a:lnTo>
                  <a:pt x="805" y="461"/>
                </a:lnTo>
                <a:lnTo>
                  <a:pt x="575" y="691"/>
                </a:lnTo>
                <a:lnTo>
                  <a:pt x="403" y="921"/>
                </a:lnTo>
                <a:lnTo>
                  <a:pt x="230" y="1208"/>
                </a:lnTo>
                <a:lnTo>
                  <a:pt x="115" y="1496"/>
                </a:lnTo>
                <a:lnTo>
                  <a:pt x="58" y="1841"/>
                </a:lnTo>
                <a:lnTo>
                  <a:pt x="0" y="2128"/>
                </a:lnTo>
                <a:lnTo>
                  <a:pt x="58" y="2473"/>
                </a:lnTo>
                <a:lnTo>
                  <a:pt x="115" y="2819"/>
                </a:lnTo>
                <a:lnTo>
                  <a:pt x="230" y="3106"/>
                </a:lnTo>
                <a:lnTo>
                  <a:pt x="403" y="3394"/>
                </a:lnTo>
                <a:lnTo>
                  <a:pt x="633" y="3624"/>
                </a:lnTo>
                <a:lnTo>
                  <a:pt x="863" y="3854"/>
                </a:lnTo>
                <a:lnTo>
                  <a:pt x="1093" y="4026"/>
                </a:lnTo>
                <a:lnTo>
                  <a:pt x="1380" y="4141"/>
                </a:lnTo>
                <a:lnTo>
                  <a:pt x="1725" y="4199"/>
                </a:lnTo>
                <a:lnTo>
                  <a:pt x="2070" y="4256"/>
                </a:lnTo>
                <a:lnTo>
                  <a:pt x="2358" y="4256"/>
                </a:lnTo>
                <a:lnTo>
                  <a:pt x="2703" y="4199"/>
                </a:lnTo>
                <a:lnTo>
                  <a:pt x="2990" y="4084"/>
                </a:lnTo>
                <a:lnTo>
                  <a:pt x="3278" y="3911"/>
                </a:lnTo>
                <a:lnTo>
                  <a:pt x="3508" y="3739"/>
                </a:lnTo>
                <a:lnTo>
                  <a:pt x="3738" y="3509"/>
                </a:lnTo>
                <a:lnTo>
                  <a:pt x="3968" y="3221"/>
                </a:lnTo>
                <a:lnTo>
                  <a:pt x="4083" y="2934"/>
                </a:lnTo>
                <a:lnTo>
                  <a:pt x="4198" y="2646"/>
                </a:lnTo>
                <a:lnTo>
                  <a:pt x="4256" y="2301"/>
                </a:lnTo>
                <a:lnTo>
                  <a:pt x="4256" y="2013"/>
                </a:lnTo>
                <a:lnTo>
                  <a:pt x="4198" y="1668"/>
                </a:lnTo>
                <a:lnTo>
                  <a:pt x="4141" y="1381"/>
                </a:lnTo>
                <a:lnTo>
                  <a:pt x="3968" y="1093"/>
                </a:lnTo>
                <a:lnTo>
                  <a:pt x="3795" y="806"/>
                </a:lnTo>
                <a:lnTo>
                  <a:pt x="3565" y="576"/>
                </a:lnTo>
                <a:lnTo>
                  <a:pt x="3278" y="346"/>
                </a:lnTo>
                <a:lnTo>
                  <a:pt x="2933" y="173"/>
                </a:lnTo>
                <a:lnTo>
                  <a:pt x="2588" y="58"/>
                </a:lnTo>
                <a:lnTo>
                  <a:pt x="2243"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rot="-1994755">
            <a:off x="7343189" y="2110169"/>
            <a:ext cx="327777" cy="194810"/>
          </a:xfrm>
          <a:custGeom>
            <a:rect b="b" l="l" r="r" t="t"/>
            <a:pathLst>
              <a:path extrusionOk="0" h="5636" w="9720">
                <a:moveTo>
                  <a:pt x="7477" y="0"/>
                </a:moveTo>
                <a:lnTo>
                  <a:pt x="7074" y="58"/>
                </a:lnTo>
                <a:lnTo>
                  <a:pt x="6614" y="230"/>
                </a:lnTo>
                <a:lnTo>
                  <a:pt x="6154" y="460"/>
                </a:lnTo>
                <a:lnTo>
                  <a:pt x="5752" y="690"/>
                </a:lnTo>
                <a:lnTo>
                  <a:pt x="5349" y="978"/>
                </a:lnTo>
                <a:lnTo>
                  <a:pt x="4601" y="1668"/>
                </a:lnTo>
                <a:lnTo>
                  <a:pt x="3969" y="2358"/>
                </a:lnTo>
                <a:lnTo>
                  <a:pt x="3106" y="3221"/>
                </a:lnTo>
                <a:lnTo>
                  <a:pt x="2646" y="3681"/>
                </a:lnTo>
                <a:lnTo>
                  <a:pt x="2186" y="4083"/>
                </a:lnTo>
                <a:lnTo>
                  <a:pt x="1726" y="4486"/>
                </a:lnTo>
                <a:lnTo>
                  <a:pt x="1209" y="4773"/>
                </a:lnTo>
                <a:lnTo>
                  <a:pt x="634" y="5003"/>
                </a:lnTo>
                <a:lnTo>
                  <a:pt x="1" y="5118"/>
                </a:lnTo>
                <a:lnTo>
                  <a:pt x="1" y="5176"/>
                </a:lnTo>
                <a:lnTo>
                  <a:pt x="173" y="5291"/>
                </a:lnTo>
                <a:lnTo>
                  <a:pt x="576" y="5406"/>
                </a:lnTo>
                <a:lnTo>
                  <a:pt x="1554" y="5578"/>
                </a:lnTo>
                <a:lnTo>
                  <a:pt x="2531" y="5636"/>
                </a:lnTo>
                <a:lnTo>
                  <a:pt x="3566" y="5578"/>
                </a:lnTo>
                <a:lnTo>
                  <a:pt x="4486" y="5463"/>
                </a:lnTo>
                <a:lnTo>
                  <a:pt x="5407" y="5233"/>
                </a:lnTo>
                <a:lnTo>
                  <a:pt x="6327" y="4946"/>
                </a:lnTo>
                <a:lnTo>
                  <a:pt x="7247" y="4601"/>
                </a:lnTo>
                <a:lnTo>
                  <a:pt x="7649" y="4371"/>
                </a:lnTo>
                <a:lnTo>
                  <a:pt x="8052" y="4083"/>
                </a:lnTo>
                <a:lnTo>
                  <a:pt x="8627" y="3623"/>
                </a:lnTo>
                <a:lnTo>
                  <a:pt x="8914" y="3336"/>
                </a:lnTo>
                <a:lnTo>
                  <a:pt x="9202" y="2991"/>
                </a:lnTo>
                <a:lnTo>
                  <a:pt x="9432" y="2703"/>
                </a:lnTo>
                <a:lnTo>
                  <a:pt x="9605" y="2301"/>
                </a:lnTo>
                <a:lnTo>
                  <a:pt x="9720" y="1956"/>
                </a:lnTo>
                <a:lnTo>
                  <a:pt x="9720" y="1553"/>
                </a:lnTo>
                <a:lnTo>
                  <a:pt x="9605" y="1150"/>
                </a:lnTo>
                <a:lnTo>
                  <a:pt x="9375" y="805"/>
                </a:lnTo>
                <a:lnTo>
                  <a:pt x="9087" y="518"/>
                </a:lnTo>
                <a:lnTo>
                  <a:pt x="8742" y="288"/>
                </a:lnTo>
                <a:lnTo>
                  <a:pt x="8282" y="115"/>
                </a:lnTo>
                <a:lnTo>
                  <a:pt x="7879" y="58"/>
                </a:lnTo>
                <a:lnTo>
                  <a:pt x="7477" y="0"/>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
          <p:cNvSpPr/>
          <p:nvPr/>
        </p:nvSpPr>
        <p:spPr>
          <a:xfrm rot="-1275809">
            <a:off x="7632394" y="1006289"/>
            <a:ext cx="511987" cy="347890"/>
          </a:xfrm>
          <a:custGeom>
            <a:rect b="b" l="l" r="r" t="t"/>
            <a:pathLst>
              <a:path extrusionOk="0" h="10065" w="15182">
                <a:moveTo>
                  <a:pt x="1840" y="1"/>
                </a:moveTo>
                <a:lnTo>
                  <a:pt x="1035" y="58"/>
                </a:lnTo>
                <a:lnTo>
                  <a:pt x="403" y="231"/>
                </a:lnTo>
                <a:lnTo>
                  <a:pt x="58" y="346"/>
                </a:lnTo>
                <a:lnTo>
                  <a:pt x="0" y="403"/>
                </a:lnTo>
                <a:lnTo>
                  <a:pt x="58" y="403"/>
                </a:lnTo>
                <a:lnTo>
                  <a:pt x="575" y="576"/>
                </a:lnTo>
                <a:lnTo>
                  <a:pt x="1035" y="748"/>
                </a:lnTo>
                <a:lnTo>
                  <a:pt x="1495" y="921"/>
                </a:lnTo>
                <a:lnTo>
                  <a:pt x="1898" y="1208"/>
                </a:lnTo>
                <a:lnTo>
                  <a:pt x="2300" y="1496"/>
                </a:lnTo>
                <a:lnTo>
                  <a:pt x="2703" y="1783"/>
                </a:lnTo>
                <a:lnTo>
                  <a:pt x="3393" y="2473"/>
                </a:lnTo>
                <a:lnTo>
                  <a:pt x="4083" y="3278"/>
                </a:lnTo>
                <a:lnTo>
                  <a:pt x="4716" y="4084"/>
                </a:lnTo>
                <a:lnTo>
                  <a:pt x="5923" y="5636"/>
                </a:lnTo>
                <a:lnTo>
                  <a:pt x="6901" y="6901"/>
                </a:lnTo>
                <a:lnTo>
                  <a:pt x="7419" y="7476"/>
                </a:lnTo>
                <a:lnTo>
                  <a:pt x="7936" y="8052"/>
                </a:lnTo>
                <a:lnTo>
                  <a:pt x="8511" y="8627"/>
                </a:lnTo>
                <a:lnTo>
                  <a:pt x="9144" y="9087"/>
                </a:lnTo>
                <a:lnTo>
                  <a:pt x="9776" y="9547"/>
                </a:lnTo>
                <a:lnTo>
                  <a:pt x="10524" y="9834"/>
                </a:lnTo>
                <a:lnTo>
                  <a:pt x="11156" y="10007"/>
                </a:lnTo>
                <a:lnTo>
                  <a:pt x="11847" y="10064"/>
                </a:lnTo>
                <a:lnTo>
                  <a:pt x="12537" y="10007"/>
                </a:lnTo>
                <a:lnTo>
                  <a:pt x="13227" y="9834"/>
                </a:lnTo>
                <a:lnTo>
                  <a:pt x="13917" y="9547"/>
                </a:lnTo>
                <a:lnTo>
                  <a:pt x="14204" y="9317"/>
                </a:lnTo>
                <a:lnTo>
                  <a:pt x="14434" y="9144"/>
                </a:lnTo>
                <a:lnTo>
                  <a:pt x="14664" y="8857"/>
                </a:lnTo>
                <a:lnTo>
                  <a:pt x="14837" y="8569"/>
                </a:lnTo>
                <a:lnTo>
                  <a:pt x="15009" y="8282"/>
                </a:lnTo>
                <a:lnTo>
                  <a:pt x="15124" y="7937"/>
                </a:lnTo>
                <a:lnTo>
                  <a:pt x="15182" y="7649"/>
                </a:lnTo>
                <a:lnTo>
                  <a:pt x="15182" y="7304"/>
                </a:lnTo>
                <a:lnTo>
                  <a:pt x="15124" y="7016"/>
                </a:lnTo>
                <a:lnTo>
                  <a:pt x="15067" y="6729"/>
                </a:lnTo>
                <a:lnTo>
                  <a:pt x="14837" y="6096"/>
                </a:lnTo>
                <a:lnTo>
                  <a:pt x="14549" y="5521"/>
                </a:lnTo>
                <a:lnTo>
                  <a:pt x="14147" y="4946"/>
                </a:lnTo>
                <a:lnTo>
                  <a:pt x="13744" y="4429"/>
                </a:lnTo>
                <a:lnTo>
                  <a:pt x="13284" y="3969"/>
                </a:lnTo>
                <a:lnTo>
                  <a:pt x="12882" y="3566"/>
                </a:lnTo>
                <a:lnTo>
                  <a:pt x="12249" y="3048"/>
                </a:lnTo>
                <a:lnTo>
                  <a:pt x="11617" y="2588"/>
                </a:lnTo>
                <a:lnTo>
                  <a:pt x="10984" y="2186"/>
                </a:lnTo>
                <a:lnTo>
                  <a:pt x="10294" y="1841"/>
                </a:lnTo>
                <a:lnTo>
                  <a:pt x="9546" y="1496"/>
                </a:lnTo>
                <a:lnTo>
                  <a:pt x="8856" y="1208"/>
                </a:lnTo>
                <a:lnTo>
                  <a:pt x="7361" y="748"/>
                </a:lnTo>
                <a:lnTo>
                  <a:pt x="6613" y="518"/>
                </a:lnTo>
                <a:lnTo>
                  <a:pt x="5866" y="346"/>
                </a:lnTo>
                <a:lnTo>
                  <a:pt x="5061" y="173"/>
                </a:lnTo>
                <a:lnTo>
                  <a:pt x="4256" y="116"/>
                </a:lnTo>
                <a:lnTo>
                  <a:pt x="3451" y="1"/>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p:nvPr/>
        </p:nvSpPr>
        <p:spPr>
          <a:xfrm rot="-1275809">
            <a:off x="7165828" y="1162657"/>
            <a:ext cx="308366" cy="149111"/>
          </a:xfrm>
          <a:custGeom>
            <a:rect b="b" l="l" r="r" t="t"/>
            <a:pathLst>
              <a:path extrusionOk="0" h="4314" w="9144">
                <a:moveTo>
                  <a:pt x="4601" y="1"/>
                </a:moveTo>
                <a:lnTo>
                  <a:pt x="3853" y="116"/>
                </a:lnTo>
                <a:lnTo>
                  <a:pt x="3163" y="231"/>
                </a:lnTo>
                <a:lnTo>
                  <a:pt x="2415" y="461"/>
                </a:lnTo>
                <a:lnTo>
                  <a:pt x="1783" y="749"/>
                </a:lnTo>
                <a:lnTo>
                  <a:pt x="1150" y="1094"/>
                </a:lnTo>
                <a:lnTo>
                  <a:pt x="575" y="1496"/>
                </a:lnTo>
                <a:lnTo>
                  <a:pt x="173" y="1841"/>
                </a:lnTo>
                <a:lnTo>
                  <a:pt x="0" y="2014"/>
                </a:lnTo>
                <a:lnTo>
                  <a:pt x="0" y="2071"/>
                </a:lnTo>
                <a:lnTo>
                  <a:pt x="58" y="2071"/>
                </a:lnTo>
                <a:lnTo>
                  <a:pt x="575" y="2014"/>
                </a:lnTo>
                <a:lnTo>
                  <a:pt x="1035" y="2014"/>
                </a:lnTo>
                <a:lnTo>
                  <a:pt x="1553" y="2129"/>
                </a:lnTo>
                <a:lnTo>
                  <a:pt x="2070" y="2244"/>
                </a:lnTo>
                <a:lnTo>
                  <a:pt x="2530" y="2474"/>
                </a:lnTo>
                <a:lnTo>
                  <a:pt x="2991" y="2704"/>
                </a:lnTo>
                <a:lnTo>
                  <a:pt x="3911" y="3221"/>
                </a:lnTo>
                <a:lnTo>
                  <a:pt x="5061" y="3796"/>
                </a:lnTo>
                <a:lnTo>
                  <a:pt x="5636" y="4026"/>
                </a:lnTo>
                <a:lnTo>
                  <a:pt x="6211" y="4199"/>
                </a:lnTo>
                <a:lnTo>
                  <a:pt x="6786" y="4314"/>
                </a:lnTo>
                <a:lnTo>
                  <a:pt x="7304" y="4256"/>
                </a:lnTo>
                <a:lnTo>
                  <a:pt x="7821" y="4084"/>
                </a:lnTo>
                <a:lnTo>
                  <a:pt x="8109" y="3969"/>
                </a:lnTo>
                <a:lnTo>
                  <a:pt x="8281" y="3796"/>
                </a:lnTo>
                <a:lnTo>
                  <a:pt x="8684" y="3394"/>
                </a:lnTo>
                <a:lnTo>
                  <a:pt x="8971" y="2934"/>
                </a:lnTo>
                <a:lnTo>
                  <a:pt x="9029" y="2646"/>
                </a:lnTo>
                <a:lnTo>
                  <a:pt x="9144" y="2416"/>
                </a:lnTo>
                <a:lnTo>
                  <a:pt x="9144" y="2129"/>
                </a:lnTo>
                <a:lnTo>
                  <a:pt x="9144" y="1899"/>
                </a:lnTo>
                <a:lnTo>
                  <a:pt x="9086" y="1669"/>
                </a:lnTo>
                <a:lnTo>
                  <a:pt x="8971" y="1439"/>
                </a:lnTo>
                <a:lnTo>
                  <a:pt x="8856" y="1209"/>
                </a:lnTo>
                <a:lnTo>
                  <a:pt x="8741" y="1036"/>
                </a:lnTo>
                <a:lnTo>
                  <a:pt x="8339" y="749"/>
                </a:lnTo>
                <a:lnTo>
                  <a:pt x="7936" y="519"/>
                </a:lnTo>
                <a:lnTo>
                  <a:pt x="7419" y="346"/>
                </a:lnTo>
                <a:lnTo>
                  <a:pt x="6958" y="173"/>
                </a:lnTo>
                <a:lnTo>
                  <a:pt x="6038" y="58"/>
                </a:lnTo>
                <a:lnTo>
                  <a:pt x="5348"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rot="-1275809">
            <a:off x="6929968" y="535417"/>
            <a:ext cx="366572" cy="506886"/>
          </a:xfrm>
          <a:custGeom>
            <a:rect b="b" l="l" r="r" t="t"/>
            <a:pathLst>
              <a:path extrusionOk="0" h="14665" w="10870">
                <a:moveTo>
                  <a:pt x="7304" y="1"/>
                </a:moveTo>
                <a:lnTo>
                  <a:pt x="6672" y="58"/>
                </a:lnTo>
                <a:lnTo>
                  <a:pt x="6097" y="231"/>
                </a:lnTo>
                <a:lnTo>
                  <a:pt x="5522" y="518"/>
                </a:lnTo>
                <a:lnTo>
                  <a:pt x="5004" y="921"/>
                </a:lnTo>
                <a:lnTo>
                  <a:pt x="4544" y="1381"/>
                </a:lnTo>
                <a:lnTo>
                  <a:pt x="4141" y="1956"/>
                </a:lnTo>
                <a:lnTo>
                  <a:pt x="3796" y="2474"/>
                </a:lnTo>
                <a:lnTo>
                  <a:pt x="3509" y="2991"/>
                </a:lnTo>
                <a:lnTo>
                  <a:pt x="3279" y="3566"/>
                </a:lnTo>
                <a:lnTo>
                  <a:pt x="3049" y="4199"/>
                </a:lnTo>
                <a:lnTo>
                  <a:pt x="2704" y="5406"/>
                </a:lnTo>
                <a:lnTo>
                  <a:pt x="2474" y="6614"/>
                </a:lnTo>
                <a:lnTo>
                  <a:pt x="2244" y="8224"/>
                </a:lnTo>
                <a:lnTo>
                  <a:pt x="2014" y="9892"/>
                </a:lnTo>
                <a:lnTo>
                  <a:pt x="1841" y="10697"/>
                </a:lnTo>
                <a:lnTo>
                  <a:pt x="1611" y="11502"/>
                </a:lnTo>
                <a:lnTo>
                  <a:pt x="1381" y="12307"/>
                </a:lnTo>
                <a:lnTo>
                  <a:pt x="1036" y="13055"/>
                </a:lnTo>
                <a:lnTo>
                  <a:pt x="576" y="13860"/>
                </a:lnTo>
                <a:lnTo>
                  <a:pt x="288" y="14262"/>
                </a:lnTo>
                <a:lnTo>
                  <a:pt x="1" y="14607"/>
                </a:lnTo>
                <a:lnTo>
                  <a:pt x="1" y="14665"/>
                </a:lnTo>
                <a:lnTo>
                  <a:pt x="58" y="14665"/>
                </a:lnTo>
                <a:lnTo>
                  <a:pt x="346" y="14607"/>
                </a:lnTo>
                <a:lnTo>
                  <a:pt x="1036" y="14492"/>
                </a:lnTo>
                <a:lnTo>
                  <a:pt x="1956" y="14147"/>
                </a:lnTo>
                <a:lnTo>
                  <a:pt x="2876" y="13745"/>
                </a:lnTo>
                <a:lnTo>
                  <a:pt x="3796" y="13285"/>
                </a:lnTo>
                <a:lnTo>
                  <a:pt x="4659" y="12767"/>
                </a:lnTo>
                <a:lnTo>
                  <a:pt x="5464" y="12192"/>
                </a:lnTo>
                <a:lnTo>
                  <a:pt x="6269" y="11560"/>
                </a:lnTo>
                <a:lnTo>
                  <a:pt x="7017" y="10869"/>
                </a:lnTo>
                <a:lnTo>
                  <a:pt x="7764" y="10237"/>
                </a:lnTo>
                <a:lnTo>
                  <a:pt x="8282" y="9604"/>
                </a:lnTo>
                <a:lnTo>
                  <a:pt x="8799" y="8972"/>
                </a:lnTo>
                <a:lnTo>
                  <a:pt x="9259" y="8339"/>
                </a:lnTo>
                <a:lnTo>
                  <a:pt x="9720" y="7707"/>
                </a:lnTo>
                <a:lnTo>
                  <a:pt x="10065" y="6959"/>
                </a:lnTo>
                <a:lnTo>
                  <a:pt x="10352" y="6269"/>
                </a:lnTo>
                <a:lnTo>
                  <a:pt x="10640" y="5464"/>
                </a:lnTo>
                <a:lnTo>
                  <a:pt x="10812" y="4659"/>
                </a:lnTo>
                <a:lnTo>
                  <a:pt x="10870" y="3969"/>
                </a:lnTo>
                <a:lnTo>
                  <a:pt x="10870" y="3279"/>
                </a:lnTo>
                <a:lnTo>
                  <a:pt x="10755" y="2646"/>
                </a:lnTo>
                <a:lnTo>
                  <a:pt x="10525" y="2014"/>
                </a:lnTo>
                <a:lnTo>
                  <a:pt x="10237" y="1438"/>
                </a:lnTo>
                <a:lnTo>
                  <a:pt x="9777" y="978"/>
                </a:lnTo>
                <a:lnTo>
                  <a:pt x="9547" y="748"/>
                </a:lnTo>
                <a:lnTo>
                  <a:pt x="9259" y="576"/>
                </a:lnTo>
                <a:lnTo>
                  <a:pt x="8972" y="403"/>
                </a:lnTo>
                <a:lnTo>
                  <a:pt x="8627" y="231"/>
                </a:lnTo>
                <a:lnTo>
                  <a:pt x="7937" y="58"/>
                </a:lnTo>
                <a:lnTo>
                  <a:pt x="7304" y="1"/>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rot="-1275809">
            <a:off x="7229831" y="702206"/>
            <a:ext cx="622532" cy="290237"/>
          </a:xfrm>
          <a:custGeom>
            <a:rect b="b" l="l" r="r" t="t"/>
            <a:pathLst>
              <a:path extrusionOk="0" h="8397" w="18460">
                <a:moveTo>
                  <a:pt x="11674" y="1"/>
                </a:moveTo>
                <a:lnTo>
                  <a:pt x="10812" y="116"/>
                </a:lnTo>
                <a:lnTo>
                  <a:pt x="9949" y="231"/>
                </a:lnTo>
                <a:lnTo>
                  <a:pt x="9086" y="461"/>
                </a:lnTo>
                <a:lnTo>
                  <a:pt x="8224" y="691"/>
                </a:lnTo>
                <a:lnTo>
                  <a:pt x="7246" y="1036"/>
                </a:lnTo>
                <a:lnTo>
                  <a:pt x="6211" y="1438"/>
                </a:lnTo>
                <a:lnTo>
                  <a:pt x="5176" y="1956"/>
                </a:lnTo>
                <a:lnTo>
                  <a:pt x="4198" y="2474"/>
                </a:lnTo>
                <a:lnTo>
                  <a:pt x="3278" y="3049"/>
                </a:lnTo>
                <a:lnTo>
                  <a:pt x="2358" y="3681"/>
                </a:lnTo>
                <a:lnTo>
                  <a:pt x="1553" y="4371"/>
                </a:lnTo>
                <a:lnTo>
                  <a:pt x="748" y="5176"/>
                </a:lnTo>
                <a:lnTo>
                  <a:pt x="230" y="5751"/>
                </a:lnTo>
                <a:lnTo>
                  <a:pt x="58" y="6039"/>
                </a:lnTo>
                <a:lnTo>
                  <a:pt x="0" y="6096"/>
                </a:lnTo>
                <a:lnTo>
                  <a:pt x="58" y="6096"/>
                </a:lnTo>
                <a:lnTo>
                  <a:pt x="575" y="5981"/>
                </a:lnTo>
                <a:lnTo>
                  <a:pt x="1093" y="5866"/>
                </a:lnTo>
                <a:lnTo>
                  <a:pt x="2128" y="5866"/>
                </a:lnTo>
                <a:lnTo>
                  <a:pt x="3048" y="5924"/>
                </a:lnTo>
                <a:lnTo>
                  <a:pt x="3968" y="6039"/>
                </a:lnTo>
                <a:lnTo>
                  <a:pt x="4831" y="6212"/>
                </a:lnTo>
                <a:lnTo>
                  <a:pt x="5693" y="6499"/>
                </a:lnTo>
                <a:lnTo>
                  <a:pt x="7476" y="7074"/>
                </a:lnTo>
                <a:lnTo>
                  <a:pt x="9144" y="7649"/>
                </a:lnTo>
                <a:lnTo>
                  <a:pt x="10466" y="7994"/>
                </a:lnTo>
                <a:lnTo>
                  <a:pt x="11847" y="8282"/>
                </a:lnTo>
                <a:lnTo>
                  <a:pt x="12537" y="8339"/>
                </a:lnTo>
                <a:lnTo>
                  <a:pt x="13227" y="8397"/>
                </a:lnTo>
                <a:lnTo>
                  <a:pt x="13917" y="8397"/>
                </a:lnTo>
                <a:lnTo>
                  <a:pt x="14549" y="8339"/>
                </a:lnTo>
                <a:lnTo>
                  <a:pt x="15297" y="8224"/>
                </a:lnTo>
                <a:lnTo>
                  <a:pt x="15987" y="7994"/>
                </a:lnTo>
                <a:lnTo>
                  <a:pt x="16620" y="7649"/>
                </a:lnTo>
                <a:lnTo>
                  <a:pt x="17195" y="7247"/>
                </a:lnTo>
                <a:lnTo>
                  <a:pt x="17655" y="6787"/>
                </a:lnTo>
                <a:lnTo>
                  <a:pt x="18057" y="6212"/>
                </a:lnTo>
                <a:lnTo>
                  <a:pt x="18172" y="5866"/>
                </a:lnTo>
                <a:lnTo>
                  <a:pt x="18287" y="5521"/>
                </a:lnTo>
                <a:lnTo>
                  <a:pt x="18402" y="5176"/>
                </a:lnTo>
                <a:lnTo>
                  <a:pt x="18460" y="4774"/>
                </a:lnTo>
                <a:lnTo>
                  <a:pt x="18460" y="4371"/>
                </a:lnTo>
                <a:lnTo>
                  <a:pt x="18460" y="3969"/>
                </a:lnTo>
                <a:lnTo>
                  <a:pt x="18402" y="3566"/>
                </a:lnTo>
                <a:lnTo>
                  <a:pt x="18345" y="3221"/>
                </a:lnTo>
                <a:lnTo>
                  <a:pt x="18230" y="2876"/>
                </a:lnTo>
                <a:lnTo>
                  <a:pt x="18057" y="2589"/>
                </a:lnTo>
                <a:lnTo>
                  <a:pt x="17655" y="2014"/>
                </a:lnTo>
                <a:lnTo>
                  <a:pt x="17137" y="1496"/>
                </a:lnTo>
                <a:lnTo>
                  <a:pt x="16562" y="1036"/>
                </a:lnTo>
                <a:lnTo>
                  <a:pt x="15872" y="691"/>
                </a:lnTo>
                <a:lnTo>
                  <a:pt x="15182" y="403"/>
                </a:lnTo>
                <a:lnTo>
                  <a:pt x="14319" y="173"/>
                </a:lnTo>
                <a:lnTo>
                  <a:pt x="13457" y="58"/>
                </a:lnTo>
                <a:lnTo>
                  <a:pt x="1259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p:nvPr/>
        </p:nvSpPr>
        <p:spPr>
          <a:xfrm rot="-1275809">
            <a:off x="1721366" y="4467501"/>
            <a:ext cx="135804" cy="119316"/>
          </a:xfrm>
          <a:custGeom>
            <a:rect b="b" l="l" r="r" t="t"/>
            <a:pathLst>
              <a:path extrusionOk="0" h="3452" w="4027">
                <a:moveTo>
                  <a:pt x="1381" y="1"/>
                </a:moveTo>
                <a:lnTo>
                  <a:pt x="1036" y="116"/>
                </a:lnTo>
                <a:lnTo>
                  <a:pt x="749" y="231"/>
                </a:lnTo>
                <a:lnTo>
                  <a:pt x="461" y="404"/>
                </a:lnTo>
                <a:lnTo>
                  <a:pt x="231" y="691"/>
                </a:lnTo>
                <a:lnTo>
                  <a:pt x="58" y="979"/>
                </a:lnTo>
                <a:lnTo>
                  <a:pt x="1" y="1266"/>
                </a:lnTo>
                <a:lnTo>
                  <a:pt x="58" y="1669"/>
                </a:lnTo>
                <a:lnTo>
                  <a:pt x="173" y="2014"/>
                </a:lnTo>
                <a:lnTo>
                  <a:pt x="346" y="2359"/>
                </a:lnTo>
                <a:lnTo>
                  <a:pt x="576" y="2646"/>
                </a:lnTo>
                <a:lnTo>
                  <a:pt x="864" y="2934"/>
                </a:lnTo>
                <a:lnTo>
                  <a:pt x="1209" y="3164"/>
                </a:lnTo>
                <a:lnTo>
                  <a:pt x="1554" y="3279"/>
                </a:lnTo>
                <a:lnTo>
                  <a:pt x="1956" y="3394"/>
                </a:lnTo>
                <a:lnTo>
                  <a:pt x="2359" y="3451"/>
                </a:lnTo>
                <a:lnTo>
                  <a:pt x="2704" y="3451"/>
                </a:lnTo>
                <a:lnTo>
                  <a:pt x="2991" y="3336"/>
                </a:lnTo>
                <a:lnTo>
                  <a:pt x="3336" y="3221"/>
                </a:lnTo>
                <a:lnTo>
                  <a:pt x="3624" y="3049"/>
                </a:lnTo>
                <a:lnTo>
                  <a:pt x="3854" y="2761"/>
                </a:lnTo>
                <a:lnTo>
                  <a:pt x="3969" y="2474"/>
                </a:lnTo>
                <a:lnTo>
                  <a:pt x="4026" y="2186"/>
                </a:lnTo>
                <a:lnTo>
                  <a:pt x="4026" y="1784"/>
                </a:lnTo>
                <a:lnTo>
                  <a:pt x="3911" y="1439"/>
                </a:lnTo>
                <a:lnTo>
                  <a:pt x="3681" y="1094"/>
                </a:lnTo>
                <a:lnTo>
                  <a:pt x="3451" y="749"/>
                </a:lnTo>
                <a:lnTo>
                  <a:pt x="3164" y="519"/>
                </a:lnTo>
                <a:lnTo>
                  <a:pt x="2819" y="289"/>
                </a:lnTo>
                <a:lnTo>
                  <a:pt x="2474" y="116"/>
                </a:lnTo>
                <a:lnTo>
                  <a:pt x="2129" y="58"/>
                </a:lnTo>
                <a:lnTo>
                  <a:pt x="1726" y="1"/>
                </a:lnTo>
                <a:close/>
              </a:path>
            </a:pathLst>
          </a:custGeom>
          <a:solidFill>
            <a:srgbClr val="FEB7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
          <p:cNvSpPr/>
          <p:nvPr/>
        </p:nvSpPr>
        <p:spPr>
          <a:xfrm rot="-1275809">
            <a:off x="6695139" y="870581"/>
            <a:ext cx="232758" cy="337970"/>
          </a:xfrm>
          <a:custGeom>
            <a:rect b="b" l="l" r="r" t="t"/>
            <a:pathLst>
              <a:path extrusionOk="0" h="9778" w="6902">
                <a:moveTo>
                  <a:pt x="4429" y="1"/>
                </a:moveTo>
                <a:lnTo>
                  <a:pt x="4084" y="58"/>
                </a:lnTo>
                <a:lnTo>
                  <a:pt x="3796" y="116"/>
                </a:lnTo>
                <a:lnTo>
                  <a:pt x="3451" y="231"/>
                </a:lnTo>
                <a:lnTo>
                  <a:pt x="3164" y="404"/>
                </a:lnTo>
                <a:lnTo>
                  <a:pt x="2876" y="576"/>
                </a:lnTo>
                <a:lnTo>
                  <a:pt x="2646" y="806"/>
                </a:lnTo>
                <a:lnTo>
                  <a:pt x="2416" y="1036"/>
                </a:lnTo>
                <a:lnTo>
                  <a:pt x="2244" y="1324"/>
                </a:lnTo>
                <a:lnTo>
                  <a:pt x="1956" y="1956"/>
                </a:lnTo>
                <a:lnTo>
                  <a:pt x="1726" y="2704"/>
                </a:lnTo>
                <a:lnTo>
                  <a:pt x="1611" y="3451"/>
                </a:lnTo>
                <a:lnTo>
                  <a:pt x="1496" y="4256"/>
                </a:lnTo>
                <a:lnTo>
                  <a:pt x="1439" y="5004"/>
                </a:lnTo>
                <a:lnTo>
                  <a:pt x="1381" y="6269"/>
                </a:lnTo>
                <a:lnTo>
                  <a:pt x="1266" y="6902"/>
                </a:lnTo>
                <a:lnTo>
                  <a:pt x="1151" y="7534"/>
                </a:lnTo>
                <a:lnTo>
                  <a:pt x="979" y="8109"/>
                </a:lnTo>
                <a:lnTo>
                  <a:pt x="748" y="8684"/>
                </a:lnTo>
                <a:lnTo>
                  <a:pt x="461" y="9202"/>
                </a:lnTo>
                <a:lnTo>
                  <a:pt x="1" y="9662"/>
                </a:lnTo>
                <a:lnTo>
                  <a:pt x="1" y="9720"/>
                </a:lnTo>
                <a:lnTo>
                  <a:pt x="58" y="9777"/>
                </a:lnTo>
                <a:lnTo>
                  <a:pt x="346" y="9720"/>
                </a:lnTo>
                <a:lnTo>
                  <a:pt x="979" y="9547"/>
                </a:lnTo>
                <a:lnTo>
                  <a:pt x="1784" y="9259"/>
                </a:lnTo>
                <a:lnTo>
                  <a:pt x="2531" y="8799"/>
                </a:lnTo>
                <a:lnTo>
                  <a:pt x="3279" y="8339"/>
                </a:lnTo>
                <a:lnTo>
                  <a:pt x="3969" y="7764"/>
                </a:lnTo>
                <a:lnTo>
                  <a:pt x="4601" y="7074"/>
                </a:lnTo>
                <a:lnTo>
                  <a:pt x="5176" y="6384"/>
                </a:lnTo>
                <a:lnTo>
                  <a:pt x="5694" y="5694"/>
                </a:lnTo>
                <a:lnTo>
                  <a:pt x="6097" y="4947"/>
                </a:lnTo>
                <a:lnTo>
                  <a:pt x="6327" y="4429"/>
                </a:lnTo>
                <a:lnTo>
                  <a:pt x="6557" y="3911"/>
                </a:lnTo>
                <a:lnTo>
                  <a:pt x="6729" y="3279"/>
                </a:lnTo>
                <a:lnTo>
                  <a:pt x="6844" y="2704"/>
                </a:lnTo>
                <a:lnTo>
                  <a:pt x="6902" y="2071"/>
                </a:lnTo>
                <a:lnTo>
                  <a:pt x="6844" y="1496"/>
                </a:lnTo>
                <a:lnTo>
                  <a:pt x="6729" y="1209"/>
                </a:lnTo>
                <a:lnTo>
                  <a:pt x="6614" y="979"/>
                </a:lnTo>
                <a:lnTo>
                  <a:pt x="6442" y="749"/>
                </a:lnTo>
                <a:lnTo>
                  <a:pt x="6269" y="519"/>
                </a:lnTo>
                <a:lnTo>
                  <a:pt x="5982" y="346"/>
                </a:lnTo>
                <a:lnTo>
                  <a:pt x="5694" y="173"/>
                </a:lnTo>
                <a:lnTo>
                  <a:pt x="5407" y="116"/>
                </a:lnTo>
                <a:lnTo>
                  <a:pt x="5061" y="1"/>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
          <p:cNvSpPr/>
          <p:nvPr/>
        </p:nvSpPr>
        <p:spPr>
          <a:xfrm rot="-1275809">
            <a:off x="6703297" y="652245"/>
            <a:ext cx="172630" cy="139191"/>
          </a:xfrm>
          <a:custGeom>
            <a:rect b="b" l="l" r="r" t="t"/>
            <a:pathLst>
              <a:path extrusionOk="0" h="4027" w="5119">
                <a:moveTo>
                  <a:pt x="2014" y="1"/>
                </a:moveTo>
                <a:lnTo>
                  <a:pt x="1553" y="116"/>
                </a:lnTo>
                <a:lnTo>
                  <a:pt x="1151" y="231"/>
                </a:lnTo>
                <a:lnTo>
                  <a:pt x="806" y="461"/>
                </a:lnTo>
                <a:lnTo>
                  <a:pt x="518" y="748"/>
                </a:lnTo>
                <a:lnTo>
                  <a:pt x="231" y="1093"/>
                </a:lnTo>
                <a:lnTo>
                  <a:pt x="58" y="1438"/>
                </a:lnTo>
                <a:lnTo>
                  <a:pt x="1" y="1841"/>
                </a:lnTo>
                <a:lnTo>
                  <a:pt x="58" y="2244"/>
                </a:lnTo>
                <a:lnTo>
                  <a:pt x="231" y="2646"/>
                </a:lnTo>
                <a:lnTo>
                  <a:pt x="518" y="3049"/>
                </a:lnTo>
                <a:lnTo>
                  <a:pt x="863" y="3336"/>
                </a:lnTo>
                <a:lnTo>
                  <a:pt x="1266" y="3624"/>
                </a:lnTo>
                <a:lnTo>
                  <a:pt x="1668" y="3796"/>
                </a:lnTo>
                <a:lnTo>
                  <a:pt x="2129" y="3969"/>
                </a:lnTo>
                <a:lnTo>
                  <a:pt x="2646" y="4026"/>
                </a:lnTo>
                <a:lnTo>
                  <a:pt x="3106" y="3969"/>
                </a:lnTo>
                <a:lnTo>
                  <a:pt x="3566" y="3911"/>
                </a:lnTo>
                <a:lnTo>
                  <a:pt x="3969" y="3739"/>
                </a:lnTo>
                <a:lnTo>
                  <a:pt x="4314" y="3509"/>
                </a:lnTo>
                <a:lnTo>
                  <a:pt x="4659" y="3221"/>
                </a:lnTo>
                <a:lnTo>
                  <a:pt x="4889" y="2934"/>
                </a:lnTo>
                <a:lnTo>
                  <a:pt x="5061" y="2531"/>
                </a:lnTo>
                <a:lnTo>
                  <a:pt x="5119" y="2186"/>
                </a:lnTo>
                <a:lnTo>
                  <a:pt x="5061" y="1726"/>
                </a:lnTo>
                <a:lnTo>
                  <a:pt x="4889" y="1323"/>
                </a:lnTo>
                <a:lnTo>
                  <a:pt x="4601" y="978"/>
                </a:lnTo>
                <a:lnTo>
                  <a:pt x="4256" y="633"/>
                </a:lnTo>
                <a:lnTo>
                  <a:pt x="3854" y="346"/>
                </a:lnTo>
                <a:lnTo>
                  <a:pt x="3451" y="173"/>
                </a:lnTo>
                <a:lnTo>
                  <a:pt x="2991" y="58"/>
                </a:lnTo>
                <a:lnTo>
                  <a:pt x="2531" y="1"/>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
          <p:cNvSpPr/>
          <p:nvPr/>
        </p:nvSpPr>
        <p:spPr>
          <a:xfrm>
            <a:off x="2866905" y="3978538"/>
            <a:ext cx="208524" cy="290478"/>
          </a:xfrm>
          <a:custGeom>
            <a:rect b="b" l="l" r="r" t="t"/>
            <a:pathLst>
              <a:path extrusionOk="0" h="12250" w="9087">
                <a:moveTo>
                  <a:pt x="288" y="0"/>
                </a:moveTo>
                <a:lnTo>
                  <a:pt x="230" y="58"/>
                </a:lnTo>
                <a:lnTo>
                  <a:pt x="173" y="288"/>
                </a:lnTo>
                <a:lnTo>
                  <a:pt x="58" y="863"/>
                </a:lnTo>
                <a:lnTo>
                  <a:pt x="0" y="1668"/>
                </a:lnTo>
                <a:lnTo>
                  <a:pt x="0" y="2530"/>
                </a:lnTo>
                <a:lnTo>
                  <a:pt x="0" y="3336"/>
                </a:lnTo>
                <a:lnTo>
                  <a:pt x="115" y="4198"/>
                </a:lnTo>
                <a:lnTo>
                  <a:pt x="288" y="5003"/>
                </a:lnTo>
                <a:lnTo>
                  <a:pt x="460" y="5808"/>
                </a:lnTo>
                <a:lnTo>
                  <a:pt x="748" y="6613"/>
                </a:lnTo>
                <a:lnTo>
                  <a:pt x="978" y="7361"/>
                </a:lnTo>
                <a:lnTo>
                  <a:pt x="1266" y="7994"/>
                </a:lnTo>
                <a:lnTo>
                  <a:pt x="1553" y="8569"/>
                </a:lnTo>
                <a:lnTo>
                  <a:pt x="1898" y="9144"/>
                </a:lnTo>
                <a:lnTo>
                  <a:pt x="2243" y="9719"/>
                </a:lnTo>
                <a:lnTo>
                  <a:pt x="2646" y="10236"/>
                </a:lnTo>
                <a:lnTo>
                  <a:pt x="3106" y="10696"/>
                </a:lnTo>
                <a:lnTo>
                  <a:pt x="3566" y="11156"/>
                </a:lnTo>
                <a:lnTo>
                  <a:pt x="4141" y="11559"/>
                </a:lnTo>
                <a:lnTo>
                  <a:pt x="4658" y="11847"/>
                </a:lnTo>
                <a:lnTo>
                  <a:pt x="5176" y="12077"/>
                </a:lnTo>
                <a:lnTo>
                  <a:pt x="5694" y="12192"/>
                </a:lnTo>
                <a:lnTo>
                  <a:pt x="6211" y="12249"/>
                </a:lnTo>
                <a:lnTo>
                  <a:pt x="6786" y="12192"/>
                </a:lnTo>
                <a:lnTo>
                  <a:pt x="7304" y="12077"/>
                </a:lnTo>
                <a:lnTo>
                  <a:pt x="7764" y="11789"/>
                </a:lnTo>
                <a:lnTo>
                  <a:pt x="8224" y="11386"/>
                </a:lnTo>
                <a:lnTo>
                  <a:pt x="8626" y="10984"/>
                </a:lnTo>
                <a:lnTo>
                  <a:pt x="8856" y="10466"/>
                </a:lnTo>
                <a:lnTo>
                  <a:pt x="9029" y="10006"/>
                </a:lnTo>
                <a:lnTo>
                  <a:pt x="9086" y="9489"/>
                </a:lnTo>
                <a:lnTo>
                  <a:pt x="9086" y="8971"/>
                </a:lnTo>
                <a:lnTo>
                  <a:pt x="8971" y="8454"/>
                </a:lnTo>
                <a:lnTo>
                  <a:pt x="8741" y="7936"/>
                </a:lnTo>
                <a:lnTo>
                  <a:pt x="8454" y="7419"/>
                </a:lnTo>
                <a:lnTo>
                  <a:pt x="8166" y="7016"/>
                </a:lnTo>
                <a:lnTo>
                  <a:pt x="7879" y="6613"/>
                </a:lnTo>
                <a:lnTo>
                  <a:pt x="7131" y="5866"/>
                </a:lnTo>
                <a:lnTo>
                  <a:pt x="6326" y="5176"/>
                </a:lnTo>
                <a:lnTo>
                  <a:pt x="5521" y="4601"/>
                </a:lnTo>
                <a:lnTo>
                  <a:pt x="4371" y="3911"/>
                </a:lnTo>
                <a:lnTo>
                  <a:pt x="3221" y="3163"/>
                </a:lnTo>
                <a:lnTo>
                  <a:pt x="2646" y="2760"/>
                </a:lnTo>
                <a:lnTo>
                  <a:pt x="2071" y="2300"/>
                </a:lnTo>
                <a:lnTo>
                  <a:pt x="1611" y="1840"/>
                </a:lnTo>
                <a:lnTo>
                  <a:pt x="1151" y="1380"/>
                </a:lnTo>
                <a:lnTo>
                  <a:pt x="690" y="748"/>
                </a:lnTo>
                <a:lnTo>
                  <a:pt x="288"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11" name="Shape 111"/>
        <p:cNvGrpSpPr/>
        <p:nvPr/>
      </p:nvGrpSpPr>
      <p:grpSpPr>
        <a:xfrm>
          <a:off x="0" y="0"/>
          <a:ext cx="0" cy="0"/>
          <a:chOff x="0" y="0"/>
          <a:chExt cx="0" cy="0"/>
        </a:xfrm>
      </p:grpSpPr>
      <p:sp>
        <p:nvSpPr>
          <p:cNvPr id="112" name="Google Shape;112;p5"/>
          <p:cNvSpPr txBox="1"/>
          <p:nvPr>
            <p:ph type="title"/>
          </p:nvPr>
        </p:nvSpPr>
        <p:spPr>
          <a:xfrm>
            <a:off x="1507075" y="205975"/>
            <a:ext cx="6129900" cy="857400"/>
          </a:xfrm>
          <a:prstGeom prst="rect">
            <a:avLst/>
          </a:prstGeom>
        </p:spPr>
        <p:txBody>
          <a:bodyPr anchorCtr="0" anchor="ctr" bIns="0" lIns="0" spcFirstLastPara="1" rIns="0" wrap="square" tIns="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13" name="Google Shape;113;p5"/>
          <p:cNvSpPr txBox="1"/>
          <p:nvPr>
            <p:ph idx="1" type="body"/>
          </p:nvPr>
        </p:nvSpPr>
        <p:spPr>
          <a:xfrm>
            <a:off x="1507075" y="1200147"/>
            <a:ext cx="6129900" cy="3725700"/>
          </a:xfrm>
          <a:prstGeom prst="rect">
            <a:avLst/>
          </a:prstGeom>
        </p:spPr>
        <p:txBody>
          <a:bodyPr anchorCtr="0" anchor="t" bIns="0" lIns="0" spcFirstLastPara="1" rIns="0" wrap="square" tIns="0"/>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114" name="Google Shape;114;p5"/>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115" name="Google Shape;115;p5"/>
          <p:cNvSpPr/>
          <p:nvPr/>
        </p:nvSpPr>
        <p:spPr>
          <a:xfrm>
            <a:off x="8756382" y="4814861"/>
            <a:ext cx="176272" cy="174476"/>
          </a:xfrm>
          <a:custGeom>
            <a:rect b="b" l="l" r="r" t="t"/>
            <a:pathLst>
              <a:path extrusionOk="0" h="5636" w="5694">
                <a:moveTo>
                  <a:pt x="2703" y="0"/>
                </a:moveTo>
                <a:lnTo>
                  <a:pt x="2185" y="58"/>
                </a:lnTo>
                <a:lnTo>
                  <a:pt x="1725" y="230"/>
                </a:lnTo>
                <a:lnTo>
                  <a:pt x="1323" y="460"/>
                </a:lnTo>
                <a:lnTo>
                  <a:pt x="978" y="690"/>
                </a:lnTo>
                <a:lnTo>
                  <a:pt x="690" y="1035"/>
                </a:lnTo>
                <a:lnTo>
                  <a:pt x="460" y="1380"/>
                </a:lnTo>
                <a:lnTo>
                  <a:pt x="230" y="1725"/>
                </a:lnTo>
                <a:lnTo>
                  <a:pt x="115" y="2128"/>
                </a:lnTo>
                <a:lnTo>
                  <a:pt x="58" y="2588"/>
                </a:lnTo>
                <a:lnTo>
                  <a:pt x="0" y="2991"/>
                </a:lnTo>
                <a:lnTo>
                  <a:pt x="58" y="3451"/>
                </a:lnTo>
                <a:lnTo>
                  <a:pt x="173" y="3853"/>
                </a:lnTo>
                <a:lnTo>
                  <a:pt x="403" y="4256"/>
                </a:lnTo>
                <a:lnTo>
                  <a:pt x="633" y="4601"/>
                </a:lnTo>
                <a:lnTo>
                  <a:pt x="920" y="4888"/>
                </a:lnTo>
                <a:lnTo>
                  <a:pt x="1265" y="5176"/>
                </a:lnTo>
                <a:lnTo>
                  <a:pt x="1610" y="5406"/>
                </a:lnTo>
                <a:lnTo>
                  <a:pt x="2013" y="5521"/>
                </a:lnTo>
                <a:lnTo>
                  <a:pt x="2415" y="5636"/>
                </a:lnTo>
                <a:lnTo>
                  <a:pt x="3278" y="5636"/>
                </a:lnTo>
                <a:lnTo>
                  <a:pt x="3738" y="5521"/>
                </a:lnTo>
                <a:lnTo>
                  <a:pt x="4141" y="5348"/>
                </a:lnTo>
                <a:lnTo>
                  <a:pt x="4486" y="5176"/>
                </a:lnTo>
                <a:lnTo>
                  <a:pt x="4831" y="4888"/>
                </a:lnTo>
                <a:lnTo>
                  <a:pt x="5118" y="4543"/>
                </a:lnTo>
                <a:lnTo>
                  <a:pt x="5348" y="4198"/>
                </a:lnTo>
                <a:lnTo>
                  <a:pt x="5521" y="3796"/>
                </a:lnTo>
                <a:lnTo>
                  <a:pt x="5636" y="3393"/>
                </a:lnTo>
                <a:lnTo>
                  <a:pt x="5693" y="2933"/>
                </a:lnTo>
                <a:lnTo>
                  <a:pt x="5693" y="2531"/>
                </a:lnTo>
                <a:lnTo>
                  <a:pt x="5578" y="2128"/>
                </a:lnTo>
                <a:lnTo>
                  <a:pt x="5463" y="1668"/>
                </a:lnTo>
                <a:lnTo>
                  <a:pt x="5233" y="1323"/>
                </a:lnTo>
                <a:lnTo>
                  <a:pt x="4946" y="920"/>
                </a:lnTo>
                <a:lnTo>
                  <a:pt x="4543" y="575"/>
                </a:lnTo>
                <a:lnTo>
                  <a:pt x="4141" y="345"/>
                </a:lnTo>
                <a:lnTo>
                  <a:pt x="3681" y="115"/>
                </a:lnTo>
                <a:lnTo>
                  <a:pt x="3220"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
          <p:cNvSpPr/>
          <p:nvPr/>
        </p:nvSpPr>
        <p:spPr>
          <a:xfrm>
            <a:off x="8591870" y="158066"/>
            <a:ext cx="300907" cy="174476"/>
          </a:xfrm>
          <a:custGeom>
            <a:rect b="b" l="l" r="r" t="t"/>
            <a:pathLst>
              <a:path extrusionOk="0" h="5636" w="9720">
                <a:moveTo>
                  <a:pt x="7477" y="0"/>
                </a:moveTo>
                <a:lnTo>
                  <a:pt x="7074" y="58"/>
                </a:lnTo>
                <a:lnTo>
                  <a:pt x="6614" y="230"/>
                </a:lnTo>
                <a:lnTo>
                  <a:pt x="6154" y="460"/>
                </a:lnTo>
                <a:lnTo>
                  <a:pt x="5752" y="690"/>
                </a:lnTo>
                <a:lnTo>
                  <a:pt x="5349" y="978"/>
                </a:lnTo>
                <a:lnTo>
                  <a:pt x="4601" y="1668"/>
                </a:lnTo>
                <a:lnTo>
                  <a:pt x="3969" y="2358"/>
                </a:lnTo>
                <a:lnTo>
                  <a:pt x="3106" y="3221"/>
                </a:lnTo>
                <a:lnTo>
                  <a:pt x="2646" y="3681"/>
                </a:lnTo>
                <a:lnTo>
                  <a:pt x="2186" y="4083"/>
                </a:lnTo>
                <a:lnTo>
                  <a:pt x="1726" y="4486"/>
                </a:lnTo>
                <a:lnTo>
                  <a:pt x="1209" y="4773"/>
                </a:lnTo>
                <a:lnTo>
                  <a:pt x="634" y="5003"/>
                </a:lnTo>
                <a:lnTo>
                  <a:pt x="1" y="5118"/>
                </a:lnTo>
                <a:lnTo>
                  <a:pt x="1" y="5176"/>
                </a:lnTo>
                <a:lnTo>
                  <a:pt x="173" y="5291"/>
                </a:lnTo>
                <a:lnTo>
                  <a:pt x="576" y="5406"/>
                </a:lnTo>
                <a:lnTo>
                  <a:pt x="1554" y="5578"/>
                </a:lnTo>
                <a:lnTo>
                  <a:pt x="2531" y="5636"/>
                </a:lnTo>
                <a:lnTo>
                  <a:pt x="3566" y="5578"/>
                </a:lnTo>
                <a:lnTo>
                  <a:pt x="4486" y="5463"/>
                </a:lnTo>
                <a:lnTo>
                  <a:pt x="5407" y="5233"/>
                </a:lnTo>
                <a:lnTo>
                  <a:pt x="6327" y="4946"/>
                </a:lnTo>
                <a:lnTo>
                  <a:pt x="7247" y="4601"/>
                </a:lnTo>
                <a:lnTo>
                  <a:pt x="7649" y="4371"/>
                </a:lnTo>
                <a:lnTo>
                  <a:pt x="8052" y="4083"/>
                </a:lnTo>
                <a:lnTo>
                  <a:pt x="8627" y="3623"/>
                </a:lnTo>
                <a:lnTo>
                  <a:pt x="8914" y="3336"/>
                </a:lnTo>
                <a:lnTo>
                  <a:pt x="9202" y="2991"/>
                </a:lnTo>
                <a:lnTo>
                  <a:pt x="9432" y="2703"/>
                </a:lnTo>
                <a:lnTo>
                  <a:pt x="9605" y="2301"/>
                </a:lnTo>
                <a:lnTo>
                  <a:pt x="9720" y="1956"/>
                </a:lnTo>
                <a:lnTo>
                  <a:pt x="9720" y="1553"/>
                </a:lnTo>
                <a:lnTo>
                  <a:pt x="9605" y="1150"/>
                </a:lnTo>
                <a:lnTo>
                  <a:pt x="9375" y="805"/>
                </a:lnTo>
                <a:lnTo>
                  <a:pt x="9087" y="518"/>
                </a:lnTo>
                <a:lnTo>
                  <a:pt x="8742" y="288"/>
                </a:lnTo>
                <a:lnTo>
                  <a:pt x="8282" y="115"/>
                </a:lnTo>
                <a:lnTo>
                  <a:pt x="7879" y="58"/>
                </a:lnTo>
                <a:lnTo>
                  <a:pt x="7477" y="0"/>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
          <p:cNvSpPr/>
          <p:nvPr/>
        </p:nvSpPr>
        <p:spPr>
          <a:xfrm>
            <a:off x="476396" y="4122342"/>
            <a:ext cx="542995" cy="404150"/>
          </a:xfrm>
          <a:custGeom>
            <a:rect b="b" l="l" r="r" t="t"/>
            <a:pathLst>
              <a:path extrusionOk="0" h="13055" w="17540">
                <a:moveTo>
                  <a:pt x="17540" y="0"/>
                </a:moveTo>
                <a:lnTo>
                  <a:pt x="17482" y="58"/>
                </a:lnTo>
                <a:lnTo>
                  <a:pt x="17080" y="518"/>
                </a:lnTo>
                <a:lnTo>
                  <a:pt x="16620" y="978"/>
                </a:lnTo>
                <a:lnTo>
                  <a:pt x="16160" y="1323"/>
                </a:lnTo>
                <a:lnTo>
                  <a:pt x="15642" y="1610"/>
                </a:lnTo>
                <a:lnTo>
                  <a:pt x="15124" y="1898"/>
                </a:lnTo>
                <a:lnTo>
                  <a:pt x="14549" y="2185"/>
                </a:lnTo>
                <a:lnTo>
                  <a:pt x="13399" y="2531"/>
                </a:lnTo>
                <a:lnTo>
                  <a:pt x="12192" y="2876"/>
                </a:lnTo>
                <a:lnTo>
                  <a:pt x="10984" y="3106"/>
                </a:lnTo>
                <a:lnTo>
                  <a:pt x="9776" y="3336"/>
                </a:lnTo>
                <a:lnTo>
                  <a:pt x="8569" y="3566"/>
                </a:lnTo>
                <a:lnTo>
                  <a:pt x="6728" y="3968"/>
                </a:lnTo>
                <a:lnTo>
                  <a:pt x="5751" y="4198"/>
                </a:lnTo>
                <a:lnTo>
                  <a:pt x="4831" y="4428"/>
                </a:lnTo>
                <a:lnTo>
                  <a:pt x="3911" y="4773"/>
                </a:lnTo>
                <a:lnTo>
                  <a:pt x="3048" y="5176"/>
                </a:lnTo>
                <a:lnTo>
                  <a:pt x="2243" y="5693"/>
                </a:lnTo>
                <a:lnTo>
                  <a:pt x="1495" y="6268"/>
                </a:lnTo>
                <a:lnTo>
                  <a:pt x="1208" y="6556"/>
                </a:lnTo>
                <a:lnTo>
                  <a:pt x="978" y="6901"/>
                </a:lnTo>
                <a:lnTo>
                  <a:pt x="748" y="7246"/>
                </a:lnTo>
                <a:lnTo>
                  <a:pt x="518" y="7591"/>
                </a:lnTo>
                <a:lnTo>
                  <a:pt x="345" y="7994"/>
                </a:lnTo>
                <a:lnTo>
                  <a:pt x="173" y="8396"/>
                </a:lnTo>
                <a:lnTo>
                  <a:pt x="115" y="8856"/>
                </a:lnTo>
                <a:lnTo>
                  <a:pt x="0" y="9259"/>
                </a:lnTo>
                <a:lnTo>
                  <a:pt x="0" y="9719"/>
                </a:lnTo>
                <a:lnTo>
                  <a:pt x="0" y="10121"/>
                </a:lnTo>
                <a:lnTo>
                  <a:pt x="58" y="10524"/>
                </a:lnTo>
                <a:lnTo>
                  <a:pt x="173" y="10926"/>
                </a:lnTo>
                <a:lnTo>
                  <a:pt x="288" y="11329"/>
                </a:lnTo>
                <a:lnTo>
                  <a:pt x="518" y="11674"/>
                </a:lnTo>
                <a:lnTo>
                  <a:pt x="748" y="12019"/>
                </a:lnTo>
                <a:lnTo>
                  <a:pt x="1035" y="12307"/>
                </a:lnTo>
                <a:lnTo>
                  <a:pt x="1380" y="12537"/>
                </a:lnTo>
                <a:lnTo>
                  <a:pt x="1725" y="12709"/>
                </a:lnTo>
                <a:lnTo>
                  <a:pt x="2070" y="12882"/>
                </a:lnTo>
                <a:lnTo>
                  <a:pt x="2415" y="12997"/>
                </a:lnTo>
                <a:lnTo>
                  <a:pt x="2818" y="13054"/>
                </a:lnTo>
                <a:lnTo>
                  <a:pt x="4026" y="13054"/>
                </a:lnTo>
                <a:lnTo>
                  <a:pt x="4831" y="12939"/>
                </a:lnTo>
                <a:lnTo>
                  <a:pt x="5636" y="12767"/>
                </a:lnTo>
                <a:lnTo>
                  <a:pt x="6383" y="12537"/>
                </a:lnTo>
                <a:lnTo>
                  <a:pt x="7073" y="12307"/>
                </a:lnTo>
                <a:lnTo>
                  <a:pt x="7936" y="11904"/>
                </a:lnTo>
                <a:lnTo>
                  <a:pt x="8799" y="11444"/>
                </a:lnTo>
                <a:lnTo>
                  <a:pt x="9604" y="10984"/>
                </a:lnTo>
                <a:lnTo>
                  <a:pt x="10351" y="10409"/>
                </a:lnTo>
                <a:lnTo>
                  <a:pt x="11099" y="9834"/>
                </a:lnTo>
                <a:lnTo>
                  <a:pt x="11847" y="9201"/>
                </a:lnTo>
                <a:lnTo>
                  <a:pt x="12537" y="8511"/>
                </a:lnTo>
                <a:lnTo>
                  <a:pt x="13169" y="7879"/>
                </a:lnTo>
                <a:lnTo>
                  <a:pt x="13802" y="7131"/>
                </a:lnTo>
                <a:lnTo>
                  <a:pt x="14434" y="6383"/>
                </a:lnTo>
                <a:lnTo>
                  <a:pt x="15009" y="5578"/>
                </a:lnTo>
                <a:lnTo>
                  <a:pt x="15584" y="4773"/>
                </a:lnTo>
                <a:lnTo>
                  <a:pt x="16045" y="3968"/>
                </a:lnTo>
                <a:lnTo>
                  <a:pt x="16562" y="3106"/>
                </a:lnTo>
                <a:lnTo>
                  <a:pt x="16965" y="2185"/>
                </a:lnTo>
                <a:lnTo>
                  <a:pt x="17310" y="1323"/>
                </a:lnTo>
                <a:lnTo>
                  <a:pt x="17540" y="518"/>
                </a:lnTo>
                <a:lnTo>
                  <a:pt x="17540" y="115"/>
                </a:lnTo>
                <a:lnTo>
                  <a:pt x="17540"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
          <p:cNvSpPr/>
          <p:nvPr/>
        </p:nvSpPr>
        <p:spPr>
          <a:xfrm>
            <a:off x="440795" y="314384"/>
            <a:ext cx="261715" cy="222553"/>
          </a:xfrm>
          <a:custGeom>
            <a:rect b="b" l="l" r="r" t="t"/>
            <a:pathLst>
              <a:path extrusionOk="0" h="7189" w="8454">
                <a:moveTo>
                  <a:pt x="1840" y="0"/>
                </a:moveTo>
                <a:lnTo>
                  <a:pt x="1380" y="58"/>
                </a:lnTo>
                <a:lnTo>
                  <a:pt x="978" y="173"/>
                </a:lnTo>
                <a:lnTo>
                  <a:pt x="633" y="345"/>
                </a:lnTo>
                <a:lnTo>
                  <a:pt x="288" y="633"/>
                </a:lnTo>
                <a:lnTo>
                  <a:pt x="58" y="978"/>
                </a:lnTo>
                <a:lnTo>
                  <a:pt x="0" y="1380"/>
                </a:lnTo>
                <a:lnTo>
                  <a:pt x="0" y="1725"/>
                </a:lnTo>
                <a:lnTo>
                  <a:pt x="58" y="2128"/>
                </a:lnTo>
                <a:lnTo>
                  <a:pt x="173" y="2530"/>
                </a:lnTo>
                <a:lnTo>
                  <a:pt x="345" y="2875"/>
                </a:lnTo>
                <a:lnTo>
                  <a:pt x="575" y="3278"/>
                </a:lnTo>
                <a:lnTo>
                  <a:pt x="978" y="3853"/>
                </a:lnTo>
                <a:lnTo>
                  <a:pt x="1323" y="4256"/>
                </a:lnTo>
                <a:lnTo>
                  <a:pt x="1668" y="4601"/>
                </a:lnTo>
                <a:lnTo>
                  <a:pt x="2358" y="5176"/>
                </a:lnTo>
                <a:lnTo>
                  <a:pt x="3220" y="5693"/>
                </a:lnTo>
                <a:lnTo>
                  <a:pt x="4026" y="6153"/>
                </a:lnTo>
                <a:lnTo>
                  <a:pt x="4946" y="6556"/>
                </a:lnTo>
                <a:lnTo>
                  <a:pt x="5866" y="6843"/>
                </a:lnTo>
                <a:lnTo>
                  <a:pt x="6843" y="7073"/>
                </a:lnTo>
                <a:lnTo>
                  <a:pt x="7821" y="7188"/>
                </a:lnTo>
                <a:lnTo>
                  <a:pt x="8223" y="7188"/>
                </a:lnTo>
                <a:lnTo>
                  <a:pt x="8396" y="7131"/>
                </a:lnTo>
                <a:lnTo>
                  <a:pt x="8454" y="7131"/>
                </a:lnTo>
                <a:lnTo>
                  <a:pt x="8454" y="7073"/>
                </a:lnTo>
                <a:lnTo>
                  <a:pt x="7878" y="6786"/>
                </a:lnTo>
                <a:lnTo>
                  <a:pt x="7418" y="6441"/>
                </a:lnTo>
                <a:lnTo>
                  <a:pt x="6958" y="5981"/>
                </a:lnTo>
                <a:lnTo>
                  <a:pt x="6613" y="5463"/>
                </a:lnTo>
                <a:lnTo>
                  <a:pt x="6326" y="4946"/>
                </a:lnTo>
                <a:lnTo>
                  <a:pt x="5981" y="4371"/>
                </a:lnTo>
                <a:lnTo>
                  <a:pt x="5406" y="3335"/>
                </a:lnTo>
                <a:lnTo>
                  <a:pt x="4946" y="2473"/>
                </a:lnTo>
                <a:lnTo>
                  <a:pt x="4428" y="1668"/>
                </a:lnTo>
                <a:lnTo>
                  <a:pt x="4141" y="1265"/>
                </a:lnTo>
                <a:lnTo>
                  <a:pt x="3853" y="920"/>
                </a:lnTo>
                <a:lnTo>
                  <a:pt x="3450" y="575"/>
                </a:lnTo>
                <a:lnTo>
                  <a:pt x="3048" y="288"/>
                </a:lnTo>
                <a:lnTo>
                  <a:pt x="2703" y="115"/>
                </a:lnTo>
                <a:lnTo>
                  <a:pt x="2300" y="0"/>
                </a:lnTo>
                <a:close/>
              </a:path>
            </a:pathLst>
          </a:custGeom>
          <a:solidFill>
            <a:srgbClr val="FEB7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
          <p:cNvSpPr/>
          <p:nvPr/>
        </p:nvSpPr>
        <p:spPr>
          <a:xfrm>
            <a:off x="832438" y="152383"/>
            <a:ext cx="240354" cy="149556"/>
          </a:xfrm>
          <a:custGeom>
            <a:rect b="b" l="l" r="r" t="t"/>
            <a:pathLst>
              <a:path extrusionOk="0" h="4831" w="7764">
                <a:moveTo>
                  <a:pt x="1208" y="0"/>
                </a:moveTo>
                <a:lnTo>
                  <a:pt x="863" y="115"/>
                </a:lnTo>
                <a:lnTo>
                  <a:pt x="576" y="230"/>
                </a:lnTo>
                <a:lnTo>
                  <a:pt x="346" y="460"/>
                </a:lnTo>
                <a:lnTo>
                  <a:pt x="116" y="748"/>
                </a:lnTo>
                <a:lnTo>
                  <a:pt x="0" y="1035"/>
                </a:lnTo>
                <a:lnTo>
                  <a:pt x="0" y="1380"/>
                </a:lnTo>
                <a:lnTo>
                  <a:pt x="58" y="1725"/>
                </a:lnTo>
                <a:lnTo>
                  <a:pt x="173" y="2128"/>
                </a:lnTo>
                <a:lnTo>
                  <a:pt x="346" y="2415"/>
                </a:lnTo>
                <a:lnTo>
                  <a:pt x="518" y="2703"/>
                </a:lnTo>
                <a:lnTo>
                  <a:pt x="806" y="2933"/>
                </a:lnTo>
                <a:lnTo>
                  <a:pt x="1151" y="3163"/>
                </a:lnTo>
                <a:lnTo>
                  <a:pt x="1496" y="3335"/>
                </a:lnTo>
                <a:lnTo>
                  <a:pt x="1898" y="3450"/>
                </a:lnTo>
                <a:lnTo>
                  <a:pt x="2243" y="3565"/>
                </a:lnTo>
                <a:lnTo>
                  <a:pt x="3048" y="3680"/>
                </a:lnTo>
                <a:lnTo>
                  <a:pt x="3853" y="3738"/>
                </a:lnTo>
                <a:lnTo>
                  <a:pt x="4889" y="3853"/>
                </a:lnTo>
                <a:lnTo>
                  <a:pt x="5924" y="3968"/>
                </a:lnTo>
                <a:lnTo>
                  <a:pt x="6441" y="4083"/>
                </a:lnTo>
                <a:lnTo>
                  <a:pt x="6901" y="4255"/>
                </a:lnTo>
                <a:lnTo>
                  <a:pt x="7361" y="4486"/>
                </a:lnTo>
                <a:lnTo>
                  <a:pt x="7706" y="4831"/>
                </a:lnTo>
                <a:lnTo>
                  <a:pt x="7764" y="4831"/>
                </a:lnTo>
                <a:lnTo>
                  <a:pt x="7764" y="4773"/>
                </a:lnTo>
                <a:lnTo>
                  <a:pt x="7706" y="4658"/>
                </a:lnTo>
                <a:lnTo>
                  <a:pt x="7591" y="4313"/>
                </a:lnTo>
                <a:lnTo>
                  <a:pt x="7189" y="3623"/>
                </a:lnTo>
                <a:lnTo>
                  <a:pt x="6729" y="2933"/>
                </a:lnTo>
                <a:lnTo>
                  <a:pt x="6154" y="2300"/>
                </a:lnTo>
                <a:lnTo>
                  <a:pt x="5579" y="1783"/>
                </a:lnTo>
                <a:lnTo>
                  <a:pt x="4946" y="1265"/>
                </a:lnTo>
                <a:lnTo>
                  <a:pt x="4313" y="805"/>
                </a:lnTo>
                <a:lnTo>
                  <a:pt x="3623" y="460"/>
                </a:lnTo>
                <a:lnTo>
                  <a:pt x="2876" y="173"/>
                </a:lnTo>
                <a:lnTo>
                  <a:pt x="2243" y="58"/>
                </a:lnTo>
                <a:lnTo>
                  <a:pt x="1553"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p:nvPr/>
        </p:nvSpPr>
        <p:spPr>
          <a:xfrm>
            <a:off x="471041" y="4572743"/>
            <a:ext cx="341833" cy="263510"/>
          </a:xfrm>
          <a:custGeom>
            <a:rect b="b" l="l" r="r" t="t"/>
            <a:pathLst>
              <a:path extrusionOk="0" h="8512" w="11042">
                <a:moveTo>
                  <a:pt x="10984" y="0"/>
                </a:moveTo>
                <a:lnTo>
                  <a:pt x="10984" y="58"/>
                </a:lnTo>
                <a:lnTo>
                  <a:pt x="10697" y="288"/>
                </a:lnTo>
                <a:lnTo>
                  <a:pt x="10467" y="575"/>
                </a:lnTo>
                <a:lnTo>
                  <a:pt x="9834" y="978"/>
                </a:lnTo>
                <a:lnTo>
                  <a:pt x="9202" y="1266"/>
                </a:lnTo>
                <a:lnTo>
                  <a:pt x="8512" y="1496"/>
                </a:lnTo>
                <a:lnTo>
                  <a:pt x="7822" y="1668"/>
                </a:lnTo>
                <a:lnTo>
                  <a:pt x="7074" y="1841"/>
                </a:lnTo>
                <a:lnTo>
                  <a:pt x="5636" y="2013"/>
                </a:lnTo>
                <a:lnTo>
                  <a:pt x="4716" y="2128"/>
                </a:lnTo>
                <a:lnTo>
                  <a:pt x="3854" y="2301"/>
                </a:lnTo>
                <a:lnTo>
                  <a:pt x="2991" y="2473"/>
                </a:lnTo>
                <a:lnTo>
                  <a:pt x="2128" y="2761"/>
                </a:lnTo>
                <a:lnTo>
                  <a:pt x="1783" y="2933"/>
                </a:lnTo>
                <a:lnTo>
                  <a:pt x="1438" y="3163"/>
                </a:lnTo>
                <a:lnTo>
                  <a:pt x="1151" y="3393"/>
                </a:lnTo>
                <a:lnTo>
                  <a:pt x="863" y="3623"/>
                </a:lnTo>
                <a:lnTo>
                  <a:pt x="633" y="3968"/>
                </a:lnTo>
                <a:lnTo>
                  <a:pt x="403" y="4256"/>
                </a:lnTo>
                <a:lnTo>
                  <a:pt x="231" y="4601"/>
                </a:lnTo>
                <a:lnTo>
                  <a:pt x="116" y="5003"/>
                </a:lnTo>
                <a:lnTo>
                  <a:pt x="58" y="5348"/>
                </a:lnTo>
                <a:lnTo>
                  <a:pt x="1" y="5751"/>
                </a:lnTo>
                <a:lnTo>
                  <a:pt x="58" y="6096"/>
                </a:lnTo>
                <a:lnTo>
                  <a:pt x="116" y="6499"/>
                </a:lnTo>
                <a:lnTo>
                  <a:pt x="173" y="6901"/>
                </a:lnTo>
                <a:lnTo>
                  <a:pt x="346" y="7246"/>
                </a:lnTo>
                <a:lnTo>
                  <a:pt x="518" y="7534"/>
                </a:lnTo>
                <a:lnTo>
                  <a:pt x="748" y="7821"/>
                </a:lnTo>
                <a:lnTo>
                  <a:pt x="1036" y="8051"/>
                </a:lnTo>
                <a:lnTo>
                  <a:pt x="1266" y="8224"/>
                </a:lnTo>
                <a:lnTo>
                  <a:pt x="1611" y="8396"/>
                </a:lnTo>
                <a:lnTo>
                  <a:pt x="1898" y="8454"/>
                </a:lnTo>
                <a:lnTo>
                  <a:pt x="2243" y="8511"/>
                </a:lnTo>
                <a:lnTo>
                  <a:pt x="2588" y="8511"/>
                </a:lnTo>
                <a:lnTo>
                  <a:pt x="3279" y="8396"/>
                </a:lnTo>
                <a:lnTo>
                  <a:pt x="3969" y="8224"/>
                </a:lnTo>
                <a:lnTo>
                  <a:pt x="4659" y="7936"/>
                </a:lnTo>
                <a:lnTo>
                  <a:pt x="5291" y="7649"/>
                </a:lnTo>
                <a:lnTo>
                  <a:pt x="5809" y="7361"/>
                </a:lnTo>
                <a:lnTo>
                  <a:pt x="6671" y="6844"/>
                </a:lnTo>
                <a:lnTo>
                  <a:pt x="7477" y="6211"/>
                </a:lnTo>
                <a:lnTo>
                  <a:pt x="8282" y="5521"/>
                </a:lnTo>
                <a:lnTo>
                  <a:pt x="8972" y="4716"/>
                </a:lnTo>
                <a:lnTo>
                  <a:pt x="9604" y="3911"/>
                </a:lnTo>
                <a:lnTo>
                  <a:pt x="10122" y="2991"/>
                </a:lnTo>
                <a:lnTo>
                  <a:pt x="10524" y="2071"/>
                </a:lnTo>
                <a:lnTo>
                  <a:pt x="10869" y="1150"/>
                </a:lnTo>
                <a:lnTo>
                  <a:pt x="10984" y="460"/>
                </a:lnTo>
                <a:lnTo>
                  <a:pt x="11042" y="115"/>
                </a:lnTo>
                <a:lnTo>
                  <a:pt x="10984"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
          <p:cNvSpPr/>
          <p:nvPr/>
        </p:nvSpPr>
        <p:spPr>
          <a:xfrm>
            <a:off x="494197" y="949910"/>
            <a:ext cx="154911" cy="343628"/>
          </a:xfrm>
          <a:custGeom>
            <a:rect b="b" l="l" r="r" t="t"/>
            <a:pathLst>
              <a:path extrusionOk="0" h="11100" w="5004">
                <a:moveTo>
                  <a:pt x="3336" y="1"/>
                </a:moveTo>
                <a:lnTo>
                  <a:pt x="3106" y="173"/>
                </a:lnTo>
                <a:lnTo>
                  <a:pt x="2646" y="576"/>
                </a:lnTo>
                <a:lnTo>
                  <a:pt x="2070" y="1208"/>
                </a:lnTo>
                <a:lnTo>
                  <a:pt x="1553" y="1899"/>
                </a:lnTo>
                <a:lnTo>
                  <a:pt x="1093" y="2704"/>
                </a:lnTo>
                <a:lnTo>
                  <a:pt x="690" y="3509"/>
                </a:lnTo>
                <a:lnTo>
                  <a:pt x="403" y="4371"/>
                </a:lnTo>
                <a:lnTo>
                  <a:pt x="173" y="5234"/>
                </a:lnTo>
                <a:lnTo>
                  <a:pt x="58" y="6097"/>
                </a:lnTo>
                <a:lnTo>
                  <a:pt x="0" y="6959"/>
                </a:lnTo>
                <a:lnTo>
                  <a:pt x="0" y="7477"/>
                </a:lnTo>
                <a:lnTo>
                  <a:pt x="58" y="8109"/>
                </a:lnTo>
                <a:lnTo>
                  <a:pt x="115" y="8742"/>
                </a:lnTo>
                <a:lnTo>
                  <a:pt x="288" y="9317"/>
                </a:lnTo>
                <a:lnTo>
                  <a:pt x="518" y="9892"/>
                </a:lnTo>
                <a:lnTo>
                  <a:pt x="805" y="10410"/>
                </a:lnTo>
                <a:lnTo>
                  <a:pt x="1035" y="10582"/>
                </a:lnTo>
                <a:lnTo>
                  <a:pt x="1208" y="10755"/>
                </a:lnTo>
                <a:lnTo>
                  <a:pt x="1495" y="10927"/>
                </a:lnTo>
                <a:lnTo>
                  <a:pt x="1725" y="10985"/>
                </a:lnTo>
                <a:lnTo>
                  <a:pt x="2070" y="11042"/>
                </a:lnTo>
                <a:lnTo>
                  <a:pt x="2416" y="11100"/>
                </a:lnTo>
                <a:lnTo>
                  <a:pt x="2703" y="11042"/>
                </a:lnTo>
                <a:lnTo>
                  <a:pt x="3048" y="10985"/>
                </a:lnTo>
                <a:lnTo>
                  <a:pt x="3336" y="10812"/>
                </a:lnTo>
                <a:lnTo>
                  <a:pt x="3681" y="10697"/>
                </a:lnTo>
                <a:lnTo>
                  <a:pt x="3911" y="10525"/>
                </a:lnTo>
                <a:lnTo>
                  <a:pt x="4198" y="10295"/>
                </a:lnTo>
                <a:lnTo>
                  <a:pt x="4428" y="10064"/>
                </a:lnTo>
                <a:lnTo>
                  <a:pt x="4601" y="9777"/>
                </a:lnTo>
                <a:lnTo>
                  <a:pt x="4773" y="9489"/>
                </a:lnTo>
                <a:lnTo>
                  <a:pt x="4888" y="9202"/>
                </a:lnTo>
                <a:lnTo>
                  <a:pt x="4946" y="8857"/>
                </a:lnTo>
                <a:lnTo>
                  <a:pt x="5003" y="8569"/>
                </a:lnTo>
                <a:lnTo>
                  <a:pt x="5003" y="7879"/>
                </a:lnTo>
                <a:lnTo>
                  <a:pt x="4888" y="7132"/>
                </a:lnTo>
                <a:lnTo>
                  <a:pt x="4716" y="6384"/>
                </a:lnTo>
                <a:lnTo>
                  <a:pt x="4428" y="5636"/>
                </a:lnTo>
                <a:lnTo>
                  <a:pt x="4141" y="4889"/>
                </a:lnTo>
                <a:lnTo>
                  <a:pt x="3681" y="3739"/>
                </a:lnTo>
                <a:lnTo>
                  <a:pt x="3508" y="3106"/>
                </a:lnTo>
                <a:lnTo>
                  <a:pt x="3336" y="2531"/>
                </a:lnTo>
                <a:lnTo>
                  <a:pt x="3221" y="1899"/>
                </a:lnTo>
                <a:lnTo>
                  <a:pt x="3163" y="1266"/>
                </a:lnTo>
                <a:lnTo>
                  <a:pt x="3278" y="633"/>
                </a:lnTo>
                <a:lnTo>
                  <a:pt x="3451" y="58"/>
                </a:lnTo>
                <a:lnTo>
                  <a:pt x="3451"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
          <p:cNvSpPr/>
          <p:nvPr/>
        </p:nvSpPr>
        <p:spPr>
          <a:xfrm>
            <a:off x="8530268" y="3889108"/>
            <a:ext cx="295551" cy="236825"/>
          </a:xfrm>
          <a:custGeom>
            <a:rect b="b" l="l" r="r" t="t"/>
            <a:pathLst>
              <a:path extrusionOk="0" h="7650" w="9547">
                <a:moveTo>
                  <a:pt x="6902" y="1"/>
                </a:moveTo>
                <a:lnTo>
                  <a:pt x="6557" y="58"/>
                </a:lnTo>
                <a:lnTo>
                  <a:pt x="6212" y="116"/>
                </a:lnTo>
                <a:lnTo>
                  <a:pt x="5924" y="231"/>
                </a:lnTo>
                <a:lnTo>
                  <a:pt x="5636" y="346"/>
                </a:lnTo>
                <a:lnTo>
                  <a:pt x="5349" y="576"/>
                </a:lnTo>
                <a:lnTo>
                  <a:pt x="4831" y="979"/>
                </a:lnTo>
                <a:lnTo>
                  <a:pt x="4371" y="1611"/>
                </a:lnTo>
                <a:lnTo>
                  <a:pt x="3911" y="2244"/>
                </a:lnTo>
                <a:lnTo>
                  <a:pt x="3566" y="2934"/>
                </a:lnTo>
                <a:lnTo>
                  <a:pt x="3221" y="3624"/>
                </a:lnTo>
                <a:lnTo>
                  <a:pt x="2646" y="4716"/>
                </a:lnTo>
                <a:lnTo>
                  <a:pt x="2301" y="5292"/>
                </a:lnTo>
                <a:lnTo>
                  <a:pt x="1956" y="5809"/>
                </a:lnTo>
                <a:lnTo>
                  <a:pt x="1553" y="6327"/>
                </a:lnTo>
                <a:lnTo>
                  <a:pt x="1151" y="6787"/>
                </a:lnTo>
                <a:lnTo>
                  <a:pt x="633" y="7132"/>
                </a:lnTo>
                <a:lnTo>
                  <a:pt x="58" y="7419"/>
                </a:lnTo>
                <a:lnTo>
                  <a:pt x="1" y="7419"/>
                </a:lnTo>
                <a:lnTo>
                  <a:pt x="58" y="7477"/>
                </a:lnTo>
                <a:lnTo>
                  <a:pt x="403" y="7534"/>
                </a:lnTo>
                <a:lnTo>
                  <a:pt x="978" y="7649"/>
                </a:lnTo>
                <a:lnTo>
                  <a:pt x="1841" y="7649"/>
                </a:lnTo>
                <a:lnTo>
                  <a:pt x="2704" y="7592"/>
                </a:lnTo>
                <a:lnTo>
                  <a:pt x="3566" y="7362"/>
                </a:lnTo>
                <a:lnTo>
                  <a:pt x="4429" y="7132"/>
                </a:lnTo>
                <a:lnTo>
                  <a:pt x="5291" y="6787"/>
                </a:lnTo>
                <a:lnTo>
                  <a:pt x="6096" y="6384"/>
                </a:lnTo>
                <a:lnTo>
                  <a:pt x="6844" y="5867"/>
                </a:lnTo>
                <a:lnTo>
                  <a:pt x="7534" y="5349"/>
                </a:lnTo>
                <a:lnTo>
                  <a:pt x="7879" y="5004"/>
                </a:lnTo>
                <a:lnTo>
                  <a:pt x="8339" y="4544"/>
                </a:lnTo>
                <a:lnTo>
                  <a:pt x="8742" y="4084"/>
                </a:lnTo>
                <a:lnTo>
                  <a:pt x="9087" y="3566"/>
                </a:lnTo>
                <a:lnTo>
                  <a:pt x="9374" y="3049"/>
                </a:lnTo>
                <a:lnTo>
                  <a:pt x="9489" y="2474"/>
                </a:lnTo>
                <a:lnTo>
                  <a:pt x="9547" y="2186"/>
                </a:lnTo>
                <a:lnTo>
                  <a:pt x="9547" y="1899"/>
                </a:lnTo>
                <a:lnTo>
                  <a:pt x="9489" y="1611"/>
                </a:lnTo>
                <a:lnTo>
                  <a:pt x="9374" y="1381"/>
                </a:lnTo>
                <a:lnTo>
                  <a:pt x="9202" y="1094"/>
                </a:lnTo>
                <a:lnTo>
                  <a:pt x="8972" y="806"/>
                </a:lnTo>
                <a:lnTo>
                  <a:pt x="8742" y="633"/>
                </a:lnTo>
                <a:lnTo>
                  <a:pt x="8454" y="403"/>
                </a:lnTo>
                <a:lnTo>
                  <a:pt x="8167" y="288"/>
                </a:lnTo>
                <a:lnTo>
                  <a:pt x="7822" y="173"/>
                </a:lnTo>
                <a:lnTo>
                  <a:pt x="7534" y="58"/>
                </a:lnTo>
                <a:lnTo>
                  <a:pt x="7247"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
          <p:cNvSpPr/>
          <p:nvPr/>
        </p:nvSpPr>
        <p:spPr>
          <a:xfrm>
            <a:off x="882280" y="4325269"/>
            <a:ext cx="315147" cy="674750"/>
          </a:xfrm>
          <a:custGeom>
            <a:rect b="b" l="l" r="r" t="t"/>
            <a:pathLst>
              <a:path extrusionOk="0" h="21796" w="10180">
                <a:moveTo>
                  <a:pt x="9719" y="1"/>
                </a:moveTo>
                <a:lnTo>
                  <a:pt x="9317" y="174"/>
                </a:lnTo>
                <a:lnTo>
                  <a:pt x="8569" y="691"/>
                </a:lnTo>
                <a:lnTo>
                  <a:pt x="7477" y="1439"/>
                </a:lnTo>
                <a:lnTo>
                  <a:pt x="6499" y="2359"/>
                </a:lnTo>
                <a:lnTo>
                  <a:pt x="5521" y="3279"/>
                </a:lnTo>
                <a:lnTo>
                  <a:pt x="4659" y="4314"/>
                </a:lnTo>
                <a:lnTo>
                  <a:pt x="3854" y="5407"/>
                </a:lnTo>
                <a:lnTo>
                  <a:pt x="3049" y="6499"/>
                </a:lnTo>
                <a:lnTo>
                  <a:pt x="2358" y="7649"/>
                </a:lnTo>
                <a:lnTo>
                  <a:pt x="1726" y="8799"/>
                </a:lnTo>
                <a:lnTo>
                  <a:pt x="1266" y="9777"/>
                </a:lnTo>
                <a:lnTo>
                  <a:pt x="863" y="10755"/>
                </a:lnTo>
                <a:lnTo>
                  <a:pt x="576" y="11790"/>
                </a:lnTo>
                <a:lnTo>
                  <a:pt x="288" y="12825"/>
                </a:lnTo>
                <a:lnTo>
                  <a:pt x="116" y="13860"/>
                </a:lnTo>
                <a:lnTo>
                  <a:pt x="1" y="14895"/>
                </a:lnTo>
                <a:lnTo>
                  <a:pt x="1" y="15988"/>
                </a:lnTo>
                <a:lnTo>
                  <a:pt x="116" y="17023"/>
                </a:lnTo>
                <a:lnTo>
                  <a:pt x="288" y="17943"/>
                </a:lnTo>
                <a:lnTo>
                  <a:pt x="576" y="18806"/>
                </a:lnTo>
                <a:lnTo>
                  <a:pt x="978" y="19611"/>
                </a:lnTo>
                <a:lnTo>
                  <a:pt x="1266" y="19956"/>
                </a:lnTo>
                <a:lnTo>
                  <a:pt x="1496" y="20301"/>
                </a:lnTo>
                <a:lnTo>
                  <a:pt x="1841" y="20646"/>
                </a:lnTo>
                <a:lnTo>
                  <a:pt x="2128" y="20933"/>
                </a:lnTo>
                <a:lnTo>
                  <a:pt x="2473" y="21163"/>
                </a:lnTo>
                <a:lnTo>
                  <a:pt x="2876" y="21393"/>
                </a:lnTo>
                <a:lnTo>
                  <a:pt x="3279" y="21566"/>
                </a:lnTo>
                <a:lnTo>
                  <a:pt x="3739" y="21681"/>
                </a:lnTo>
                <a:lnTo>
                  <a:pt x="4199" y="21796"/>
                </a:lnTo>
                <a:lnTo>
                  <a:pt x="5636" y="21796"/>
                </a:lnTo>
                <a:lnTo>
                  <a:pt x="6039" y="21681"/>
                </a:lnTo>
                <a:lnTo>
                  <a:pt x="6441" y="21566"/>
                </a:lnTo>
                <a:lnTo>
                  <a:pt x="6844" y="21451"/>
                </a:lnTo>
                <a:lnTo>
                  <a:pt x="7247" y="21278"/>
                </a:lnTo>
                <a:lnTo>
                  <a:pt x="7592" y="21048"/>
                </a:lnTo>
                <a:lnTo>
                  <a:pt x="7937" y="20761"/>
                </a:lnTo>
                <a:lnTo>
                  <a:pt x="8224" y="20473"/>
                </a:lnTo>
                <a:lnTo>
                  <a:pt x="8512" y="20186"/>
                </a:lnTo>
                <a:lnTo>
                  <a:pt x="8972" y="19496"/>
                </a:lnTo>
                <a:lnTo>
                  <a:pt x="9374" y="18691"/>
                </a:lnTo>
                <a:lnTo>
                  <a:pt x="9719" y="17828"/>
                </a:lnTo>
                <a:lnTo>
                  <a:pt x="9892" y="17023"/>
                </a:lnTo>
                <a:lnTo>
                  <a:pt x="10064" y="16218"/>
                </a:lnTo>
                <a:lnTo>
                  <a:pt x="10122" y="15413"/>
                </a:lnTo>
                <a:lnTo>
                  <a:pt x="10179" y="14550"/>
                </a:lnTo>
                <a:lnTo>
                  <a:pt x="10122" y="13688"/>
                </a:lnTo>
                <a:lnTo>
                  <a:pt x="10064" y="12882"/>
                </a:lnTo>
                <a:lnTo>
                  <a:pt x="9892" y="11215"/>
                </a:lnTo>
                <a:lnTo>
                  <a:pt x="9547" y="9087"/>
                </a:lnTo>
                <a:lnTo>
                  <a:pt x="9202" y="6902"/>
                </a:lnTo>
                <a:lnTo>
                  <a:pt x="9087" y="5752"/>
                </a:lnTo>
                <a:lnTo>
                  <a:pt x="8972" y="4659"/>
                </a:lnTo>
                <a:lnTo>
                  <a:pt x="8972" y="3566"/>
                </a:lnTo>
                <a:lnTo>
                  <a:pt x="9087" y="2474"/>
                </a:lnTo>
                <a:lnTo>
                  <a:pt x="9202" y="1841"/>
                </a:lnTo>
                <a:lnTo>
                  <a:pt x="9374" y="1266"/>
                </a:lnTo>
                <a:lnTo>
                  <a:pt x="9547" y="634"/>
                </a:lnTo>
                <a:lnTo>
                  <a:pt x="9834" y="58"/>
                </a:lnTo>
                <a:lnTo>
                  <a:pt x="9834"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
          <p:cNvSpPr/>
          <p:nvPr/>
        </p:nvSpPr>
        <p:spPr>
          <a:xfrm>
            <a:off x="1341596" y="4382261"/>
            <a:ext cx="281311" cy="379229"/>
          </a:xfrm>
          <a:custGeom>
            <a:rect b="b" l="l" r="r" t="t"/>
            <a:pathLst>
              <a:path extrusionOk="0" h="12250" w="9087">
                <a:moveTo>
                  <a:pt x="288" y="0"/>
                </a:moveTo>
                <a:lnTo>
                  <a:pt x="230" y="58"/>
                </a:lnTo>
                <a:lnTo>
                  <a:pt x="173" y="288"/>
                </a:lnTo>
                <a:lnTo>
                  <a:pt x="58" y="863"/>
                </a:lnTo>
                <a:lnTo>
                  <a:pt x="0" y="1668"/>
                </a:lnTo>
                <a:lnTo>
                  <a:pt x="0" y="2530"/>
                </a:lnTo>
                <a:lnTo>
                  <a:pt x="0" y="3336"/>
                </a:lnTo>
                <a:lnTo>
                  <a:pt x="115" y="4198"/>
                </a:lnTo>
                <a:lnTo>
                  <a:pt x="288" y="5003"/>
                </a:lnTo>
                <a:lnTo>
                  <a:pt x="460" y="5808"/>
                </a:lnTo>
                <a:lnTo>
                  <a:pt x="748" y="6613"/>
                </a:lnTo>
                <a:lnTo>
                  <a:pt x="978" y="7361"/>
                </a:lnTo>
                <a:lnTo>
                  <a:pt x="1266" y="7994"/>
                </a:lnTo>
                <a:lnTo>
                  <a:pt x="1553" y="8569"/>
                </a:lnTo>
                <a:lnTo>
                  <a:pt x="1898" y="9144"/>
                </a:lnTo>
                <a:lnTo>
                  <a:pt x="2243" y="9719"/>
                </a:lnTo>
                <a:lnTo>
                  <a:pt x="2646" y="10236"/>
                </a:lnTo>
                <a:lnTo>
                  <a:pt x="3106" y="10696"/>
                </a:lnTo>
                <a:lnTo>
                  <a:pt x="3566" y="11156"/>
                </a:lnTo>
                <a:lnTo>
                  <a:pt x="4141" y="11559"/>
                </a:lnTo>
                <a:lnTo>
                  <a:pt x="4658" y="11847"/>
                </a:lnTo>
                <a:lnTo>
                  <a:pt x="5176" y="12077"/>
                </a:lnTo>
                <a:lnTo>
                  <a:pt x="5694" y="12192"/>
                </a:lnTo>
                <a:lnTo>
                  <a:pt x="6211" y="12249"/>
                </a:lnTo>
                <a:lnTo>
                  <a:pt x="6786" y="12192"/>
                </a:lnTo>
                <a:lnTo>
                  <a:pt x="7304" y="12077"/>
                </a:lnTo>
                <a:lnTo>
                  <a:pt x="7764" y="11789"/>
                </a:lnTo>
                <a:lnTo>
                  <a:pt x="8224" y="11386"/>
                </a:lnTo>
                <a:lnTo>
                  <a:pt x="8626" y="10984"/>
                </a:lnTo>
                <a:lnTo>
                  <a:pt x="8856" y="10466"/>
                </a:lnTo>
                <a:lnTo>
                  <a:pt x="9029" y="10006"/>
                </a:lnTo>
                <a:lnTo>
                  <a:pt x="9086" y="9489"/>
                </a:lnTo>
                <a:lnTo>
                  <a:pt x="9086" y="8971"/>
                </a:lnTo>
                <a:lnTo>
                  <a:pt x="8971" y="8454"/>
                </a:lnTo>
                <a:lnTo>
                  <a:pt x="8741" y="7936"/>
                </a:lnTo>
                <a:lnTo>
                  <a:pt x="8454" y="7419"/>
                </a:lnTo>
                <a:lnTo>
                  <a:pt x="8166" y="7016"/>
                </a:lnTo>
                <a:lnTo>
                  <a:pt x="7879" y="6613"/>
                </a:lnTo>
                <a:lnTo>
                  <a:pt x="7131" y="5866"/>
                </a:lnTo>
                <a:lnTo>
                  <a:pt x="6326" y="5176"/>
                </a:lnTo>
                <a:lnTo>
                  <a:pt x="5521" y="4601"/>
                </a:lnTo>
                <a:lnTo>
                  <a:pt x="4371" y="3911"/>
                </a:lnTo>
                <a:lnTo>
                  <a:pt x="3221" y="3163"/>
                </a:lnTo>
                <a:lnTo>
                  <a:pt x="2646" y="2760"/>
                </a:lnTo>
                <a:lnTo>
                  <a:pt x="2071" y="2300"/>
                </a:lnTo>
                <a:lnTo>
                  <a:pt x="1611" y="1840"/>
                </a:lnTo>
                <a:lnTo>
                  <a:pt x="1151" y="1380"/>
                </a:lnTo>
                <a:lnTo>
                  <a:pt x="690" y="748"/>
                </a:lnTo>
                <a:lnTo>
                  <a:pt x="288"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
          <p:cNvSpPr/>
          <p:nvPr/>
        </p:nvSpPr>
        <p:spPr>
          <a:xfrm>
            <a:off x="8097668" y="4736508"/>
            <a:ext cx="318707" cy="290227"/>
          </a:xfrm>
          <a:custGeom>
            <a:rect b="b" l="l" r="r" t="t"/>
            <a:pathLst>
              <a:path extrusionOk="0" h="9375" w="10295">
                <a:moveTo>
                  <a:pt x="1" y="1"/>
                </a:moveTo>
                <a:lnTo>
                  <a:pt x="1" y="58"/>
                </a:lnTo>
                <a:lnTo>
                  <a:pt x="1" y="288"/>
                </a:lnTo>
                <a:lnTo>
                  <a:pt x="58" y="864"/>
                </a:lnTo>
                <a:lnTo>
                  <a:pt x="173" y="1554"/>
                </a:lnTo>
                <a:lnTo>
                  <a:pt x="403" y="2301"/>
                </a:lnTo>
                <a:lnTo>
                  <a:pt x="633" y="3049"/>
                </a:lnTo>
                <a:lnTo>
                  <a:pt x="978" y="3739"/>
                </a:lnTo>
                <a:lnTo>
                  <a:pt x="1323" y="4429"/>
                </a:lnTo>
                <a:lnTo>
                  <a:pt x="1668" y="5119"/>
                </a:lnTo>
                <a:lnTo>
                  <a:pt x="2128" y="5752"/>
                </a:lnTo>
                <a:lnTo>
                  <a:pt x="2531" y="6327"/>
                </a:lnTo>
                <a:lnTo>
                  <a:pt x="2934" y="6787"/>
                </a:lnTo>
                <a:lnTo>
                  <a:pt x="3336" y="7247"/>
                </a:lnTo>
                <a:lnTo>
                  <a:pt x="3796" y="7707"/>
                </a:lnTo>
                <a:lnTo>
                  <a:pt x="4256" y="8052"/>
                </a:lnTo>
                <a:lnTo>
                  <a:pt x="4716" y="8397"/>
                </a:lnTo>
                <a:lnTo>
                  <a:pt x="5234" y="8742"/>
                </a:lnTo>
                <a:lnTo>
                  <a:pt x="5809" y="8972"/>
                </a:lnTo>
                <a:lnTo>
                  <a:pt x="6384" y="9202"/>
                </a:lnTo>
                <a:lnTo>
                  <a:pt x="6901" y="9317"/>
                </a:lnTo>
                <a:lnTo>
                  <a:pt x="7419" y="9375"/>
                </a:lnTo>
                <a:lnTo>
                  <a:pt x="7937" y="9375"/>
                </a:lnTo>
                <a:lnTo>
                  <a:pt x="8397" y="9317"/>
                </a:lnTo>
                <a:lnTo>
                  <a:pt x="8857" y="9144"/>
                </a:lnTo>
                <a:lnTo>
                  <a:pt x="9259" y="8857"/>
                </a:lnTo>
                <a:lnTo>
                  <a:pt x="9662" y="8512"/>
                </a:lnTo>
                <a:lnTo>
                  <a:pt x="9949" y="8052"/>
                </a:lnTo>
                <a:lnTo>
                  <a:pt x="10179" y="7534"/>
                </a:lnTo>
                <a:lnTo>
                  <a:pt x="10294" y="7074"/>
                </a:lnTo>
                <a:lnTo>
                  <a:pt x="10294" y="6614"/>
                </a:lnTo>
                <a:lnTo>
                  <a:pt x="10237" y="6097"/>
                </a:lnTo>
                <a:lnTo>
                  <a:pt x="10064" y="5694"/>
                </a:lnTo>
                <a:lnTo>
                  <a:pt x="9834" y="5234"/>
                </a:lnTo>
                <a:lnTo>
                  <a:pt x="9547" y="4831"/>
                </a:lnTo>
                <a:lnTo>
                  <a:pt x="9144" y="4486"/>
                </a:lnTo>
                <a:lnTo>
                  <a:pt x="8799" y="4199"/>
                </a:lnTo>
                <a:lnTo>
                  <a:pt x="8397" y="3911"/>
                </a:lnTo>
                <a:lnTo>
                  <a:pt x="7592" y="3451"/>
                </a:lnTo>
                <a:lnTo>
                  <a:pt x="6671" y="3049"/>
                </a:lnTo>
                <a:lnTo>
                  <a:pt x="5809" y="2761"/>
                </a:lnTo>
                <a:lnTo>
                  <a:pt x="4601" y="2416"/>
                </a:lnTo>
                <a:lnTo>
                  <a:pt x="3394" y="2014"/>
                </a:lnTo>
                <a:lnTo>
                  <a:pt x="2819" y="1841"/>
                </a:lnTo>
                <a:lnTo>
                  <a:pt x="2186" y="1611"/>
                </a:lnTo>
                <a:lnTo>
                  <a:pt x="1668" y="1324"/>
                </a:lnTo>
                <a:lnTo>
                  <a:pt x="1093" y="979"/>
                </a:lnTo>
                <a:lnTo>
                  <a:pt x="576" y="576"/>
                </a:lnTo>
                <a:lnTo>
                  <a:pt x="58" y="58"/>
                </a:lnTo>
                <a:lnTo>
                  <a:pt x="1" y="1"/>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
          <p:cNvSpPr/>
          <p:nvPr/>
        </p:nvSpPr>
        <p:spPr>
          <a:xfrm>
            <a:off x="7823509" y="4656421"/>
            <a:ext cx="160267" cy="236794"/>
          </a:xfrm>
          <a:custGeom>
            <a:rect b="b" l="l" r="r" t="t"/>
            <a:pathLst>
              <a:path extrusionOk="0" h="7649" w="5177">
                <a:moveTo>
                  <a:pt x="1" y="0"/>
                </a:moveTo>
                <a:lnTo>
                  <a:pt x="1" y="58"/>
                </a:lnTo>
                <a:lnTo>
                  <a:pt x="288" y="403"/>
                </a:lnTo>
                <a:lnTo>
                  <a:pt x="518" y="863"/>
                </a:lnTo>
                <a:lnTo>
                  <a:pt x="633" y="1265"/>
                </a:lnTo>
                <a:lnTo>
                  <a:pt x="748" y="1668"/>
                </a:lnTo>
                <a:lnTo>
                  <a:pt x="863" y="2473"/>
                </a:lnTo>
                <a:lnTo>
                  <a:pt x="1036" y="4141"/>
                </a:lnTo>
                <a:lnTo>
                  <a:pt x="1093" y="4773"/>
                </a:lnTo>
                <a:lnTo>
                  <a:pt x="1266" y="5406"/>
                </a:lnTo>
                <a:lnTo>
                  <a:pt x="1438" y="5981"/>
                </a:lnTo>
                <a:lnTo>
                  <a:pt x="1726" y="6556"/>
                </a:lnTo>
                <a:lnTo>
                  <a:pt x="1898" y="6843"/>
                </a:lnTo>
                <a:lnTo>
                  <a:pt x="2128" y="7131"/>
                </a:lnTo>
                <a:lnTo>
                  <a:pt x="2416" y="7303"/>
                </a:lnTo>
                <a:lnTo>
                  <a:pt x="2646" y="7476"/>
                </a:lnTo>
                <a:lnTo>
                  <a:pt x="2934" y="7591"/>
                </a:lnTo>
                <a:lnTo>
                  <a:pt x="3279" y="7649"/>
                </a:lnTo>
                <a:lnTo>
                  <a:pt x="3624" y="7649"/>
                </a:lnTo>
                <a:lnTo>
                  <a:pt x="3969" y="7534"/>
                </a:lnTo>
                <a:lnTo>
                  <a:pt x="4314" y="7418"/>
                </a:lnTo>
                <a:lnTo>
                  <a:pt x="4601" y="7188"/>
                </a:lnTo>
                <a:lnTo>
                  <a:pt x="4774" y="6958"/>
                </a:lnTo>
                <a:lnTo>
                  <a:pt x="4946" y="6728"/>
                </a:lnTo>
                <a:lnTo>
                  <a:pt x="5119" y="6383"/>
                </a:lnTo>
                <a:lnTo>
                  <a:pt x="5176" y="6096"/>
                </a:lnTo>
                <a:lnTo>
                  <a:pt x="5176" y="5693"/>
                </a:lnTo>
                <a:lnTo>
                  <a:pt x="5176" y="5348"/>
                </a:lnTo>
                <a:lnTo>
                  <a:pt x="5119" y="4946"/>
                </a:lnTo>
                <a:lnTo>
                  <a:pt x="5004" y="4543"/>
                </a:lnTo>
                <a:lnTo>
                  <a:pt x="4889" y="4198"/>
                </a:lnTo>
                <a:lnTo>
                  <a:pt x="4716" y="3796"/>
                </a:lnTo>
                <a:lnTo>
                  <a:pt x="4314" y="3106"/>
                </a:lnTo>
                <a:lnTo>
                  <a:pt x="3796" y="2473"/>
                </a:lnTo>
                <a:lnTo>
                  <a:pt x="3106" y="1783"/>
                </a:lnTo>
                <a:lnTo>
                  <a:pt x="2301" y="1093"/>
                </a:lnTo>
                <a:lnTo>
                  <a:pt x="1438" y="575"/>
                </a:lnTo>
                <a:lnTo>
                  <a:pt x="978" y="345"/>
                </a:lnTo>
                <a:lnTo>
                  <a:pt x="518" y="115"/>
                </a:lnTo>
                <a:lnTo>
                  <a:pt x="231" y="58"/>
                </a:lnTo>
                <a:lnTo>
                  <a:pt x="58" y="0"/>
                </a:lnTo>
                <a:close/>
              </a:path>
            </a:pathLst>
          </a:custGeom>
          <a:solidFill>
            <a:srgbClr val="FEB7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
          <p:cNvSpPr/>
          <p:nvPr/>
        </p:nvSpPr>
        <p:spPr>
          <a:xfrm>
            <a:off x="8359383" y="4166828"/>
            <a:ext cx="639118" cy="263510"/>
          </a:xfrm>
          <a:custGeom>
            <a:rect b="b" l="l" r="r" t="t"/>
            <a:pathLst>
              <a:path extrusionOk="0" h="8512" w="20645">
                <a:moveTo>
                  <a:pt x="15699" y="1"/>
                </a:moveTo>
                <a:lnTo>
                  <a:pt x="14779" y="58"/>
                </a:lnTo>
                <a:lnTo>
                  <a:pt x="13802" y="231"/>
                </a:lnTo>
                <a:lnTo>
                  <a:pt x="12882" y="461"/>
                </a:lnTo>
                <a:lnTo>
                  <a:pt x="11962" y="806"/>
                </a:lnTo>
                <a:lnTo>
                  <a:pt x="11099" y="1151"/>
                </a:lnTo>
                <a:lnTo>
                  <a:pt x="9316" y="1899"/>
                </a:lnTo>
                <a:lnTo>
                  <a:pt x="8224" y="2416"/>
                </a:lnTo>
                <a:lnTo>
                  <a:pt x="7131" y="2934"/>
                </a:lnTo>
                <a:lnTo>
                  <a:pt x="5981" y="3451"/>
                </a:lnTo>
                <a:lnTo>
                  <a:pt x="4831" y="3854"/>
                </a:lnTo>
                <a:lnTo>
                  <a:pt x="3623" y="4256"/>
                </a:lnTo>
                <a:lnTo>
                  <a:pt x="3048" y="4371"/>
                </a:lnTo>
                <a:lnTo>
                  <a:pt x="2473" y="4429"/>
                </a:lnTo>
                <a:lnTo>
                  <a:pt x="1840" y="4486"/>
                </a:lnTo>
                <a:lnTo>
                  <a:pt x="1265" y="4429"/>
                </a:lnTo>
                <a:lnTo>
                  <a:pt x="633" y="4371"/>
                </a:lnTo>
                <a:lnTo>
                  <a:pt x="58" y="4199"/>
                </a:lnTo>
                <a:lnTo>
                  <a:pt x="0" y="4199"/>
                </a:lnTo>
                <a:lnTo>
                  <a:pt x="0" y="4314"/>
                </a:lnTo>
                <a:lnTo>
                  <a:pt x="288" y="4601"/>
                </a:lnTo>
                <a:lnTo>
                  <a:pt x="863" y="5119"/>
                </a:lnTo>
                <a:lnTo>
                  <a:pt x="1725" y="5637"/>
                </a:lnTo>
                <a:lnTo>
                  <a:pt x="2530" y="6154"/>
                </a:lnTo>
                <a:lnTo>
                  <a:pt x="3451" y="6557"/>
                </a:lnTo>
                <a:lnTo>
                  <a:pt x="4371" y="6959"/>
                </a:lnTo>
                <a:lnTo>
                  <a:pt x="5291" y="7304"/>
                </a:lnTo>
                <a:lnTo>
                  <a:pt x="6211" y="7592"/>
                </a:lnTo>
                <a:lnTo>
                  <a:pt x="7131" y="7879"/>
                </a:lnTo>
                <a:lnTo>
                  <a:pt x="8051" y="8052"/>
                </a:lnTo>
                <a:lnTo>
                  <a:pt x="8971" y="8224"/>
                </a:lnTo>
                <a:lnTo>
                  <a:pt x="9949" y="8397"/>
                </a:lnTo>
                <a:lnTo>
                  <a:pt x="10869" y="8454"/>
                </a:lnTo>
                <a:lnTo>
                  <a:pt x="11847" y="8512"/>
                </a:lnTo>
                <a:lnTo>
                  <a:pt x="12767" y="8512"/>
                </a:lnTo>
                <a:lnTo>
                  <a:pt x="13744" y="8454"/>
                </a:lnTo>
                <a:lnTo>
                  <a:pt x="14664" y="8339"/>
                </a:lnTo>
                <a:lnTo>
                  <a:pt x="15584" y="8167"/>
                </a:lnTo>
                <a:lnTo>
                  <a:pt x="16275" y="7994"/>
                </a:lnTo>
                <a:lnTo>
                  <a:pt x="17022" y="7707"/>
                </a:lnTo>
                <a:lnTo>
                  <a:pt x="17827" y="7419"/>
                </a:lnTo>
                <a:lnTo>
                  <a:pt x="18517" y="7017"/>
                </a:lnTo>
                <a:lnTo>
                  <a:pt x="19207" y="6557"/>
                </a:lnTo>
                <a:lnTo>
                  <a:pt x="19495" y="6327"/>
                </a:lnTo>
                <a:lnTo>
                  <a:pt x="19782" y="6039"/>
                </a:lnTo>
                <a:lnTo>
                  <a:pt x="20012" y="5752"/>
                </a:lnTo>
                <a:lnTo>
                  <a:pt x="20242" y="5407"/>
                </a:lnTo>
                <a:lnTo>
                  <a:pt x="20415" y="5061"/>
                </a:lnTo>
                <a:lnTo>
                  <a:pt x="20530" y="4716"/>
                </a:lnTo>
                <a:lnTo>
                  <a:pt x="20588" y="4314"/>
                </a:lnTo>
                <a:lnTo>
                  <a:pt x="20645" y="3854"/>
                </a:lnTo>
                <a:lnTo>
                  <a:pt x="20588" y="3451"/>
                </a:lnTo>
                <a:lnTo>
                  <a:pt x="20472" y="3049"/>
                </a:lnTo>
                <a:lnTo>
                  <a:pt x="20300" y="2704"/>
                </a:lnTo>
                <a:lnTo>
                  <a:pt x="20127" y="2301"/>
                </a:lnTo>
                <a:lnTo>
                  <a:pt x="19897" y="1956"/>
                </a:lnTo>
                <a:lnTo>
                  <a:pt x="19610" y="1611"/>
                </a:lnTo>
                <a:lnTo>
                  <a:pt x="19322" y="1324"/>
                </a:lnTo>
                <a:lnTo>
                  <a:pt x="18977" y="1036"/>
                </a:lnTo>
                <a:lnTo>
                  <a:pt x="18632" y="748"/>
                </a:lnTo>
                <a:lnTo>
                  <a:pt x="18230" y="576"/>
                </a:lnTo>
                <a:lnTo>
                  <a:pt x="17885" y="346"/>
                </a:lnTo>
                <a:lnTo>
                  <a:pt x="17482" y="231"/>
                </a:lnTo>
                <a:lnTo>
                  <a:pt x="17080" y="116"/>
                </a:lnTo>
                <a:lnTo>
                  <a:pt x="16677" y="58"/>
                </a:lnTo>
                <a:lnTo>
                  <a:pt x="15699"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
          <p:cNvSpPr/>
          <p:nvPr/>
        </p:nvSpPr>
        <p:spPr>
          <a:xfrm>
            <a:off x="8133270" y="4298583"/>
            <a:ext cx="544790" cy="532314"/>
          </a:xfrm>
          <a:custGeom>
            <a:rect b="b" l="l" r="r" t="t"/>
            <a:pathLst>
              <a:path extrusionOk="0" h="17195" w="17598">
                <a:moveTo>
                  <a:pt x="58" y="0"/>
                </a:moveTo>
                <a:lnTo>
                  <a:pt x="58" y="115"/>
                </a:lnTo>
                <a:lnTo>
                  <a:pt x="1" y="518"/>
                </a:lnTo>
                <a:lnTo>
                  <a:pt x="58" y="1438"/>
                </a:lnTo>
                <a:lnTo>
                  <a:pt x="231" y="2761"/>
                </a:lnTo>
                <a:lnTo>
                  <a:pt x="576" y="4083"/>
                </a:lnTo>
                <a:lnTo>
                  <a:pt x="921" y="5348"/>
                </a:lnTo>
                <a:lnTo>
                  <a:pt x="1439" y="6671"/>
                </a:lnTo>
                <a:lnTo>
                  <a:pt x="1956" y="7879"/>
                </a:lnTo>
                <a:lnTo>
                  <a:pt x="2589" y="9086"/>
                </a:lnTo>
                <a:lnTo>
                  <a:pt x="3279" y="10237"/>
                </a:lnTo>
                <a:lnTo>
                  <a:pt x="3969" y="11329"/>
                </a:lnTo>
                <a:lnTo>
                  <a:pt x="4601" y="12249"/>
                </a:lnTo>
                <a:lnTo>
                  <a:pt x="5291" y="13054"/>
                </a:lnTo>
                <a:lnTo>
                  <a:pt x="6039" y="13859"/>
                </a:lnTo>
                <a:lnTo>
                  <a:pt x="6787" y="14550"/>
                </a:lnTo>
                <a:lnTo>
                  <a:pt x="7649" y="15240"/>
                </a:lnTo>
                <a:lnTo>
                  <a:pt x="8512" y="15815"/>
                </a:lnTo>
                <a:lnTo>
                  <a:pt x="9489" y="16332"/>
                </a:lnTo>
                <a:lnTo>
                  <a:pt x="10467" y="16735"/>
                </a:lnTo>
                <a:lnTo>
                  <a:pt x="11387" y="17022"/>
                </a:lnTo>
                <a:lnTo>
                  <a:pt x="12250" y="17195"/>
                </a:lnTo>
                <a:lnTo>
                  <a:pt x="13630" y="17195"/>
                </a:lnTo>
                <a:lnTo>
                  <a:pt x="14032" y="17080"/>
                </a:lnTo>
                <a:lnTo>
                  <a:pt x="14435" y="16965"/>
                </a:lnTo>
                <a:lnTo>
                  <a:pt x="14838" y="16850"/>
                </a:lnTo>
                <a:lnTo>
                  <a:pt x="15240" y="16620"/>
                </a:lnTo>
                <a:lnTo>
                  <a:pt x="15585" y="16390"/>
                </a:lnTo>
                <a:lnTo>
                  <a:pt x="15988" y="16102"/>
                </a:lnTo>
                <a:lnTo>
                  <a:pt x="16275" y="15815"/>
                </a:lnTo>
                <a:lnTo>
                  <a:pt x="16620" y="15412"/>
                </a:lnTo>
                <a:lnTo>
                  <a:pt x="16850" y="15010"/>
                </a:lnTo>
                <a:lnTo>
                  <a:pt x="17080" y="14607"/>
                </a:lnTo>
                <a:lnTo>
                  <a:pt x="17310" y="14204"/>
                </a:lnTo>
                <a:lnTo>
                  <a:pt x="17425" y="13744"/>
                </a:lnTo>
                <a:lnTo>
                  <a:pt x="17540" y="13342"/>
                </a:lnTo>
                <a:lnTo>
                  <a:pt x="17598" y="12939"/>
                </a:lnTo>
                <a:lnTo>
                  <a:pt x="17598" y="12479"/>
                </a:lnTo>
                <a:lnTo>
                  <a:pt x="17598" y="12077"/>
                </a:lnTo>
                <a:lnTo>
                  <a:pt x="17540" y="11674"/>
                </a:lnTo>
                <a:lnTo>
                  <a:pt x="17425" y="11272"/>
                </a:lnTo>
                <a:lnTo>
                  <a:pt x="17253" y="10869"/>
                </a:lnTo>
                <a:lnTo>
                  <a:pt x="16908" y="10122"/>
                </a:lnTo>
                <a:lnTo>
                  <a:pt x="16390" y="9374"/>
                </a:lnTo>
                <a:lnTo>
                  <a:pt x="15758" y="8684"/>
                </a:lnTo>
                <a:lnTo>
                  <a:pt x="15183" y="8109"/>
                </a:lnTo>
                <a:lnTo>
                  <a:pt x="14492" y="7591"/>
                </a:lnTo>
                <a:lnTo>
                  <a:pt x="13802" y="7131"/>
                </a:lnTo>
                <a:lnTo>
                  <a:pt x="13112" y="6671"/>
                </a:lnTo>
                <a:lnTo>
                  <a:pt x="12365" y="6326"/>
                </a:lnTo>
                <a:lnTo>
                  <a:pt x="11560" y="5924"/>
                </a:lnTo>
                <a:lnTo>
                  <a:pt x="10007" y="5348"/>
                </a:lnTo>
                <a:lnTo>
                  <a:pt x="7994" y="4601"/>
                </a:lnTo>
                <a:lnTo>
                  <a:pt x="5867" y="3853"/>
                </a:lnTo>
                <a:lnTo>
                  <a:pt x="4831" y="3451"/>
                </a:lnTo>
                <a:lnTo>
                  <a:pt x="3796" y="2991"/>
                </a:lnTo>
                <a:lnTo>
                  <a:pt x="2819" y="2473"/>
                </a:lnTo>
                <a:lnTo>
                  <a:pt x="1956" y="1841"/>
                </a:lnTo>
                <a:lnTo>
                  <a:pt x="1439" y="1438"/>
                </a:lnTo>
                <a:lnTo>
                  <a:pt x="978" y="1036"/>
                </a:lnTo>
                <a:lnTo>
                  <a:pt x="518" y="518"/>
                </a:lnTo>
                <a:lnTo>
                  <a:pt x="116" y="58"/>
                </a:lnTo>
                <a:lnTo>
                  <a:pt x="58"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
          <p:cNvSpPr/>
          <p:nvPr/>
        </p:nvSpPr>
        <p:spPr>
          <a:xfrm>
            <a:off x="7900067" y="4440988"/>
            <a:ext cx="158471" cy="124666"/>
          </a:xfrm>
          <a:custGeom>
            <a:rect b="b" l="l" r="r" t="t"/>
            <a:pathLst>
              <a:path extrusionOk="0" h="4027" w="5119">
                <a:moveTo>
                  <a:pt x="2071" y="1"/>
                </a:moveTo>
                <a:lnTo>
                  <a:pt x="1553" y="116"/>
                </a:lnTo>
                <a:lnTo>
                  <a:pt x="1208" y="231"/>
                </a:lnTo>
                <a:lnTo>
                  <a:pt x="806" y="461"/>
                </a:lnTo>
                <a:lnTo>
                  <a:pt x="518" y="748"/>
                </a:lnTo>
                <a:lnTo>
                  <a:pt x="288" y="1094"/>
                </a:lnTo>
                <a:lnTo>
                  <a:pt x="115" y="1439"/>
                </a:lnTo>
                <a:lnTo>
                  <a:pt x="0" y="1841"/>
                </a:lnTo>
                <a:lnTo>
                  <a:pt x="58" y="2244"/>
                </a:lnTo>
                <a:lnTo>
                  <a:pt x="230" y="2646"/>
                </a:lnTo>
                <a:lnTo>
                  <a:pt x="518" y="3049"/>
                </a:lnTo>
                <a:lnTo>
                  <a:pt x="863" y="3394"/>
                </a:lnTo>
                <a:lnTo>
                  <a:pt x="1266" y="3624"/>
                </a:lnTo>
                <a:lnTo>
                  <a:pt x="1726" y="3796"/>
                </a:lnTo>
                <a:lnTo>
                  <a:pt x="2186" y="3969"/>
                </a:lnTo>
                <a:lnTo>
                  <a:pt x="2646" y="4026"/>
                </a:lnTo>
                <a:lnTo>
                  <a:pt x="3106" y="3969"/>
                </a:lnTo>
                <a:lnTo>
                  <a:pt x="3566" y="3911"/>
                </a:lnTo>
                <a:lnTo>
                  <a:pt x="3968" y="3739"/>
                </a:lnTo>
                <a:lnTo>
                  <a:pt x="4313" y="3509"/>
                </a:lnTo>
                <a:lnTo>
                  <a:pt x="4659" y="3279"/>
                </a:lnTo>
                <a:lnTo>
                  <a:pt x="4889" y="2934"/>
                </a:lnTo>
                <a:lnTo>
                  <a:pt x="5061" y="2589"/>
                </a:lnTo>
                <a:lnTo>
                  <a:pt x="5119" y="2186"/>
                </a:lnTo>
                <a:lnTo>
                  <a:pt x="5119" y="1784"/>
                </a:lnTo>
                <a:lnTo>
                  <a:pt x="4946" y="1324"/>
                </a:lnTo>
                <a:lnTo>
                  <a:pt x="4659" y="979"/>
                </a:lnTo>
                <a:lnTo>
                  <a:pt x="4313" y="633"/>
                </a:lnTo>
                <a:lnTo>
                  <a:pt x="3911" y="346"/>
                </a:lnTo>
                <a:lnTo>
                  <a:pt x="3451" y="173"/>
                </a:lnTo>
                <a:lnTo>
                  <a:pt x="2991" y="58"/>
                </a:lnTo>
                <a:lnTo>
                  <a:pt x="2531"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
          <p:cNvSpPr/>
          <p:nvPr/>
        </p:nvSpPr>
        <p:spPr>
          <a:xfrm>
            <a:off x="1282839" y="4773905"/>
            <a:ext cx="110425" cy="87269"/>
          </a:xfrm>
          <a:custGeom>
            <a:rect b="b" l="l" r="r" t="t"/>
            <a:pathLst>
              <a:path extrusionOk="0" h="2819" w="3567">
                <a:moveTo>
                  <a:pt x="1381" y="1"/>
                </a:moveTo>
                <a:lnTo>
                  <a:pt x="1093" y="58"/>
                </a:lnTo>
                <a:lnTo>
                  <a:pt x="806" y="173"/>
                </a:lnTo>
                <a:lnTo>
                  <a:pt x="576" y="346"/>
                </a:lnTo>
                <a:lnTo>
                  <a:pt x="346" y="518"/>
                </a:lnTo>
                <a:lnTo>
                  <a:pt x="173" y="748"/>
                </a:lnTo>
                <a:lnTo>
                  <a:pt x="58" y="1036"/>
                </a:lnTo>
                <a:lnTo>
                  <a:pt x="1" y="1266"/>
                </a:lnTo>
                <a:lnTo>
                  <a:pt x="1" y="1553"/>
                </a:lnTo>
                <a:lnTo>
                  <a:pt x="173" y="1841"/>
                </a:lnTo>
                <a:lnTo>
                  <a:pt x="346" y="2128"/>
                </a:lnTo>
                <a:lnTo>
                  <a:pt x="576" y="2358"/>
                </a:lnTo>
                <a:lnTo>
                  <a:pt x="863" y="2531"/>
                </a:lnTo>
                <a:lnTo>
                  <a:pt x="1151" y="2646"/>
                </a:lnTo>
                <a:lnTo>
                  <a:pt x="1496" y="2761"/>
                </a:lnTo>
                <a:lnTo>
                  <a:pt x="1841" y="2818"/>
                </a:lnTo>
                <a:lnTo>
                  <a:pt x="2128" y="2818"/>
                </a:lnTo>
                <a:lnTo>
                  <a:pt x="2473" y="2703"/>
                </a:lnTo>
                <a:lnTo>
                  <a:pt x="2761" y="2646"/>
                </a:lnTo>
                <a:lnTo>
                  <a:pt x="2991" y="2473"/>
                </a:lnTo>
                <a:lnTo>
                  <a:pt x="3221" y="2301"/>
                </a:lnTo>
                <a:lnTo>
                  <a:pt x="3394" y="2071"/>
                </a:lnTo>
                <a:lnTo>
                  <a:pt x="3509" y="1783"/>
                </a:lnTo>
                <a:lnTo>
                  <a:pt x="3566" y="1496"/>
                </a:lnTo>
                <a:lnTo>
                  <a:pt x="3509" y="1208"/>
                </a:lnTo>
                <a:lnTo>
                  <a:pt x="3394" y="921"/>
                </a:lnTo>
                <a:lnTo>
                  <a:pt x="3221" y="691"/>
                </a:lnTo>
                <a:lnTo>
                  <a:pt x="2991" y="461"/>
                </a:lnTo>
                <a:lnTo>
                  <a:pt x="2703" y="288"/>
                </a:lnTo>
                <a:lnTo>
                  <a:pt x="2416" y="116"/>
                </a:lnTo>
                <a:lnTo>
                  <a:pt x="2071" y="58"/>
                </a:lnTo>
                <a:lnTo>
                  <a:pt x="1726"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
          <p:cNvSpPr/>
          <p:nvPr/>
        </p:nvSpPr>
        <p:spPr>
          <a:xfrm>
            <a:off x="243162" y="1151103"/>
            <a:ext cx="110425" cy="85474"/>
          </a:xfrm>
          <a:custGeom>
            <a:rect b="b" l="l" r="r" t="t"/>
            <a:pathLst>
              <a:path extrusionOk="0" h="2761" w="3567">
                <a:moveTo>
                  <a:pt x="1726" y="0"/>
                </a:moveTo>
                <a:lnTo>
                  <a:pt x="1381" y="58"/>
                </a:lnTo>
                <a:lnTo>
                  <a:pt x="1093" y="115"/>
                </a:lnTo>
                <a:lnTo>
                  <a:pt x="748" y="288"/>
                </a:lnTo>
                <a:lnTo>
                  <a:pt x="518" y="460"/>
                </a:lnTo>
                <a:lnTo>
                  <a:pt x="346" y="690"/>
                </a:lnTo>
                <a:lnTo>
                  <a:pt x="173" y="920"/>
                </a:lnTo>
                <a:lnTo>
                  <a:pt x="58" y="1150"/>
                </a:lnTo>
                <a:lnTo>
                  <a:pt x="1" y="1438"/>
                </a:lnTo>
                <a:lnTo>
                  <a:pt x="1" y="1725"/>
                </a:lnTo>
                <a:lnTo>
                  <a:pt x="116" y="2013"/>
                </a:lnTo>
                <a:lnTo>
                  <a:pt x="288" y="2243"/>
                </a:lnTo>
                <a:lnTo>
                  <a:pt x="576" y="2473"/>
                </a:lnTo>
                <a:lnTo>
                  <a:pt x="863" y="2588"/>
                </a:lnTo>
                <a:lnTo>
                  <a:pt x="1208" y="2703"/>
                </a:lnTo>
                <a:lnTo>
                  <a:pt x="1496" y="2760"/>
                </a:lnTo>
                <a:lnTo>
                  <a:pt x="2186" y="2760"/>
                </a:lnTo>
                <a:lnTo>
                  <a:pt x="2474" y="2645"/>
                </a:lnTo>
                <a:lnTo>
                  <a:pt x="2819" y="2473"/>
                </a:lnTo>
                <a:lnTo>
                  <a:pt x="3049" y="2300"/>
                </a:lnTo>
                <a:lnTo>
                  <a:pt x="3221" y="2128"/>
                </a:lnTo>
                <a:lnTo>
                  <a:pt x="3394" y="1898"/>
                </a:lnTo>
                <a:lnTo>
                  <a:pt x="3509" y="1610"/>
                </a:lnTo>
                <a:lnTo>
                  <a:pt x="3566" y="1323"/>
                </a:lnTo>
                <a:lnTo>
                  <a:pt x="3509" y="1035"/>
                </a:lnTo>
                <a:lnTo>
                  <a:pt x="3451" y="805"/>
                </a:lnTo>
                <a:lnTo>
                  <a:pt x="3221" y="518"/>
                </a:lnTo>
                <a:lnTo>
                  <a:pt x="2991" y="345"/>
                </a:lnTo>
                <a:lnTo>
                  <a:pt x="2704" y="173"/>
                </a:lnTo>
                <a:lnTo>
                  <a:pt x="2359" y="58"/>
                </a:lnTo>
                <a:lnTo>
                  <a:pt x="2071"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
          <p:cNvSpPr/>
          <p:nvPr/>
        </p:nvSpPr>
        <p:spPr>
          <a:xfrm>
            <a:off x="241398" y="4266542"/>
            <a:ext cx="158471" cy="124635"/>
          </a:xfrm>
          <a:custGeom>
            <a:rect b="b" l="l" r="r" t="t"/>
            <a:pathLst>
              <a:path extrusionOk="0" h="4026" w="5119">
                <a:moveTo>
                  <a:pt x="2013" y="0"/>
                </a:moveTo>
                <a:lnTo>
                  <a:pt x="1553" y="115"/>
                </a:lnTo>
                <a:lnTo>
                  <a:pt x="1150" y="230"/>
                </a:lnTo>
                <a:lnTo>
                  <a:pt x="805" y="460"/>
                </a:lnTo>
                <a:lnTo>
                  <a:pt x="518" y="748"/>
                </a:lnTo>
                <a:lnTo>
                  <a:pt x="230" y="1093"/>
                </a:lnTo>
                <a:lnTo>
                  <a:pt x="58" y="1438"/>
                </a:lnTo>
                <a:lnTo>
                  <a:pt x="0" y="1840"/>
                </a:lnTo>
                <a:lnTo>
                  <a:pt x="58" y="2243"/>
                </a:lnTo>
                <a:lnTo>
                  <a:pt x="230" y="2646"/>
                </a:lnTo>
                <a:lnTo>
                  <a:pt x="518" y="3048"/>
                </a:lnTo>
                <a:lnTo>
                  <a:pt x="863" y="3336"/>
                </a:lnTo>
                <a:lnTo>
                  <a:pt x="1265" y="3623"/>
                </a:lnTo>
                <a:lnTo>
                  <a:pt x="1668" y="3796"/>
                </a:lnTo>
                <a:lnTo>
                  <a:pt x="2128" y="3968"/>
                </a:lnTo>
                <a:lnTo>
                  <a:pt x="2646" y="4026"/>
                </a:lnTo>
                <a:lnTo>
                  <a:pt x="3106" y="3968"/>
                </a:lnTo>
                <a:lnTo>
                  <a:pt x="3566" y="3911"/>
                </a:lnTo>
                <a:lnTo>
                  <a:pt x="3968" y="3738"/>
                </a:lnTo>
                <a:lnTo>
                  <a:pt x="4313" y="3508"/>
                </a:lnTo>
                <a:lnTo>
                  <a:pt x="4658" y="3221"/>
                </a:lnTo>
                <a:lnTo>
                  <a:pt x="4888" y="2933"/>
                </a:lnTo>
                <a:lnTo>
                  <a:pt x="5061" y="2531"/>
                </a:lnTo>
                <a:lnTo>
                  <a:pt x="5118" y="2186"/>
                </a:lnTo>
                <a:lnTo>
                  <a:pt x="5061" y="1725"/>
                </a:lnTo>
                <a:lnTo>
                  <a:pt x="4888" y="1323"/>
                </a:lnTo>
                <a:lnTo>
                  <a:pt x="4601" y="978"/>
                </a:lnTo>
                <a:lnTo>
                  <a:pt x="4256" y="633"/>
                </a:lnTo>
                <a:lnTo>
                  <a:pt x="3853" y="345"/>
                </a:lnTo>
                <a:lnTo>
                  <a:pt x="3451" y="173"/>
                </a:lnTo>
                <a:lnTo>
                  <a:pt x="2991" y="58"/>
                </a:lnTo>
                <a:lnTo>
                  <a:pt x="2531" y="0"/>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
          <p:cNvSpPr/>
          <p:nvPr/>
        </p:nvSpPr>
        <p:spPr>
          <a:xfrm>
            <a:off x="170196" y="4458788"/>
            <a:ext cx="327592" cy="156707"/>
          </a:xfrm>
          <a:custGeom>
            <a:rect b="b" l="l" r="r" t="t"/>
            <a:pathLst>
              <a:path extrusionOk="0" h="5062" w="10582">
                <a:moveTo>
                  <a:pt x="2013" y="1"/>
                </a:moveTo>
                <a:lnTo>
                  <a:pt x="1610" y="116"/>
                </a:lnTo>
                <a:lnTo>
                  <a:pt x="1150" y="288"/>
                </a:lnTo>
                <a:lnTo>
                  <a:pt x="748" y="519"/>
                </a:lnTo>
                <a:lnTo>
                  <a:pt x="460" y="806"/>
                </a:lnTo>
                <a:lnTo>
                  <a:pt x="173" y="1209"/>
                </a:lnTo>
                <a:lnTo>
                  <a:pt x="0" y="1554"/>
                </a:lnTo>
                <a:lnTo>
                  <a:pt x="0" y="1784"/>
                </a:lnTo>
                <a:lnTo>
                  <a:pt x="0" y="2014"/>
                </a:lnTo>
                <a:lnTo>
                  <a:pt x="58" y="2416"/>
                </a:lnTo>
                <a:lnTo>
                  <a:pt x="230" y="2761"/>
                </a:lnTo>
                <a:lnTo>
                  <a:pt x="460" y="3106"/>
                </a:lnTo>
                <a:lnTo>
                  <a:pt x="748" y="3394"/>
                </a:lnTo>
                <a:lnTo>
                  <a:pt x="1093" y="3681"/>
                </a:lnTo>
                <a:lnTo>
                  <a:pt x="1438" y="3911"/>
                </a:lnTo>
                <a:lnTo>
                  <a:pt x="2185" y="4314"/>
                </a:lnTo>
                <a:lnTo>
                  <a:pt x="2645" y="4486"/>
                </a:lnTo>
                <a:lnTo>
                  <a:pt x="3105" y="4659"/>
                </a:lnTo>
                <a:lnTo>
                  <a:pt x="4083" y="4889"/>
                </a:lnTo>
                <a:lnTo>
                  <a:pt x="5061" y="5004"/>
                </a:lnTo>
                <a:lnTo>
                  <a:pt x="6038" y="5062"/>
                </a:lnTo>
                <a:lnTo>
                  <a:pt x="7073" y="5004"/>
                </a:lnTo>
                <a:lnTo>
                  <a:pt x="8108" y="4831"/>
                </a:lnTo>
                <a:lnTo>
                  <a:pt x="9086" y="4601"/>
                </a:lnTo>
                <a:lnTo>
                  <a:pt x="10064" y="4256"/>
                </a:lnTo>
                <a:lnTo>
                  <a:pt x="10409" y="4026"/>
                </a:lnTo>
                <a:lnTo>
                  <a:pt x="10581" y="3911"/>
                </a:lnTo>
                <a:lnTo>
                  <a:pt x="10236" y="3911"/>
                </a:lnTo>
                <a:lnTo>
                  <a:pt x="9949" y="3854"/>
                </a:lnTo>
                <a:lnTo>
                  <a:pt x="9316" y="3739"/>
                </a:lnTo>
                <a:lnTo>
                  <a:pt x="8741" y="3509"/>
                </a:lnTo>
                <a:lnTo>
                  <a:pt x="8166" y="3221"/>
                </a:lnTo>
                <a:lnTo>
                  <a:pt x="7591" y="2876"/>
                </a:lnTo>
                <a:lnTo>
                  <a:pt x="7073" y="2474"/>
                </a:lnTo>
                <a:lnTo>
                  <a:pt x="6038" y="1726"/>
                </a:lnTo>
                <a:lnTo>
                  <a:pt x="5233" y="1151"/>
                </a:lnTo>
                <a:lnTo>
                  <a:pt x="4371" y="634"/>
                </a:lnTo>
                <a:lnTo>
                  <a:pt x="3911" y="404"/>
                </a:lnTo>
                <a:lnTo>
                  <a:pt x="3450" y="231"/>
                </a:lnTo>
                <a:lnTo>
                  <a:pt x="2933" y="58"/>
                </a:lnTo>
                <a:lnTo>
                  <a:pt x="2415"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
          <p:cNvSpPr/>
          <p:nvPr/>
        </p:nvSpPr>
        <p:spPr>
          <a:xfrm>
            <a:off x="8518903" y="806068"/>
            <a:ext cx="469997" cy="311587"/>
          </a:xfrm>
          <a:custGeom>
            <a:rect b="b" l="l" r="r" t="t"/>
            <a:pathLst>
              <a:path extrusionOk="0" h="10065" w="15182">
                <a:moveTo>
                  <a:pt x="1840" y="1"/>
                </a:moveTo>
                <a:lnTo>
                  <a:pt x="1035" y="58"/>
                </a:lnTo>
                <a:lnTo>
                  <a:pt x="403" y="231"/>
                </a:lnTo>
                <a:lnTo>
                  <a:pt x="58" y="346"/>
                </a:lnTo>
                <a:lnTo>
                  <a:pt x="0" y="403"/>
                </a:lnTo>
                <a:lnTo>
                  <a:pt x="58" y="403"/>
                </a:lnTo>
                <a:lnTo>
                  <a:pt x="575" y="576"/>
                </a:lnTo>
                <a:lnTo>
                  <a:pt x="1035" y="748"/>
                </a:lnTo>
                <a:lnTo>
                  <a:pt x="1495" y="921"/>
                </a:lnTo>
                <a:lnTo>
                  <a:pt x="1898" y="1208"/>
                </a:lnTo>
                <a:lnTo>
                  <a:pt x="2300" y="1496"/>
                </a:lnTo>
                <a:lnTo>
                  <a:pt x="2703" y="1783"/>
                </a:lnTo>
                <a:lnTo>
                  <a:pt x="3393" y="2473"/>
                </a:lnTo>
                <a:lnTo>
                  <a:pt x="4083" y="3278"/>
                </a:lnTo>
                <a:lnTo>
                  <a:pt x="4716" y="4084"/>
                </a:lnTo>
                <a:lnTo>
                  <a:pt x="5923" y="5636"/>
                </a:lnTo>
                <a:lnTo>
                  <a:pt x="6901" y="6901"/>
                </a:lnTo>
                <a:lnTo>
                  <a:pt x="7419" y="7476"/>
                </a:lnTo>
                <a:lnTo>
                  <a:pt x="7936" y="8052"/>
                </a:lnTo>
                <a:lnTo>
                  <a:pt x="8511" y="8627"/>
                </a:lnTo>
                <a:lnTo>
                  <a:pt x="9144" y="9087"/>
                </a:lnTo>
                <a:lnTo>
                  <a:pt x="9776" y="9547"/>
                </a:lnTo>
                <a:lnTo>
                  <a:pt x="10524" y="9834"/>
                </a:lnTo>
                <a:lnTo>
                  <a:pt x="11156" y="10007"/>
                </a:lnTo>
                <a:lnTo>
                  <a:pt x="11847" y="10064"/>
                </a:lnTo>
                <a:lnTo>
                  <a:pt x="12537" y="10007"/>
                </a:lnTo>
                <a:lnTo>
                  <a:pt x="13227" y="9834"/>
                </a:lnTo>
                <a:lnTo>
                  <a:pt x="13917" y="9547"/>
                </a:lnTo>
                <a:lnTo>
                  <a:pt x="14204" y="9317"/>
                </a:lnTo>
                <a:lnTo>
                  <a:pt x="14434" y="9144"/>
                </a:lnTo>
                <a:lnTo>
                  <a:pt x="14664" y="8857"/>
                </a:lnTo>
                <a:lnTo>
                  <a:pt x="14837" y="8569"/>
                </a:lnTo>
                <a:lnTo>
                  <a:pt x="15009" y="8282"/>
                </a:lnTo>
                <a:lnTo>
                  <a:pt x="15124" y="7937"/>
                </a:lnTo>
                <a:lnTo>
                  <a:pt x="15182" y="7649"/>
                </a:lnTo>
                <a:lnTo>
                  <a:pt x="15182" y="7304"/>
                </a:lnTo>
                <a:lnTo>
                  <a:pt x="15124" y="7016"/>
                </a:lnTo>
                <a:lnTo>
                  <a:pt x="15067" y="6729"/>
                </a:lnTo>
                <a:lnTo>
                  <a:pt x="14837" y="6096"/>
                </a:lnTo>
                <a:lnTo>
                  <a:pt x="14549" y="5521"/>
                </a:lnTo>
                <a:lnTo>
                  <a:pt x="14147" y="4946"/>
                </a:lnTo>
                <a:lnTo>
                  <a:pt x="13744" y="4429"/>
                </a:lnTo>
                <a:lnTo>
                  <a:pt x="13284" y="3969"/>
                </a:lnTo>
                <a:lnTo>
                  <a:pt x="12882" y="3566"/>
                </a:lnTo>
                <a:lnTo>
                  <a:pt x="12249" y="3048"/>
                </a:lnTo>
                <a:lnTo>
                  <a:pt x="11617" y="2588"/>
                </a:lnTo>
                <a:lnTo>
                  <a:pt x="10984" y="2186"/>
                </a:lnTo>
                <a:lnTo>
                  <a:pt x="10294" y="1841"/>
                </a:lnTo>
                <a:lnTo>
                  <a:pt x="9546" y="1496"/>
                </a:lnTo>
                <a:lnTo>
                  <a:pt x="8856" y="1208"/>
                </a:lnTo>
                <a:lnTo>
                  <a:pt x="7361" y="748"/>
                </a:lnTo>
                <a:lnTo>
                  <a:pt x="6613" y="518"/>
                </a:lnTo>
                <a:lnTo>
                  <a:pt x="5866" y="346"/>
                </a:lnTo>
                <a:lnTo>
                  <a:pt x="5061" y="173"/>
                </a:lnTo>
                <a:lnTo>
                  <a:pt x="4256" y="116"/>
                </a:lnTo>
                <a:lnTo>
                  <a:pt x="3451" y="1"/>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
          <p:cNvSpPr/>
          <p:nvPr/>
        </p:nvSpPr>
        <p:spPr>
          <a:xfrm>
            <a:off x="8104104" y="757991"/>
            <a:ext cx="283075" cy="133551"/>
          </a:xfrm>
          <a:custGeom>
            <a:rect b="b" l="l" r="r" t="t"/>
            <a:pathLst>
              <a:path extrusionOk="0" h="4314" w="9144">
                <a:moveTo>
                  <a:pt x="4601" y="1"/>
                </a:moveTo>
                <a:lnTo>
                  <a:pt x="3853" y="116"/>
                </a:lnTo>
                <a:lnTo>
                  <a:pt x="3163" y="231"/>
                </a:lnTo>
                <a:lnTo>
                  <a:pt x="2415" y="461"/>
                </a:lnTo>
                <a:lnTo>
                  <a:pt x="1783" y="749"/>
                </a:lnTo>
                <a:lnTo>
                  <a:pt x="1150" y="1094"/>
                </a:lnTo>
                <a:lnTo>
                  <a:pt x="575" y="1496"/>
                </a:lnTo>
                <a:lnTo>
                  <a:pt x="173" y="1841"/>
                </a:lnTo>
                <a:lnTo>
                  <a:pt x="0" y="2014"/>
                </a:lnTo>
                <a:lnTo>
                  <a:pt x="0" y="2071"/>
                </a:lnTo>
                <a:lnTo>
                  <a:pt x="58" y="2071"/>
                </a:lnTo>
                <a:lnTo>
                  <a:pt x="575" y="2014"/>
                </a:lnTo>
                <a:lnTo>
                  <a:pt x="1035" y="2014"/>
                </a:lnTo>
                <a:lnTo>
                  <a:pt x="1553" y="2129"/>
                </a:lnTo>
                <a:lnTo>
                  <a:pt x="2070" y="2244"/>
                </a:lnTo>
                <a:lnTo>
                  <a:pt x="2530" y="2474"/>
                </a:lnTo>
                <a:lnTo>
                  <a:pt x="2991" y="2704"/>
                </a:lnTo>
                <a:lnTo>
                  <a:pt x="3911" y="3221"/>
                </a:lnTo>
                <a:lnTo>
                  <a:pt x="5061" y="3796"/>
                </a:lnTo>
                <a:lnTo>
                  <a:pt x="5636" y="4026"/>
                </a:lnTo>
                <a:lnTo>
                  <a:pt x="6211" y="4199"/>
                </a:lnTo>
                <a:lnTo>
                  <a:pt x="6786" y="4314"/>
                </a:lnTo>
                <a:lnTo>
                  <a:pt x="7304" y="4256"/>
                </a:lnTo>
                <a:lnTo>
                  <a:pt x="7821" y="4084"/>
                </a:lnTo>
                <a:lnTo>
                  <a:pt x="8109" y="3969"/>
                </a:lnTo>
                <a:lnTo>
                  <a:pt x="8281" y="3796"/>
                </a:lnTo>
                <a:lnTo>
                  <a:pt x="8684" y="3394"/>
                </a:lnTo>
                <a:lnTo>
                  <a:pt x="8971" y="2934"/>
                </a:lnTo>
                <a:lnTo>
                  <a:pt x="9029" y="2646"/>
                </a:lnTo>
                <a:lnTo>
                  <a:pt x="9144" y="2416"/>
                </a:lnTo>
                <a:lnTo>
                  <a:pt x="9144" y="2129"/>
                </a:lnTo>
                <a:lnTo>
                  <a:pt x="9144" y="1899"/>
                </a:lnTo>
                <a:lnTo>
                  <a:pt x="9086" y="1669"/>
                </a:lnTo>
                <a:lnTo>
                  <a:pt x="8971" y="1439"/>
                </a:lnTo>
                <a:lnTo>
                  <a:pt x="8856" y="1209"/>
                </a:lnTo>
                <a:lnTo>
                  <a:pt x="8741" y="1036"/>
                </a:lnTo>
                <a:lnTo>
                  <a:pt x="8339" y="749"/>
                </a:lnTo>
                <a:lnTo>
                  <a:pt x="7936" y="519"/>
                </a:lnTo>
                <a:lnTo>
                  <a:pt x="7419" y="346"/>
                </a:lnTo>
                <a:lnTo>
                  <a:pt x="6958" y="173"/>
                </a:lnTo>
                <a:lnTo>
                  <a:pt x="6038" y="58"/>
                </a:lnTo>
                <a:lnTo>
                  <a:pt x="5348"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a:off x="8039991" y="156270"/>
            <a:ext cx="336508" cy="453992"/>
          </a:xfrm>
          <a:custGeom>
            <a:rect b="b" l="l" r="r" t="t"/>
            <a:pathLst>
              <a:path extrusionOk="0" h="14665" w="10870">
                <a:moveTo>
                  <a:pt x="7304" y="1"/>
                </a:moveTo>
                <a:lnTo>
                  <a:pt x="6672" y="58"/>
                </a:lnTo>
                <a:lnTo>
                  <a:pt x="6097" y="231"/>
                </a:lnTo>
                <a:lnTo>
                  <a:pt x="5522" y="518"/>
                </a:lnTo>
                <a:lnTo>
                  <a:pt x="5004" y="921"/>
                </a:lnTo>
                <a:lnTo>
                  <a:pt x="4544" y="1381"/>
                </a:lnTo>
                <a:lnTo>
                  <a:pt x="4141" y="1956"/>
                </a:lnTo>
                <a:lnTo>
                  <a:pt x="3796" y="2474"/>
                </a:lnTo>
                <a:lnTo>
                  <a:pt x="3509" y="2991"/>
                </a:lnTo>
                <a:lnTo>
                  <a:pt x="3279" y="3566"/>
                </a:lnTo>
                <a:lnTo>
                  <a:pt x="3049" y="4199"/>
                </a:lnTo>
                <a:lnTo>
                  <a:pt x="2704" y="5406"/>
                </a:lnTo>
                <a:lnTo>
                  <a:pt x="2474" y="6614"/>
                </a:lnTo>
                <a:lnTo>
                  <a:pt x="2244" y="8224"/>
                </a:lnTo>
                <a:lnTo>
                  <a:pt x="2014" y="9892"/>
                </a:lnTo>
                <a:lnTo>
                  <a:pt x="1841" y="10697"/>
                </a:lnTo>
                <a:lnTo>
                  <a:pt x="1611" y="11502"/>
                </a:lnTo>
                <a:lnTo>
                  <a:pt x="1381" y="12307"/>
                </a:lnTo>
                <a:lnTo>
                  <a:pt x="1036" y="13055"/>
                </a:lnTo>
                <a:lnTo>
                  <a:pt x="576" y="13860"/>
                </a:lnTo>
                <a:lnTo>
                  <a:pt x="288" y="14262"/>
                </a:lnTo>
                <a:lnTo>
                  <a:pt x="1" y="14607"/>
                </a:lnTo>
                <a:lnTo>
                  <a:pt x="1" y="14665"/>
                </a:lnTo>
                <a:lnTo>
                  <a:pt x="58" y="14665"/>
                </a:lnTo>
                <a:lnTo>
                  <a:pt x="346" y="14607"/>
                </a:lnTo>
                <a:lnTo>
                  <a:pt x="1036" y="14492"/>
                </a:lnTo>
                <a:lnTo>
                  <a:pt x="1956" y="14147"/>
                </a:lnTo>
                <a:lnTo>
                  <a:pt x="2876" y="13745"/>
                </a:lnTo>
                <a:lnTo>
                  <a:pt x="3796" y="13285"/>
                </a:lnTo>
                <a:lnTo>
                  <a:pt x="4659" y="12767"/>
                </a:lnTo>
                <a:lnTo>
                  <a:pt x="5464" y="12192"/>
                </a:lnTo>
                <a:lnTo>
                  <a:pt x="6269" y="11560"/>
                </a:lnTo>
                <a:lnTo>
                  <a:pt x="7017" y="10869"/>
                </a:lnTo>
                <a:lnTo>
                  <a:pt x="7764" y="10237"/>
                </a:lnTo>
                <a:lnTo>
                  <a:pt x="8282" y="9604"/>
                </a:lnTo>
                <a:lnTo>
                  <a:pt x="8799" y="8972"/>
                </a:lnTo>
                <a:lnTo>
                  <a:pt x="9259" y="8339"/>
                </a:lnTo>
                <a:lnTo>
                  <a:pt x="9720" y="7707"/>
                </a:lnTo>
                <a:lnTo>
                  <a:pt x="10065" y="6959"/>
                </a:lnTo>
                <a:lnTo>
                  <a:pt x="10352" y="6269"/>
                </a:lnTo>
                <a:lnTo>
                  <a:pt x="10640" y="5464"/>
                </a:lnTo>
                <a:lnTo>
                  <a:pt x="10812" y="4659"/>
                </a:lnTo>
                <a:lnTo>
                  <a:pt x="10870" y="3969"/>
                </a:lnTo>
                <a:lnTo>
                  <a:pt x="10870" y="3279"/>
                </a:lnTo>
                <a:lnTo>
                  <a:pt x="10755" y="2646"/>
                </a:lnTo>
                <a:lnTo>
                  <a:pt x="10525" y="2014"/>
                </a:lnTo>
                <a:lnTo>
                  <a:pt x="10237" y="1438"/>
                </a:lnTo>
                <a:lnTo>
                  <a:pt x="9777" y="978"/>
                </a:lnTo>
                <a:lnTo>
                  <a:pt x="9547" y="748"/>
                </a:lnTo>
                <a:lnTo>
                  <a:pt x="9259" y="576"/>
                </a:lnTo>
                <a:lnTo>
                  <a:pt x="8972" y="403"/>
                </a:lnTo>
                <a:lnTo>
                  <a:pt x="8627" y="231"/>
                </a:lnTo>
                <a:lnTo>
                  <a:pt x="7937" y="58"/>
                </a:lnTo>
                <a:lnTo>
                  <a:pt x="7304" y="1"/>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p:nvPr/>
        </p:nvSpPr>
        <p:spPr>
          <a:xfrm>
            <a:off x="1177800" y="157708"/>
            <a:ext cx="211904" cy="284871"/>
          </a:xfrm>
          <a:custGeom>
            <a:rect b="b" l="l" r="r" t="t"/>
            <a:pathLst>
              <a:path extrusionOk="0" h="9202" w="6845">
                <a:moveTo>
                  <a:pt x="2129" y="1"/>
                </a:moveTo>
                <a:lnTo>
                  <a:pt x="1726" y="58"/>
                </a:lnTo>
                <a:lnTo>
                  <a:pt x="1323" y="173"/>
                </a:lnTo>
                <a:lnTo>
                  <a:pt x="978" y="346"/>
                </a:lnTo>
                <a:lnTo>
                  <a:pt x="633" y="633"/>
                </a:lnTo>
                <a:lnTo>
                  <a:pt x="346" y="978"/>
                </a:lnTo>
                <a:lnTo>
                  <a:pt x="173" y="1323"/>
                </a:lnTo>
                <a:lnTo>
                  <a:pt x="1" y="1726"/>
                </a:lnTo>
                <a:lnTo>
                  <a:pt x="1" y="2128"/>
                </a:lnTo>
                <a:lnTo>
                  <a:pt x="1" y="2473"/>
                </a:lnTo>
                <a:lnTo>
                  <a:pt x="116" y="2876"/>
                </a:lnTo>
                <a:lnTo>
                  <a:pt x="231" y="3278"/>
                </a:lnTo>
                <a:lnTo>
                  <a:pt x="461" y="3623"/>
                </a:lnTo>
                <a:lnTo>
                  <a:pt x="921" y="4256"/>
                </a:lnTo>
                <a:lnTo>
                  <a:pt x="1438" y="4831"/>
                </a:lnTo>
                <a:lnTo>
                  <a:pt x="2071" y="5291"/>
                </a:lnTo>
                <a:lnTo>
                  <a:pt x="2704" y="5751"/>
                </a:lnTo>
                <a:lnTo>
                  <a:pt x="4429" y="6844"/>
                </a:lnTo>
                <a:lnTo>
                  <a:pt x="5234" y="7476"/>
                </a:lnTo>
                <a:lnTo>
                  <a:pt x="5636" y="7821"/>
                </a:lnTo>
                <a:lnTo>
                  <a:pt x="5981" y="8166"/>
                </a:lnTo>
                <a:lnTo>
                  <a:pt x="6326" y="8684"/>
                </a:lnTo>
                <a:lnTo>
                  <a:pt x="6557" y="9202"/>
                </a:lnTo>
                <a:lnTo>
                  <a:pt x="6614" y="9202"/>
                </a:lnTo>
                <a:lnTo>
                  <a:pt x="6672" y="8972"/>
                </a:lnTo>
                <a:lnTo>
                  <a:pt x="6787" y="8569"/>
                </a:lnTo>
                <a:lnTo>
                  <a:pt x="6787" y="7936"/>
                </a:lnTo>
                <a:lnTo>
                  <a:pt x="6844" y="7304"/>
                </a:lnTo>
                <a:lnTo>
                  <a:pt x="6787" y="6729"/>
                </a:lnTo>
                <a:lnTo>
                  <a:pt x="6729" y="6096"/>
                </a:lnTo>
                <a:lnTo>
                  <a:pt x="6614" y="5464"/>
                </a:lnTo>
                <a:lnTo>
                  <a:pt x="6442" y="4831"/>
                </a:lnTo>
                <a:lnTo>
                  <a:pt x="6039" y="3681"/>
                </a:lnTo>
                <a:lnTo>
                  <a:pt x="5636" y="2761"/>
                </a:lnTo>
                <a:lnTo>
                  <a:pt x="5406" y="2358"/>
                </a:lnTo>
                <a:lnTo>
                  <a:pt x="5119" y="1956"/>
                </a:lnTo>
                <a:lnTo>
                  <a:pt x="4831" y="1553"/>
                </a:lnTo>
                <a:lnTo>
                  <a:pt x="4486" y="1208"/>
                </a:lnTo>
                <a:lnTo>
                  <a:pt x="4084" y="863"/>
                </a:lnTo>
                <a:lnTo>
                  <a:pt x="3681" y="576"/>
                </a:lnTo>
                <a:lnTo>
                  <a:pt x="3336" y="346"/>
                </a:lnTo>
                <a:lnTo>
                  <a:pt x="2934" y="173"/>
                </a:lnTo>
                <a:lnTo>
                  <a:pt x="2531" y="58"/>
                </a:lnTo>
                <a:lnTo>
                  <a:pt x="2129"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
          <p:cNvSpPr/>
          <p:nvPr/>
        </p:nvSpPr>
        <p:spPr>
          <a:xfrm>
            <a:off x="8273225" y="441110"/>
            <a:ext cx="571475" cy="259950"/>
          </a:xfrm>
          <a:custGeom>
            <a:rect b="b" l="l" r="r" t="t"/>
            <a:pathLst>
              <a:path extrusionOk="0" h="8397" w="18460">
                <a:moveTo>
                  <a:pt x="11674" y="1"/>
                </a:moveTo>
                <a:lnTo>
                  <a:pt x="10812" y="116"/>
                </a:lnTo>
                <a:lnTo>
                  <a:pt x="9949" y="231"/>
                </a:lnTo>
                <a:lnTo>
                  <a:pt x="9086" y="461"/>
                </a:lnTo>
                <a:lnTo>
                  <a:pt x="8224" y="691"/>
                </a:lnTo>
                <a:lnTo>
                  <a:pt x="7246" y="1036"/>
                </a:lnTo>
                <a:lnTo>
                  <a:pt x="6211" y="1438"/>
                </a:lnTo>
                <a:lnTo>
                  <a:pt x="5176" y="1956"/>
                </a:lnTo>
                <a:lnTo>
                  <a:pt x="4198" y="2474"/>
                </a:lnTo>
                <a:lnTo>
                  <a:pt x="3278" y="3049"/>
                </a:lnTo>
                <a:lnTo>
                  <a:pt x="2358" y="3681"/>
                </a:lnTo>
                <a:lnTo>
                  <a:pt x="1553" y="4371"/>
                </a:lnTo>
                <a:lnTo>
                  <a:pt x="748" y="5176"/>
                </a:lnTo>
                <a:lnTo>
                  <a:pt x="230" y="5751"/>
                </a:lnTo>
                <a:lnTo>
                  <a:pt x="58" y="6039"/>
                </a:lnTo>
                <a:lnTo>
                  <a:pt x="0" y="6096"/>
                </a:lnTo>
                <a:lnTo>
                  <a:pt x="58" y="6096"/>
                </a:lnTo>
                <a:lnTo>
                  <a:pt x="575" y="5981"/>
                </a:lnTo>
                <a:lnTo>
                  <a:pt x="1093" y="5866"/>
                </a:lnTo>
                <a:lnTo>
                  <a:pt x="2128" y="5866"/>
                </a:lnTo>
                <a:lnTo>
                  <a:pt x="3048" y="5924"/>
                </a:lnTo>
                <a:lnTo>
                  <a:pt x="3968" y="6039"/>
                </a:lnTo>
                <a:lnTo>
                  <a:pt x="4831" y="6212"/>
                </a:lnTo>
                <a:lnTo>
                  <a:pt x="5693" y="6499"/>
                </a:lnTo>
                <a:lnTo>
                  <a:pt x="7476" y="7074"/>
                </a:lnTo>
                <a:lnTo>
                  <a:pt x="9144" y="7649"/>
                </a:lnTo>
                <a:lnTo>
                  <a:pt x="10466" y="7994"/>
                </a:lnTo>
                <a:lnTo>
                  <a:pt x="11847" y="8282"/>
                </a:lnTo>
                <a:lnTo>
                  <a:pt x="12537" y="8339"/>
                </a:lnTo>
                <a:lnTo>
                  <a:pt x="13227" y="8397"/>
                </a:lnTo>
                <a:lnTo>
                  <a:pt x="13917" y="8397"/>
                </a:lnTo>
                <a:lnTo>
                  <a:pt x="14549" y="8339"/>
                </a:lnTo>
                <a:lnTo>
                  <a:pt x="15297" y="8224"/>
                </a:lnTo>
                <a:lnTo>
                  <a:pt x="15987" y="7994"/>
                </a:lnTo>
                <a:lnTo>
                  <a:pt x="16620" y="7649"/>
                </a:lnTo>
                <a:lnTo>
                  <a:pt x="17195" y="7247"/>
                </a:lnTo>
                <a:lnTo>
                  <a:pt x="17655" y="6787"/>
                </a:lnTo>
                <a:lnTo>
                  <a:pt x="18057" y="6212"/>
                </a:lnTo>
                <a:lnTo>
                  <a:pt x="18172" y="5866"/>
                </a:lnTo>
                <a:lnTo>
                  <a:pt x="18287" y="5521"/>
                </a:lnTo>
                <a:lnTo>
                  <a:pt x="18402" y="5176"/>
                </a:lnTo>
                <a:lnTo>
                  <a:pt x="18460" y="4774"/>
                </a:lnTo>
                <a:lnTo>
                  <a:pt x="18460" y="4371"/>
                </a:lnTo>
                <a:lnTo>
                  <a:pt x="18460" y="3969"/>
                </a:lnTo>
                <a:lnTo>
                  <a:pt x="18402" y="3566"/>
                </a:lnTo>
                <a:lnTo>
                  <a:pt x="18345" y="3221"/>
                </a:lnTo>
                <a:lnTo>
                  <a:pt x="18230" y="2876"/>
                </a:lnTo>
                <a:lnTo>
                  <a:pt x="18057" y="2589"/>
                </a:lnTo>
                <a:lnTo>
                  <a:pt x="17655" y="2014"/>
                </a:lnTo>
                <a:lnTo>
                  <a:pt x="17137" y="1496"/>
                </a:lnTo>
                <a:lnTo>
                  <a:pt x="16562" y="1036"/>
                </a:lnTo>
                <a:lnTo>
                  <a:pt x="15872" y="691"/>
                </a:lnTo>
                <a:lnTo>
                  <a:pt x="15182" y="403"/>
                </a:lnTo>
                <a:lnTo>
                  <a:pt x="14319" y="173"/>
                </a:lnTo>
                <a:lnTo>
                  <a:pt x="13457" y="58"/>
                </a:lnTo>
                <a:lnTo>
                  <a:pt x="12594"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p:nvPr/>
        </p:nvSpPr>
        <p:spPr>
          <a:xfrm>
            <a:off x="152395" y="602784"/>
            <a:ext cx="635557" cy="452196"/>
          </a:xfrm>
          <a:custGeom>
            <a:rect b="b" l="l" r="r" t="t"/>
            <a:pathLst>
              <a:path extrusionOk="0" h="14607" w="20530">
                <a:moveTo>
                  <a:pt x="18000" y="0"/>
                </a:moveTo>
                <a:lnTo>
                  <a:pt x="16907" y="58"/>
                </a:lnTo>
                <a:lnTo>
                  <a:pt x="15814" y="115"/>
                </a:lnTo>
                <a:lnTo>
                  <a:pt x="14664" y="288"/>
                </a:lnTo>
                <a:lnTo>
                  <a:pt x="13572" y="460"/>
                </a:lnTo>
                <a:lnTo>
                  <a:pt x="12479" y="748"/>
                </a:lnTo>
                <a:lnTo>
                  <a:pt x="11444" y="1035"/>
                </a:lnTo>
                <a:lnTo>
                  <a:pt x="10409" y="1380"/>
                </a:lnTo>
                <a:lnTo>
                  <a:pt x="9374" y="1725"/>
                </a:lnTo>
                <a:lnTo>
                  <a:pt x="8396" y="2128"/>
                </a:lnTo>
                <a:lnTo>
                  <a:pt x="7418" y="2588"/>
                </a:lnTo>
                <a:lnTo>
                  <a:pt x="6441" y="3048"/>
                </a:lnTo>
                <a:lnTo>
                  <a:pt x="5521" y="3623"/>
                </a:lnTo>
                <a:lnTo>
                  <a:pt x="4601" y="4256"/>
                </a:lnTo>
                <a:lnTo>
                  <a:pt x="3795" y="4888"/>
                </a:lnTo>
                <a:lnTo>
                  <a:pt x="2990" y="5636"/>
                </a:lnTo>
                <a:lnTo>
                  <a:pt x="2415" y="6211"/>
                </a:lnTo>
                <a:lnTo>
                  <a:pt x="1840" y="6901"/>
                </a:lnTo>
                <a:lnTo>
                  <a:pt x="1265" y="7648"/>
                </a:lnTo>
                <a:lnTo>
                  <a:pt x="748" y="8454"/>
                </a:lnTo>
                <a:lnTo>
                  <a:pt x="345" y="9259"/>
                </a:lnTo>
                <a:lnTo>
                  <a:pt x="230" y="9719"/>
                </a:lnTo>
                <a:lnTo>
                  <a:pt x="115" y="10121"/>
                </a:lnTo>
                <a:lnTo>
                  <a:pt x="58" y="10581"/>
                </a:lnTo>
                <a:lnTo>
                  <a:pt x="0" y="10984"/>
                </a:lnTo>
                <a:lnTo>
                  <a:pt x="58" y="11444"/>
                </a:lnTo>
                <a:lnTo>
                  <a:pt x="173" y="11846"/>
                </a:lnTo>
                <a:lnTo>
                  <a:pt x="345" y="12306"/>
                </a:lnTo>
                <a:lnTo>
                  <a:pt x="518" y="12709"/>
                </a:lnTo>
                <a:lnTo>
                  <a:pt x="805" y="13112"/>
                </a:lnTo>
                <a:lnTo>
                  <a:pt x="1150" y="13457"/>
                </a:lnTo>
                <a:lnTo>
                  <a:pt x="1553" y="13744"/>
                </a:lnTo>
                <a:lnTo>
                  <a:pt x="1955" y="13974"/>
                </a:lnTo>
                <a:lnTo>
                  <a:pt x="2358" y="14204"/>
                </a:lnTo>
                <a:lnTo>
                  <a:pt x="2818" y="14319"/>
                </a:lnTo>
                <a:lnTo>
                  <a:pt x="3335" y="14492"/>
                </a:lnTo>
                <a:lnTo>
                  <a:pt x="3795" y="14549"/>
                </a:lnTo>
                <a:lnTo>
                  <a:pt x="4313" y="14607"/>
                </a:lnTo>
                <a:lnTo>
                  <a:pt x="4831" y="14607"/>
                </a:lnTo>
                <a:lnTo>
                  <a:pt x="5291" y="14549"/>
                </a:lnTo>
                <a:lnTo>
                  <a:pt x="5751" y="14492"/>
                </a:lnTo>
                <a:lnTo>
                  <a:pt x="6211" y="14377"/>
                </a:lnTo>
                <a:lnTo>
                  <a:pt x="6613" y="14204"/>
                </a:lnTo>
                <a:lnTo>
                  <a:pt x="7131" y="13974"/>
                </a:lnTo>
                <a:lnTo>
                  <a:pt x="7591" y="13687"/>
                </a:lnTo>
                <a:lnTo>
                  <a:pt x="8511" y="13054"/>
                </a:lnTo>
                <a:lnTo>
                  <a:pt x="9316" y="12364"/>
                </a:lnTo>
                <a:lnTo>
                  <a:pt x="10064" y="11559"/>
                </a:lnTo>
                <a:lnTo>
                  <a:pt x="10811" y="10696"/>
                </a:lnTo>
                <a:lnTo>
                  <a:pt x="11444" y="9834"/>
                </a:lnTo>
                <a:lnTo>
                  <a:pt x="12766" y="8109"/>
                </a:lnTo>
                <a:lnTo>
                  <a:pt x="13514" y="6958"/>
                </a:lnTo>
                <a:lnTo>
                  <a:pt x="14319" y="5808"/>
                </a:lnTo>
                <a:lnTo>
                  <a:pt x="15124" y="4658"/>
                </a:lnTo>
                <a:lnTo>
                  <a:pt x="15987" y="3566"/>
                </a:lnTo>
                <a:lnTo>
                  <a:pt x="16447" y="3048"/>
                </a:lnTo>
                <a:lnTo>
                  <a:pt x="16964" y="2530"/>
                </a:lnTo>
                <a:lnTo>
                  <a:pt x="17482" y="2070"/>
                </a:lnTo>
                <a:lnTo>
                  <a:pt x="18000" y="1668"/>
                </a:lnTo>
                <a:lnTo>
                  <a:pt x="18575" y="1265"/>
                </a:lnTo>
                <a:lnTo>
                  <a:pt x="19150" y="920"/>
                </a:lnTo>
                <a:lnTo>
                  <a:pt x="19840" y="690"/>
                </a:lnTo>
                <a:lnTo>
                  <a:pt x="20472" y="460"/>
                </a:lnTo>
                <a:lnTo>
                  <a:pt x="20530" y="403"/>
                </a:lnTo>
                <a:lnTo>
                  <a:pt x="20472" y="345"/>
                </a:lnTo>
                <a:lnTo>
                  <a:pt x="20070" y="230"/>
                </a:lnTo>
                <a:lnTo>
                  <a:pt x="19150" y="58"/>
                </a:lnTo>
                <a:lnTo>
                  <a:pt x="18000"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p:nvPr/>
        </p:nvSpPr>
        <p:spPr>
          <a:xfrm>
            <a:off x="773681" y="330389"/>
            <a:ext cx="471823" cy="316912"/>
          </a:xfrm>
          <a:custGeom>
            <a:rect b="b" l="l" r="r" t="t"/>
            <a:pathLst>
              <a:path extrusionOk="0" h="10237" w="15241">
                <a:moveTo>
                  <a:pt x="3796" y="1"/>
                </a:moveTo>
                <a:lnTo>
                  <a:pt x="3106" y="58"/>
                </a:lnTo>
                <a:lnTo>
                  <a:pt x="2474" y="231"/>
                </a:lnTo>
                <a:lnTo>
                  <a:pt x="1841" y="461"/>
                </a:lnTo>
                <a:lnTo>
                  <a:pt x="1323" y="806"/>
                </a:lnTo>
                <a:lnTo>
                  <a:pt x="863" y="1266"/>
                </a:lnTo>
                <a:lnTo>
                  <a:pt x="633" y="1553"/>
                </a:lnTo>
                <a:lnTo>
                  <a:pt x="461" y="1841"/>
                </a:lnTo>
                <a:lnTo>
                  <a:pt x="288" y="2128"/>
                </a:lnTo>
                <a:lnTo>
                  <a:pt x="173" y="2473"/>
                </a:lnTo>
                <a:lnTo>
                  <a:pt x="58" y="3221"/>
                </a:lnTo>
                <a:lnTo>
                  <a:pt x="1" y="3854"/>
                </a:lnTo>
                <a:lnTo>
                  <a:pt x="116" y="4486"/>
                </a:lnTo>
                <a:lnTo>
                  <a:pt x="346" y="5061"/>
                </a:lnTo>
                <a:lnTo>
                  <a:pt x="691" y="5579"/>
                </a:lnTo>
                <a:lnTo>
                  <a:pt x="1093" y="6096"/>
                </a:lnTo>
                <a:lnTo>
                  <a:pt x="1611" y="6499"/>
                </a:lnTo>
                <a:lnTo>
                  <a:pt x="2186" y="6901"/>
                </a:lnTo>
                <a:lnTo>
                  <a:pt x="2761" y="7189"/>
                </a:lnTo>
                <a:lnTo>
                  <a:pt x="3336" y="7419"/>
                </a:lnTo>
                <a:lnTo>
                  <a:pt x="3911" y="7649"/>
                </a:lnTo>
                <a:lnTo>
                  <a:pt x="4486" y="7822"/>
                </a:lnTo>
                <a:lnTo>
                  <a:pt x="5751" y="8109"/>
                </a:lnTo>
                <a:lnTo>
                  <a:pt x="7017" y="8224"/>
                </a:lnTo>
                <a:lnTo>
                  <a:pt x="8627" y="8339"/>
                </a:lnTo>
                <a:lnTo>
                  <a:pt x="10294" y="8512"/>
                </a:lnTo>
                <a:lnTo>
                  <a:pt x="11157" y="8627"/>
                </a:lnTo>
                <a:lnTo>
                  <a:pt x="11962" y="8742"/>
                </a:lnTo>
                <a:lnTo>
                  <a:pt x="12767" y="8972"/>
                </a:lnTo>
                <a:lnTo>
                  <a:pt x="13515" y="9259"/>
                </a:lnTo>
                <a:lnTo>
                  <a:pt x="14377" y="9662"/>
                </a:lnTo>
                <a:lnTo>
                  <a:pt x="14780" y="9892"/>
                </a:lnTo>
                <a:lnTo>
                  <a:pt x="15183" y="10179"/>
                </a:lnTo>
                <a:lnTo>
                  <a:pt x="15240" y="10237"/>
                </a:lnTo>
                <a:lnTo>
                  <a:pt x="15240" y="10122"/>
                </a:lnTo>
                <a:lnTo>
                  <a:pt x="15183" y="9834"/>
                </a:lnTo>
                <a:lnTo>
                  <a:pt x="14952" y="9144"/>
                </a:lnTo>
                <a:lnTo>
                  <a:pt x="14550" y="8224"/>
                </a:lnTo>
                <a:lnTo>
                  <a:pt x="14090" y="7361"/>
                </a:lnTo>
                <a:lnTo>
                  <a:pt x="13572" y="6499"/>
                </a:lnTo>
                <a:lnTo>
                  <a:pt x="12997" y="5636"/>
                </a:lnTo>
                <a:lnTo>
                  <a:pt x="12365" y="4831"/>
                </a:lnTo>
                <a:lnTo>
                  <a:pt x="11675" y="4084"/>
                </a:lnTo>
                <a:lnTo>
                  <a:pt x="10985" y="3394"/>
                </a:lnTo>
                <a:lnTo>
                  <a:pt x="10237" y="2703"/>
                </a:lnTo>
                <a:lnTo>
                  <a:pt x="9604" y="2186"/>
                </a:lnTo>
                <a:lnTo>
                  <a:pt x="8972" y="1726"/>
                </a:lnTo>
                <a:lnTo>
                  <a:pt x="8282" y="1323"/>
                </a:lnTo>
                <a:lnTo>
                  <a:pt x="7592" y="921"/>
                </a:lnTo>
                <a:lnTo>
                  <a:pt x="6844" y="576"/>
                </a:lnTo>
                <a:lnTo>
                  <a:pt x="6096" y="346"/>
                </a:lnTo>
                <a:lnTo>
                  <a:pt x="5291" y="173"/>
                </a:lnTo>
                <a:lnTo>
                  <a:pt x="4486" y="1"/>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
          <p:cNvSpPr/>
          <p:nvPr/>
        </p:nvSpPr>
        <p:spPr>
          <a:xfrm>
            <a:off x="8454790" y="905751"/>
            <a:ext cx="124666" cy="106865"/>
          </a:xfrm>
          <a:custGeom>
            <a:rect b="b" l="l" r="r" t="t"/>
            <a:pathLst>
              <a:path extrusionOk="0" h="3452" w="4027">
                <a:moveTo>
                  <a:pt x="1381" y="1"/>
                </a:moveTo>
                <a:lnTo>
                  <a:pt x="1036" y="116"/>
                </a:lnTo>
                <a:lnTo>
                  <a:pt x="749" y="231"/>
                </a:lnTo>
                <a:lnTo>
                  <a:pt x="461" y="404"/>
                </a:lnTo>
                <a:lnTo>
                  <a:pt x="231" y="691"/>
                </a:lnTo>
                <a:lnTo>
                  <a:pt x="58" y="979"/>
                </a:lnTo>
                <a:lnTo>
                  <a:pt x="1" y="1266"/>
                </a:lnTo>
                <a:lnTo>
                  <a:pt x="58" y="1669"/>
                </a:lnTo>
                <a:lnTo>
                  <a:pt x="173" y="2014"/>
                </a:lnTo>
                <a:lnTo>
                  <a:pt x="346" y="2359"/>
                </a:lnTo>
                <a:lnTo>
                  <a:pt x="576" y="2646"/>
                </a:lnTo>
                <a:lnTo>
                  <a:pt x="864" y="2934"/>
                </a:lnTo>
                <a:lnTo>
                  <a:pt x="1209" y="3164"/>
                </a:lnTo>
                <a:lnTo>
                  <a:pt x="1554" y="3279"/>
                </a:lnTo>
                <a:lnTo>
                  <a:pt x="1956" y="3394"/>
                </a:lnTo>
                <a:lnTo>
                  <a:pt x="2359" y="3451"/>
                </a:lnTo>
                <a:lnTo>
                  <a:pt x="2704" y="3451"/>
                </a:lnTo>
                <a:lnTo>
                  <a:pt x="2991" y="3336"/>
                </a:lnTo>
                <a:lnTo>
                  <a:pt x="3336" y="3221"/>
                </a:lnTo>
                <a:lnTo>
                  <a:pt x="3624" y="3049"/>
                </a:lnTo>
                <a:lnTo>
                  <a:pt x="3854" y="2761"/>
                </a:lnTo>
                <a:lnTo>
                  <a:pt x="3969" y="2474"/>
                </a:lnTo>
                <a:lnTo>
                  <a:pt x="4026" y="2186"/>
                </a:lnTo>
                <a:lnTo>
                  <a:pt x="4026" y="1784"/>
                </a:lnTo>
                <a:lnTo>
                  <a:pt x="3911" y="1439"/>
                </a:lnTo>
                <a:lnTo>
                  <a:pt x="3681" y="1094"/>
                </a:lnTo>
                <a:lnTo>
                  <a:pt x="3451" y="749"/>
                </a:lnTo>
                <a:lnTo>
                  <a:pt x="3164" y="519"/>
                </a:lnTo>
                <a:lnTo>
                  <a:pt x="2819" y="289"/>
                </a:lnTo>
                <a:lnTo>
                  <a:pt x="2474" y="116"/>
                </a:lnTo>
                <a:lnTo>
                  <a:pt x="2129" y="58"/>
                </a:lnTo>
                <a:lnTo>
                  <a:pt x="1726" y="1"/>
                </a:lnTo>
                <a:close/>
              </a:path>
            </a:pathLst>
          </a:custGeom>
          <a:solidFill>
            <a:srgbClr val="FEB7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5"/>
          <p:cNvSpPr/>
          <p:nvPr/>
        </p:nvSpPr>
        <p:spPr>
          <a:xfrm>
            <a:off x="714955" y="766549"/>
            <a:ext cx="131755" cy="131786"/>
          </a:xfrm>
          <a:custGeom>
            <a:rect b="b" l="l" r="r" t="t"/>
            <a:pathLst>
              <a:path extrusionOk="0" h="4257" w="4256">
                <a:moveTo>
                  <a:pt x="1840" y="1"/>
                </a:moveTo>
                <a:lnTo>
                  <a:pt x="1495" y="116"/>
                </a:lnTo>
                <a:lnTo>
                  <a:pt x="1150" y="231"/>
                </a:lnTo>
                <a:lnTo>
                  <a:pt x="805" y="461"/>
                </a:lnTo>
                <a:lnTo>
                  <a:pt x="575" y="691"/>
                </a:lnTo>
                <a:lnTo>
                  <a:pt x="403" y="921"/>
                </a:lnTo>
                <a:lnTo>
                  <a:pt x="230" y="1208"/>
                </a:lnTo>
                <a:lnTo>
                  <a:pt x="115" y="1496"/>
                </a:lnTo>
                <a:lnTo>
                  <a:pt x="58" y="1841"/>
                </a:lnTo>
                <a:lnTo>
                  <a:pt x="0" y="2128"/>
                </a:lnTo>
                <a:lnTo>
                  <a:pt x="58" y="2473"/>
                </a:lnTo>
                <a:lnTo>
                  <a:pt x="115" y="2819"/>
                </a:lnTo>
                <a:lnTo>
                  <a:pt x="230" y="3106"/>
                </a:lnTo>
                <a:lnTo>
                  <a:pt x="403" y="3394"/>
                </a:lnTo>
                <a:lnTo>
                  <a:pt x="633" y="3624"/>
                </a:lnTo>
                <a:lnTo>
                  <a:pt x="863" y="3854"/>
                </a:lnTo>
                <a:lnTo>
                  <a:pt x="1093" y="4026"/>
                </a:lnTo>
                <a:lnTo>
                  <a:pt x="1380" y="4141"/>
                </a:lnTo>
                <a:lnTo>
                  <a:pt x="1725" y="4199"/>
                </a:lnTo>
                <a:lnTo>
                  <a:pt x="2070" y="4256"/>
                </a:lnTo>
                <a:lnTo>
                  <a:pt x="2358" y="4256"/>
                </a:lnTo>
                <a:lnTo>
                  <a:pt x="2703" y="4199"/>
                </a:lnTo>
                <a:lnTo>
                  <a:pt x="2990" y="4084"/>
                </a:lnTo>
                <a:lnTo>
                  <a:pt x="3278" y="3911"/>
                </a:lnTo>
                <a:lnTo>
                  <a:pt x="3508" y="3739"/>
                </a:lnTo>
                <a:lnTo>
                  <a:pt x="3738" y="3509"/>
                </a:lnTo>
                <a:lnTo>
                  <a:pt x="3968" y="3221"/>
                </a:lnTo>
                <a:lnTo>
                  <a:pt x="4083" y="2934"/>
                </a:lnTo>
                <a:lnTo>
                  <a:pt x="4198" y="2646"/>
                </a:lnTo>
                <a:lnTo>
                  <a:pt x="4256" y="2301"/>
                </a:lnTo>
                <a:lnTo>
                  <a:pt x="4256" y="2013"/>
                </a:lnTo>
                <a:lnTo>
                  <a:pt x="4198" y="1668"/>
                </a:lnTo>
                <a:lnTo>
                  <a:pt x="4141" y="1381"/>
                </a:lnTo>
                <a:lnTo>
                  <a:pt x="3968" y="1093"/>
                </a:lnTo>
                <a:lnTo>
                  <a:pt x="3795" y="806"/>
                </a:lnTo>
                <a:lnTo>
                  <a:pt x="3565" y="576"/>
                </a:lnTo>
                <a:lnTo>
                  <a:pt x="3278" y="346"/>
                </a:lnTo>
                <a:lnTo>
                  <a:pt x="2933" y="173"/>
                </a:lnTo>
                <a:lnTo>
                  <a:pt x="2588" y="58"/>
                </a:lnTo>
                <a:lnTo>
                  <a:pt x="2243"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
          <p:cNvSpPr/>
          <p:nvPr/>
        </p:nvSpPr>
        <p:spPr>
          <a:xfrm>
            <a:off x="7762271" y="343192"/>
            <a:ext cx="213669" cy="302702"/>
          </a:xfrm>
          <a:custGeom>
            <a:rect b="b" l="l" r="r" t="t"/>
            <a:pathLst>
              <a:path extrusionOk="0" h="9778" w="6902">
                <a:moveTo>
                  <a:pt x="4429" y="1"/>
                </a:moveTo>
                <a:lnTo>
                  <a:pt x="4084" y="58"/>
                </a:lnTo>
                <a:lnTo>
                  <a:pt x="3796" y="116"/>
                </a:lnTo>
                <a:lnTo>
                  <a:pt x="3451" y="231"/>
                </a:lnTo>
                <a:lnTo>
                  <a:pt x="3164" y="404"/>
                </a:lnTo>
                <a:lnTo>
                  <a:pt x="2876" y="576"/>
                </a:lnTo>
                <a:lnTo>
                  <a:pt x="2646" y="806"/>
                </a:lnTo>
                <a:lnTo>
                  <a:pt x="2416" y="1036"/>
                </a:lnTo>
                <a:lnTo>
                  <a:pt x="2244" y="1324"/>
                </a:lnTo>
                <a:lnTo>
                  <a:pt x="1956" y="1956"/>
                </a:lnTo>
                <a:lnTo>
                  <a:pt x="1726" y="2704"/>
                </a:lnTo>
                <a:lnTo>
                  <a:pt x="1611" y="3451"/>
                </a:lnTo>
                <a:lnTo>
                  <a:pt x="1496" y="4256"/>
                </a:lnTo>
                <a:lnTo>
                  <a:pt x="1439" y="5004"/>
                </a:lnTo>
                <a:lnTo>
                  <a:pt x="1381" y="6269"/>
                </a:lnTo>
                <a:lnTo>
                  <a:pt x="1266" y="6902"/>
                </a:lnTo>
                <a:lnTo>
                  <a:pt x="1151" y="7534"/>
                </a:lnTo>
                <a:lnTo>
                  <a:pt x="979" y="8109"/>
                </a:lnTo>
                <a:lnTo>
                  <a:pt x="748" y="8684"/>
                </a:lnTo>
                <a:lnTo>
                  <a:pt x="461" y="9202"/>
                </a:lnTo>
                <a:lnTo>
                  <a:pt x="1" y="9662"/>
                </a:lnTo>
                <a:lnTo>
                  <a:pt x="1" y="9720"/>
                </a:lnTo>
                <a:lnTo>
                  <a:pt x="58" y="9777"/>
                </a:lnTo>
                <a:lnTo>
                  <a:pt x="346" y="9720"/>
                </a:lnTo>
                <a:lnTo>
                  <a:pt x="979" y="9547"/>
                </a:lnTo>
                <a:lnTo>
                  <a:pt x="1784" y="9259"/>
                </a:lnTo>
                <a:lnTo>
                  <a:pt x="2531" y="8799"/>
                </a:lnTo>
                <a:lnTo>
                  <a:pt x="3279" y="8339"/>
                </a:lnTo>
                <a:lnTo>
                  <a:pt x="3969" y="7764"/>
                </a:lnTo>
                <a:lnTo>
                  <a:pt x="4601" y="7074"/>
                </a:lnTo>
                <a:lnTo>
                  <a:pt x="5176" y="6384"/>
                </a:lnTo>
                <a:lnTo>
                  <a:pt x="5694" y="5694"/>
                </a:lnTo>
                <a:lnTo>
                  <a:pt x="6097" y="4947"/>
                </a:lnTo>
                <a:lnTo>
                  <a:pt x="6327" y="4429"/>
                </a:lnTo>
                <a:lnTo>
                  <a:pt x="6557" y="3911"/>
                </a:lnTo>
                <a:lnTo>
                  <a:pt x="6729" y="3279"/>
                </a:lnTo>
                <a:lnTo>
                  <a:pt x="6844" y="2704"/>
                </a:lnTo>
                <a:lnTo>
                  <a:pt x="6902" y="2071"/>
                </a:lnTo>
                <a:lnTo>
                  <a:pt x="6844" y="1496"/>
                </a:lnTo>
                <a:lnTo>
                  <a:pt x="6729" y="1209"/>
                </a:lnTo>
                <a:lnTo>
                  <a:pt x="6614" y="979"/>
                </a:lnTo>
                <a:lnTo>
                  <a:pt x="6442" y="749"/>
                </a:lnTo>
                <a:lnTo>
                  <a:pt x="6269" y="519"/>
                </a:lnTo>
                <a:lnTo>
                  <a:pt x="5982" y="346"/>
                </a:lnTo>
                <a:lnTo>
                  <a:pt x="5694" y="173"/>
                </a:lnTo>
                <a:lnTo>
                  <a:pt x="5407" y="116"/>
                </a:lnTo>
                <a:lnTo>
                  <a:pt x="5061" y="1"/>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p:nvPr/>
        </p:nvSpPr>
        <p:spPr>
          <a:xfrm>
            <a:off x="7870870" y="159831"/>
            <a:ext cx="158471" cy="124666"/>
          </a:xfrm>
          <a:custGeom>
            <a:rect b="b" l="l" r="r" t="t"/>
            <a:pathLst>
              <a:path extrusionOk="0" h="4027" w="5119">
                <a:moveTo>
                  <a:pt x="2014" y="1"/>
                </a:moveTo>
                <a:lnTo>
                  <a:pt x="1553" y="116"/>
                </a:lnTo>
                <a:lnTo>
                  <a:pt x="1151" y="231"/>
                </a:lnTo>
                <a:lnTo>
                  <a:pt x="806" y="461"/>
                </a:lnTo>
                <a:lnTo>
                  <a:pt x="518" y="748"/>
                </a:lnTo>
                <a:lnTo>
                  <a:pt x="231" y="1093"/>
                </a:lnTo>
                <a:lnTo>
                  <a:pt x="58" y="1438"/>
                </a:lnTo>
                <a:lnTo>
                  <a:pt x="1" y="1841"/>
                </a:lnTo>
                <a:lnTo>
                  <a:pt x="58" y="2244"/>
                </a:lnTo>
                <a:lnTo>
                  <a:pt x="231" y="2646"/>
                </a:lnTo>
                <a:lnTo>
                  <a:pt x="518" y="3049"/>
                </a:lnTo>
                <a:lnTo>
                  <a:pt x="863" y="3336"/>
                </a:lnTo>
                <a:lnTo>
                  <a:pt x="1266" y="3624"/>
                </a:lnTo>
                <a:lnTo>
                  <a:pt x="1668" y="3796"/>
                </a:lnTo>
                <a:lnTo>
                  <a:pt x="2129" y="3969"/>
                </a:lnTo>
                <a:lnTo>
                  <a:pt x="2646" y="4026"/>
                </a:lnTo>
                <a:lnTo>
                  <a:pt x="3106" y="3969"/>
                </a:lnTo>
                <a:lnTo>
                  <a:pt x="3566" y="3911"/>
                </a:lnTo>
                <a:lnTo>
                  <a:pt x="3969" y="3739"/>
                </a:lnTo>
                <a:lnTo>
                  <a:pt x="4314" y="3509"/>
                </a:lnTo>
                <a:lnTo>
                  <a:pt x="4659" y="3221"/>
                </a:lnTo>
                <a:lnTo>
                  <a:pt x="4889" y="2934"/>
                </a:lnTo>
                <a:lnTo>
                  <a:pt x="5061" y="2531"/>
                </a:lnTo>
                <a:lnTo>
                  <a:pt x="5119" y="2186"/>
                </a:lnTo>
                <a:lnTo>
                  <a:pt x="5061" y="1726"/>
                </a:lnTo>
                <a:lnTo>
                  <a:pt x="4889" y="1323"/>
                </a:lnTo>
                <a:lnTo>
                  <a:pt x="4601" y="978"/>
                </a:lnTo>
                <a:lnTo>
                  <a:pt x="4256" y="633"/>
                </a:lnTo>
                <a:lnTo>
                  <a:pt x="3854" y="346"/>
                </a:lnTo>
                <a:lnTo>
                  <a:pt x="3451" y="173"/>
                </a:lnTo>
                <a:lnTo>
                  <a:pt x="2991" y="58"/>
                </a:lnTo>
                <a:lnTo>
                  <a:pt x="2531" y="1"/>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45" name="Shape 145"/>
        <p:cNvGrpSpPr/>
        <p:nvPr/>
      </p:nvGrpSpPr>
      <p:grpSpPr>
        <a:xfrm>
          <a:off x="0" y="0"/>
          <a:ext cx="0" cy="0"/>
          <a:chOff x="0" y="0"/>
          <a:chExt cx="0" cy="0"/>
        </a:xfrm>
      </p:grpSpPr>
      <p:sp>
        <p:nvSpPr>
          <p:cNvPr id="146" name="Google Shape;146;p6"/>
          <p:cNvSpPr txBox="1"/>
          <p:nvPr>
            <p:ph type="title"/>
          </p:nvPr>
        </p:nvSpPr>
        <p:spPr>
          <a:xfrm>
            <a:off x="1507075" y="205975"/>
            <a:ext cx="6129900" cy="857400"/>
          </a:xfrm>
          <a:prstGeom prst="rect">
            <a:avLst/>
          </a:prstGeom>
        </p:spPr>
        <p:txBody>
          <a:bodyPr anchorCtr="0" anchor="ctr" bIns="0" lIns="0" spcFirstLastPara="1" rIns="0" wrap="square" tIns="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47" name="Google Shape;147;p6"/>
          <p:cNvSpPr txBox="1"/>
          <p:nvPr>
            <p:ph idx="1" type="body"/>
          </p:nvPr>
        </p:nvSpPr>
        <p:spPr>
          <a:xfrm>
            <a:off x="1507037" y="1200150"/>
            <a:ext cx="2975400" cy="3725700"/>
          </a:xfrm>
          <a:prstGeom prst="rect">
            <a:avLst/>
          </a:prstGeom>
        </p:spPr>
        <p:txBody>
          <a:bodyPr anchorCtr="0" anchor="t" bIns="0" lIns="0" spcFirstLastPara="1" rIns="0" wrap="square" tIns="0"/>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148" name="Google Shape;148;p6"/>
          <p:cNvSpPr txBox="1"/>
          <p:nvPr>
            <p:ph idx="2" type="body"/>
          </p:nvPr>
        </p:nvSpPr>
        <p:spPr>
          <a:xfrm>
            <a:off x="4661585" y="1200150"/>
            <a:ext cx="2975400" cy="3725700"/>
          </a:xfrm>
          <a:prstGeom prst="rect">
            <a:avLst/>
          </a:prstGeom>
        </p:spPr>
        <p:txBody>
          <a:bodyPr anchorCtr="0" anchor="t" bIns="0" lIns="0" spcFirstLastPara="1" rIns="0" wrap="square" tIns="0"/>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149" name="Google Shape;149;p6"/>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150" name="Google Shape;150;p6"/>
          <p:cNvSpPr/>
          <p:nvPr/>
        </p:nvSpPr>
        <p:spPr>
          <a:xfrm>
            <a:off x="8756382" y="4814861"/>
            <a:ext cx="176272" cy="174476"/>
          </a:xfrm>
          <a:custGeom>
            <a:rect b="b" l="l" r="r" t="t"/>
            <a:pathLst>
              <a:path extrusionOk="0" h="5636" w="5694">
                <a:moveTo>
                  <a:pt x="2703" y="0"/>
                </a:moveTo>
                <a:lnTo>
                  <a:pt x="2185" y="58"/>
                </a:lnTo>
                <a:lnTo>
                  <a:pt x="1725" y="230"/>
                </a:lnTo>
                <a:lnTo>
                  <a:pt x="1323" y="460"/>
                </a:lnTo>
                <a:lnTo>
                  <a:pt x="978" y="690"/>
                </a:lnTo>
                <a:lnTo>
                  <a:pt x="690" y="1035"/>
                </a:lnTo>
                <a:lnTo>
                  <a:pt x="460" y="1380"/>
                </a:lnTo>
                <a:lnTo>
                  <a:pt x="230" y="1725"/>
                </a:lnTo>
                <a:lnTo>
                  <a:pt x="115" y="2128"/>
                </a:lnTo>
                <a:lnTo>
                  <a:pt x="58" y="2588"/>
                </a:lnTo>
                <a:lnTo>
                  <a:pt x="0" y="2991"/>
                </a:lnTo>
                <a:lnTo>
                  <a:pt x="58" y="3451"/>
                </a:lnTo>
                <a:lnTo>
                  <a:pt x="173" y="3853"/>
                </a:lnTo>
                <a:lnTo>
                  <a:pt x="403" y="4256"/>
                </a:lnTo>
                <a:lnTo>
                  <a:pt x="633" y="4601"/>
                </a:lnTo>
                <a:lnTo>
                  <a:pt x="920" y="4888"/>
                </a:lnTo>
                <a:lnTo>
                  <a:pt x="1265" y="5176"/>
                </a:lnTo>
                <a:lnTo>
                  <a:pt x="1610" y="5406"/>
                </a:lnTo>
                <a:lnTo>
                  <a:pt x="2013" y="5521"/>
                </a:lnTo>
                <a:lnTo>
                  <a:pt x="2415" y="5636"/>
                </a:lnTo>
                <a:lnTo>
                  <a:pt x="3278" y="5636"/>
                </a:lnTo>
                <a:lnTo>
                  <a:pt x="3738" y="5521"/>
                </a:lnTo>
                <a:lnTo>
                  <a:pt x="4141" y="5348"/>
                </a:lnTo>
                <a:lnTo>
                  <a:pt x="4486" y="5176"/>
                </a:lnTo>
                <a:lnTo>
                  <a:pt x="4831" y="4888"/>
                </a:lnTo>
                <a:lnTo>
                  <a:pt x="5118" y="4543"/>
                </a:lnTo>
                <a:lnTo>
                  <a:pt x="5348" y="4198"/>
                </a:lnTo>
                <a:lnTo>
                  <a:pt x="5521" y="3796"/>
                </a:lnTo>
                <a:lnTo>
                  <a:pt x="5636" y="3393"/>
                </a:lnTo>
                <a:lnTo>
                  <a:pt x="5693" y="2933"/>
                </a:lnTo>
                <a:lnTo>
                  <a:pt x="5693" y="2531"/>
                </a:lnTo>
                <a:lnTo>
                  <a:pt x="5578" y="2128"/>
                </a:lnTo>
                <a:lnTo>
                  <a:pt x="5463" y="1668"/>
                </a:lnTo>
                <a:lnTo>
                  <a:pt x="5233" y="1323"/>
                </a:lnTo>
                <a:lnTo>
                  <a:pt x="4946" y="920"/>
                </a:lnTo>
                <a:lnTo>
                  <a:pt x="4543" y="575"/>
                </a:lnTo>
                <a:lnTo>
                  <a:pt x="4141" y="345"/>
                </a:lnTo>
                <a:lnTo>
                  <a:pt x="3681" y="115"/>
                </a:lnTo>
                <a:lnTo>
                  <a:pt x="3220"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6"/>
          <p:cNvSpPr/>
          <p:nvPr/>
        </p:nvSpPr>
        <p:spPr>
          <a:xfrm>
            <a:off x="8591870" y="158066"/>
            <a:ext cx="300907" cy="174476"/>
          </a:xfrm>
          <a:custGeom>
            <a:rect b="b" l="l" r="r" t="t"/>
            <a:pathLst>
              <a:path extrusionOk="0" h="5636" w="9720">
                <a:moveTo>
                  <a:pt x="7477" y="0"/>
                </a:moveTo>
                <a:lnTo>
                  <a:pt x="7074" y="58"/>
                </a:lnTo>
                <a:lnTo>
                  <a:pt x="6614" y="230"/>
                </a:lnTo>
                <a:lnTo>
                  <a:pt x="6154" y="460"/>
                </a:lnTo>
                <a:lnTo>
                  <a:pt x="5752" y="690"/>
                </a:lnTo>
                <a:lnTo>
                  <a:pt x="5349" y="978"/>
                </a:lnTo>
                <a:lnTo>
                  <a:pt x="4601" y="1668"/>
                </a:lnTo>
                <a:lnTo>
                  <a:pt x="3969" y="2358"/>
                </a:lnTo>
                <a:lnTo>
                  <a:pt x="3106" y="3221"/>
                </a:lnTo>
                <a:lnTo>
                  <a:pt x="2646" y="3681"/>
                </a:lnTo>
                <a:lnTo>
                  <a:pt x="2186" y="4083"/>
                </a:lnTo>
                <a:lnTo>
                  <a:pt x="1726" y="4486"/>
                </a:lnTo>
                <a:lnTo>
                  <a:pt x="1209" y="4773"/>
                </a:lnTo>
                <a:lnTo>
                  <a:pt x="634" y="5003"/>
                </a:lnTo>
                <a:lnTo>
                  <a:pt x="1" y="5118"/>
                </a:lnTo>
                <a:lnTo>
                  <a:pt x="1" y="5176"/>
                </a:lnTo>
                <a:lnTo>
                  <a:pt x="173" y="5291"/>
                </a:lnTo>
                <a:lnTo>
                  <a:pt x="576" y="5406"/>
                </a:lnTo>
                <a:lnTo>
                  <a:pt x="1554" y="5578"/>
                </a:lnTo>
                <a:lnTo>
                  <a:pt x="2531" y="5636"/>
                </a:lnTo>
                <a:lnTo>
                  <a:pt x="3566" y="5578"/>
                </a:lnTo>
                <a:lnTo>
                  <a:pt x="4486" y="5463"/>
                </a:lnTo>
                <a:lnTo>
                  <a:pt x="5407" y="5233"/>
                </a:lnTo>
                <a:lnTo>
                  <a:pt x="6327" y="4946"/>
                </a:lnTo>
                <a:lnTo>
                  <a:pt x="7247" y="4601"/>
                </a:lnTo>
                <a:lnTo>
                  <a:pt x="7649" y="4371"/>
                </a:lnTo>
                <a:lnTo>
                  <a:pt x="8052" y="4083"/>
                </a:lnTo>
                <a:lnTo>
                  <a:pt x="8627" y="3623"/>
                </a:lnTo>
                <a:lnTo>
                  <a:pt x="8914" y="3336"/>
                </a:lnTo>
                <a:lnTo>
                  <a:pt x="9202" y="2991"/>
                </a:lnTo>
                <a:lnTo>
                  <a:pt x="9432" y="2703"/>
                </a:lnTo>
                <a:lnTo>
                  <a:pt x="9605" y="2301"/>
                </a:lnTo>
                <a:lnTo>
                  <a:pt x="9720" y="1956"/>
                </a:lnTo>
                <a:lnTo>
                  <a:pt x="9720" y="1553"/>
                </a:lnTo>
                <a:lnTo>
                  <a:pt x="9605" y="1150"/>
                </a:lnTo>
                <a:lnTo>
                  <a:pt x="9375" y="805"/>
                </a:lnTo>
                <a:lnTo>
                  <a:pt x="9087" y="518"/>
                </a:lnTo>
                <a:lnTo>
                  <a:pt x="8742" y="288"/>
                </a:lnTo>
                <a:lnTo>
                  <a:pt x="8282" y="115"/>
                </a:lnTo>
                <a:lnTo>
                  <a:pt x="7879" y="58"/>
                </a:lnTo>
                <a:lnTo>
                  <a:pt x="7477" y="0"/>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6"/>
          <p:cNvSpPr/>
          <p:nvPr/>
        </p:nvSpPr>
        <p:spPr>
          <a:xfrm>
            <a:off x="476396" y="4122342"/>
            <a:ext cx="542995" cy="404150"/>
          </a:xfrm>
          <a:custGeom>
            <a:rect b="b" l="l" r="r" t="t"/>
            <a:pathLst>
              <a:path extrusionOk="0" h="13055" w="17540">
                <a:moveTo>
                  <a:pt x="17540" y="0"/>
                </a:moveTo>
                <a:lnTo>
                  <a:pt x="17482" y="58"/>
                </a:lnTo>
                <a:lnTo>
                  <a:pt x="17080" y="518"/>
                </a:lnTo>
                <a:lnTo>
                  <a:pt x="16620" y="978"/>
                </a:lnTo>
                <a:lnTo>
                  <a:pt x="16160" y="1323"/>
                </a:lnTo>
                <a:lnTo>
                  <a:pt x="15642" y="1610"/>
                </a:lnTo>
                <a:lnTo>
                  <a:pt x="15124" y="1898"/>
                </a:lnTo>
                <a:lnTo>
                  <a:pt x="14549" y="2185"/>
                </a:lnTo>
                <a:lnTo>
                  <a:pt x="13399" y="2531"/>
                </a:lnTo>
                <a:lnTo>
                  <a:pt x="12192" y="2876"/>
                </a:lnTo>
                <a:lnTo>
                  <a:pt x="10984" y="3106"/>
                </a:lnTo>
                <a:lnTo>
                  <a:pt x="9776" y="3336"/>
                </a:lnTo>
                <a:lnTo>
                  <a:pt x="8569" y="3566"/>
                </a:lnTo>
                <a:lnTo>
                  <a:pt x="6728" y="3968"/>
                </a:lnTo>
                <a:lnTo>
                  <a:pt x="5751" y="4198"/>
                </a:lnTo>
                <a:lnTo>
                  <a:pt x="4831" y="4428"/>
                </a:lnTo>
                <a:lnTo>
                  <a:pt x="3911" y="4773"/>
                </a:lnTo>
                <a:lnTo>
                  <a:pt x="3048" y="5176"/>
                </a:lnTo>
                <a:lnTo>
                  <a:pt x="2243" y="5693"/>
                </a:lnTo>
                <a:lnTo>
                  <a:pt x="1495" y="6268"/>
                </a:lnTo>
                <a:lnTo>
                  <a:pt x="1208" y="6556"/>
                </a:lnTo>
                <a:lnTo>
                  <a:pt x="978" y="6901"/>
                </a:lnTo>
                <a:lnTo>
                  <a:pt x="748" y="7246"/>
                </a:lnTo>
                <a:lnTo>
                  <a:pt x="518" y="7591"/>
                </a:lnTo>
                <a:lnTo>
                  <a:pt x="345" y="7994"/>
                </a:lnTo>
                <a:lnTo>
                  <a:pt x="173" y="8396"/>
                </a:lnTo>
                <a:lnTo>
                  <a:pt x="115" y="8856"/>
                </a:lnTo>
                <a:lnTo>
                  <a:pt x="0" y="9259"/>
                </a:lnTo>
                <a:lnTo>
                  <a:pt x="0" y="9719"/>
                </a:lnTo>
                <a:lnTo>
                  <a:pt x="0" y="10121"/>
                </a:lnTo>
                <a:lnTo>
                  <a:pt x="58" y="10524"/>
                </a:lnTo>
                <a:lnTo>
                  <a:pt x="173" y="10926"/>
                </a:lnTo>
                <a:lnTo>
                  <a:pt x="288" y="11329"/>
                </a:lnTo>
                <a:lnTo>
                  <a:pt x="518" y="11674"/>
                </a:lnTo>
                <a:lnTo>
                  <a:pt x="748" y="12019"/>
                </a:lnTo>
                <a:lnTo>
                  <a:pt x="1035" y="12307"/>
                </a:lnTo>
                <a:lnTo>
                  <a:pt x="1380" y="12537"/>
                </a:lnTo>
                <a:lnTo>
                  <a:pt x="1725" y="12709"/>
                </a:lnTo>
                <a:lnTo>
                  <a:pt x="2070" y="12882"/>
                </a:lnTo>
                <a:lnTo>
                  <a:pt x="2415" y="12997"/>
                </a:lnTo>
                <a:lnTo>
                  <a:pt x="2818" y="13054"/>
                </a:lnTo>
                <a:lnTo>
                  <a:pt x="4026" y="13054"/>
                </a:lnTo>
                <a:lnTo>
                  <a:pt x="4831" y="12939"/>
                </a:lnTo>
                <a:lnTo>
                  <a:pt x="5636" y="12767"/>
                </a:lnTo>
                <a:lnTo>
                  <a:pt x="6383" y="12537"/>
                </a:lnTo>
                <a:lnTo>
                  <a:pt x="7073" y="12307"/>
                </a:lnTo>
                <a:lnTo>
                  <a:pt x="7936" y="11904"/>
                </a:lnTo>
                <a:lnTo>
                  <a:pt x="8799" y="11444"/>
                </a:lnTo>
                <a:lnTo>
                  <a:pt x="9604" y="10984"/>
                </a:lnTo>
                <a:lnTo>
                  <a:pt x="10351" y="10409"/>
                </a:lnTo>
                <a:lnTo>
                  <a:pt x="11099" y="9834"/>
                </a:lnTo>
                <a:lnTo>
                  <a:pt x="11847" y="9201"/>
                </a:lnTo>
                <a:lnTo>
                  <a:pt x="12537" y="8511"/>
                </a:lnTo>
                <a:lnTo>
                  <a:pt x="13169" y="7879"/>
                </a:lnTo>
                <a:lnTo>
                  <a:pt x="13802" y="7131"/>
                </a:lnTo>
                <a:lnTo>
                  <a:pt x="14434" y="6383"/>
                </a:lnTo>
                <a:lnTo>
                  <a:pt x="15009" y="5578"/>
                </a:lnTo>
                <a:lnTo>
                  <a:pt x="15584" y="4773"/>
                </a:lnTo>
                <a:lnTo>
                  <a:pt x="16045" y="3968"/>
                </a:lnTo>
                <a:lnTo>
                  <a:pt x="16562" y="3106"/>
                </a:lnTo>
                <a:lnTo>
                  <a:pt x="16965" y="2185"/>
                </a:lnTo>
                <a:lnTo>
                  <a:pt x="17310" y="1323"/>
                </a:lnTo>
                <a:lnTo>
                  <a:pt x="17540" y="518"/>
                </a:lnTo>
                <a:lnTo>
                  <a:pt x="17540" y="115"/>
                </a:lnTo>
                <a:lnTo>
                  <a:pt x="17540"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6"/>
          <p:cNvSpPr/>
          <p:nvPr/>
        </p:nvSpPr>
        <p:spPr>
          <a:xfrm>
            <a:off x="440795" y="314384"/>
            <a:ext cx="261715" cy="222553"/>
          </a:xfrm>
          <a:custGeom>
            <a:rect b="b" l="l" r="r" t="t"/>
            <a:pathLst>
              <a:path extrusionOk="0" h="7189" w="8454">
                <a:moveTo>
                  <a:pt x="1840" y="0"/>
                </a:moveTo>
                <a:lnTo>
                  <a:pt x="1380" y="58"/>
                </a:lnTo>
                <a:lnTo>
                  <a:pt x="978" y="173"/>
                </a:lnTo>
                <a:lnTo>
                  <a:pt x="633" y="345"/>
                </a:lnTo>
                <a:lnTo>
                  <a:pt x="288" y="633"/>
                </a:lnTo>
                <a:lnTo>
                  <a:pt x="58" y="978"/>
                </a:lnTo>
                <a:lnTo>
                  <a:pt x="0" y="1380"/>
                </a:lnTo>
                <a:lnTo>
                  <a:pt x="0" y="1725"/>
                </a:lnTo>
                <a:lnTo>
                  <a:pt x="58" y="2128"/>
                </a:lnTo>
                <a:lnTo>
                  <a:pt x="173" y="2530"/>
                </a:lnTo>
                <a:lnTo>
                  <a:pt x="345" y="2875"/>
                </a:lnTo>
                <a:lnTo>
                  <a:pt x="575" y="3278"/>
                </a:lnTo>
                <a:lnTo>
                  <a:pt x="978" y="3853"/>
                </a:lnTo>
                <a:lnTo>
                  <a:pt x="1323" y="4256"/>
                </a:lnTo>
                <a:lnTo>
                  <a:pt x="1668" y="4601"/>
                </a:lnTo>
                <a:lnTo>
                  <a:pt x="2358" y="5176"/>
                </a:lnTo>
                <a:lnTo>
                  <a:pt x="3220" y="5693"/>
                </a:lnTo>
                <a:lnTo>
                  <a:pt x="4026" y="6153"/>
                </a:lnTo>
                <a:lnTo>
                  <a:pt x="4946" y="6556"/>
                </a:lnTo>
                <a:lnTo>
                  <a:pt x="5866" y="6843"/>
                </a:lnTo>
                <a:lnTo>
                  <a:pt x="6843" y="7073"/>
                </a:lnTo>
                <a:lnTo>
                  <a:pt x="7821" y="7188"/>
                </a:lnTo>
                <a:lnTo>
                  <a:pt x="8223" y="7188"/>
                </a:lnTo>
                <a:lnTo>
                  <a:pt x="8396" y="7131"/>
                </a:lnTo>
                <a:lnTo>
                  <a:pt x="8454" y="7131"/>
                </a:lnTo>
                <a:lnTo>
                  <a:pt x="8454" y="7073"/>
                </a:lnTo>
                <a:lnTo>
                  <a:pt x="7878" y="6786"/>
                </a:lnTo>
                <a:lnTo>
                  <a:pt x="7418" y="6441"/>
                </a:lnTo>
                <a:lnTo>
                  <a:pt x="6958" y="5981"/>
                </a:lnTo>
                <a:lnTo>
                  <a:pt x="6613" y="5463"/>
                </a:lnTo>
                <a:lnTo>
                  <a:pt x="6326" y="4946"/>
                </a:lnTo>
                <a:lnTo>
                  <a:pt x="5981" y="4371"/>
                </a:lnTo>
                <a:lnTo>
                  <a:pt x="5406" y="3335"/>
                </a:lnTo>
                <a:lnTo>
                  <a:pt x="4946" y="2473"/>
                </a:lnTo>
                <a:lnTo>
                  <a:pt x="4428" y="1668"/>
                </a:lnTo>
                <a:lnTo>
                  <a:pt x="4141" y="1265"/>
                </a:lnTo>
                <a:lnTo>
                  <a:pt x="3853" y="920"/>
                </a:lnTo>
                <a:lnTo>
                  <a:pt x="3450" y="575"/>
                </a:lnTo>
                <a:lnTo>
                  <a:pt x="3048" y="288"/>
                </a:lnTo>
                <a:lnTo>
                  <a:pt x="2703" y="115"/>
                </a:lnTo>
                <a:lnTo>
                  <a:pt x="2300" y="0"/>
                </a:lnTo>
                <a:close/>
              </a:path>
            </a:pathLst>
          </a:custGeom>
          <a:solidFill>
            <a:srgbClr val="FEB7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6"/>
          <p:cNvSpPr/>
          <p:nvPr/>
        </p:nvSpPr>
        <p:spPr>
          <a:xfrm>
            <a:off x="832438" y="152383"/>
            <a:ext cx="240354" cy="149556"/>
          </a:xfrm>
          <a:custGeom>
            <a:rect b="b" l="l" r="r" t="t"/>
            <a:pathLst>
              <a:path extrusionOk="0" h="4831" w="7764">
                <a:moveTo>
                  <a:pt x="1208" y="0"/>
                </a:moveTo>
                <a:lnTo>
                  <a:pt x="863" y="115"/>
                </a:lnTo>
                <a:lnTo>
                  <a:pt x="576" y="230"/>
                </a:lnTo>
                <a:lnTo>
                  <a:pt x="346" y="460"/>
                </a:lnTo>
                <a:lnTo>
                  <a:pt x="116" y="748"/>
                </a:lnTo>
                <a:lnTo>
                  <a:pt x="0" y="1035"/>
                </a:lnTo>
                <a:lnTo>
                  <a:pt x="0" y="1380"/>
                </a:lnTo>
                <a:lnTo>
                  <a:pt x="58" y="1725"/>
                </a:lnTo>
                <a:lnTo>
                  <a:pt x="173" y="2128"/>
                </a:lnTo>
                <a:lnTo>
                  <a:pt x="346" y="2415"/>
                </a:lnTo>
                <a:lnTo>
                  <a:pt x="518" y="2703"/>
                </a:lnTo>
                <a:lnTo>
                  <a:pt x="806" y="2933"/>
                </a:lnTo>
                <a:lnTo>
                  <a:pt x="1151" y="3163"/>
                </a:lnTo>
                <a:lnTo>
                  <a:pt x="1496" y="3335"/>
                </a:lnTo>
                <a:lnTo>
                  <a:pt x="1898" y="3450"/>
                </a:lnTo>
                <a:lnTo>
                  <a:pt x="2243" y="3565"/>
                </a:lnTo>
                <a:lnTo>
                  <a:pt x="3048" y="3680"/>
                </a:lnTo>
                <a:lnTo>
                  <a:pt x="3853" y="3738"/>
                </a:lnTo>
                <a:lnTo>
                  <a:pt x="4889" y="3853"/>
                </a:lnTo>
                <a:lnTo>
                  <a:pt x="5924" y="3968"/>
                </a:lnTo>
                <a:lnTo>
                  <a:pt x="6441" y="4083"/>
                </a:lnTo>
                <a:lnTo>
                  <a:pt x="6901" y="4255"/>
                </a:lnTo>
                <a:lnTo>
                  <a:pt x="7361" y="4486"/>
                </a:lnTo>
                <a:lnTo>
                  <a:pt x="7706" y="4831"/>
                </a:lnTo>
                <a:lnTo>
                  <a:pt x="7764" y="4831"/>
                </a:lnTo>
                <a:lnTo>
                  <a:pt x="7764" y="4773"/>
                </a:lnTo>
                <a:lnTo>
                  <a:pt x="7706" y="4658"/>
                </a:lnTo>
                <a:lnTo>
                  <a:pt x="7591" y="4313"/>
                </a:lnTo>
                <a:lnTo>
                  <a:pt x="7189" y="3623"/>
                </a:lnTo>
                <a:lnTo>
                  <a:pt x="6729" y="2933"/>
                </a:lnTo>
                <a:lnTo>
                  <a:pt x="6154" y="2300"/>
                </a:lnTo>
                <a:lnTo>
                  <a:pt x="5579" y="1783"/>
                </a:lnTo>
                <a:lnTo>
                  <a:pt x="4946" y="1265"/>
                </a:lnTo>
                <a:lnTo>
                  <a:pt x="4313" y="805"/>
                </a:lnTo>
                <a:lnTo>
                  <a:pt x="3623" y="460"/>
                </a:lnTo>
                <a:lnTo>
                  <a:pt x="2876" y="173"/>
                </a:lnTo>
                <a:lnTo>
                  <a:pt x="2243" y="58"/>
                </a:lnTo>
                <a:lnTo>
                  <a:pt x="1553"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6"/>
          <p:cNvSpPr/>
          <p:nvPr/>
        </p:nvSpPr>
        <p:spPr>
          <a:xfrm>
            <a:off x="471041" y="4572743"/>
            <a:ext cx="341833" cy="263510"/>
          </a:xfrm>
          <a:custGeom>
            <a:rect b="b" l="l" r="r" t="t"/>
            <a:pathLst>
              <a:path extrusionOk="0" h="8512" w="11042">
                <a:moveTo>
                  <a:pt x="10984" y="0"/>
                </a:moveTo>
                <a:lnTo>
                  <a:pt x="10984" y="58"/>
                </a:lnTo>
                <a:lnTo>
                  <a:pt x="10697" y="288"/>
                </a:lnTo>
                <a:lnTo>
                  <a:pt x="10467" y="575"/>
                </a:lnTo>
                <a:lnTo>
                  <a:pt x="9834" y="978"/>
                </a:lnTo>
                <a:lnTo>
                  <a:pt x="9202" y="1266"/>
                </a:lnTo>
                <a:lnTo>
                  <a:pt x="8512" y="1496"/>
                </a:lnTo>
                <a:lnTo>
                  <a:pt x="7822" y="1668"/>
                </a:lnTo>
                <a:lnTo>
                  <a:pt x="7074" y="1841"/>
                </a:lnTo>
                <a:lnTo>
                  <a:pt x="5636" y="2013"/>
                </a:lnTo>
                <a:lnTo>
                  <a:pt x="4716" y="2128"/>
                </a:lnTo>
                <a:lnTo>
                  <a:pt x="3854" y="2301"/>
                </a:lnTo>
                <a:lnTo>
                  <a:pt x="2991" y="2473"/>
                </a:lnTo>
                <a:lnTo>
                  <a:pt x="2128" y="2761"/>
                </a:lnTo>
                <a:lnTo>
                  <a:pt x="1783" y="2933"/>
                </a:lnTo>
                <a:lnTo>
                  <a:pt x="1438" y="3163"/>
                </a:lnTo>
                <a:lnTo>
                  <a:pt x="1151" y="3393"/>
                </a:lnTo>
                <a:lnTo>
                  <a:pt x="863" y="3623"/>
                </a:lnTo>
                <a:lnTo>
                  <a:pt x="633" y="3968"/>
                </a:lnTo>
                <a:lnTo>
                  <a:pt x="403" y="4256"/>
                </a:lnTo>
                <a:lnTo>
                  <a:pt x="231" y="4601"/>
                </a:lnTo>
                <a:lnTo>
                  <a:pt x="116" y="5003"/>
                </a:lnTo>
                <a:lnTo>
                  <a:pt x="58" y="5348"/>
                </a:lnTo>
                <a:lnTo>
                  <a:pt x="1" y="5751"/>
                </a:lnTo>
                <a:lnTo>
                  <a:pt x="58" y="6096"/>
                </a:lnTo>
                <a:lnTo>
                  <a:pt x="116" y="6499"/>
                </a:lnTo>
                <a:lnTo>
                  <a:pt x="173" y="6901"/>
                </a:lnTo>
                <a:lnTo>
                  <a:pt x="346" y="7246"/>
                </a:lnTo>
                <a:lnTo>
                  <a:pt x="518" y="7534"/>
                </a:lnTo>
                <a:lnTo>
                  <a:pt x="748" y="7821"/>
                </a:lnTo>
                <a:lnTo>
                  <a:pt x="1036" y="8051"/>
                </a:lnTo>
                <a:lnTo>
                  <a:pt x="1266" y="8224"/>
                </a:lnTo>
                <a:lnTo>
                  <a:pt x="1611" y="8396"/>
                </a:lnTo>
                <a:lnTo>
                  <a:pt x="1898" y="8454"/>
                </a:lnTo>
                <a:lnTo>
                  <a:pt x="2243" y="8511"/>
                </a:lnTo>
                <a:lnTo>
                  <a:pt x="2588" y="8511"/>
                </a:lnTo>
                <a:lnTo>
                  <a:pt x="3279" y="8396"/>
                </a:lnTo>
                <a:lnTo>
                  <a:pt x="3969" y="8224"/>
                </a:lnTo>
                <a:lnTo>
                  <a:pt x="4659" y="7936"/>
                </a:lnTo>
                <a:lnTo>
                  <a:pt x="5291" y="7649"/>
                </a:lnTo>
                <a:lnTo>
                  <a:pt x="5809" y="7361"/>
                </a:lnTo>
                <a:lnTo>
                  <a:pt x="6671" y="6844"/>
                </a:lnTo>
                <a:lnTo>
                  <a:pt x="7477" y="6211"/>
                </a:lnTo>
                <a:lnTo>
                  <a:pt x="8282" y="5521"/>
                </a:lnTo>
                <a:lnTo>
                  <a:pt x="8972" y="4716"/>
                </a:lnTo>
                <a:lnTo>
                  <a:pt x="9604" y="3911"/>
                </a:lnTo>
                <a:lnTo>
                  <a:pt x="10122" y="2991"/>
                </a:lnTo>
                <a:lnTo>
                  <a:pt x="10524" y="2071"/>
                </a:lnTo>
                <a:lnTo>
                  <a:pt x="10869" y="1150"/>
                </a:lnTo>
                <a:lnTo>
                  <a:pt x="10984" y="460"/>
                </a:lnTo>
                <a:lnTo>
                  <a:pt x="11042" y="115"/>
                </a:lnTo>
                <a:lnTo>
                  <a:pt x="10984"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6"/>
          <p:cNvSpPr/>
          <p:nvPr/>
        </p:nvSpPr>
        <p:spPr>
          <a:xfrm>
            <a:off x="494197" y="949910"/>
            <a:ext cx="154911" cy="343628"/>
          </a:xfrm>
          <a:custGeom>
            <a:rect b="b" l="l" r="r" t="t"/>
            <a:pathLst>
              <a:path extrusionOk="0" h="11100" w="5004">
                <a:moveTo>
                  <a:pt x="3336" y="1"/>
                </a:moveTo>
                <a:lnTo>
                  <a:pt x="3106" y="173"/>
                </a:lnTo>
                <a:lnTo>
                  <a:pt x="2646" y="576"/>
                </a:lnTo>
                <a:lnTo>
                  <a:pt x="2070" y="1208"/>
                </a:lnTo>
                <a:lnTo>
                  <a:pt x="1553" y="1899"/>
                </a:lnTo>
                <a:lnTo>
                  <a:pt x="1093" y="2704"/>
                </a:lnTo>
                <a:lnTo>
                  <a:pt x="690" y="3509"/>
                </a:lnTo>
                <a:lnTo>
                  <a:pt x="403" y="4371"/>
                </a:lnTo>
                <a:lnTo>
                  <a:pt x="173" y="5234"/>
                </a:lnTo>
                <a:lnTo>
                  <a:pt x="58" y="6097"/>
                </a:lnTo>
                <a:lnTo>
                  <a:pt x="0" y="6959"/>
                </a:lnTo>
                <a:lnTo>
                  <a:pt x="0" y="7477"/>
                </a:lnTo>
                <a:lnTo>
                  <a:pt x="58" y="8109"/>
                </a:lnTo>
                <a:lnTo>
                  <a:pt x="115" y="8742"/>
                </a:lnTo>
                <a:lnTo>
                  <a:pt x="288" y="9317"/>
                </a:lnTo>
                <a:lnTo>
                  <a:pt x="518" y="9892"/>
                </a:lnTo>
                <a:lnTo>
                  <a:pt x="805" y="10410"/>
                </a:lnTo>
                <a:lnTo>
                  <a:pt x="1035" y="10582"/>
                </a:lnTo>
                <a:lnTo>
                  <a:pt x="1208" y="10755"/>
                </a:lnTo>
                <a:lnTo>
                  <a:pt x="1495" y="10927"/>
                </a:lnTo>
                <a:lnTo>
                  <a:pt x="1725" y="10985"/>
                </a:lnTo>
                <a:lnTo>
                  <a:pt x="2070" y="11042"/>
                </a:lnTo>
                <a:lnTo>
                  <a:pt x="2416" y="11100"/>
                </a:lnTo>
                <a:lnTo>
                  <a:pt x="2703" y="11042"/>
                </a:lnTo>
                <a:lnTo>
                  <a:pt x="3048" y="10985"/>
                </a:lnTo>
                <a:lnTo>
                  <a:pt x="3336" y="10812"/>
                </a:lnTo>
                <a:lnTo>
                  <a:pt x="3681" y="10697"/>
                </a:lnTo>
                <a:lnTo>
                  <a:pt x="3911" y="10525"/>
                </a:lnTo>
                <a:lnTo>
                  <a:pt x="4198" y="10295"/>
                </a:lnTo>
                <a:lnTo>
                  <a:pt x="4428" y="10064"/>
                </a:lnTo>
                <a:lnTo>
                  <a:pt x="4601" y="9777"/>
                </a:lnTo>
                <a:lnTo>
                  <a:pt x="4773" y="9489"/>
                </a:lnTo>
                <a:lnTo>
                  <a:pt x="4888" y="9202"/>
                </a:lnTo>
                <a:lnTo>
                  <a:pt x="4946" y="8857"/>
                </a:lnTo>
                <a:lnTo>
                  <a:pt x="5003" y="8569"/>
                </a:lnTo>
                <a:lnTo>
                  <a:pt x="5003" y="7879"/>
                </a:lnTo>
                <a:lnTo>
                  <a:pt x="4888" y="7132"/>
                </a:lnTo>
                <a:lnTo>
                  <a:pt x="4716" y="6384"/>
                </a:lnTo>
                <a:lnTo>
                  <a:pt x="4428" y="5636"/>
                </a:lnTo>
                <a:lnTo>
                  <a:pt x="4141" y="4889"/>
                </a:lnTo>
                <a:lnTo>
                  <a:pt x="3681" y="3739"/>
                </a:lnTo>
                <a:lnTo>
                  <a:pt x="3508" y="3106"/>
                </a:lnTo>
                <a:lnTo>
                  <a:pt x="3336" y="2531"/>
                </a:lnTo>
                <a:lnTo>
                  <a:pt x="3221" y="1899"/>
                </a:lnTo>
                <a:lnTo>
                  <a:pt x="3163" y="1266"/>
                </a:lnTo>
                <a:lnTo>
                  <a:pt x="3278" y="633"/>
                </a:lnTo>
                <a:lnTo>
                  <a:pt x="3451" y="58"/>
                </a:lnTo>
                <a:lnTo>
                  <a:pt x="3451"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6"/>
          <p:cNvSpPr/>
          <p:nvPr/>
        </p:nvSpPr>
        <p:spPr>
          <a:xfrm>
            <a:off x="8530268" y="3889108"/>
            <a:ext cx="295551" cy="236825"/>
          </a:xfrm>
          <a:custGeom>
            <a:rect b="b" l="l" r="r" t="t"/>
            <a:pathLst>
              <a:path extrusionOk="0" h="7650" w="9547">
                <a:moveTo>
                  <a:pt x="6902" y="1"/>
                </a:moveTo>
                <a:lnTo>
                  <a:pt x="6557" y="58"/>
                </a:lnTo>
                <a:lnTo>
                  <a:pt x="6212" y="116"/>
                </a:lnTo>
                <a:lnTo>
                  <a:pt x="5924" y="231"/>
                </a:lnTo>
                <a:lnTo>
                  <a:pt x="5636" y="346"/>
                </a:lnTo>
                <a:lnTo>
                  <a:pt x="5349" y="576"/>
                </a:lnTo>
                <a:lnTo>
                  <a:pt x="4831" y="979"/>
                </a:lnTo>
                <a:lnTo>
                  <a:pt x="4371" y="1611"/>
                </a:lnTo>
                <a:lnTo>
                  <a:pt x="3911" y="2244"/>
                </a:lnTo>
                <a:lnTo>
                  <a:pt x="3566" y="2934"/>
                </a:lnTo>
                <a:lnTo>
                  <a:pt x="3221" y="3624"/>
                </a:lnTo>
                <a:lnTo>
                  <a:pt x="2646" y="4716"/>
                </a:lnTo>
                <a:lnTo>
                  <a:pt x="2301" y="5292"/>
                </a:lnTo>
                <a:lnTo>
                  <a:pt x="1956" y="5809"/>
                </a:lnTo>
                <a:lnTo>
                  <a:pt x="1553" y="6327"/>
                </a:lnTo>
                <a:lnTo>
                  <a:pt x="1151" y="6787"/>
                </a:lnTo>
                <a:lnTo>
                  <a:pt x="633" y="7132"/>
                </a:lnTo>
                <a:lnTo>
                  <a:pt x="58" y="7419"/>
                </a:lnTo>
                <a:lnTo>
                  <a:pt x="1" y="7419"/>
                </a:lnTo>
                <a:lnTo>
                  <a:pt x="58" y="7477"/>
                </a:lnTo>
                <a:lnTo>
                  <a:pt x="403" y="7534"/>
                </a:lnTo>
                <a:lnTo>
                  <a:pt x="978" y="7649"/>
                </a:lnTo>
                <a:lnTo>
                  <a:pt x="1841" y="7649"/>
                </a:lnTo>
                <a:lnTo>
                  <a:pt x="2704" y="7592"/>
                </a:lnTo>
                <a:lnTo>
                  <a:pt x="3566" y="7362"/>
                </a:lnTo>
                <a:lnTo>
                  <a:pt x="4429" y="7132"/>
                </a:lnTo>
                <a:lnTo>
                  <a:pt x="5291" y="6787"/>
                </a:lnTo>
                <a:lnTo>
                  <a:pt x="6096" y="6384"/>
                </a:lnTo>
                <a:lnTo>
                  <a:pt x="6844" y="5867"/>
                </a:lnTo>
                <a:lnTo>
                  <a:pt x="7534" y="5349"/>
                </a:lnTo>
                <a:lnTo>
                  <a:pt x="7879" y="5004"/>
                </a:lnTo>
                <a:lnTo>
                  <a:pt x="8339" y="4544"/>
                </a:lnTo>
                <a:lnTo>
                  <a:pt x="8742" y="4084"/>
                </a:lnTo>
                <a:lnTo>
                  <a:pt x="9087" y="3566"/>
                </a:lnTo>
                <a:lnTo>
                  <a:pt x="9374" y="3049"/>
                </a:lnTo>
                <a:lnTo>
                  <a:pt x="9489" y="2474"/>
                </a:lnTo>
                <a:lnTo>
                  <a:pt x="9547" y="2186"/>
                </a:lnTo>
                <a:lnTo>
                  <a:pt x="9547" y="1899"/>
                </a:lnTo>
                <a:lnTo>
                  <a:pt x="9489" y="1611"/>
                </a:lnTo>
                <a:lnTo>
                  <a:pt x="9374" y="1381"/>
                </a:lnTo>
                <a:lnTo>
                  <a:pt x="9202" y="1094"/>
                </a:lnTo>
                <a:lnTo>
                  <a:pt x="8972" y="806"/>
                </a:lnTo>
                <a:lnTo>
                  <a:pt x="8742" y="633"/>
                </a:lnTo>
                <a:lnTo>
                  <a:pt x="8454" y="403"/>
                </a:lnTo>
                <a:lnTo>
                  <a:pt x="8167" y="288"/>
                </a:lnTo>
                <a:lnTo>
                  <a:pt x="7822" y="173"/>
                </a:lnTo>
                <a:lnTo>
                  <a:pt x="7534" y="58"/>
                </a:lnTo>
                <a:lnTo>
                  <a:pt x="7247"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6"/>
          <p:cNvSpPr/>
          <p:nvPr/>
        </p:nvSpPr>
        <p:spPr>
          <a:xfrm>
            <a:off x="882280" y="4325269"/>
            <a:ext cx="315147" cy="674750"/>
          </a:xfrm>
          <a:custGeom>
            <a:rect b="b" l="l" r="r" t="t"/>
            <a:pathLst>
              <a:path extrusionOk="0" h="21796" w="10180">
                <a:moveTo>
                  <a:pt x="9719" y="1"/>
                </a:moveTo>
                <a:lnTo>
                  <a:pt x="9317" y="174"/>
                </a:lnTo>
                <a:lnTo>
                  <a:pt x="8569" y="691"/>
                </a:lnTo>
                <a:lnTo>
                  <a:pt x="7477" y="1439"/>
                </a:lnTo>
                <a:lnTo>
                  <a:pt x="6499" y="2359"/>
                </a:lnTo>
                <a:lnTo>
                  <a:pt x="5521" y="3279"/>
                </a:lnTo>
                <a:lnTo>
                  <a:pt x="4659" y="4314"/>
                </a:lnTo>
                <a:lnTo>
                  <a:pt x="3854" y="5407"/>
                </a:lnTo>
                <a:lnTo>
                  <a:pt x="3049" y="6499"/>
                </a:lnTo>
                <a:lnTo>
                  <a:pt x="2358" y="7649"/>
                </a:lnTo>
                <a:lnTo>
                  <a:pt x="1726" y="8799"/>
                </a:lnTo>
                <a:lnTo>
                  <a:pt x="1266" y="9777"/>
                </a:lnTo>
                <a:lnTo>
                  <a:pt x="863" y="10755"/>
                </a:lnTo>
                <a:lnTo>
                  <a:pt x="576" y="11790"/>
                </a:lnTo>
                <a:lnTo>
                  <a:pt x="288" y="12825"/>
                </a:lnTo>
                <a:lnTo>
                  <a:pt x="116" y="13860"/>
                </a:lnTo>
                <a:lnTo>
                  <a:pt x="1" y="14895"/>
                </a:lnTo>
                <a:lnTo>
                  <a:pt x="1" y="15988"/>
                </a:lnTo>
                <a:lnTo>
                  <a:pt x="116" y="17023"/>
                </a:lnTo>
                <a:lnTo>
                  <a:pt x="288" y="17943"/>
                </a:lnTo>
                <a:lnTo>
                  <a:pt x="576" y="18806"/>
                </a:lnTo>
                <a:lnTo>
                  <a:pt x="978" y="19611"/>
                </a:lnTo>
                <a:lnTo>
                  <a:pt x="1266" y="19956"/>
                </a:lnTo>
                <a:lnTo>
                  <a:pt x="1496" y="20301"/>
                </a:lnTo>
                <a:lnTo>
                  <a:pt x="1841" y="20646"/>
                </a:lnTo>
                <a:lnTo>
                  <a:pt x="2128" y="20933"/>
                </a:lnTo>
                <a:lnTo>
                  <a:pt x="2473" y="21163"/>
                </a:lnTo>
                <a:lnTo>
                  <a:pt x="2876" y="21393"/>
                </a:lnTo>
                <a:lnTo>
                  <a:pt x="3279" y="21566"/>
                </a:lnTo>
                <a:lnTo>
                  <a:pt x="3739" y="21681"/>
                </a:lnTo>
                <a:lnTo>
                  <a:pt x="4199" y="21796"/>
                </a:lnTo>
                <a:lnTo>
                  <a:pt x="5636" y="21796"/>
                </a:lnTo>
                <a:lnTo>
                  <a:pt x="6039" y="21681"/>
                </a:lnTo>
                <a:lnTo>
                  <a:pt x="6441" y="21566"/>
                </a:lnTo>
                <a:lnTo>
                  <a:pt x="6844" y="21451"/>
                </a:lnTo>
                <a:lnTo>
                  <a:pt x="7247" y="21278"/>
                </a:lnTo>
                <a:lnTo>
                  <a:pt x="7592" y="21048"/>
                </a:lnTo>
                <a:lnTo>
                  <a:pt x="7937" y="20761"/>
                </a:lnTo>
                <a:lnTo>
                  <a:pt x="8224" y="20473"/>
                </a:lnTo>
                <a:lnTo>
                  <a:pt x="8512" y="20186"/>
                </a:lnTo>
                <a:lnTo>
                  <a:pt x="8972" y="19496"/>
                </a:lnTo>
                <a:lnTo>
                  <a:pt x="9374" y="18691"/>
                </a:lnTo>
                <a:lnTo>
                  <a:pt x="9719" y="17828"/>
                </a:lnTo>
                <a:lnTo>
                  <a:pt x="9892" y="17023"/>
                </a:lnTo>
                <a:lnTo>
                  <a:pt x="10064" y="16218"/>
                </a:lnTo>
                <a:lnTo>
                  <a:pt x="10122" y="15413"/>
                </a:lnTo>
                <a:lnTo>
                  <a:pt x="10179" y="14550"/>
                </a:lnTo>
                <a:lnTo>
                  <a:pt x="10122" y="13688"/>
                </a:lnTo>
                <a:lnTo>
                  <a:pt x="10064" y="12882"/>
                </a:lnTo>
                <a:lnTo>
                  <a:pt x="9892" y="11215"/>
                </a:lnTo>
                <a:lnTo>
                  <a:pt x="9547" y="9087"/>
                </a:lnTo>
                <a:lnTo>
                  <a:pt x="9202" y="6902"/>
                </a:lnTo>
                <a:lnTo>
                  <a:pt x="9087" y="5752"/>
                </a:lnTo>
                <a:lnTo>
                  <a:pt x="8972" y="4659"/>
                </a:lnTo>
                <a:lnTo>
                  <a:pt x="8972" y="3566"/>
                </a:lnTo>
                <a:lnTo>
                  <a:pt x="9087" y="2474"/>
                </a:lnTo>
                <a:lnTo>
                  <a:pt x="9202" y="1841"/>
                </a:lnTo>
                <a:lnTo>
                  <a:pt x="9374" y="1266"/>
                </a:lnTo>
                <a:lnTo>
                  <a:pt x="9547" y="634"/>
                </a:lnTo>
                <a:lnTo>
                  <a:pt x="9834" y="58"/>
                </a:lnTo>
                <a:lnTo>
                  <a:pt x="9834"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6"/>
          <p:cNvSpPr/>
          <p:nvPr/>
        </p:nvSpPr>
        <p:spPr>
          <a:xfrm>
            <a:off x="1341596" y="4382261"/>
            <a:ext cx="281311" cy="379229"/>
          </a:xfrm>
          <a:custGeom>
            <a:rect b="b" l="l" r="r" t="t"/>
            <a:pathLst>
              <a:path extrusionOk="0" h="12250" w="9087">
                <a:moveTo>
                  <a:pt x="288" y="0"/>
                </a:moveTo>
                <a:lnTo>
                  <a:pt x="230" y="58"/>
                </a:lnTo>
                <a:lnTo>
                  <a:pt x="173" y="288"/>
                </a:lnTo>
                <a:lnTo>
                  <a:pt x="58" y="863"/>
                </a:lnTo>
                <a:lnTo>
                  <a:pt x="0" y="1668"/>
                </a:lnTo>
                <a:lnTo>
                  <a:pt x="0" y="2530"/>
                </a:lnTo>
                <a:lnTo>
                  <a:pt x="0" y="3336"/>
                </a:lnTo>
                <a:lnTo>
                  <a:pt x="115" y="4198"/>
                </a:lnTo>
                <a:lnTo>
                  <a:pt x="288" y="5003"/>
                </a:lnTo>
                <a:lnTo>
                  <a:pt x="460" y="5808"/>
                </a:lnTo>
                <a:lnTo>
                  <a:pt x="748" y="6613"/>
                </a:lnTo>
                <a:lnTo>
                  <a:pt x="978" y="7361"/>
                </a:lnTo>
                <a:lnTo>
                  <a:pt x="1266" y="7994"/>
                </a:lnTo>
                <a:lnTo>
                  <a:pt x="1553" y="8569"/>
                </a:lnTo>
                <a:lnTo>
                  <a:pt x="1898" y="9144"/>
                </a:lnTo>
                <a:lnTo>
                  <a:pt x="2243" y="9719"/>
                </a:lnTo>
                <a:lnTo>
                  <a:pt x="2646" y="10236"/>
                </a:lnTo>
                <a:lnTo>
                  <a:pt x="3106" y="10696"/>
                </a:lnTo>
                <a:lnTo>
                  <a:pt x="3566" y="11156"/>
                </a:lnTo>
                <a:lnTo>
                  <a:pt x="4141" y="11559"/>
                </a:lnTo>
                <a:lnTo>
                  <a:pt x="4658" y="11847"/>
                </a:lnTo>
                <a:lnTo>
                  <a:pt x="5176" y="12077"/>
                </a:lnTo>
                <a:lnTo>
                  <a:pt x="5694" y="12192"/>
                </a:lnTo>
                <a:lnTo>
                  <a:pt x="6211" y="12249"/>
                </a:lnTo>
                <a:lnTo>
                  <a:pt x="6786" y="12192"/>
                </a:lnTo>
                <a:lnTo>
                  <a:pt x="7304" y="12077"/>
                </a:lnTo>
                <a:lnTo>
                  <a:pt x="7764" y="11789"/>
                </a:lnTo>
                <a:lnTo>
                  <a:pt x="8224" y="11386"/>
                </a:lnTo>
                <a:lnTo>
                  <a:pt x="8626" y="10984"/>
                </a:lnTo>
                <a:lnTo>
                  <a:pt x="8856" y="10466"/>
                </a:lnTo>
                <a:lnTo>
                  <a:pt x="9029" y="10006"/>
                </a:lnTo>
                <a:lnTo>
                  <a:pt x="9086" y="9489"/>
                </a:lnTo>
                <a:lnTo>
                  <a:pt x="9086" y="8971"/>
                </a:lnTo>
                <a:lnTo>
                  <a:pt x="8971" y="8454"/>
                </a:lnTo>
                <a:lnTo>
                  <a:pt x="8741" y="7936"/>
                </a:lnTo>
                <a:lnTo>
                  <a:pt x="8454" y="7419"/>
                </a:lnTo>
                <a:lnTo>
                  <a:pt x="8166" y="7016"/>
                </a:lnTo>
                <a:lnTo>
                  <a:pt x="7879" y="6613"/>
                </a:lnTo>
                <a:lnTo>
                  <a:pt x="7131" y="5866"/>
                </a:lnTo>
                <a:lnTo>
                  <a:pt x="6326" y="5176"/>
                </a:lnTo>
                <a:lnTo>
                  <a:pt x="5521" y="4601"/>
                </a:lnTo>
                <a:lnTo>
                  <a:pt x="4371" y="3911"/>
                </a:lnTo>
                <a:lnTo>
                  <a:pt x="3221" y="3163"/>
                </a:lnTo>
                <a:lnTo>
                  <a:pt x="2646" y="2760"/>
                </a:lnTo>
                <a:lnTo>
                  <a:pt x="2071" y="2300"/>
                </a:lnTo>
                <a:lnTo>
                  <a:pt x="1611" y="1840"/>
                </a:lnTo>
                <a:lnTo>
                  <a:pt x="1151" y="1380"/>
                </a:lnTo>
                <a:lnTo>
                  <a:pt x="690" y="748"/>
                </a:lnTo>
                <a:lnTo>
                  <a:pt x="288"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6"/>
          <p:cNvSpPr/>
          <p:nvPr/>
        </p:nvSpPr>
        <p:spPr>
          <a:xfrm>
            <a:off x="8097668" y="4736508"/>
            <a:ext cx="318707" cy="290227"/>
          </a:xfrm>
          <a:custGeom>
            <a:rect b="b" l="l" r="r" t="t"/>
            <a:pathLst>
              <a:path extrusionOk="0" h="9375" w="10295">
                <a:moveTo>
                  <a:pt x="1" y="1"/>
                </a:moveTo>
                <a:lnTo>
                  <a:pt x="1" y="58"/>
                </a:lnTo>
                <a:lnTo>
                  <a:pt x="1" y="288"/>
                </a:lnTo>
                <a:lnTo>
                  <a:pt x="58" y="864"/>
                </a:lnTo>
                <a:lnTo>
                  <a:pt x="173" y="1554"/>
                </a:lnTo>
                <a:lnTo>
                  <a:pt x="403" y="2301"/>
                </a:lnTo>
                <a:lnTo>
                  <a:pt x="633" y="3049"/>
                </a:lnTo>
                <a:lnTo>
                  <a:pt x="978" y="3739"/>
                </a:lnTo>
                <a:lnTo>
                  <a:pt x="1323" y="4429"/>
                </a:lnTo>
                <a:lnTo>
                  <a:pt x="1668" y="5119"/>
                </a:lnTo>
                <a:lnTo>
                  <a:pt x="2128" y="5752"/>
                </a:lnTo>
                <a:lnTo>
                  <a:pt x="2531" y="6327"/>
                </a:lnTo>
                <a:lnTo>
                  <a:pt x="2934" y="6787"/>
                </a:lnTo>
                <a:lnTo>
                  <a:pt x="3336" y="7247"/>
                </a:lnTo>
                <a:lnTo>
                  <a:pt x="3796" y="7707"/>
                </a:lnTo>
                <a:lnTo>
                  <a:pt x="4256" y="8052"/>
                </a:lnTo>
                <a:lnTo>
                  <a:pt x="4716" y="8397"/>
                </a:lnTo>
                <a:lnTo>
                  <a:pt x="5234" y="8742"/>
                </a:lnTo>
                <a:lnTo>
                  <a:pt x="5809" y="8972"/>
                </a:lnTo>
                <a:lnTo>
                  <a:pt x="6384" y="9202"/>
                </a:lnTo>
                <a:lnTo>
                  <a:pt x="6901" y="9317"/>
                </a:lnTo>
                <a:lnTo>
                  <a:pt x="7419" y="9375"/>
                </a:lnTo>
                <a:lnTo>
                  <a:pt x="7937" y="9375"/>
                </a:lnTo>
                <a:lnTo>
                  <a:pt x="8397" y="9317"/>
                </a:lnTo>
                <a:lnTo>
                  <a:pt x="8857" y="9144"/>
                </a:lnTo>
                <a:lnTo>
                  <a:pt x="9259" y="8857"/>
                </a:lnTo>
                <a:lnTo>
                  <a:pt x="9662" y="8512"/>
                </a:lnTo>
                <a:lnTo>
                  <a:pt x="9949" y="8052"/>
                </a:lnTo>
                <a:lnTo>
                  <a:pt x="10179" y="7534"/>
                </a:lnTo>
                <a:lnTo>
                  <a:pt x="10294" y="7074"/>
                </a:lnTo>
                <a:lnTo>
                  <a:pt x="10294" y="6614"/>
                </a:lnTo>
                <a:lnTo>
                  <a:pt x="10237" y="6097"/>
                </a:lnTo>
                <a:lnTo>
                  <a:pt x="10064" y="5694"/>
                </a:lnTo>
                <a:lnTo>
                  <a:pt x="9834" y="5234"/>
                </a:lnTo>
                <a:lnTo>
                  <a:pt x="9547" y="4831"/>
                </a:lnTo>
                <a:lnTo>
                  <a:pt x="9144" y="4486"/>
                </a:lnTo>
                <a:lnTo>
                  <a:pt x="8799" y="4199"/>
                </a:lnTo>
                <a:lnTo>
                  <a:pt x="8397" y="3911"/>
                </a:lnTo>
                <a:lnTo>
                  <a:pt x="7592" y="3451"/>
                </a:lnTo>
                <a:lnTo>
                  <a:pt x="6671" y="3049"/>
                </a:lnTo>
                <a:lnTo>
                  <a:pt x="5809" y="2761"/>
                </a:lnTo>
                <a:lnTo>
                  <a:pt x="4601" y="2416"/>
                </a:lnTo>
                <a:lnTo>
                  <a:pt x="3394" y="2014"/>
                </a:lnTo>
                <a:lnTo>
                  <a:pt x="2819" y="1841"/>
                </a:lnTo>
                <a:lnTo>
                  <a:pt x="2186" y="1611"/>
                </a:lnTo>
                <a:lnTo>
                  <a:pt x="1668" y="1324"/>
                </a:lnTo>
                <a:lnTo>
                  <a:pt x="1093" y="979"/>
                </a:lnTo>
                <a:lnTo>
                  <a:pt x="576" y="576"/>
                </a:lnTo>
                <a:lnTo>
                  <a:pt x="58" y="58"/>
                </a:lnTo>
                <a:lnTo>
                  <a:pt x="1" y="1"/>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6"/>
          <p:cNvSpPr/>
          <p:nvPr/>
        </p:nvSpPr>
        <p:spPr>
          <a:xfrm>
            <a:off x="7823509" y="4656421"/>
            <a:ext cx="160267" cy="236794"/>
          </a:xfrm>
          <a:custGeom>
            <a:rect b="b" l="l" r="r" t="t"/>
            <a:pathLst>
              <a:path extrusionOk="0" h="7649" w="5177">
                <a:moveTo>
                  <a:pt x="1" y="0"/>
                </a:moveTo>
                <a:lnTo>
                  <a:pt x="1" y="58"/>
                </a:lnTo>
                <a:lnTo>
                  <a:pt x="288" y="403"/>
                </a:lnTo>
                <a:lnTo>
                  <a:pt x="518" y="863"/>
                </a:lnTo>
                <a:lnTo>
                  <a:pt x="633" y="1265"/>
                </a:lnTo>
                <a:lnTo>
                  <a:pt x="748" y="1668"/>
                </a:lnTo>
                <a:lnTo>
                  <a:pt x="863" y="2473"/>
                </a:lnTo>
                <a:lnTo>
                  <a:pt x="1036" y="4141"/>
                </a:lnTo>
                <a:lnTo>
                  <a:pt x="1093" y="4773"/>
                </a:lnTo>
                <a:lnTo>
                  <a:pt x="1266" y="5406"/>
                </a:lnTo>
                <a:lnTo>
                  <a:pt x="1438" y="5981"/>
                </a:lnTo>
                <a:lnTo>
                  <a:pt x="1726" y="6556"/>
                </a:lnTo>
                <a:lnTo>
                  <a:pt x="1898" y="6843"/>
                </a:lnTo>
                <a:lnTo>
                  <a:pt x="2128" y="7131"/>
                </a:lnTo>
                <a:lnTo>
                  <a:pt x="2416" y="7303"/>
                </a:lnTo>
                <a:lnTo>
                  <a:pt x="2646" y="7476"/>
                </a:lnTo>
                <a:lnTo>
                  <a:pt x="2934" y="7591"/>
                </a:lnTo>
                <a:lnTo>
                  <a:pt x="3279" y="7649"/>
                </a:lnTo>
                <a:lnTo>
                  <a:pt x="3624" y="7649"/>
                </a:lnTo>
                <a:lnTo>
                  <a:pt x="3969" y="7534"/>
                </a:lnTo>
                <a:lnTo>
                  <a:pt x="4314" y="7418"/>
                </a:lnTo>
                <a:lnTo>
                  <a:pt x="4601" y="7188"/>
                </a:lnTo>
                <a:lnTo>
                  <a:pt x="4774" y="6958"/>
                </a:lnTo>
                <a:lnTo>
                  <a:pt x="4946" y="6728"/>
                </a:lnTo>
                <a:lnTo>
                  <a:pt x="5119" y="6383"/>
                </a:lnTo>
                <a:lnTo>
                  <a:pt x="5176" y="6096"/>
                </a:lnTo>
                <a:lnTo>
                  <a:pt x="5176" y="5693"/>
                </a:lnTo>
                <a:lnTo>
                  <a:pt x="5176" y="5348"/>
                </a:lnTo>
                <a:lnTo>
                  <a:pt x="5119" y="4946"/>
                </a:lnTo>
                <a:lnTo>
                  <a:pt x="5004" y="4543"/>
                </a:lnTo>
                <a:lnTo>
                  <a:pt x="4889" y="4198"/>
                </a:lnTo>
                <a:lnTo>
                  <a:pt x="4716" y="3796"/>
                </a:lnTo>
                <a:lnTo>
                  <a:pt x="4314" y="3106"/>
                </a:lnTo>
                <a:lnTo>
                  <a:pt x="3796" y="2473"/>
                </a:lnTo>
                <a:lnTo>
                  <a:pt x="3106" y="1783"/>
                </a:lnTo>
                <a:lnTo>
                  <a:pt x="2301" y="1093"/>
                </a:lnTo>
                <a:lnTo>
                  <a:pt x="1438" y="575"/>
                </a:lnTo>
                <a:lnTo>
                  <a:pt x="978" y="345"/>
                </a:lnTo>
                <a:lnTo>
                  <a:pt x="518" y="115"/>
                </a:lnTo>
                <a:lnTo>
                  <a:pt x="231" y="58"/>
                </a:lnTo>
                <a:lnTo>
                  <a:pt x="58" y="0"/>
                </a:lnTo>
                <a:close/>
              </a:path>
            </a:pathLst>
          </a:custGeom>
          <a:solidFill>
            <a:srgbClr val="FEB7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6"/>
          <p:cNvSpPr/>
          <p:nvPr/>
        </p:nvSpPr>
        <p:spPr>
          <a:xfrm>
            <a:off x="8359383" y="4166828"/>
            <a:ext cx="639118" cy="263510"/>
          </a:xfrm>
          <a:custGeom>
            <a:rect b="b" l="l" r="r" t="t"/>
            <a:pathLst>
              <a:path extrusionOk="0" h="8512" w="20645">
                <a:moveTo>
                  <a:pt x="15699" y="1"/>
                </a:moveTo>
                <a:lnTo>
                  <a:pt x="14779" y="58"/>
                </a:lnTo>
                <a:lnTo>
                  <a:pt x="13802" y="231"/>
                </a:lnTo>
                <a:lnTo>
                  <a:pt x="12882" y="461"/>
                </a:lnTo>
                <a:lnTo>
                  <a:pt x="11962" y="806"/>
                </a:lnTo>
                <a:lnTo>
                  <a:pt x="11099" y="1151"/>
                </a:lnTo>
                <a:lnTo>
                  <a:pt x="9316" y="1899"/>
                </a:lnTo>
                <a:lnTo>
                  <a:pt x="8224" y="2416"/>
                </a:lnTo>
                <a:lnTo>
                  <a:pt x="7131" y="2934"/>
                </a:lnTo>
                <a:lnTo>
                  <a:pt x="5981" y="3451"/>
                </a:lnTo>
                <a:lnTo>
                  <a:pt x="4831" y="3854"/>
                </a:lnTo>
                <a:lnTo>
                  <a:pt x="3623" y="4256"/>
                </a:lnTo>
                <a:lnTo>
                  <a:pt x="3048" y="4371"/>
                </a:lnTo>
                <a:lnTo>
                  <a:pt x="2473" y="4429"/>
                </a:lnTo>
                <a:lnTo>
                  <a:pt x="1840" y="4486"/>
                </a:lnTo>
                <a:lnTo>
                  <a:pt x="1265" y="4429"/>
                </a:lnTo>
                <a:lnTo>
                  <a:pt x="633" y="4371"/>
                </a:lnTo>
                <a:lnTo>
                  <a:pt x="58" y="4199"/>
                </a:lnTo>
                <a:lnTo>
                  <a:pt x="0" y="4199"/>
                </a:lnTo>
                <a:lnTo>
                  <a:pt x="0" y="4314"/>
                </a:lnTo>
                <a:lnTo>
                  <a:pt x="288" y="4601"/>
                </a:lnTo>
                <a:lnTo>
                  <a:pt x="863" y="5119"/>
                </a:lnTo>
                <a:lnTo>
                  <a:pt x="1725" y="5637"/>
                </a:lnTo>
                <a:lnTo>
                  <a:pt x="2530" y="6154"/>
                </a:lnTo>
                <a:lnTo>
                  <a:pt x="3451" y="6557"/>
                </a:lnTo>
                <a:lnTo>
                  <a:pt x="4371" y="6959"/>
                </a:lnTo>
                <a:lnTo>
                  <a:pt x="5291" y="7304"/>
                </a:lnTo>
                <a:lnTo>
                  <a:pt x="6211" y="7592"/>
                </a:lnTo>
                <a:lnTo>
                  <a:pt x="7131" y="7879"/>
                </a:lnTo>
                <a:lnTo>
                  <a:pt x="8051" y="8052"/>
                </a:lnTo>
                <a:lnTo>
                  <a:pt x="8971" y="8224"/>
                </a:lnTo>
                <a:lnTo>
                  <a:pt x="9949" y="8397"/>
                </a:lnTo>
                <a:lnTo>
                  <a:pt x="10869" y="8454"/>
                </a:lnTo>
                <a:lnTo>
                  <a:pt x="11847" y="8512"/>
                </a:lnTo>
                <a:lnTo>
                  <a:pt x="12767" y="8512"/>
                </a:lnTo>
                <a:lnTo>
                  <a:pt x="13744" y="8454"/>
                </a:lnTo>
                <a:lnTo>
                  <a:pt x="14664" y="8339"/>
                </a:lnTo>
                <a:lnTo>
                  <a:pt x="15584" y="8167"/>
                </a:lnTo>
                <a:lnTo>
                  <a:pt x="16275" y="7994"/>
                </a:lnTo>
                <a:lnTo>
                  <a:pt x="17022" y="7707"/>
                </a:lnTo>
                <a:lnTo>
                  <a:pt x="17827" y="7419"/>
                </a:lnTo>
                <a:lnTo>
                  <a:pt x="18517" y="7017"/>
                </a:lnTo>
                <a:lnTo>
                  <a:pt x="19207" y="6557"/>
                </a:lnTo>
                <a:lnTo>
                  <a:pt x="19495" y="6327"/>
                </a:lnTo>
                <a:lnTo>
                  <a:pt x="19782" y="6039"/>
                </a:lnTo>
                <a:lnTo>
                  <a:pt x="20012" y="5752"/>
                </a:lnTo>
                <a:lnTo>
                  <a:pt x="20242" y="5407"/>
                </a:lnTo>
                <a:lnTo>
                  <a:pt x="20415" y="5061"/>
                </a:lnTo>
                <a:lnTo>
                  <a:pt x="20530" y="4716"/>
                </a:lnTo>
                <a:lnTo>
                  <a:pt x="20588" y="4314"/>
                </a:lnTo>
                <a:lnTo>
                  <a:pt x="20645" y="3854"/>
                </a:lnTo>
                <a:lnTo>
                  <a:pt x="20588" y="3451"/>
                </a:lnTo>
                <a:lnTo>
                  <a:pt x="20472" y="3049"/>
                </a:lnTo>
                <a:lnTo>
                  <a:pt x="20300" y="2704"/>
                </a:lnTo>
                <a:lnTo>
                  <a:pt x="20127" y="2301"/>
                </a:lnTo>
                <a:lnTo>
                  <a:pt x="19897" y="1956"/>
                </a:lnTo>
                <a:lnTo>
                  <a:pt x="19610" y="1611"/>
                </a:lnTo>
                <a:lnTo>
                  <a:pt x="19322" y="1324"/>
                </a:lnTo>
                <a:lnTo>
                  <a:pt x="18977" y="1036"/>
                </a:lnTo>
                <a:lnTo>
                  <a:pt x="18632" y="748"/>
                </a:lnTo>
                <a:lnTo>
                  <a:pt x="18230" y="576"/>
                </a:lnTo>
                <a:lnTo>
                  <a:pt x="17885" y="346"/>
                </a:lnTo>
                <a:lnTo>
                  <a:pt x="17482" y="231"/>
                </a:lnTo>
                <a:lnTo>
                  <a:pt x="17080" y="116"/>
                </a:lnTo>
                <a:lnTo>
                  <a:pt x="16677" y="58"/>
                </a:lnTo>
                <a:lnTo>
                  <a:pt x="15699"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6"/>
          <p:cNvSpPr/>
          <p:nvPr/>
        </p:nvSpPr>
        <p:spPr>
          <a:xfrm>
            <a:off x="8133270" y="4298583"/>
            <a:ext cx="544790" cy="532314"/>
          </a:xfrm>
          <a:custGeom>
            <a:rect b="b" l="l" r="r" t="t"/>
            <a:pathLst>
              <a:path extrusionOk="0" h="17195" w="17598">
                <a:moveTo>
                  <a:pt x="58" y="0"/>
                </a:moveTo>
                <a:lnTo>
                  <a:pt x="58" y="115"/>
                </a:lnTo>
                <a:lnTo>
                  <a:pt x="1" y="518"/>
                </a:lnTo>
                <a:lnTo>
                  <a:pt x="58" y="1438"/>
                </a:lnTo>
                <a:lnTo>
                  <a:pt x="231" y="2761"/>
                </a:lnTo>
                <a:lnTo>
                  <a:pt x="576" y="4083"/>
                </a:lnTo>
                <a:lnTo>
                  <a:pt x="921" y="5348"/>
                </a:lnTo>
                <a:lnTo>
                  <a:pt x="1439" y="6671"/>
                </a:lnTo>
                <a:lnTo>
                  <a:pt x="1956" y="7879"/>
                </a:lnTo>
                <a:lnTo>
                  <a:pt x="2589" y="9086"/>
                </a:lnTo>
                <a:lnTo>
                  <a:pt x="3279" y="10237"/>
                </a:lnTo>
                <a:lnTo>
                  <a:pt x="3969" y="11329"/>
                </a:lnTo>
                <a:lnTo>
                  <a:pt x="4601" y="12249"/>
                </a:lnTo>
                <a:lnTo>
                  <a:pt x="5291" y="13054"/>
                </a:lnTo>
                <a:lnTo>
                  <a:pt x="6039" y="13859"/>
                </a:lnTo>
                <a:lnTo>
                  <a:pt x="6787" y="14550"/>
                </a:lnTo>
                <a:lnTo>
                  <a:pt x="7649" y="15240"/>
                </a:lnTo>
                <a:lnTo>
                  <a:pt x="8512" y="15815"/>
                </a:lnTo>
                <a:lnTo>
                  <a:pt x="9489" y="16332"/>
                </a:lnTo>
                <a:lnTo>
                  <a:pt x="10467" y="16735"/>
                </a:lnTo>
                <a:lnTo>
                  <a:pt x="11387" y="17022"/>
                </a:lnTo>
                <a:lnTo>
                  <a:pt x="12250" y="17195"/>
                </a:lnTo>
                <a:lnTo>
                  <a:pt x="13630" y="17195"/>
                </a:lnTo>
                <a:lnTo>
                  <a:pt x="14032" y="17080"/>
                </a:lnTo>
                <a:lnTo>
                  <a:pt x="14435" y="16965"/>
                </a:lnTo>
                <a:lnTo>
                  <a:pt x="14838" y="16850"/>
                </a:lnTo>
                <a:lnTo>
                  <a:pt x="15240" y="16620"/>
                </a:lnTo>
                <a:lnTo>
                  <a:pt x="15585" y="16390"/>
                </a:lnTo>
                <a:lnTo>
                  <a:pt x="15988" y="16102"/>
                </a:lnTo>
                <a:lnTo>
                  <a:pt x="16275" y="15815"/>
                </a:lnTo>
                <a:lnTo>
                  <a:pt x="16620" y="15412"/>
                </a:lnTo>
                <a:lnTo>
                  <a:pt x="16850" y="15010"/>
                </a:lnTo>
                <a:lnTo>
                  <a:pt x="17080" y="14607"/>
                </a:lnTo>
                <a:lnTo>
                  <a:pt x="17310" y="14204"/>
                </a:lnTo>
                <a:lnTo>
                  <a:pt x="17425" y="13744"/>
                </a:lnTo>
                <a:lnTo>
                  <a:pt x="17540" y="13342"/>
                </a:lnTo>
                <a:lnTo>
                  <a:pt x="17598" y="12939"/>
                </a:lnTo>
                <a:lnTo>
                  <a:pt x="17598" y="12479"/>
                </a:lnTo>
                <a:lnTo>
                  <a:pt x="17598" y="12077"/>
                </a:lnTo>
                <a:lnTo>
                  <a:pt x="17540" y="11674"/>
                </a:lnTo>
                <a:lnTo>
                  <a:pt x="17425" y="11272"/>
                </a:lnTo>
                <a:lnTo>
                  <a:pt x="17253" y="10869"/>
                </a:lnTo>
                <a:lnTo>
                  <a:pt x="16908" y="10122"/>
                </a:lnTo>
                <a:lnTo>
                  <a:pt x="16390" y="9374"/>
                </a:lnTo>
                <a:lnTo>
                  <a:pt x="15758" y="8684"/>
                </a:lnTo>
                <a:lnTo>
                  <a:pt x="15183" y="8109"/>
                </a:lnTo>
                <a:lnTo>
                  <a:pt x="14492" y="7591"/>
                </a:lnTo>
                <a:lnTo>
                  <a:pt x="13802" y="7131"/>
                </a:lnTo>
                <a:lnTo>
                  <a:pt x="13112" y="6671"/>
                </a:lnTo>
                <a:lnTo>
                  <a:pt x="12365" y="6326"/>
                </a:lnTo>
                <a:lnTo>
                  <a:pt x="11560" y="5924"/>
                </a:lnTo>
                <a:lnTo>
                  <a:pt x="10007" y="5348"/>
                </a:lnTo>
                <a:lnTo>
                  <a:pt x="7994" y="4601"/>
                </a:lnTo>
                <a:lnTo>
                  <a:pt x="5867" y="3853"/>
                </a:lnTo>
                <a:lnTo>
                  <a:pt x="4831" y="3451"/>
                </a:lnTo>
                <a:lnTo>
                  <a:pt x="3796" y="2991"/>
                </a:lnTo>
                <a:lnTo>
                  <a:pt x="2819" y="2473"/>
                </a:lnTo>
                <a:lnTo>
                  <a:pt x="1956" y="1841"/>
                </a:lnTo>
                <a:lnTo>
                  <a:pt x="1439" y="1438"/>
                </a:lnTo>
                <a:lnTo>
                  <a:pt x="978" y="1036"/>
                </a:lnTo>
                <a:lnTo>
                  <a:pt x="518" y="518"/>
                </a:lnTo>
                <a:lnTo>
                  <a:pt x="116" y="58"/>
                </a:lnTo>
                <a:lnTo>
                  <a:pt x="58"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6"/>
          <p:cNvSpPr/>
          <p:nvPr/>
        </p:nvSpPr>
        <p:spPr>
          <a:xfrm>
            <a:off x="7900067" y="4440988"/>
            <a:ext cx="158471" cy="124666"/>
          </a:xfrm>
          <a:custGeom>
            <a:rect b="b" l="l" r="r" t="t"/>
            <a:pathLst>
              <a:path extrusionOk="0" h="4027" w="5119">
                <a:moveTo>
                  <a:pt x="2071" y="1"/>
                </a:moveTo>
                <a:lnTo>
                  <a:pt x="1553" y="116"/>
                </a:lnTo>
                <a:lnTo>
                  <a:pt x="1208" y="231"/>
                </a:lnTo>
                <a:lnTo>
                  <a:pt x="806" y="461"/>
                </a:lnTo>
                <a:lnTo>
                  <a:pt x="518" y="748"/>
                </a:lnTo>
                <a:lnTo>
                  <a:pt x="288" y="1094"/>
                </a:lnTo>
                <a:lnTo>
                  <a:pt x="115" y="1439"/>
                </a:lnTo>
                <a:lnTo>
                  <a:pt x="0" y="1841"/>
                </a:lnTo>
                <a:lnTo>
                  <a:pt x="58" y="2244"/>
                </a:lnTo>
                <a:lnTo>
                  <a:pt x="230" y="2646"/>
                </a:lnTo>
                <a:lnTo>
                  <a:pt x="518" y="3049"/>
                </a:lnTo>
                <a:lnTo>
                  <a:pt x="863" y="3394"/>
                </a:lnTo>
                <a:lnTo>
                  <a:pt x="1266" y="3624"/>
                </a:lnTo>
                <a:lnTo>
                  <a:pt x="1726" y="3796"/>
                </a:lnTo>
                <a:lnTo>
                  <a:pt x="2186" y="3969"/>
                </a:lnTo>
                <a:lnTo>
                  <a:pt x="2646" y="4026"/>
                </a:lnTo>
                <a:lnTo>
                  <a:pt x="3106" y="3969"/>
                </a:lnTo>
                <a:lnTo>
                  <a:pt x="3566" y="3911"/>
                </a:lnTo>
                <a:lnTo>
                  <a:pt x="3968" y="3739"/>
                </a:lnTo>
                <a:lnTo>
                  <a:pt x="4313" y="3509"/>
                </a:lnTo>
                <a:lnTo>
                  <a:pt x="4659" y="3279"/>
                </a:lnTo>
                <a:lnTo>
                  <a:pt x="4889" y="2934"/>
                </a:lnTo>
                <a:lnTo>
                  <a:pt x="5061" y="2589"/>
                </a:lnTo>
                <a:lnTo>
                  <a:pt x="5119" y="2186"/>
                </a:lnTo>
                <a:lnTo>
                  <a:pt x="5119" y="1784"/>
                </a:lnTo>
                <a:lnTo>
                  <a:pt x="4946" y="1324"/>
                </a:lnTo>
                <a:lnTo>
                  <a:pt x="4659" y="979"/>
                </a:lnTo>
                <a:lnTo>
                  <a:pt x="4313" y="633"/>
                </a:lnTo>
                <a:lnTo>
                  <a:pt x="3911" y="346"/>
                </a:lnTo>
                <a:lnTo>
                  <a:pt x="3451" y="173"/>
                </a:lnTo>
                <a:lnTo>
                  <a:pt x="2991" y="58"/>
                </a:lnTo>
                <a:lnTo>
                  <a:pt x="2531"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6"/>
          <p:cNvSpPr/>
          <p:nvPr/>
        </p:nvSpPr>
        <p:spPr>
          <a:xfrm>
            <a:off x="1282839" y="4773905"/>
            <a:ext cx="110425" cy="87269"/>
          </a:xfrm>
          <a:custGeom>
            <a:rect b="b" l="l" r="r" t="t"/>
            <a:pathLst>
              <a:path extrusionOk="0" h="2819" w="3567">
                <a:moveTo>
                  <a:pt x="1381" y="1"/>
                </a:moveTo>
                <a:lnTo>
                  <a:pt x="1093" y="58"/>
                </a:lnTo>
                <a:lnTo>
                  <a:pt x="806" y="173"/>
                </a:lnTo>
                <a:lnTo>
                  <a:pt x="576" y="346"/>
                </a:lnTo>
                <a:lnTo>
                  <a:pt x="346" y="518"/>
                </a:lnTo>
                <a:lnTo>
                  <a:pt x="173" y="748"/>
                </a:lnTo>
                <a:lnTo>
                  <a:pt x="58" y="1036"/>
                </a:lnTo>
                <a:lnTo>
                  <a:pt x="1" y="1266"/>
                </a:lnTo>
                <a:lnTo>
                  <a:pt x="1" y="1553"/>
                </a:lnTo>
                <a:lnTo>
                  <a:pt x="173" y="1841"/>
                </a:lnTo>
                <a:lnTo>
                  <a:pt x="346" y="2128"/>
                </a:lnTo>
                <a:lnTo>
                  <a:pt x="576" y="2358"/>
                </a:lnTo>
                <a:lnTo>
                  <a:pt x="863" y="2531"/>
                </a:lnTo>
                <a:lnTo>
                  <a:pt x="1151" y="2646"/>
                </a:lnTo>
                <a:lnTo>
                  <a:pt x="1496" y="2761"/>
                </a:lnTo>
                <a:lnTo>
                  <a:pt x="1841" y="2818"/>
                </a:lnTo>
                <a:lnTo>
                  <a:pt x="2128" y="2818"/>
                </a:lnTo>
                <a:lnTo>
                  <a:pt x="2473" y="2703"/>
                </a:lnTo>
                <a:lnTo>
                  <a:pt x="2761" y="2646"/>
                </a:lnTo>
                <a:lnTo>
                  <a:pt x="2991" y="2473"/>
                </a:lnTo>
                <a:lnTo>
                  <a:pt x="3221" y="2301"/>
                </a:lnTo>
                <a:lnTo>
                  <a:pt x="3394" y="2071"/>
                </a:lnTo>
                <a:lnTo>
                  <a:pt x="3509" y="1783"/>
                </a:lnTo>
                <a:lnTo>
                  <a:pt x="3566" y="1496"/>
                </a:lnTo>
                <a:lnTo>
                  <a:pt x="3509" y="1208"/>
                </a:lnTo>
                <a:lnTo>
                  <a:pt x="3394" y="921"/>
                </a:lnTo>
                <a:lnTo>
                  <a:pt x="3221" y="691"/>
                </a:lnTo>
                <a:lnTo>
                  <a:pt x="2991" y="461"/>
                </a:lnTo>
                <a:lnTo>
                  <a:pt x="2703" y="288"/>
                </a:lnTo>
                <a:lnTo>
                  <a:pt x="2416" y="116"/>
                </a:lnTo>
                <a:lnTo>
                  <a:pt x="2071" y="58"/>
                </a:lnTo>
                <a:lnTo>
                  <a:pt x="1726"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6"/>
          <p:cNvSpPr/>
          <p:nvPr/>
        </p:nvSpPr>
        <p:spPr>
          <a:xfrm>
            <a:off x="243162" y="1151103"/>
            <a:ext cx="110425" cy="85474"/>
          </a:xfrm>
          <a:custGeom>
            <a:rect b="b" l="l" r="r" t="t"/>
            <a:pathLst>
              <a:path extrusionOk="0" h="2761" w="3567">
                <a:moveTo>
                  <a:pt x="1726" y="0"/>
                </a:moveTo>
                <a:lnTo>
                  <a:pt x="1381" y="58"/>
                </a:lnTo>
                <a:lnTo>
                  <a:pt x="1093" y="115"/>
                </a:lnTo>
                <a:lnTo>
                  <a:pt x="748" y="288"/>
                </a:lnTo>
                <a:lnTo>
                  <a:pt x="518" y="460"/>
                </a:lnTo>
                <a:lnTo>
                  <a:pt x="346" y="690"/>
                </a:lnTo>
                <a:lnTo>
                  <a:pt x="173" y="920"/>
                </a:lnTo>
                <a:lnTo>
                  <a:pt x="58" y="1150"/>
                </a:lnTo>
                <a:lnTo>
                  <a:pt x="1" y="1438"/>
                </a:lnTo>
                <a:lnTo>
                  <a:pt x="1" y="1725"/>
                </a:lnTo>
                <a:lnTo>
                  <a:pt x="116" y="2013"/>
                </a:lnTo>
                <a:lnTo>
                  <a:pt x="288" y="2243"/>
                </a:lnTo>
                <a:lnTo>
                  <a:pt x="576" y="2473"/>
                </a:lnTo>
                <a:lnTo>
                  <a:pt x="863" y="2588"/>
                </a:lnTo>
                <a:lnTo>
                  <a:pt x="1208" y="2703"/>
                </a:lnTo>
                <a:lnTo>
                  <a:pt x="1496" y="2760"/>
                </a:lnTo>
                <a:lnTo>
                  <a:pt x="2186" y="2760"/>
                </a:lnTo>
                <a:lnTo>
                  <a:pt x="2474" y="2645"/>
                </a:lnTo>
                <a:lnTo>
                  <a:pt x="2819" y="2473"/>
                </a:lnTo>
                <a:lnTo>
                  <a:pt x="3049" y="2300"/>
                </a:lnTo>
                <a:lnTo>
                  <a:pt x="3221" y="2128"/>
                </a:lnTo>
                <a:lnTo>
                  <a:pt x="3394" y="1898"/>
                </a:lnTo>
                <a:lnTo>
                  <a:pt x="3509" y="1610"/>
                </a:lnTo>
                <a:lnTo>
                  <a:pt x="3566" y="1323"/>
                </a:lnTo>
                <a:lnTo>
                  <a:pt x="3509" y="1035"/>
                </a:lnTo>
                <a:lnTo>
                  <a:pt x="3451" y="805"/>
                </a:lnTo>
                <a:lnTo>
                  <a:pt x="3221" y="518"/>
                </a:lnTo>
                <a:lnTo>
                  <a:pt x="2991" y="345"/>
                </a:lnTo>
                <a:lnTo>
                  <a:pt x="2704" y="173"/>
                </a:lnTo>
                <a:lnTo>
                  <a:pt x="2359" y="58"/>
                </a:lnTo>
                <a:lnTo>
                  <a:pt x="2071"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6"/>
          <p:cNvSpPr/>
          <p:nvPr/>
        </p:nvSpPr>
        <p:spPr>
          <a:xfrm>
            <a:off x="241398" y="4266542"/>
            <a:ext cx="158471" cy="124635"/>
          </a:xfrm>
          <a:custGeom>
            <a:rect b="b" l="l" r="r" t="t"/>
            <a:pathLst>
              <a:path extrusionOk="0" h="4026" w="5119">
                <a:moveTo>
                  <a:pt x="2013" y="0"/>
                </a:moveTo>
                <a:lnTo>
                  <a:pt x="1553" y="115"/>
                </a:lnTo>
                <a:lnTo>
                  <a:pt x="1150" y="230"/>
                </a:lnTo>
                <a:lnTo>
                  <a:pt x="805" y="460"/>
                </a:lnTo>
                <a:lnTo>
                  <a:pt x="518" y="748"/>
                </a:lnTo>
                <a:lnTo>
                  <a:pt x="230" y="1093"/>
                </a:lnTo>
                <a:lnTo>
                  <a:pt x="58" y="1438"/>
                </a:lnTo>
                <a:lnTo>
                  <a:pt x="0" y="1840"/>
                </a:lnTo>
                <a:lnTo>
                  <a:pt x="58" y="2243"/>
                </a:lnTo>
                <a:lnTo>
                  <a:pt x="230" y="2646"/>
                </a:lnTo>
                <a:lnTo>
                  <a:pt x="518" y="3048"/>
                </a:lnTo>
                <a:lnTo>
                  <a:pt x="863" y="3336"/>
                </a:lnTo>
                <a:lnTo>
                  <a:pt x="1265" y="3623"/>
                </a:lnTo>
                <a:lnTo>
                  <a:pt x="1668" y="3796"/>
                </a:lnTo>
                <a:lnTo>
                  <a:pt x="2128" y="3968"/>
                </a:lnTo>
                <a:lnTo>
                  <a:pt x="2646" y="4026"/>
                </a:lnTo>
                <a:lnTo>
                  <a:pt x="3106" y="3968"/>
                </a:lnTo>
                <a:lnTo>
                  <a:pt x="3566" y="3911"/>
                </a:lnTo>
                <a:lnTo>
                  <a:pt x="3968" y="3738"/>
                </a:lnTo>
                <a:lnTo>
                  <a:pt x="4313" y="3508"/>
                </a:lnTo>
                <a:lnTo>
                  <a:pt x="4658" y="3221"/>
                </a:lnTo>
                <a:lnTo>
                  <a:pt x="4888" y="2933"/>
                </a:lnTo>
                <a:lnTo>
                  <a:pt x="5061" y="2531"/>
                </a:lnTo>
                <a:lnTo>
                  <a:pt x="5118" y="2186"/>
                </a:lnTo>
                <a:lnTo>
                  <a:pt x="5061" y="1725"/>
                </a:lnTo>
                <a:lnTo>
                  <a:pt x="4888" y="1323"/>
                </a:lnTo>
                <a:lnTo>
                  <a:pt x="4601" y="978"/>
                </a:lnTo>
                <a:lnTo>
                  <a:pt x="4256" y="633"/>
                </a:lnTo>
                <a:lnTo>
                  <a:pt x="3853" y="345"/>
                </a:lnTo>
                <a:lnTo>
                  <a:pt x="3451" y="173"/>
                </a:lnTo>
                <a:lnTo>
                  <a:pt x="2991" y="58"/>
                </a:lnTo>
                <a:lnTo>
                  <a:pt x="2531" y="0"/>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
          <p:cNvSpPr/>
          <p:nvPr/>
        </p:nvSpPr>
        <p:spPr>
          <a:xfrm>
            <a:off x="170196" y="4458788"/>
            <a:ext cx="327592" cy="156707"/>
          </a:xfrm>
          <a:custGeom>
            <a:rect b="b" l="l" r="r" t="t"/>
            <a:pathLst>
              <a:path extrusionOk="0" h="5062" w="10582">
                <a:moveTo>
                  <a:pt x="2013" y="1"/>
                </a:moveTo>
                <a:lnTo>
                  <a:pt x="1610" y="116"/>
                </a:lnTo>
                <a:lnTo>
                  <a:pt x="1150" y="288"/>
                </a:lnTo>
                <a:lnTo>
                  <a:pt x="748" y="519"/>
                </a:lnTo>
                <a:lnTo>
                  <a:pt x="460" y="806"/>
                </a:lnTo>
                <a:lnTo>
                  <a:pt x="173" y="1209"/>
                </a:lnTo>
                <a:lnTo>
                  <a:pt x="0" y="1554"/>
                </a:lnTo>
                <a:lnTo>
                  <a:pt x="0" y="1784"/>
                </a:lnTo>
                <a:lnTo>
                  <a:pt x="0" y="2014"/>
                </a:lnTo>
                <a:lnTo>
                  <a:pt x="58" y="2416"/>
                </a:lnTo>
                <a:lnTo>
                  <a:pt x="230" y="2761"/>
                </a:lnTo>
                <a:lnTo>
                  <a:pt x="460" y="3106"/>
                </a:lnTo>
                <a:lnTo>
                  <a:pt x="748" y="3394"/>
                </a:lnTo>
                <a:lnTo>
                  <a:pt x="1093" y="3681"/>
                </a:lnTo>
                <a:lnTo>
                  <a:pt x="1438" y="3911"/>
                </a:lnTo>
                <a:lnTo>
                  <a:pt x="2185" y="4314"/>
                </a:lnTo>
                <a:lnTo>
                  <a:pt x="2645" y="4486"/>
                </a:lnTo>
                <a:lnTo>
                  <a:pt x="3105" y="4659"/>
                </a:lnTo>
                <a:lnTo>
                  <a:pt x="4083" y="4889"/>
                </a:lnTo>
                <a:lnTo>
                  <a:pt x="5061" y="5004"/>
                </a:lnTo>
                <a:lnTo>
                  <a:pt x="6038" y="5062"/>
                </a:lnTo>
                <a:lnTo>
                  <a:pt x="7073" y="5004"/>
                </a:lnTo>
                <a:lnTo>
                  <a:pt x="8108" y="4831"/>
                </a:lnTo>
                <a:lnTo>
                  <a:pt x="9086" y="4601"/>
                </a:lnTo>
                <a:lnTo>
                  <a:pt x="10064" y="4256"/>
                </a:lnTo>
                <a:lnTo>
                  <a:pt x="10409" y="4026"/>
                </a:lnTo>
                <a:lnTo>
                  <a:pt x="10581" y="3911"/>
                </a:lnTo>
                <a:lnTo>
                  <a:pt x="10236" y="3911"/>
                </a:lnTo>
                <a:lnTo>
                  <a:pt x="9949" y="3854"/>
                </a:lnTo>
                <a:lnTo>
                  <a:pt x="9316" y="3739"/>
                </a:lnTo>
                <a:lnTo>
                  <a:pt x="8741" y="3509"/>
                </a:lnTo>
                <a:lnTo>
                  <a:pt x="8166" y="3221"/>
                </a:lnTo>
                <a:lnTo>
                  <a:pt x="7591" y="2876"/>
                </a:lnTo>
                <a:lnTo>
                  <a:pt x="7073" y="2474"/>
                </a:lnTo>
                <a:lnTo>
                  <a:pt x="6038" y="1726"/>
                </a:lnTo>
                <a:lnTo>
                  <a:pt x="5233" y="1151"/>
                </a:lnTo>
                <a:lnTo>
                  <a:pt x="4371" y="634"/>
                </a:lnTo>
                <a:lnTo>
                  <a:pt x="3911" y="404"/>
                </a:lnTo>
                <a:lnTo>
                  <a:pt x="3450" y="231"/>
                </a:lnTo>
                <a:lnTo>
                  <a:pt x="2933" y="58"/>
                </a:lnTo>
                <a:lnTo>
                  <a:pt x="2415"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6"/>
          <p:cNvSpPr/>
          <p:nvPr/>
        </p:nvSpPr>
        <p:spPr>
          <a:xfrm>
            <a:off x="8518903" y="806068"/>
            <a:ext cx="469997" cy="311587"/>
          </a:xfrm>
          <a:custGeom>
            <a:rect b="b" l="l" r="r" t="t"/>
            <a:pathLst>
              <a:path extrusionOk="0" h="10065" w="15182">
                <a:moveTo>
                  <a:pt x="1840" y="1"/>
                </a:moveTo>
                <a:lnTo>
                  <a:pt x="1035" y="58"/>
                </a:lnTo>
                <a:lnTo>
                  <a:pt x="403" y="231"/>
                </a:lnTo>
                <a:lnTo>
                  <a:pt x="58" y="346"/>
                </a:lnTo>
                <a:lnTo>
                  <a:pt x="0" y="403"/>
                </a:lnTo>
                <a:lnTo>
                  <a:pt x="58" y="403"/>
                </a:lnTo>
                <a:lnTo>
                  <a:pt x="575" y="576"/>
                </a:lnTo>
                <a:lnTo>
                  <a:pt x="1035" y="748"/>
                </a:lnTo>
                <a:lnTo>
                  <a:pt x="1495" y="921"/>
                </a:lnTo>
                <a:lnTo>
                  <a:pt x="1898" y="1208"/>
                </a:lnTo>
                <a:lnTo>
                  <a:pt x="2300" y="1496"/>
                </a:lnTo>
                <a:lnTo>
                  <a:pt x="2703" y="1783"/>
                </a:lnTo>
                <a:lnTo>
                  <a:pt x="3393" y="2473"/>
                </a:lnTo>
                <a:lnTo>
                  <a:pt x="4083" y="3278"/>
                </a:lnTo>
                <a:lnTo>
                  <a:pt x="4716" y="4084"/>
                </a:lnTo>
                <a:lnTo>
                  <a:pt x="5923" y="5636"/>
                </a:lnTo>
                <a:lnTo>
                  <a:pt x="6901" y="6901"/>
                </a:lnTo>
                <a:lnTo>
                  <a:pt x="7419" y="7476"/>
                </a:lnTo>
                <a:lnTo>
                  <a:pt x="7936" y="8052"/>
                </a:lnTo>
                <a:lnTo>
                  <a:pt x="8511" y="8627"/>
                </a:lnTo>
                <a:lnTo>
                  <a:pt x="9144" y="9087"/>
                </a:lnTo>
                <a:lnTo>
                  <a:pt x="9776" y="9547"/>
                </a:lnTo>
                <a:lnTo>
                  <a:pt x="10524" y="9834"/>
                </a:lnTo>
                <a:lnTo>
                  <a:pt x="11156" y="10007"/>
                </a:lnTo>
                <a:lnTo>
                  <a:pt x="11847" y="10064"/>
                </a:lnTo>
                <a:lnTo>
                  <a:pt x="12537" y="10007"/>
                </a:lnTo>
                <a:lnTo>
                  <a:pt x="13227" y="9834"/>
                </a:lnTo>
                <a:lnTo>
                  <a:pt x="13917" y="9547"/>
                </a:lnTo>
                <a:lnTo>
                  <a:pt x="14204" y="9317"/>
                </a:lnTo>
                <a:lnTo>
                  <a:pt x="14434" y="9144"/>
                </a:lnTo>
                <a:lnTo>
                  <a:pt x="14664" y="8857"/>
                </a:lnTo>
                <a:lnTo>
                  <a:pt x="14837" y="8569"/>
                </a:lnTo>
                <a:lnTo>
                  <a:pt x="15009" y="8282"/>
                </a:lnTo>
                <a:lnTo>
                  <a:pt x="15124" y="7937"/>
                </a:lnTo>
                <a:lnTo>
                  <a:pt x="15182" y="7649"/>
                </a:lnTo>
                <a:lnTo>
                  <a:pt x="15182" y="7304"/>
                </a:lnTo>
                <a:lnTo>
                  <a:pt x="15124" y="7016"/>
                </a:lnTo>
                <a:lnTo>
                  <a:pt x="15067" y="6729"/>
                </a:lnTo>
                <a:lnTo>
                  <a:pt x="14837" y="6096"/>
                </a:lnTo>
                <a:lnTo>
                  <a:pt x="14549" y="5521"/>
                </a:lnTo>
                <a:lnTo>
                  <a:pt x="14147" y="4946"/>
                </a:lnTo>
                <a:lnTo>
                  <a:pt x="13744" y="4429"/>
                </a:lnTo>
                <a:lnTo>
                  <a:pt x="13284" y="3969"/>
                </a:lnTo>
                <a:lnTo>
                  <a:pt x="12882" y="3566"/>
                </a:lnTo>
                <a:lnTo>
                  <a:pt x="12249" y="3048"/>
                </a:lnTo>
                <a:lnTo>
                  <a:pt x="11617" y="2588"/>
                </a:lnTo>
                <a:lnTo>
                  <a:pt x="10984" y="2186"/>
                </a:lnTo>
                <a:lnTo>
                  <a:pt x="10294" y="1841"/>
                </a:lnTo>
                <a:lnTo>
                  <a:pt x="9546" y="1496"/>
                </a:lnTo>
                <a:lnTo>
                  <a:pt x="8856" y="1208"/>
                </a:lnTo>
                <a:lnTo>
                  <a:pt x="7361" y="748"/>
                </a:lnTo>
                <a:lnTo>
                  <a:pt x="6613" y="518"/>
                </a:lnTo>
                <a:lnTo>
                  <a:pt x="5866" y="346"/>
                </a:lnTo>
                <a:lnTo>
                  <a:pt x="5061" y="173"/>
                </a:lnTo>
                <a:lnTo>
                  <a:pt x="4256" y="116"/>
                </a:lnTo>
                <a:lnTo>
                  <a:pt x="3451" y="1"/>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6"/>
          <p:cNvSpPr/>
          <p:nvPr/>
        </p:nvSpPr>
        <p:spPr>
          <a:xfrm>
            <a:off x="8104104" y="757991"/>
            <a:ext cx="283075" cy="133551"/>
          </a:xfrm>
          <a:custGeom>
            <a:rect b="b" l="l" r="r" t="t"/>
            <a:pathLst>
              <a:path extrusionOk="0" h="4314" w="9144">
                <a:moveTo>
                  <a:pt x="4601" y="1"/>
                </a:moveTo>
                <a:lnTo>
                  <a:pt x="3853" y="116"/>
                </a:lnTo>
                <a:lnTo>
                  <a:pt x="3163" y="231"/>
                </a:lnTo>
                <a:lnTo>
                  <a:pt x="2415" y="461"/>
                </a:lnTo>
                <a:lnTo>
                  <a:pt x="1783" y="749"/>
                </a:lnTo>
                <a:lnTo>
                  <a:pt x="1150" y="1094"/>
                </a:lnTo>
                <a:lnTo>
                  <a:pt x="575" y="1496"/>
                </a:lnTo>
                <a:lnTo>
                  <a:pt x="173" y="1841"/>
                </a:lnTo>
                <a:lnTo>
                  <a:pt x="0" y="2014"/>
                </a:lnTo>
                <a:lnTo>
                  <a:pt x="0" y="2071"/>
                </a:lnTo>
                <a:lnTo>
                  <a:pt x="58" y="2071"/>
                </a:lnTo>
                <a:lnTo>
                  <a:pt x="575" y="2014"/>
                </a:lnTo>
                <a:lnTo>
                  <a:pt x="1035" y="2014"/>
                </a:lnTo>
                <a:lnTo>
                  <a:pt x="1553" y="2129"/>
                </a:lnTo>
                <a:lnTo>
                  <a:pt x="2070" y="2244"/>
                </a:lnTo>
                <a:lnTo>
                  <a:pt x="2530" y="2474"/>
                </a:lnTo>
                <a:lnTo>
                  <a:pt x="2991" y="2704"/>
                </a:lnTo>
                <a:lnTo>
                  <a:pt x="3911" y="3221"/>
                </a:lnTo>
                <a:lnTo>
                  <a:pt x="5061" y="3796"/>
                </a:lnTo>
                <a:lnTo>
                  <a:pt x="5636" y="4026"/>
                </a:lnTo>
                <a:lnTo>
                  <a:pt x="6211" y="4199"/>
                </a:lnTo>
                <a:lnTo>
                  <a:pt x="6786" y="4314"/>
                </a:lnTo>
                <a:lnTo>
                  <a:pt x="7304" y="4256"/>
                </a:lnTo>
                <a:lnTo>
                  <a:pt x="7821" y="4084"/>
                </a:lnTo>
                <a:lnTo>
                  <a:pt x="8109" y="3969"/>
                </a:lnTo>
                <a:lnTo>
                  <a:pt x="8281" y="3796"/>
                </a:lnTo>
                <a:lnTo>
                  <a:pt x="8684" y="3394"/>
                </a:lnTo>
                <a:lnTo>
                  <a:pt x="8971" y="2934"/>
                </a:lnTo>
                <a:lnTo>
                  <a:pt x="9029" y="2646"/>
                </a:lnTo>
                <a:lnTo>
                  <a:pt x="9144" y="2416"/>
                </a:lnTo>
                <a:lnTo>
                  <a:pt x="9144" y="2129"/>
                </a:lnTo>
                <a:lnTo>
                  <a:pt x="9144" y="1899"/>
                </a:lnTo>
                <a:lnTo>
                  <a:pt x="9086" y="1669"/>
                </a:lnTo>
                <a:lnTo>
                  <a:pt x="8971" y="1439"/>
                </a:lnTo>
                <a:lnTo>
                  <a:pt x="8856" y="1209"/>
                </a:lnTo>
                <a:lnTo>
                  <a:pt x="8741" y="1036"/>
                </a:lnTo>
                <a:lnTo>
                  <a:pt x="8339" y="749"/>
                </a:lnTo>
                <a:lnTo>
                  <a:pt x="7936" y="519"/>
                </a:lnTo>
                <a:lnTo>
                  <a:pt x="7419" y="346"/>
                </a:lnTo>
                <a:lnTo>
                  <a:pt x="6958" y="173"/>
                </a:lnTo>
                <a:lnTo>
                  <a:pt x="6038" y="58"/>
                </a:lnTo>
                <a:lnTo>
                  <a:pt x="5348"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6"/>
          <p:cNvSpPr/>
          <p:nvPr/>
        </p:nvSpPr>
        <p:spPr>
          <a:xfrm>
            <a:off x="8039991" y="156270"/>
            <a:ext cx="336508" cy="453992"/>
          </a:xfrm>
          <a:custGeom>
            <a:rect b="b" l="l" r="r" t="t"/>
            <a:pathLst>
              <a:path extrusionOk="0" h="14665" w="10870">
                <a:moveTo>
                  <a:pt x="7304" y="1"/>
                </a:moveTo>
                <a:lnTo>
                  <a:pt x="6672" y="58"/>
                </a:lnTo>
                <a:lnTo>
                  <a:pt x="6097" y="231"/>
                </a:lnTo>
                <a:lnTo>
                  <a:pt x="5522" y="518"/>
                </a:lnTo>
                <a:lnTo>
                  <a:pt x="5004" y="921"/>
                </a:lnTo>
                <a:lnTo>
                  <a:pt x="4544" y="1381"/>
                </a:lnTo>
                <a:lnTo>
                  <a:pt x="4141" y="1956"/>
                </a:lnTo>
                <a:lnTo>
                  <a:pt x="3796" y="2474"/>
                </a:lnTo>
                <a:lnTo>
                  <a:pt x="3509" y="2991"/>
                </a:lnTo>
                <a:lnTo>
                  <a:pt x="3279" y="3566"/>
                </a:lnTo>
                <a:lnTo>
                  <a:pt x="3049" y="4199"/>
                </a:lnTo>
                <a:lnTo>
                  <a:pt x="2704" y="5406"/>
                </a:lnTo>
                <a:lnTo>
                  <a:pt x="2474" y="6614"/>
                </a:lnTo>
                <a:lnTo>
                  <a:pt x="2244" y="8224"/>
                </a:lnTo>
                <a:lnTo>
                  <a:pt x="2014" y="9892"/>
                </a:lnTo>
                <a:lnTo>
                  <a:pt x="1841" y="10697"/>
                </a:lnTo>
                <a:lnTo>
                  <a:pt x="1611" y="11502"/>
                </a:lnTo>
                <a:lnTo>
                  <a:pt x="1381" y="12307"/>
                </a:lnTo>
                <a:lnTo>
                  <a:pt x="1036" y="13055"/>
                </a:lnTo>
                <a:lnTo>
                  <a:pt x="576" y="13860"/>
                </a:lnTo>
                <a:lnTo>
                  <a:pt x="288" y="14262"/>
                </a:lnTo>
                <a:lnTo>
                  <a:pt x="1" y="14607"/>
                </a:lnTo>
                <a:lnTo>
                  <a:pt x="1" y="14665"/>
                </a:lnTo>
                <a:lnTo>
                  <a:pt x="58" y="14665"/>
                </a:lnTo>
                <a:lnTo>
                  <a:pt x="346" y="14607"/>
                </a:lnTo>
                <a:lnTo>
                  <a:pt x="1036" y="14492"/>
                </a:lnTo>
                <a:lnTo>
                  <a:pt x="1956" y="14147"/>
                </a:lnTo>
                <a:lnTo>
                  <a:pt x="2876" y="13745"/>
                </a:lnTo>
                <a:lnTo>
                  <a:pt x="3796" y="13285"/>
                </a:lnTo>
                <a:lnTo>
                  <a:pt x="4659" y="12767"/>
                </a:lnTo>
                <a:lnTo>
                  <a:pt x="5464" y="12192"/>
                </a:lnTo>
                <a:lnTo>
                  <a:pt x="6269" y="11560"/>
                </a:lnTo>
                <a:lnTo>
                  <a:pt x="7017" y="10869"/>
                </a:lnTo>
                <a:lnTo>
                  <a:pt x="7764" y="10237"/>
                </a:lnTo>
                <a:lnTo>
                  <a:pt x="8282" y="9604"/>
                </a:lnTo>
                <a:lnTo>
                  <a:pt x="8799" y="8972"/>
                </a:lnTo>
                <a:lnTo>
                  <a:pt x="9259" y="8339"/>
                </a:lnTo>
                <a:lnTo>
                  <a:pt x="9720" y="7707"/>
                </a:lnTo>
                <a:lnTo>
                  <a:pt x="10065" y="6959"/>
                </a:lnTo>
                <a:lnTo>
                  <a:pt x="10352" y="6269"/>
                </a:lnTo>
                <a:lnTo>
                  <a:pt x="10640" y="5464"/>
                </a:lnTo>
                <a:lnTo>
                  <a:pt x="10812" y="4659"/>
                </a:lnTo>
                <a:lnTo>
                  <a:pt x="10870" y="3969"/>
                </a:lnTo>
                <a:lnTo>
                  <a:pt x="10870" y="3279"/>
                </a:lnTo>
                <a:lnTo>
                  <a:pt x="10755" y="2646"/>
                </a:lnTo>
                <a:lnTo>
                  <a:pt x="10525" y="2014"/>
                </a:lnTo>
                <a:lnTo>
                  <a:pt x="10237" y="1438"/>
                </a:lnTo>
                <a:lnTo>
                  <a:pt x="9777" y="978"/>
                </a:lnTo>
                <a:lnTo>
                  <a:pt x="9547" y="748"/>
                </a:lnTo>
                <a:lnTo>
                  <a:pt x="9259" y="576"/>
                </a:lnTo>
                <a:lnTo>
                  <a:pt x="8972" y="403"/>
                </a:lnTo>
                <a:lnTo>
                  <a:pt x="8627" y="231"/>
                </a:lnTo>
                <a:lnTo>
                  <a:pt x="7937" y="58"/>
                </a:lnTo>
                <a:lnTo>
                  <a:pt x="7304" y="1"/>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6"/>
          <p:cNvSpPr/>
          <p:nvPr/>
        </p:nvSpPr>
        <p:spPr>
          <a:xfrm>
            <a:off x="1177800" y="157708"/>
            <a:ext cx="211904" cy="284871"/>
          </a:xfrm>
          <a:custGeom>
            <a:rect b="b" l="l" r="r" t="t"/>
            <a:pathLst>
              <a:path extrusionOk="0" h="9202" w="6845">
                <a:moveTo>
                  <a:pt x="2129" y="1"/>
                </a:moveTo>
                <a:lnTo>
                  <a:pt x="1726" y="58"/>
                </a:lnTo>
                <a:lnTo>
                  <a:pt x="1323" y="173"/>
                </a:lnTo>
                <a:lnTo>
                  <a:pt x="978" y="346"/>
                </a:lnTo>
                <a:lnTo>
                  <a:pt x="633" y="633"/>
                </a:lnTo>
                <a:lnTo>
                  <a:pt x="346" y="978"/>
                </a:lnTo>
                <a:lnTo>
                  <a:pt x="173" y="1323"/>
                </a:lnTo>
                <a:lnTo>
                  <a:pt x="1" y="1726"/>
                </a:lnTo>
                <a:lnTo>
                  <a:pt x="1" y="2128"/>
                </a:lnTo>
                <a:lnTo>
                  <a:pt x="1" y="2473"/>
                </a:lnTo>
                <a:lnTo>
                  <a:pt x="116" y="2876"/>
                </a:lnTo>
                <a:lnTo>
                  <a:pt x="231" y="3278"/>
                </a:lnTo>
                <a:lnTo>
                  <a:pt x="461" y="3623"/>
                </a:lnTo>
                <a:lnTo>
                  <a:pt x="921" y="4256"/>
                </a:lnTo>
                <a:lnTo>
                  <a:pt x="1438" y="4831"/>
                </a:lnTo>
                <a:lnTo>
                  <a:pt x="2071" y="5291"/>
                </a:lnTo>
                <a:lnTo>
                  <a:pt x="2704" y="5751"/>
                </a:lnTo>
                <a:lnTo>
                  <a:pt x="4429" y="6844"/>
                </a:lnTo>
                <a:lnTo>
                  <a:pt x="5234" y="7476"/>
                </a:lnTo>
                <a:lnTo>
                  <a:pt x="5636" y="7821"/>
                </a:lnTo>
                <a:lnTo>
                  <a:pt x="5981" y="8166"/>
                </a:lnTo>
                <a:lnTo>
                  <a:pt x="6326" y="8684"/>
                </a:lnTo>
                <a:lnTo>
                  <a:pt x="6557" y="9202"/>
                </a:lnTo>
                <a:lnTo>
                  <a:pt x="6614" y="9202"/>
                </a:lnTo>
                <a:lnTo>
                  <a:pt x="6672" y="8972"/>
                </a:lnTo>
                <a:lnTo>
                  <a:pt x="6787" y="8569"/>
                </a:lnTo>
                <a:lnTo>
                  <a:pt x="6787" y="7936"/>
                </a:lnTo>
                <a:lnTo>
                  <a:pt x="6844" y="7304"/>
                </a:lnTo>
                <a:lnTo>
                  <a:pt x="6787" y="6729"/>
                </a:lnTo>
                <a:lnTo>
                  <a:pt x="6729" y="6096"/>
                </a:lnTo>
                <a:lnTo>
                  <a:pt x="6614" y="5464"/>
                </a:lnTo>
                <a:lnTo>
                  <a:pt x="6442" y="4831"/>
                </a:lnTo>
                <a:lnTo>
                  <a:pt x="6039" y="3681"/>
                </a:lnTo>
                <a:lnTo>
                  <a:pt x="5636" y="2761"/>
                </a:lnTo>
                <a:lnTo>
                  <a:pt x="5406" y="2358"/>
                </a:lnTo>
                <a:lnTo>
                  <a:pt x="5119" y="1956"/>
                </a:lnTo>
                <a:lnTo>
                  <a:pt x="4831" y="1553"/>
                </a:lnTo>
                <a:lnTo>
                  <a:pt x="4486" y="1208"/>
                </a:lnTo>
                <a:lnTo>
                  <a:pt x="4084" y="863"/>
                </a:lnTo>
                <a:lnTo>
                  <a:pt x="3681" y="576"/>
                </a:lnTo>
                <a:lnTo>
                  <a:pt x="3336" y="346"/>
                </a:lnTo>
                <a:lnTo>
                  <a:pt x="2934" y="173"/>
                </a:lnTo>
                <a:lnTo>
                  <a:pt x="2531" y="58"/>
                </a:lnTo>
                <a:lnTo>
                  <a:pt x="2129"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
          <p:cNvSpPr/>
          <p:nvPr/>
        </p:nvSpPr>
        <p:spPr>
          <a:xfrm>
            <a:off x="8273225" y="441110"/>
            <a:ext cx="571475" cy="259950"/>
          </a:xfrm>
          <a:custGeom>
            <a:rect b="b" l="l" r="r" t="t"/>
            <a:pathLst>
              <a:path extrusionOk="0" h="8397" w="18460">
                <a:moveTo>
                  <a:pt x="11674" y="1"/>
                </a:moveTo>
                <a:lnTo>
                  <a:pt x="10812" y="116"/>
                </a:lnTo>
                <a:lnTo>
                  <a:pt x="9949" y="231"/>
                </a:lnTo>
                <a:lnTo>
                  <a:pt x="9086" y="461"/>
                </a:lnTo>
                <a:lnTo>
                  <a:pt x="8224" y="691"/>
                </a:lnTo>
                <a:lnTo>
                  <a:pt x="7246" y="1036"/>
                </a:lnTo>
                <a:lnTo>
                  <a:pt x="6211" y="1438"/>
                </a:lnTo>
                <a:lnTo>
                  <a:pt x="5176" y="1956"/>
                </a:lnTo>
                <a:lnTo>
                  <a:pt x="4198" y="2474"/>
                </a:lnTo>
                <a:lnTo>
                  <a:pt x="3278" y="3049"/>
                </a:lnTo>
                <a:lnTo>
                  <a:pt x="2358" y="3681"/>
                </a:lnTo>
                <a:lnTo>
                  <a:pt x="1553" y="4371"/>
                </a:lnTo>
                <a:lnTo>
                  <a:pt x="748" y="5176"/>
                </a:lnTo>
                <a:lnTo>
                  <a:pt x="230" y="5751"/>
                </a:lnTo>
                <a:lnTo>
                  <a:pt x="58" y="6039"/>
                </a:lnTo>
                <a:lnTo>
                  <a:pt x="0" y="6096"/>
                </a:lnTo>
                <a:lnTo>
                  <a:pt x="58" y="6096"/>
                </a:lnTo>
                <a:lnTo>
                  <a:pt x="575" y="5981"/>
                </a:lnTo>
                <a:lnTo>
                  <a:pt x="1093" y="5866"/>
                </a:lnTo>
                <a:lnTo>
                  <a:pt x="2128" y="5866"/>
                </a:lnTo>
                <a:lnTo>
                  <a:pt x="3048" y="5924"/>
                </a:lnTo>
                <a:lnTo>
                  <a:pt x="3968" y="6039"/>
                </a:lnTo>
                <a:lnTo>
                  <a:pt x="4831" y="6212"/>
                </a:lnTo>
                <a:lnTo>
                  <a:pt x="5693" y="6499"/>
                </a:lnTo>
                <a:lnTo>
                  <a:pt x="7476" y="7074"/>
                </a:lnTo>
                <a:lnTo>
                  <a:pt x="9144" y="7649"/>
                </a:lnTo>
                <a:lnTo>
                  <a:pt x="10466" y="7994"/>
                </a:lnTo>
                <a:lnTo>
                  <a:pt x="11847" y="8282"/>
                </a:lnTo>
                <a:lnTo>
                  <a:pt x="12537" y="8339"/>
                </a:lnTo>
                <a:lnTo>
                  <a:pt x="13227" y="8397"/>
                </a:lnTo>
                <a:lnTo>
                  <a:pt x="13917" y="8397"/>
                </a:lnTo>
                <a:lnTo>
                  <a:pt x="14549" y="8339"/>
                </a:lnTo>
                <a:lnTo>
                  <a:pt x="15297" y="8224"/>
                </a:lnTo>
                <a:lnTo>
                  <a:pt x="15987" y="7994"/>
                </a:lnTo>
                <a:lnTo>
                  <a:pt x="16620" y="7649"/>
                </a:lnTo>
                <a:lnTo>
                  <a:pt x="17195" y="7247"/>
                </a:lnTo>
                <a:lnTo>
                  <a:pt x="17655" y="6787"/>
                </a:lnTo>
                <a:lnTo>
                  <a:pt x="18057" y="6212"/>
                </a:lnTo>
                <a:lnTo>
                  <a:pt x="18172" y="5866"/>
                </a:lnTo>
                <a:lnTo>
                  <a:pt x="18287" y="5521"/>
                </a:lnTo>
                <a:lnTo>
                  <a:pt x="18402" y="5176"/>
                </a:lnTo>
                <a:lnTo>
                  <a:pt x="18460" y="4774"/>
                </a:lnTo>
                <a:lnTo>
                  <a:pt x="18460" y="4371"/>
                </a:lnTo>
                <a:lnTo>
                  <a:pt x="18460" y="3969"/>
                </a:lnTo>
                <a:lnTo>
                  <a:pt x="18402" y="3566"/>
                </a:lnTo>
                <a:lnTo>
                  <a:pt x="18345" y="3221"/>
                </a:lnTo>
                <a:lnTo>
                  <a:pt x="18230" y="2876"/>
                </a:lnTo>
                <a:lnTo>
                  <a:pt x="18057" y="2589"/>
                </a:lnTo>
                <a:lnTo>
                  <a:pt x="17655" y="2014"/>
                </a:lnTo>
                <a:lnTo>
                  <a:pt x="17137" y="1496"/>
                </a:lnTo>
                <a:lnTo>
                  <a:pt x="16562" y="1036"/>
                </a:lnTo>
                <a:lnTo>
                  <a:pt x="15872" y="691"/>
                </a:lnTo>
                <a:lnTo>
                  <a:pt x="15182" y="403"/>
                </a:lnTo>
                <a:lnTo>
                  <a:pt x="14319" y="173"/>
                </a:lnTo>
                <a:lnTo>
                  <a:pt x="13457" y="58"/>
                </a:lnTo>
                <a:lnTo>
                  <a:pt x="12594"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6"/>
          <p:cNvSpPr/>
          <p:nvPr/>
        </p:nvSpPr>
        <p:spPr>
          <a:xfrm>
            <a:off x="152395" y="602784"/>
            <a:ext cx="635557" cy="452196"/>
          </a:xfrm>
          <a:custGeom>
            <a:rect b="b" l="l" r="r" t="t"/>
            <a:pathLst>
              <a:path extrusionOk="0" h="14607" w="20530">
                <a:moveTo>
                  <a:pt x="18000" y="0"/>
                </a:moveTo>
                <a:lnTo>
                  <a:pt x="16907" y="58"/>
                </a:lnTo>
                <a:lnTo>
                  <a:pt x="15814" y="115"/>
                </a:lnTo>
                <a:lnTo>
                  <a:pt x="14664" y="288"/>
                </a:lnTo>
                <a:lnTo>
                  <a:pt x="13572" y="460"/>
                </a:lnTo>
                <a:lnTo>
                  <a:pt x="12479" y="748"/>
                </a:lnTo>
                <a:lnTo>
                  <a:pt x="11444" y="1035"/>
                </a:lnTo>
                <a:lnTo>
                  <a:pt x="10409" y="1380"/>
                </a:lnTo>
                <a:lnTo>
                  <a:pt x="9374" y="1725"/>
                </a:lnTo>
                <a:lnTo>
                  <a:pt x="8396" y="2128"/>
                </a:lnTo>
                <a:lnTo>
                  <a:pt x="7418" y="2588"/>
                </a:lnTo>
                <a:lnTo>
                  <a:pt x="6441" y="3048"/>
                </a:lnTo>
                <a:lnTo>
                  <a:pt x="5521" y="3623"/>
                </a:lnTo>
                <a:lnTo>
                  <a:pt x="4601" y="4256"/>
                </a:lnTo>
                <a:lnTo>
                  <a:pt x="3795" y="4888"/>
                </a:lnTo>
                <a:lnTo>
                  <a:pt x="2990" y="5636"/>
                </a:lnTo>
                <a:lnTo>
                  <a:pt x="2415" y="6211"/>
                </a:lnTo>
                <a:lnTo>
                  <a:pt x="1840" y="6901"/>
                </a:lnTo>
                <a:lnTo>
                  <a:pt x="1265" y="7648"/>
                </a:lnTo>
                <a:lnTo>
                  <a:pt x="748" y="8454"/>
                </a:lnTo>
                <a:lnTo>
                  <a:pt x="345" y="9259"/>
                </a:lnTo>
                <a:lnTo>
                  <a:pt x="230" y="9719"/>
                </a:lnTo>
                <a:lnTo>
                  <a:pt x="115" y="10121"/>
                </a:lnTo>
                <a:lnTo>
                  <a:pt x="58" y="10581"/>
                </a:lnTo>
                <a:lnTo>
                  <a:pt x="0" y="10984"/>
                </a:lnTo>
                <a:lnTo>
                  <a:pt x="58" y="11444"/>
                </a:lnTo>
                <a:lnTo>
                  <a:pt x="173" y="11846"/>
                </a:lnTo>
                <a:lnTo>
                  <a:pt x="345" y="12306"/>
                </a:lnTo>
                <a:lnTo>
                  <a:pt x="518" y="12709"/>
                </a:lnTo>
                <a:lnTo>
                  <a:pt x="805" y="13112"/>
                </a:lnTo>
                <a:lnTo>
                  <a:pt x="1150" y="13457"/>
                </a:lnTo>
                <a:lnTo>
                  <a:pt x="1553" y="13744"/>
                </a:lnTo>
                <a:lnTo>
                  <a:pt x="1955" y="13974"/>
                </a:lnTo>
                <a:lnTo>
                  <a:pt x="2358" y="14204"/>
                </a:lnTo>
                <a:lnTo>
                  <a:pt x="2818" y="14319"/>
                </a:lnTo>
                <a:lnTo>
                  <a:pt x="3335" y="14492"/>
                </a:lnTo>
                <a:lnTo>
                  <a:pt x="3795" y="14549"/>
                </a:lnTo>
                <a:lnTo>
                  <a:pt x="4313" y="14607"/>
                </a:lnTo>
                <a:lnTo>
                  <a:pt x="4831" y="14607"/>
                </a:lnTo>
                <a:lnTo>
                  <a:pt x="5291" y="14549"/>
                </a:lnTo>
                <a:lnTo>
                  <a:pt x="5751" y="14492"/>
                </a:lnTo>
                <a:lnTo>
                  <a:pt x="6211" y="14377"/>
                </a:lnTo>
                <a:lnTo>
                  <a:pt x="6613" y="14204"/>
                </a:lnTo>
                <a:lnTo>
                  <a:pt x="7131" y="13974"/>
                </a:lnTo>
                <a:lnTo>
                  <a:pt x="7591" y="13687"/>
                </a:lnTo>
                <a:lnTo>
                  <a:pt x="8511" y="13054"/>
                </a:lnTo>
                <a:lnTo>
                  <a:pt x="9316" y="12364"/>
                </a:lnTo>
                <a:lnTo>
                  <a:pt x="10064" y="11559"/>
                </a:lnTo>
                <a:lnTo>
                  <a:pt x="10811" y="10696"/>
                </a:lnTo>
                <a:lnTo>
                  <a:pt x="11444" y="9834"/>
                </a:lnTo>
                <a:lnTo>
                  <a:pt x="12766" y="8109"/>
                </a:lnTo>
                <a:lnTo>
                  <a:pt x="13514" y="6958"/>
                </a:lnTo>
                <a:lnTo>
                  <a:pt x="14319" y="5808"/>
                </a:lnTo>
                <a:lnTo>
                  <a:pt x="15124" y="4658"/>
                </a:lnTo>
                <a:lnTo>
                  <a:pt x="15987" y="3566"/>
                </a:lnTo>
                <a:lnTo>
                  <a:pt x="16447" y="3048"/>
                </a:lnTo>
                <a:lnTo>
                  <a:pt x="16964" y="2530"/>
                </a:lnTo>
                <a:lnTo>
                  <a:pt x="17482" y="2070"/>
                </a:lnTo>
                <a:lnTo>
                  <a:pt x="18000" y="1668"/>
                </a:lnTo>
                <a:lnTo>
                  <a:pt x="18575" y="1265"/>
                </a:lnTo>
                <a:lnTo>
                  <a:pt x="19150" y="920"/>
                </a:lnTo>
                <a:lnTo>
                  <a:pt x="19840" y="690"/>
                </a:lnTo>
                <a:lnTo>
                  <a:pt x="20472" y="460"/>
                </a:lnTo>
                <a:lnTo>
                  <a:pt x="20530" y="403"/>
                </a:lnTo>
                <a:lnTo>
                  <a:pt x="20472" y="345"/>
                </a:lnTo>
                <a:lnTo>
                  <a:pt x="20070" y="230"/>
                </a:lnTo>
                <a:lnTo>
                  <a:pt x="19150" y="58"/>
                </a:lnTo>
                <a:lnTo>
                  <a:pt x="18000"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6"/>
          <p:cNvSpPr/>
          <p:nvPr/>
        </p:nvSpPr>
        <p:spPr>
          <a:xfrm>
            <a:off x="773681" y="330389"/>
            <a:ext cx="471823" cy="316912"/>
          </a:xfrm>
          <a:custGeom>
            <a:rect b="b" l="l" r="r" t="t"/>
            <a:pathLst>
              <a:path extrusionOk="0" h="10237" w="15241">
                <a:moveTo>
                  <a:pt x="3796" y="1"/>
                </a:moveTo>
                <a:lnTo>
                  <a:pt x="3106" y="58"/>
                </a:lnTo>
                <a:lnTo>
                  <a:pt x="2474" y="231"/>
                </a:lnTo>
                <a:lnTo>
                  <a:pt x="1841" y="461"/>
                </a:lnTo>
                <a:lnTo>
                  <a:pt x="1323" y="806"/>
                </a:lnTo>
                <a:lnTo>
                  <a:pt x="863" y="1266"/>
                </a:lnTo>
                <a:lnTo>
                  <a:pt x="633" y="1553"/>
                </a:lnTo>
                <a:lnTo>
                  <a:pt x="461" y="1841"/>
                </a:lnTo>
                <a:lnTo>
                  <a:pt x="288" y="2128"/>
                </a:lnTo>
                <a:lnTo>
                  <a:pt x="173" y="2473"/>
                </a:lnTo>
                <a:lnTo>
                  <a:pt x="58" y="3221"/>
                </a:lnTo>
                <a:lnTo>
                  <a:pt x="1" y="3854"/>
                </a:lnTo>
                <a:lnTo>
                  <a:pt x="116" y="4486"/>
                </a:lnTo>
                <a:lnTo>
                  <a:pt x="346" y="5061"/>
                </a:lnTo>
                <a:lnTo>
                  <a:pt x="691" y="5579"/>
                </a:lnTo>
                <a:lnTo>
                  <a:pt x="1093" y="6096"/>
                </a:lnTo>
                <a:lnTo>
                  <a:pt x="1611" y="6499"/>
                </a:lnTo>
                <a:lnTo>
                  <a:pt x="2186" y="6901"/>
                </a:lnTo>
                <a:lnTo>
                  <a:pt x="2761" y="7189"/>
                </a:lnTo>
                <a:lnTo>
                  <a:pt x="3336" y="7419"/>
                </a:lnTo>
                <a:lnTo>
                  <a:pt x="3911" y="7649"/>
                </a:lnTo>
                <a:lnTo>
                  <a:pt x="4486" y="7822"/>
                </a:lnTo>
                <a:lnTo>
                  <a:pt x="5751" y="8109"/>
                </a:lnTo>
                <a:lnTo>
                  <a:pt x="7017" y="8224"/>
                </a:lnTo>
                <a:lnTo>
                  <a:pt x="8627" y="8339"/>
                </a:lnTo>
                <a:lnTo>
                  <a:pt x="10294" y="8512"/>
                </a:lnTo>
                <a:lnTo>
                  <a:pt x="11157" y="8627"/>
                </a:lnTo>
                <a:lnTo>
                  <a:pt x="11962" y="8742"/>
                </a:lnTo>
                <a:lnTo>
                  <a:pt x="12767" y="8972"/>
                </a:lnTo>
                <a:lnTo>
                  <a:pt x="13515" y="9259"/>
                </a:lnTo>
                <a:lnTo>
                  <a:pt x="14377" y="9662"/>
                </a:lnTo>
                <a:lnTo>
                  <a:pt x="14780" y="9892"/>
                </a:lnTo>
                <a:lnTo>
                  <a:pt x="15183" y="10179"/>
                </a:lnTo>
                <a:lnTo>
                  <a:pt x="15240" y="10237"/>
                </a:lnTo>
                <a:lnTo>
                  <a:pt x="15240" y="10122"/>
                </a:lnTo>
                <a:lnTo>
                  <a:pt x="15183" y="9834"/>
                </a:lnTo>
                <a:lnTo>
                  <a:pt x="14952" y="9144"/>
                </a:lnTo>
                <a:lnTo>
                  <a:pt x="14550" y="8224"/>
                </a:lnTo>
                <a:lnTo>
                  <a:pt x="14090" y="7361"/>
                </a:lnTo>
                <a:lnTo>
                  <a:pt x="13572" y="6499"/>
                </a:lnTo>
                <a:lnTo>
                  <a:pt x="12997" y="5636"/>
                </a:lnTo>
                <a:lnTo>
                  <a:pt x="12365" y="4831"/>
                </a:lnTo>
                <a:lnTo>
                  <a:pt x="11675" y="4084"/>
                </a:lnTo>
                <a:lnTo>
                  <a:pt x="10985" y="3394"/>
                </a:lnTo>
                <a:lnTo>
                  <a:pt x="10237" y="2703"/>
                </a:lnTo>
                <a:lnTo>
                  <a:pt x="9604" y="2186"/>
                </a:lnTo>
                <a:lnTo>
                  <a:pt x="8972" y="1726"/>
                </a:lnTo>
                <a:lnTo>
                  <a:pt x="8282" y="1323"/>
                </a:lnTo>
                <a:lnTo>
                  <a:pt x="7592" y="921"/>
                </a:lnTo>
                <a:lnTo>
                  <a:pt x="6844" y="576"/>
                </a:lnTo>
                <a:lnTo>
                  <a:pt x="6096" y="346"/>
                </a:lnTo>
                <a:lnTo>
                  <a:pt x="5291" y="173"/>
                </a:lnTo>
                <a:lnTo>
                  <a:pt x="4486" y="1"/>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6"/>
          <p:cNvSpPr/>
          <p:nvPr/>
        </p:nvSpPr>
        <p:spPr>
          <a:xfrm>
            <a:off x="8454790" y="905751"/>
            <a:ext cx="124666" cy="106865"/>
          </a:xfrm>
          <a:custGeom>
            <a:rect b="b" l="l" r="r" t="t"/>
            <a:pathLst>
              <a:path extrusionOk="0" h="3452" w="4027">
                <a:moveTo>
                  <a:pt x="1381" y="1"/>
                </a:moveTo>
                <a:lnTo>
                  <a:pt x="1036" y="116"/>
                </a:lnTo>
                <a:lnTo>
                  <a:pt x="749" y="231"/>
                </a:lnTo>
                <a:lnTo>
                  <a:pt x="461" y="404"/>
                </a:lnTo>
                <a:lnTo>
                  <a:pt x="231" y="691"/>
                </a:lnTo>
                <a:lnTo>
                  <a:pt x="58" y="979"/>
                </a:lnTo>
                <a:lnTo>
                  <a:pt x="1" y="1266"/>
                </a:lnTo>
                <a:lnTo>
                  <a:pt x="58" y="1669"/>
                </a:lnTo>
                <a:lnTo>
                  <a:pt x="173" y="2014"/>
                </a:lnTo>
                <a:lnTo>
                  <a:pt x="346" y="2359"/>
                </a:lnTo>
                <a:lnTo>
                  <a:pt x="576" y="2646"/>
                </a:lnTo>
                <a:lnTo>
                  <a:pt x="864" y="2934"/>
                </a:lnTo>
                <a:lnTo>
                  <a:pt x="1209" y="3164"/>
                </a:lnTo>
                <a:lnTo>
                  <a:pt x="1554" y="3279"/>
                </a:lnTo>
                <a:lnTo>
                  <a:pt x="1956" y="3394"/>
                </a:lnTo>
                <a:lnTo>
                  <a:pt x="2359" y="3451"/>
                </a:lnTo>
                <a:lnTo>
                  <a:pt x="2704" y="3451"/>
                </a:lnTo>
                <a:lnTo>
                  <a:pt x="2991" y="3336"/>
                </a:lnTo>
                <a:lnTo>
                  <a:pt x="3336" y="3221"/>
                </a:lnTo>
                <a:lnTo>
                  <a:pt x="3624" y="3049"/>
                </a:lnTo>
                <a:lnTo>
                  <a:pt x="3854" y="2761"/>
                </a:lnTo>
                <a:lnTo>
                  <a:pt x="3969" y="2474"/>
                </a:lnTo>
                <a:lnTo>
                  <a:pt x="4026" y="2186"/>
                </a:lnTo>
                <a:lnTo>
                  <a:pt x="4026" y="1784"/>
                </a:lnTo>
                <a:lnTo>
                  <a:pt x="3911" y="1439"/>
                </a:lnTo>
                <a:lnTo>
                  <a:pt x="3681" y="1094"/>
                </a:lnTo>
                <a:lnTo>
                  <a:pt x="3451" y="749"/>
                </a:lnTo>
                <a:lnTo>
                  <a:pt x="3164" y="519"/>
                </a:lnTo>
                <a:lnTo>
                  <a:pt x="2819" y="289"/>
                </a:lnTo>
                <a:lnTo>
                  <a:pt x="2474" y="116"/>
                </a:lnTo>
                <a:lnTo>
                  <a:pt x="2129" y="58"/>
                </a:lnTo>
                <a:lnTo>
                  <a:pt x="1726" y="1"/>
                </a:lnTo>
                <a:close/>
              </a:path>
            </a:pathLst>
          </a:custGeom>
          <a:solidFill>
            <a:srgbClr val="FEB7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6"/>
          <p:cNvSpPr/>
          <p:nvPr/>
        </p:nvSpPr>
        <p:spPr>
          <a:xfrm>
            <a:off x="714955" y="766549"/>
            <a:ext cx="131755" cy="131786"/>
          </a:xfrm>
          <a:custGeom>
            <a:rect b="b" l="l" r="r" t="t"/>
            <a:pathLst>
              <a:path extrusionOk="0" h="4257" w="4256">
                <a:moveTo>
                  <a:pt x="1840" y="1"/>
                </a:moveTo>
                <a:lnTo>
                  <a:pt x="1495" y="116"/>
                </a:lnTo>
                <a:lnTo>
                  <a:pt x="1150" y="231"/>
                </a:lnTo>
                <a:lnTo>
                  <a:pt x="805" y="461"/>
                </a:lnTo>
                <a:lnTo>
                  <a:pt x="575" y="691"/>
                </a:lnTo>
                <a:lnTo>
                  <a:pt x="403" y="921"/>
                </a:lnTo>
                <a:lnTo>
                  <a:pt x="230" y="1208"/>
                </a:lnTo>
                <a:lnTo>
                  <a:pt x="115" y="1496"/>
                </a:lnTo>
                <a:lnTo>
                  <a:pt x="58" y="1841"/>
                </a:lnTo>
                <a:lnTo>
                  <a:pt x="0" y="2128"/>
                </a:lnTo>
                <a:lnTo>
                  <a:pt x="58" y="2473"/>
                </a:lnTo>
                <a:lnTo>
                  <a:pt x="115" y="2819"/>
                </a:lnTo>
                <a:lnTo>
                  <a:pt x="230" y="3106"/>
                </a:lnTo>
                <a:lnTo>
                  <a:pt x="403" y="3394"/>
                </a:lnTo>
                <a:lnTo>
                  <a:pt x="633" y="3624"/>
                </a:lnTo>
                <a:lnTo>
                  <a:pt x="863" y="3854"/>
                </a:lnTo>
                <a:lnTo>
                  <a:pt x="1093" y="4026"/>
                </a:lnTo>
                <a:lnTo>
                  <a:pt x="1380" y="4141"/>
                </a:lnTo>
                <a:lnTo>
                  <a:pt x="1725" y="4199"/>
                </a:lnTo>
                <a:lnTo>
                  <a:pt x="2070" y="4256"/>
                </a:lnTo>
                <a:lnTo>
                  <a:pt x="2358" y="4256"/>
                </a:lnTo>
                <a:lnTo>
                  <a:pt x="2703" y="4199"/>
                </a:lnTo>
                <a:lnTo>
                  <a:pt x="2990" y="4084"/>
                </a:lnTo>
                <a:lnTo>
                  <a:pt x="3278" y="3911"/>
                </a:lnTo>
                <a:lnTo>
                  <a:pt x="3508" y="3739"/>
                </a:lnTo>
                <a:lnTo>
                  <a:pt x="3738" y="3509"/>
                </a:lnTo>
                <a:lnTo>
                  <a:pt x="3968" y="3221"/>
                </a:lnTo>
                <a:lnTo>
                  <a:pt x="4083" y="2934"/>
                </a:lnTo>
                <a:lnTo>
                  <a:pt x="4198" y="2646"/>
                </a:lnTo>
                <a:lnTo>
                  <a:pt x="4256" y="2301"/>
                </a:lnTo>
                <a:lnTo>
                  <a:pt x="4256" y="2013"/>
                </a:lnTo>
                <a:lnTo>
                  <a:pt x="4198" y="1668"/>
                </a:lnTo>
                <a:lnTo>
                  <a:pt x="4141" y="1381"/>
                </a:lnTo>
                <a:lnTo>
                  <a:pt x="3968" y="1093"/>
                </a:lnTo>
                <a:lnTo>
                  <a:pt x="3795" y="806"/>
                </a:lnTo>
                <a:lnTo>
                  <a:pt x="3565" y="576"/>
                </a:lnTo>
                <a:lnTo>
                  <a:pt x="3278" y="346"/>
                </a:lnTo>
                <a:lnTo>
                  <a:pt x="2933" y="173"/>
                </a:lnTo>
                <a:lnTo>
                  <a:pt x="2588" y="58"/>
                </a:lnTo>
                <a:lnTo>
                  <a:pt x="2243"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
          <p:cNvSpPr/>
          <p:nvPr/>
        </p:nvSpPr>
        <p:spPr>
          <a:xfrm>
            <a:off x="7762271" y="343192"/>
            <a:ext cx="213669" cy="302702"/>
          </a:xfrm>
          <a:custGeom>
            <a:rect b="b" l="l" r="r" t="t"/>
            <a:pathLst>
              <a:path extrusionOk="0" h="9778" w="6902">
                <a:moveTo>
                  <a:pt x="4429" y="1"/>
                </a:moveTo>
                <a:lnTo>
                  <a:pt x="4084" y="58"/>
                </a:lnTo>
                <a:lnTo>
                  <a:pt x="3796" y="116"/>
                </a:lnTo>
                <a:lnTo>
                  <a:pt x="3451" y="231"/>
                </a:lnTo>
                <a:lnTo>
                  <a:pt x="3164" y="404"/>
                </a:lnTo>
                <a:lnTo>
                  <a:pt x="2876" y="576"/>
                </a:lnTo>
                <a:lnTo>
                  <a:pt x="2646" y="806"/>
                </a:lnTo>
                <a:lnTo>
                  <a:pt x="2416" y="1036"/>
                </a:lnTo>
                <a:lnTo>
                  <a:pt x="2244" y="1324"/>
                </a:lnTo>
                <a:lnTo>
                  <a:pt x="1956" y="1956"/>
                </a:lnTo>
                <a:lnTo>
                  <a:pt x="1726" y="2704"/>
                </a:lnTo>
                <a:lnTo>
                  <a:pt x="1611" y="3451"/>
                </a:lnTo>
                <a:lnTo>
                  <a:pt x="1496" y="4256"/>
                </a:lnTo>
                <a:lnTo>
                  <a:pt x="1439" y="5004"/>
                </a:lnTo>
                <a:lnTo>
                  <a:pt x="1381" y="6269"/>
                </a:lnTo>
                <a:lnTo>
                  <a:pt x="1266" y="6902"/>
                </a:lnTo>
                <a:lnTo>
                  <a:pt x="1151" y="7534"/>
                </a:lnTo>
                <a:lnTo>
                  <a:pt x="979" y="8109"/>
                </a:lnTo>
                <a:lnTo>
                  <a:pt x="748" y="8684"/>
                </a:lnTo>
                <a:lnTo>
                  <a:pt x="461" y="9202"/>
                </a:lnTo>
                <a:lnTo>
                  <a:pt x="1" y="9662"/>
                </a:lnTo>
                <a:lnTo>
                  <a:pt x="1" y="9720"/>
                </a:lnTo>
                <a:lnTo>
                  <a:pt x="58" y="9777"/>
                </a:lnTo>
                <a:lnTo>
                  <a:pt x="346" y="9720"/>
                </a:lnTo>
                <a:lnTo>
                  <a:pt x="979" y="9547"/>
                </a:lnTo>
                <a:lnTo>
                  <a:pt x="1784" y="9259"/>
                </a:lnTo>
                <a:lnTo>
                  <a:pt x="2531" y="8799"/>
                </a:lnTo>
                <a:lnTo>
                  <a:pt x="3279" y="8339"/>
                </a:lnTo>
                <a:lnTo>
                  <a:pt x="3969" y="7764"/>
                </a:lnTo>
                <a:lnTo>
                  <a:pt x="4601" y="7074"/>
                </a:lnTo>
                <a:lnTo>
                  <a:pt x="5176" y="6384"/>
                </a:lnTo>
                <a:lnTo>
                  <a:pt x="5694" y="5694"/>
                </a:lnTo>
                <a:lnTo>
                  <a:pt x="6097" y="4947"/>
                </a:lnTo>
                <a:lnTo>
                  <a:pt x="6327" y="4429"/>
                </a:lnTo>
                <a:lnTo>
                  <a:pt x="6557" y="3911"/>
                </a:lnTo>
                <a:lnTo>
                  <a:pt x="6729" y="3279"/>
                </a:lnTo>
                <a:lnTo>
                  <a:pt x="6844" y="2704"/>
                </a:lnTo>
                <a:lnTo>
                  <a:pt x="6902" y="2071"/>
                </a:lnTo>
                <a:lnTo>
                  <a:pt x="6844" y="1496"/>
                </a:lnTo>
                <a:lnTo>
                  <a:pt x="6729" y="1209"/>
                </a:lnTo>
                <a:lnTo>
                  <a:pt x="6614" y="979"/>
                </a:lnTo>
                <a:lnTo>
                  <a:pt x="6442" y="749"/>
                </a:lnTo>
                <a:lnTo>
                  <a:pt x="6269" y="519"/>
                </a:lnTo>
                <a:lnTo>
                  <a:pt x="5982" y="346"/>
                </a:lnTo>
                <a:lnTo>
                  <a:pt x="5694" y="173"/>
                </a:lnTo>
                <a:lnTo>
                  <a:pt x="5407" y="116"/>
                </a:lnTo>
                <a:lnTo>
                  <a:pt x="5061" y="1"/>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6"/>
          <p:cNvSpPr/>
          <p:nvPr/>
        </p:nvSpPr>
        <p:spPr>
          <a:xfrm>
            <a:off x="7870870" y="159831"/>
            <a:ext cx="158471" cy="124666"/>
          </a:xfrm>
          <a:custGeom>
            <a:rect b="b" l="l" r="r" t="t"/>
            <a:pathLst>
              <a:path extrusionOk="0" h="4027" w="5119">
                <a:moveTo>
                  <a:pt x="2014" y="1"/>
                </a:moveTo>
                <a:lnTo>
                  <a:pt x="1553" y="116"/>
                </a:lnTo>
                <a:lnTo>
                  <a:pt x="1151" y="231"/>
                </a:lnTo>
                <a:lnTo>
                  <a:pt x="806" y="461"/>
                </a:lnTo>
                <a:lnTo>
                  <a:pt x="518" y="748"/>
                </a:lnTo>
                <a:lnTo>
                  <a:pt x="231" y="1093"/>
                </a:lnTo>
                <a:lnTo>
                  <a:pt x="58" y="1438"/>
                </a:lnTo>
                <a:lnTo>
                  <a:pt x="1" y="1841"/>
                </a:lnTo>
                <a:lnTo>
                  <a:pt x="58" y="2244"/>
                </a:lnTo>
                <a:lnTo>
                  <a:pt x="231" y="2646"/>
                </a:lnTo>
                <a:lnTo>
                  <a:pt x="518" y="3049"/>
                </a:lnTo>
                <a:lnTo>
                  <a:pt x="863" y="3336"/>
                </a:lnTo>
                <a:lnTo>
                  <a:pt x="1266" y="3624"/>
                </a:lnTo>
                <a:lnTo>
                  <a:pt x="1668" y="3796"/>
                </a:lnTo>
                <a:lnTo>
                  <a:pt x="2129" y="3969"/>
                </a:lnTo>
                <a:lnTo>
                  <a:pt x="2646" y="4026"/>
                </a:lnTo>
                <a:lnTo>
                  <a:pt x="3106" y="3969"/>
                </a:lnTo>
                <a:lnTo>
                  <a:pt x="3566" y="3911"/>
                </a:lnTo>
                <a:lnTo>
                  <a:pt x="3969" y="3739"/>
                </a:lnTo>
                <a:lnTo>
                  <a:pt x="4314" y="3509"/>
                </a:lnTo>
                <a:lnTo>
                  <a:pt x="4659" y="3221"/>
                </a:lnTo>
                <a:lnTo>
                  <a:pt x="4889" y="2934"/>
                </a:lnTo>
                <a:lnTo>
                  <a:pt x="5061" y="2531"/>
                </a:lnTo>
                <a:lnTo>
                  <a:pt x="5119" y="2186"/>
                </a:lnTo>
                <a:lnTo>
                  <a:pt x="5061" y="1726"/>
                </a:lnTo>
                <a:lnTo>
                  <a:pt x="4889" y="1323"/>
                </a:lnTo>
                <a:lnTo>
                  <a:pt x="4601" y="978"/>
                </a:lnTo>
                <a:lnTo>
                  <a:pt x="4256" y="633"/>
                </a:lnTo>
                <a:lnTo>
                  <a:pt x="3854" y="346"/>
                </a:lnTo>
                <a:lnTo>
                  <a:pt x="3451" y="173"/>
                </a:lnTo>
                <a:lnTo>
                  <a:pt x="2991" y="58"/>
                </a:lnTo>
                <a:lnTo>
                  <a:pt x="2531" y="1"/>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180" name="Shape 180"/>
        <p:cNvGrpSpPr/>
        <p:nvPr/>
      </p:nvGrpSpPr>
      <p:grpSpPr>
        <a:xfrm>
          <a:off x="0" y="0"/>
          <a:ext cx="0" cy="0"/>
          <a:chOff x="0" y="0"/>
          <a:chExt cx="0" cy="0"/>
        </a:xfrm>
      </p:grpSpPr>
      <p:sp>
        <p:nvSpPr>
          <p:cNvPr id="181" name="Google Shape;181;p7"/>
          <p:cNvSpPr txBox="1"/>
          <p:nvPr>
            <p:ph type="title"/>
          </p:nvPr>
        </p:nvSpPr>
        <p:spPr>
          <a:xfrm>
            <a:off x="1507075" y="205975"/>
            <a:ext cx="6129900" cy="857400"/>
          </a:xfrm>
          <a:prstGeom prst="rect">
            <a:avLst/>
          </a:prstGeom>
        </p:spPr>
        <p:txBody>
          <a:bodyPr anchorCtr="0" anchor="ctr" bIns="0" lIns="0" spcFirstLastPara="1" rIns="0" wrap="square" tIns="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2" name="Google Shape;182;p7"/>
          <p:cNvSpPr txBox="1"/>
          <p:nvPr>
            <p:ph idx="1" type="body"/>
          </p:nvPr>
        </p:nvSpPr>
        <p:spPr>
          <a:xfrm>
            <a:off x="1507076" y="1200150"/>
            <a:ext cx="1955100" cy="3725700"/>
          </a:xfrm>
          <a:prstGeom prst="rect">
            <a:avLst/>
          </a:prstGeom>
        </p:spPr>
        <p:txBody>
          <a:bodyPr anchorCtr="0" anchor="t" bIns="0" lIns="0" spcFirstLastPara="1" rIns="0" wrap="square" tIns="0"/>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83" name="Google Shape;183;p7"/>
          <p:cNvSpPr txBox="1"/>
          <p:nvPr>
            <p:ph idx="2" type="body"/>
          </p:nvPr>
        </p:nvSpPr>
        <p:spPr>
          <a:xfrm>
            <a:off x="3562363" y="1200150"/>
            <a:ext cx="1955100" cy="3725700"/>
          </a:xfrm>
          <a:prstGeom prst="rect">
            <a:avLst/>
          </a:prstGeom>
        </p:spPr>
        <p:txBody>
          <a:bodyPr anchorCtr="0" anchor="t" bIns="0" lIns="0" spcFirstLastPara="1" rIns="0" wrap="square" tIns="0"/>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84" name="Google Shape;184;p7"/>
          <p:cNvSpPr txBox="1"/>
          <p:nvPr>
            <p:ph idx="3" type="body"/>
          </p:nvPr>
        </p:nvSpPr>
        <p:spPr>
          <a:xfrm>
            <a:off x="5617649" y="1200150"/>
            <a:ext cx="1955100" cy="3725700"/>
          </a:xfrm>
          <a:prstGeom prst="rect">
            <a:avLst/>
          </a:prstGeom>
        </p:spPr>
        <p:txBody>
          <a:bodyPr anchorCtr="0" anchor="t" bIns="0" lIns="0" spcFirstLastPara="1" rIns="0" wrap="square" tIns="0"/>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85" name="Google Shape;185;p7"/>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186" name="Google Shape;186;p7"/>
          <p:cNvSpPr/>
          <p:nvPr/>
        </p:nvSpPr>
        <p:spPr>
          <a:xfrm>
            <a:off x="8756382" y="4814861"/>
            <a:ext cx="176272" cy="174476"/>
          </a:xfrm>
          <a:custGeom>
            <a:rect b="b" l="l" r="r" t="t"/>
            <a:pathLst>
              <a:path extrusionOk="0" h="5636" w="5694">
                <a:moveTo>
                  <a:pt x="2703" y="0"/>
                </a:moveTo>
                <a:lnTo>
                  <a:pt x="2185" y="58"/>
                </a:lnTo>
                <a:lnTo>
                  <a:pt x="1725" y="230"/>
                </a:lnTo>
                <a:lnTo>
                  <a:pt x="1323" y="460"/>
                </a:lnTo>
                <a:lnTo>
                  <a:pt x="978" y="690"/>
                </a:lnTo>
                <a:lnTo>
                  <a:pt x="690" y="1035"/>
                </a:lnTo>
                <a:lnTo>
                  <a:pt x="460" y="1380"/>
                </a:lnTo>
                <a:lnTo>
                  <a:pt x="230" y="1725"/>
                </a:lnTo>
                <a:lnTo>
                  <a:pt x="115" y="2128"/>
                </a:lnTo>
                <a:lnTo>
                  <a:pt x="58" y="2588"/>
                </a:lnTo>
                <a:lnTo>
                  <a:pt x="0" y="2991"/>
                </a:lnTo>
                <a:lnTo>
                  <a:pt x="58" y="3451"/>
                </a:lnTo>
                <a:lnTo>
                  <a:pt x="173" y="3853"/>
                </a:lnTo>
                <a:lnTo>
                  <a:pt x="403" y="4256"/>
                </a:lnTo>
                <a:lnTo>
                  <a:pt x="633" y="4601"/>
                </a:lnTo>
                <a:lnTo>
                  <a:pt x="920" y="4888"/>
                </a:lnTo>
                <a:lnTo>
                  <a:pt x="1265" y="5176"/>
                </a:lnTo>
                <a:lnTo>
                  <a:pt x="1610" y="5406"/>
                </a:lnTo>
                <a:lnTo>
                  <a:pt x="2013" y="5521"/>
                </a:lnTo>
                <a:lnTo>
                  <a:pt x="2415" y="5636"/>
                </a:lnTo>
                <a:lnTo>
                  <a:pt x="3278" y="5636"/>
                </a:lnTo>
                <a:lnTo>
                  <a:pt x="3738" y="5521"/>
                </a:lnTo>
                <a:lnTo>
                  <a:pt x="4141" y="5348"/>
                </a:lnTo>
                <a:lnTo>
                  <a:pt x="4486" y="5176"/>
                </a:lnTo>
                <a:lnTo>
                  <a:pt x="4831" y="4888"/>
                </a:lnTo>
                <a:lnTo>
                  <a:pt x="5118" y="4543"/>
                </a:lnTo>
                <a:lnTo>
                  <a:pt x="5348" y="4198"/>
                </a:lnTo>
                <a:lnTo>
                  <a:pt x="5521" y="3796"/>
                </a:lnTo>
                <a:lnTo>
                  <a:pt x="5636" y="3393"/>
                </a:lnTo>
                <a:lnTo>
                  <a:pt x="5693" y="2933"/>
                </a:lnTo>
                <a:lnTo>
                  <a:pt x="5693" y="2531"/>
                </a:lnTo>
                <a:lnTo>
                  <a:pt x="5578" y="2128"/>
                </a:lnTo>
                <a:lnTo>
                  <a:pt x="5463" y="1668"/>
                </a:lnTo>
                <a:lnTo>
                  <a:pt x="5233" y="1323"/>
                </a:lnTo>
                <a:lnTo>
                  <a:pt x="4946" y="920"/>
                </a:lnTo>
                <a:lnTo>
                  <a:pt x="4543" y="575"/>
                </a:lnTo>
                <a:lnTo>
                  <a:pt x="4141" y="345"/>
                </a:lnTo>
                <a:lnTo>
                  <a:pt x="3681" y="115"/>
                </a:lnTo>
                <a:lnTo>
                  <a:pt x="3220"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7"/>
          <p:cNvSpPr/>
          <p:nvPr/>
        </p:nvSpPr>
        <p:spPr>
          <a:xfrm>
            <a:off x="8591870" y="158066"/>
            <a:ext cx="300907" cy="174476"/>
          </a:xfrm>
          <a:custGeom>
            <a:rect b="b" l="l" r="r" t="t"/>
            <a:pathLst>
              <a:path extrusionOk="0" h="5636" w="9720">
                <a:moveTo>
                  <a:pt x="7477" y="0"/>
                </a:moveTo>
                <a:lnTo>
                  <a:pt x="7074" y="58"/>
                </a:lnTo>
                <a:lnTo>
                  <a:pt x="6614" y="230"/>
                </a:lnTo>
                <a:lnTo>
                  <a:pt x="6154" y="460"/>
                </a:lnTo>
                <a:lnTo>
                  <a:pt x="5752" y="690"/>
                </a:lnTo>
                <a:lnTo>
                  <a:pt x="5349" y="978"/>
                </a:lnTo>
                <a:lnTo>
                  <a:pt x="4601" y="1668"/>
                </a:lnTo>
                <a:lnTo>
                  <a:pt x="3969" y="2358"/>
                </a:lnTo>
                <a:lnTo>
                  <a:pt x="3106" y="3221"/>
                </a:lnTo>
                <a:lnTo>
                  <a:pt x="2646" y="3681"/>
                </a:lnTo>
                <a:lnTo>
                  <a:pt x="2186" y="4083"/>
                </a:lnTo>
                <a:lnTo>
                  <a:pt x="1726" y="4486"/>
                </a:lnTo>
                <a:lnTo>
                  <a:pt x="1209" y="4773"/>
                </a:lnTo>
                <a:lnTo>
                  <a:pt x="634" y="5003"/>
                </a:lnTo>
                <a:lnTo>
                  <a:pt x="1" y="5118"/>
                </a:lnTo>
                <a:lnTo>
                  <a:pt x="1" y="5176"/>
                </a:lnTo>
                <a:lnTo>
                  <a:pt x="173" y="5291"/>
                </a:lnTo>
                <a:lnTo>
                  <a:pt x="576" y="5406"/>
                </a:lnTo>
                <a:lnTo>
                  <a:pt x="1554" y="5578"/>
                </a:lnTo>
                <a:lnTo>
                  <a:pt x="2531" y="5636"/>
                </a:lnTo>
                <a:lnTo>
                  <a:pt x="3566" y="5578"/>
                </a:lnTo>
                <a:lnTo>
                  <a:pt x="4486" y="5463"/>
                </a:lnTo>
                <a:lnTo>
                  <a:pt x="5407" y="5233"/>
                </a:lnTo>
                <a:lnTo>
                  <a:pt x="6327" y="4946"/>
                </a:lnTo>
                <a:lnTo>
                  <a:pt x="7247" y="4601"/>
                </a:lnTo>
                <a:lnTo>
                  <a:pt x="7649" y="4371"/>
                </a:lnTo>
                <a:lnTo>
                  <a:pt x="8052" y="4083"/>
                </a:lnTo>
                <a:lnTo>
                  <a:pt x="8627" y="3623"/>
                </a:lnTo>
                <a:lnTo>
                  <a:pt x="8914" y="3336"/>
                </a:lnTo>
                <a:lnTo>
                  <a:pt x="9202" y="2991"/>
                </a:lnTo>
                <a:lnTo>
                  <a:pt x="9432" y="2703"/>
                </a:lnTo>
                <a:lnTo>
                  <a:pt x="9605" y="2301"/>
                </a:lnTo>
                <a:lnTo>
                  <a:pt x="9720" y="1956"/>
                </a:lnTo>
                <a:lnTo>
                  <a:pt x="9720" y="1553"/>
                </a:lnTo>
                <a:lnTo>
                  <a:pt x="9605" y="1150"/>
                </a:lnTo>
                <a:lnTo>
                  <a:pt x="9375" y="805"/>
                </a:lnTo>
                <a:lnTo>
                  <a:pt x="9087" y="518"/>
                </a:lnTo>
                <a:lnTo>
                  <a:pt x="8742" y="288"/>
                </a:lnTo>
                <a:lnTo>
                  <a:pt x="8282" y="115"/>
                </a:lnTo>
                <a:lnTo>
                  <a:pt x="7879" y="58"/>
                </a:lnTo>
                <a:lnTo>
                  <a:pt x="7477" y="0"/>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7"/>
          <p:cNvSpPr/>
          <p:nvPr/>
        </p:nvSpPr>
        <p:spPr>
          <a:xfrm>
            <a:off x="476396" y="4122342"/>
            <a:ext cx="542995" cy="404150"/>
          </a:xfrm>
          <a:custGeom>
            <a:rect b="b" l="l" r="r" t="t"/>
            <a:pathLst>
              <a:path extrusionOk="0" h="13055" w="17540">
                <a:moveTo>
                  <a:pt x="17540" y="0"/>
                </a:moveTo>
                <a:lnTo>
                  <a:pt x="17482" y="58"/>
                </a:lnTo>
                <a:lnTo>
                  <a:pt x="17080" y="518"/>
                </a:lnTo>
                <a:lnTo>
                  <a:pt x="16620" y="978"/>
                </a:lnTo>
                <a:lnTo>
                  <a:pt x="16160" y="1323"/>
                </a:lnTo>
                <a:lnTo>
                  <a:pt x="15642" y="1610"/>
                </a:lnTo>
                <a:lnTo>
                  <a:pt x="15124" y="1898"/>
                </a:lnTo>
                <a:lnTo>
                  <a:pt x="14549" y="2185"/>
                </a:lnTo>
                <a:lnTo>
                  <a:pt x="13399" y="2531"/>
                </a:lnTo>
                <a:lnTo>
                  <a:pt x="12192" y="2876"/>
                </a:lnTo>
                <a:lnTo>
                  <a:pt x="10984" y="3106"/>
                </a:lnTo>
                <a:lnTo>
                  <a:pt x="9776" y="3336"/>
                </a:lnTo>
                <a:lnTo>
                  <a:pt x="8569" y="3566"/>
                </a:lnTo>
                <a:lnTo>
                  <a:pt x="6728" y="3968"/>
                </a:lnTo>
                <a:lnTo>
                  <a:pt x="5751" y="4198"/>
                </a:lnTo>
                <a:lnTo>
                  <a:pt x="4831" y="4428"/>
                </a:lnTo>
                <a:lnTo>
                  <a:pt x="3911" y="4773"/>
                </a:lnTo>
                <a:lnTo>
                  <a:pt x="3048" y="5176"/>
                </a:lnTo>
                <a:lnTo>
                  <a:pt x="2243" y="5693"/>
                </a:lnTo>
                <a:lnTo>
                  <a:pt x="1495" y="6268"/>
                </a:lnTo>
                <a:lnTo>
                  <a:pt x="1208" y="6556"/>
                </a:lnTo>
                <a:lnTo>
                  <a:pt x="978" y="6901"/>
                </a:lnTo>
                <a:lnTo>
                  <a:pt x="748" y="7246"/>
                </a:lnTo>
                <a:lnTo>
                  <a:pt x="518" y="7591"/>
                </a:lnTo>
                <a:lnTo>
                  <a:pt x="345" y="7994"/>
                </a:lnTo>
                <a:lnTo>
                  <a:pt x="173" y="8396"/>
                </a:lnTo>
                <a:lnTo>
                  <a:pt x="115" y="8856"/>
                </a:lnTo>
                <a:lnTo>
                  <a:pt x="0" y="9259"/>
                </a:lnTo>
                <a:lnTo>
                  <a:pt x="0" y="9719"/>
                </a:lnTo>
                <a:lnTo>
                  <a:pt x="0" y="10121"/>
                </a:lnTo>
                <a:lnTo>
                  <a:pt x="58" y="10524"/>
                </a:lnTo>
                <a:lnTo>
                  <a:pt x="173" y="10926"/>
                </a:lnTo>
                <a:lnTo>
                  <a:pt x="288" y="11329"/>
                </a:lnTo>
                <a:lnTo>
                  <a:pt x="518" y="11674"/>
                </a:lnTo>
                <a:lnTo>
                  <a:pt x="748" y="12019"/>
                </a:lnTo>
                <a:lnTo>
                  <a:pt x="1035" y="12307"/>
                </a:lnTo>
                <a:lnTo>
                  <a:pt x="1380" y="12537"/>
                </a:lnTo>
                <a:lnTo>
                  <a:pt x="1725" y="12709"/>
                </a:lnTo>
                <a:lnTo>
                  <a:pt x="2070" y="12882"/>
                </a:lnTo>
                <a:lnTo>
                  <a:pt x="2415" y="12997"/>
                </a:lnTo>
                <a:lnTo>
                  <a:pt x="2818" y="13054"/>
                </a:lnTo>
                <a:lnTo>
                  <a:pt x="4026" y="13054"/>
                </a:lnTo>
                <a:lnTo>
                  <a:pt x="4831" y="12939"/>
                </a:lnTo>
                <a:lnTo>
                  <a:pt x="5636" y="12767"/>
                </a:lnTo>
                <a:lnTo>
                  <a:pt x="6383" y="12537"/>
                </a:lnTo>
                <a:lnTo>
                  <a:pt x="7073" y="12307"/>
                </a:lnTo>
                <a:lnTo>
                  <a:pt x="7936" y="11904"/>
                </a:lnTo>
                <a:lnTo>
                  <a:pt x="8799" y="11444"/>
                </a:lnTo>
                <a:lnTo>
                  <a:pt x="9604" y="10984"/>
                </a:lnTo>
                <a:lnTo>
                  <a:pt x="10351" y="10409"/>
                </a:lnTo>
                <a:lnTo>
                  <a:pt x="11099" y="9834"/>
                </a:lnTo>
                <a:lnTo>
                  <a:pt x="11847" y="9201"/>
                </a:lnTo>
                <a:lnTo>
                  <a:pt x="12537" y="8511"/>
                </a:lnTo>
                <a:lnTo>
                  <a:pt x="13169" y="7879"/>
                </a:lnTo>
                <a:lnTo>
                  <a:pt x="13802" y="7131"/>
                </a:lnTo>
                <a:lnTo>
                  <a:pt x="14434" y="6383"/>
                </a:lnTo>
                <a:lnTo>
                  <a:pt x="15009" y="5578"/>
                </a:lnTo>
                <a:lnTo>
                  <a:pt x="15584" y="4773"/>
                </a:lnTo>
                <a:lnTo>
                  <a:pt x="16045" y="3968"/>
                </a:lnTo>
                <a:lnTo>
                  <a:pt x="16562" y="3106"/>
                </a:lnTo>
                <a:lnTo>
                  <a:pt x="16965" y="2185"/>
                </a:lnTo>
                <a:lnTo>
                  <a:pt x="17310" y="1323"/>
                </a:lnTo>
                <a:lnTo>
                  <a:pt x="17540" y="518"/>
                </a:lnTo>
                <a:lnTo>
                  <a:pt x="17540" y="115"/>
                </a:lnTo>
                <a:lnTo>
                  <a:pt x="17540"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7"/>
          <p:cNvSpPr/>
          <p:nvPr/>
        </p:nvSpPr>
        <p:spPr>
          <a:xfrm>
            <a:off x="440795" y="314384"/>
            <a:ext cx="261715" cy="222553"/>
          </a:xfrm>
          <a:custGeom>
            <a:rect b="b" l="l" r="r" t="t"/>
            <a:pathLst>
              <a:path extrusionOk="0" h="7189" w="8454">
                <a:moveTo>
                  <a:pt x="1840" y="0"/>
                </a:moveTo>
                <a:lnTo>
                  <a:pt x="1380" y="58"/>
                </a:lnTo>
                <a:lnTo>
                  <a:pt x="978" y="173"/>
                </a:lnTo>
                <a:lnTo>
                  <a:pt x="633" y="345"/>
                </a:lnTo>
                <a:lnTo>
                  <a:pt x="288" y="633"/>
                </a:lnTo>
                <a:lnTo>
                  <a:pt x="58" y="978"/>
                </a:lnTo>
                <a:lnTo>
                  <a:pt x="0" y="1380"/>
                </a:lnTo>
                <a:lnTo>
                  <a:pt x="0" y="1725"/>
                </a:lnTo>
                <a:lnTo>
                  <a:pt x="58" y="2128"/>
                </a:lnTo>
                <a:lnTo>
                  <a:pt x="173" y="2530"/>
                </a:lnTo>
                <a:lnTo>
                  <a:pt x="345" y="2875"/>
                </a:lnTo>
                <a:lnTo>
                  <a:pt x="575" y="3278"/>
                </a:lnTo>
                <a:lnTo>
                  <a:pt x="978" y="3853"/>
                </a:lnTo>
                <a:lnTo>
                  <a:pt x="1323" y="4256"/>
                </a:lnTo>
                <a:lnTo>
                  <a:pt x="1668" y="4601"/>
                </a:lnTo>
                <a:lnTo>
                  <a:pt x="2358" y="5176"/>
                </a:lnTo>
                <a:lnTo>
                  <a:pt x="3220" y="5693"/>
                </a:lnTo>
                <a:lnTo>
                  <a:pt x="4026" y="6153"/>
                </a:lnTo>
                <a:lnTo>
                  <a:pt x="4946" y="6556"/>
                </a:lnTo>
                <a:lnTo>
                  <a:pt x="5866" y="6843"/>
                </a:lnTo>
                <a:lnTo>
                  <a:pt x="6843" y="7073"/>
                </a:lnTo>
                <a:lnTo>
                  <a:pt x="7821" y="7188"/>
                </a:lnTo>
                <a:lnTo>
                  <a:pt x="8223" y="7188"/>
                </a:lnTo>
                <a:lnTo>
                  <a:pt x="8396" y="7131"/>
                </a:lnTo>
                <a:lnTo>
                  <a:pt x="8454" y="7131"/>
                </a:lnTo>
                <a:lnTo>
                  <a:pt x="8454" y="7073"/>
                </a:lnTo>
                <a:lnTo>
                  <a:pt x="7878" y="6786"/>
                </a:lnTo>
                <a:lnTo>
                  <a:pt x="7418" y="6441"/>
                </a:lnTo>
                <a:lnTo>
                  <a:pt x="6958" y="5981"/>
                </a:lnTo>
                <a:lnTo>
                  <a:pt x="6613" y="5463"/>
                </a:lnTo>
                <a:lnTo>
                  <a:pt x="6326" y="4946"/>
                </a:lnTo>
                <a:lnTo>
                  <a:pt x="5981" y="4371"/>
                </a:lnTo>
                <a:lnTo>
                  <a:pt x="5406" y="3335"/>
                </a:lnTo>
                <a:lnTo>
                  <a:pt x="4946" y="2473"/>
                </a:lnTo>
                <a:lnTo>
                  <a:pt x="4428" y="1668"/>
                </a:lnTo>
                <a:lnTo>
                  <a:pt x="4141" y="1265"/>
                </a:lnTo>
                <a:lnTo>
                  <a:pt x="3853" y="920"/>
                </a:lnTo>
                <a:lnTo>
                  <a:pt x="3450" y="575"/>
                </a:lnTo>
                <a:lnTo>
                  <a:pt x="3048" y="288"/>
                </a:lnTo>
                <a:lnTo>
                  <a:pt x="2703" y="115"/>
                </a:lnTo>
                <a:lnTo>
                  <a:pt x="2300" y="0"/>
                </a:lnTo>
                <a:close/>
              </a:path>
            </a:pathLst>
          </a:custGeom>
          <a:solidFill>
            <a:srgbClr val="FEB7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7"/>
          <p:cNvSpPr/>
          <p:nvPr/>
        </p:nvSpPr>
        <p:spPr>
          <a:xfrm>
            <a:off x="832438" y="152383"/>
            <a:ext cx="240354" cy="149556"/>
          </a:xfrm>
          <a:custGeom>
            <a:rect b="b" l="l" r="r" t="t"/>
            <a:pathLst>
              <a:path extrusionOk="0" h="4831" w="7764">
                <a:moveTo>
                  <a:pt x="1208" y="0"/>
                </a:moveTo>
                <a:lnTo>
                  <a:pt x="863" y="115"/>
                </a:lnTo>
                <a:lnTo>
                  <a:pt x="576" y="230"/>
                </a:lnTo>
                <a:lnTo>
                  <a:pt x="346" y="460"/>
                </a:lnTo>
                <a:lnTo>
                  <a:pt x="116" y="748"/>
                </a:lnTo>
                <a:lnTo>
                  <a:pt x="0" y="1035"/>
                </a:lnTo>
                <a:lnTo>
                  <a:pt x="0" y="1380"/>
                </a:lnTo>
                <a:lnTo>
                  <a:pt x="58" y="1725"/>
                </a:lnTo>
                <a:lnTo>
                  <a:pt x="173" y="2128"/>
                </a:lnTo>
                <a:lnTo>
                  <a:pt x="346" y="2415"/>
                </a:lnTo>
                <a:lnTo>
                  <a:pt x="518" y="2703"/>
                </a:lnTo>
                <a:lnTo>
                  <a:pt x="806" y="2933"/>
                </a:lnTo>
                <a:lnTo>
                  <a:pt x="1151" y="3163"/>
                </a:lnTo>
                <a:lnTo>
                  <a:pt x="1496" y="3335"/>
                </a:lnTo>
                <a:lnTo>
                  <a:pt x="1898" y="3450"/>
                </a:lnTo>
                <a:lnTo>
                  <a:pt x="2243" y="3565"/>
                </a:lnTo>
                <a:lnTo>
                  <a:pt x="3048" y="3680"/>
                </a:lnTo>
                <a:lnTo>
                  <a:pt x="3853" y="3738"/>
                </a:lnTo>
                <a:lnTo>
                  <a:pt x="4889" y="3853"/>
                </a:lnTo>
                <a:lnTo>
                  <a:pt x="5924" y="3968"/>
                </a:lnTo>
                <a:lnTo>
                  <a:pt x="6441" y="4083"/>
                </a:lnTo>
                <a:lnTo>
                  <a:pt x="6901" y="4255"/>
                </a:lnTo>
                <a:lnTo>
                  <a:pt x="7361" y="4486"/>
                </a:lnTo>
                <a:lnTo>
                  <a:pt x="7706" y="4831"/>
                </a:lnTo>
                <a:lnTo>
                  <a:pt x="7764" y="4831"/>
                </a:lnTo>
                <a:lnTo>
                  <a:pt x="7764" y="4773"/>
                </a:lnTo>
                <a:lnTo>
                  <a:pt x="7706" y="4658"/>
                </a:lnTo>
                <a:lnTo>
                  <a:pt x="7591" y="4313"/>
                </a:lnTo>
                <a:lnTo>
                  <a:pt x="7189" y="3623"/>
                </a:lnTo>
                <a:lnTo>
                  <a:pt x="6729" y="2933"/>
                </a:lnTo>
                <a:lnTo>
                  <a:pt x="6154" y="2300"/>
                </a:lnTo>
                <a:lnTo>
                  <a:pt x="5579" y="1783"/>
                </a:lnTo>
                <a:lnTo>
                  <a:pt x="4946" y="1265"/>
                </a:lnTo>
                <a:lnTo>
                  <a:pt x="4313" y="805"/>
                </a:lnTo>
                <a:lnTo>
                  <a:pt x="3623" y="460"/>
                </a:lnTo>
                <a:lnTo>
                  <a:pt x="2876" y="173"/>
                </a:lnTo>
                <a:lnTo>
                  <a:pt x="2243" y="58"/>
                </a:lnTo>
                <a:lnTo>
                  <a:pt x="1553"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7"/>
          <p:cNvSpPr/>
          <p:nvPr/>
        </p:nvSpPr>
        <p:spPr>
          <a:xfrm>
            <a:off x="471041" y="4572743"/>
            <a:ext cx="341833" cy="263510"/>
          </a:xfrm>
          <a:custGeom>
            <a:rect b="b" l="l" r="r" t="t"/>
            <a:pathLst>
              <a:path extrusionOk="0" h="8512" w="11042">
                <a:moveTo>
                  <a:pt x="10984" y="0"/>
                </a:moveTo>
                <a:lnTo>
                  <a:pt x="10984" y="58"/>
                </a:lnTo>
                <a:lnTo>
                  <a:pt x="10697" y="288"/>
                </a:lnTo>
                <a:lnTo>
                  <a:pt x="10467" y="575"/>
                </a:lnTo>
                <a:lnTo>
                  <a:pt x="9834" y="978"/>
                </a:lnTo>
                <a:lnTo>
                  <a:pt x="9202" y="1266"/>
                </a:lnTo>
                <a:lnTo>
                  <a:pt x="8512" y="1496"/>
                </a:lnTo>
                <a:lnTo>
                  <a:pt x="7822" y="1668"/>
                </a:lnTo>
                <a:lnTo>
                  <a:pt x="7074" y="1841"/>
                </a:lnTo>
                <a:lnTo>
                  <a:pt x="5636" y="2013"/>
                </a:lnTo>
                <a:lnTo>
                  <a:pt x="4716" y="2128"/>
                </a:lnTo>
                <a:lnTo>
                  <a:pt x="3854" y="2301"/>
                </a:lnTo>
                <a:lnTo>
                  <a:pt x="2991" y="2473"/>
                </a:lnTo>
                <a:lnTo>
                  <a:pt x="2128" y="2761"/>
                </a:lnTo>
                <a:lnTo>
                  <a:pt x="1783" y="2933"/>
                </a:lnTo>
                <a:lnTo>
                  <a:pt x="1438" y="3163"/>
                </a:lnTo>
                <a:lnTo>
                  <a:pt x="1151" y="3393"/>
                </a:lnTo>
                <a:lnTo>
                  <a:pt x="863" y="3623"/>
                </a:lnTo>
                <a:lnTo>
                  <a:pt x="633" y="3968"/>
                </a:lnTo>
                <a:lnTo>
                  <a:pt x="403" y="4256"/>
                </a:lnTo>
                <a:lnTo>
                  <a:pt x="231" y="4601"/>
                </a:lnTo>
                <a:lnTo>
                  <a:pt x="116" y="5003"/>
                </a:lnTo>
                <a:lnTo>
                  <a:pt x="58" y="5348"/>
                </a:lnTo>
                <a:lnTo>
                  <a:pt x="1" y="5751"/>
                </a:lnTo>
                <a:lnTo>
                  <a:pt x="58" y="6096"/>
                </a:lnTo>
                <a:lnTo>
                  <a:pt x="116" y="6499"/>
                </a:lnTo>
                <a:lnTo>
                  <a:pt x="173" y="6901"/>
                </a:lnTo>
                <a:lnTo>
                  <a:pt x="346" y="7246"/>
                </a:lnTo>
                <a:lnTo>
                  <a:pt x="518" y="7534"/>
                </a:lnTo>
                <a:lnTo>
                  <a:pt x="748" y="7821"/>
                </a:lnTo>
                <a:lnTo>
                  <a:pt x="1036" y="8051"/>
                </a:lnTo>
                <a:lnTo>
                  <a:pt x="1266" y="8224"/>
                </a:lnTo>
                <a:lnTo>
                  <a:pt x="1611" y="8396"/>
                </a:lnTo>
                <a:lnTo>
                  <a:pt x="1898" y="8454"/>
                </a:lnTo>
                <a:lnTo>
                  <a:pt x="2243" y="8511"/>
                </a:lnTo>
                <a:lnTo>
                  <a:pt x="2588" y="8511"/>
                </a:lnTo>
                <a:lnTo>
                  <a:pt x="3279" y="8396"/>
                </a:lnTo>
                <a:lnTo>
                  <a:pt x="3969" y="8224"/>
                </a:lnTo>
                <a:lnTo>
                  <a:pt x="4659" y="7936"/>
                </a:lnTo>
                <a:lnTo>
                  <a:pt x="5291" y="7649"/>
                </a:lnTo>
                <a:lnTo>
                  <a:pt x="5809" y="7361"/>
                </a:lnTo>
                <a:lnTo>
                  <a:pt x="6671" y="6844"/>
                </a:lnTo>
                <a:lnTo>
                  <a:pt x="7477" y="6211"/>
                </a:lnTo>
                <a:lnTo>
                  <a:pt x="8282" y="5521"/>
                </a:lnTo>
                <a:lnTo>
                  <a:pt x="8972" y="4716"/>
                </a:lnTo>
                <a:lnTo>
                  <a:pt x="9604" y="3911"/>
                </a:lnTo>
                <a:lnTo>
                  <a:pt x="10122" y="2991"/>
                </a:lnTo>
                <a:lnTo>
                  <a:pt x="10524" y="2071"/>
                </a:lnTo>
                <a:lnTo>
                  <a:pt x="10869" y="1150"/>
                </a:lnTo>
                <a:lnTo>
                  <a:pt x="10984" y="460"/>
                </a:lnTo>
                <a:lnTo>
                  <a:pt x="11042" y="115"/>
                </a:lnTo>
                <a:lnTo>
                  <a:pt x="10984"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7"/>
          <p:cNvSpPr/>
          <p:nvPr/>
        </p:nvSpPr>
        <p:spPr>
          <a:xfrm>
            <a:off x="494197" y="949910"/>
            <a:ext cx="154911" cy="343628"/>
          </a:xfrm>
          <a:custGeom>
            <a:rect b="b" l="l" r="r" t="t"/>
            <a:pathLst>
              <a:path extrusionOk="0" h="11100" w="5004">
                <a:moveTo>
                  <a:pt x="3336" y="1"/>
                </a:moveTo>
                <a:lnTo>
                  <a:pt x="3106" y="173"/>
                </a:lnTo>
                <a:lnTo>
                  <a:pt x="2646" y="576"/>
                </a:lnTo>
                <a:lnTo>
                  <a:pt x="2070" y="1208"/>
                </a:lnTo>
                <a:lnTo>
                  <a:pt x="1553" y="1899"/>
                </a:lnTo>
                <a:lnTo>
                  <a:pt x="1093" y="2704"/>
                </a:lnTo>
                <a:lnTo>
                  <a:pt x="690" y="3509"/>
                </a:lnTo>
                <a:lnTo>
                  <a:pt x="403" y="4371"/>
                </a:lnTo>
                <a:lnTo>
                  <a:pt x="173" y="5234"/>
                </a:lnTo>
                <a:lnTo>
                  <a:pt x="58" y="6097"/>
                </a:lnTo>
                <a:lnTo>
                  <a:pt x="0" y="6959"/>
                </a:lnTo>
                <a:lnTo>
                  <a:pt x="0" y="7477"/>
                </a:lnTo>
                <a:lnTo>
                  <a:pt x="58" y="8109"/>
                </a:lnTo>
                <a:lnTo>
                  <a:pt x="115" y="8742"/>
                </a:lnTo>
                <a:lnTo>
                  <a:pt x="288" y="9317"/>
                </a:lnTo>
                <a:lnTo>
                  <a:pt x="518" y="9892"/>
                </a:lnTo>
                <a:lnTo>
                  <a:pt x="805" y="10410"/>
                </a:lnTo>
                <a:lnTo>
                  <a:pt x="1035" y="10582"/>
                </a:lnTo>
                <a:lnTo>
                  <a:pt x="1208" y="10755"/>
                </a:lnTo>
                <a:lnTo>
                  <a:pt x="1495" y="10927"/>
                </a:lnTo>
                <a:lnTo>
                  <a:pt x="1725" y="10985"/>
                </a:lnTo>
                <a:lnTo>
                  <a:pt x="2070" y="11042"/>
                </a:lnTo>
                <a:lnTo>
                  <a:pt x="2416" y="11100"/>
                </a:lnTo>
                <a:lnTo>
                  <a:pt x="2703" y="11042"/>
                </a:lnTo>
                <a:lnTo>
                  <a:pt x="3048" y="10985"/>
                </a:lnTo>
                <a:lnTo>
                  <a:pt x="3336" y="10812"/>
                </a:lnTo>
                <a:lnTo>
                  <a:pt x="3681" y="10697"/>
                </a:lnTo>
                <a:lnTo>
                  <a:pt x="3911" y="10525"/>
                </a:lnTo>
                <a:lnTo>
                  <a:pt x="4198" y="10295"/>
                </a:lnTo>
                <a:lnTo>
                  <a:pt x="4428" y="10064"/>
                </a:lnTo>
                <a:lnTo>
                  <a:pt x="4601" y="9777"/>
                </a:lnTo>
                <a:lnTo>
                  <a:pt x="4773" y="9489"/>
                </a:lnTo>
                <a:lnTo>
                  <a:pt x="4888" y="9202"/>
                </a:lnTo>
                <a:lnTo>
                  <a:pt x="4946" y="8857"/>
                </a:lnTo>
                <a:lnTo>
                  <a:pt x="5003" y="8569"/>
                </a:lnTo>
                <a:lnTo>
                  <a:pt x="5003" y="7879"/>
                </a:lnTo>
                <a:lnTo>
                  <a:pt x="4888" y="7132"/>
                </a:lnTo>
                <a:lnTo>
                  <a:pt x="4716" y="6384"/>
                </a:lnTo>
                <a:lnTo>
                  <a:pt x="4428" y="5636"/>
                </a:lnTo>
                <a:lnTo>
                  <a:pt x="4141" y="4889"/>
                </a:lnTo>
                <a:lnTo>
                  <a:pt x="3681" y="3739"/>
                </a:lnTo>
                <a:lnTo>
                  <a:pt x="3508" y="3106"/>
                </a:lnTo>
                <a:lnTo>
                  <a:pt x="3336" y="2531"/>
                </a:lnTo>
                <a:lnTo>
                  <a:pt x="3221" y="1899"/>
                </a:lnTo>
                <a:lnTo>
                  <a:pt x="3163" y="1266"/>
                </a:lnTo>
                <a:lnTo>
                  <a:pt x="3278" y="633"/>
                </a:lnTo>
                <a:lnTo>
                  <a:pt x="3451" y="58"/>
                </a:lnTo>
                <a:lnTo>
                  <a:pt x="3451"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7"/>
          <p:cNvSpPr/>
          <p:nvPr/>
        </p:nvSpPr>
        <p:spPr>
          <a:xfrm>
            <a:off x="8530268" y="3889108"/>
            <a:ext cx="295551" cy="236825"/>
          </a:xfrm>
          <a:custGeom>
            <a:rect b="b" l="l" r="r" t="t"/>
            <a:pathLst>
              <a:path extrusionOk="0" h="7650" w="9547">
                <a:moveTo>
                  <a:pt x="6902" y="1"/>
                </a:moveTo>
                <a:lnTo>
                  <a:pt x="6557" y="58"/>
                </a:lnTo>
                <a:lnTo>
                  <a:pt x="6212" y="116"/>
                </a:lnTo>
                <a:lnTo>
                  <a:pt x="5924" y="231"/>
                </a:lnTo>
                <a:lnTo>
                  <a:pt x="5636" y="346"/>
                </a:lnTo>
                <a:lnTo>
                  <a:pt x="5349" y="576"/>
                </a:lnTo>
                <a:lnTo>
                  <a:pt x="4831" y="979"/>
                </a:lnTo>
                <a:lnTo>
                  <a:pt x="4371" y="1611"/>
                </a:lnTo>
                <a:lnTo>
                  <a:pt x="3911" y="2244"/>
                </a:lnTo>
                <a:lnTo>
                  <a:pt x="3566" y="2934"/>
                </a:lnTo>
                <a:lnTo>
                  <a:pt x="3221" y="3624"/>
                </a:lnTo>
                <a:lnTo>
                  <a:pt x="2646" y="4716"/>
                </a:lnTo>
                <a:lnTo>
                  <a:pt x="2301" y="5292"/>
                </a:lnTo>
                <a:lnTo>
                  <a:pt x="1956" y="5809"/>
                </a:lnTo>
                <a:lnTo>
                  <a:pt x="1553" y="6327"/>
                </a:lnTo>
                <a:lnTo>
                  <a:pt x="1151" y="6787"/>
                </a:lnTo>
                <a:lnTo>
                  <a:pt x="633" y="7132"/>
                </a:lnTo>
                <a:lnTo>
                  <a:pt x="58" y="7419"/>
                </a:lnTo>
                <a:lnTo>
                  <a:pt x="1" y="7419"/>
                </a:lnTo>
                <a:lnTo>
                  <a:pt x="58" y="7477"/>
                </a:lnTo>
                <a:lnTo>
                  <a:pt x="403" y="7534"/>
                </a:lnTo>
                <a:lnTo>
                  <a:pt x="978" y="7649"/>
                </a:lnTo>
                <a:lnTo>
                  <a:pt x="1841" y="7649"/>
                </a:lnTo>
                <a:lnTo>
                  <a:pt x="2704" y="7592"/>
                </a:lnTo>
                <a:lnTo>
                  <a:pt x="3566" y="7362"/>
                </a:lnTo>
                <a:lnTo>
                  <a:pt x="4429" y="7132"/>
                </a:lnTo>
                <a:lnTo>
                  <a:pt x="5291" y="6787"/>
                </a:lnTo>
                <a:lnTo>
                  <a:pt x="6096" y="6384"/>
                </a:lnTo>
                <a:lnTo>
                  <a:pt x="6844" y="5867"/>
                </a:lnTo>
                <a:lnTo>
                  <a:pt x="7534" y="5349"/>
                </a:lnTo>
                <a:lnTo>
                  <a:pt x="7879" y="5004"/>
                </a:lnTo>
                <a:lnTo>
                  <a:pt x="8339" y="4544"/>
                </a:lnTo>
                <a:lnTo>
                  <a:pt x="8742" y="4084"/>
                </a:lnTo>
                <a:lnTo>
                  <a:pt x="9087" y="3566"/>
                </a:lnTo>
                <a:lnTo>
                  <a:pt x="9374" y="3049"/>
                </a:lnTo>
                <a:lnTo>
                  <a:pt x="9489" y="2474"/>
                </a:lnTo>
                <a:lnTo>
                  <a:pt x="9547" y="2186"/>
                </a:lnTo>
                <a:lnTo>
                  <a:pt x="9547" y="1899"/>
                </a:lnTo>
                <a:lnTo>
                  <a:pt x="9489" y="1611"/>
                </a:lnTo>
                <a:lnTo>
                  <a:pt x="9374" y="1381"/>
                </a:lnTo>
                <a:lnTo>
                  <a:pt x="9202" y="1094"/>
                </a:lnTo>
                <a:lnTo>
                  <a:pt x="8972" y="806"/>
                </a:lnTo>
                <a:lnTo>
                  <a:pt x="8742" y="633"/>
                </a:lnTo>
                <a:lnTo>
                  <a:pt x="8454" y="403"/>
                </a:lnTo>
                <a:lnTo>
                  <a:pt x="8167" y="288"/>
                </a:lnTo>
                <a:lnTo>
                  <a:pt x="7822" y="173"/>
                </a:lnTo>
                <a:lnTo>
                  <a:pt x="7534" y="58"/>
                </a:lnTo>
                <a:lnTo>
                  <a:pt x="7247"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7"/>
          <p:cNvSpPr/>
          <p:nvPr/>
        </p:nvSpPr>
        <p:spPr>
          <a:xfrm>
            <a:off x="882280" y="4325269"/>
            <a:ext cx="315147" cy="674750"/>
          </a:xfrm>
          <a:custGeom>
            <a:rect b="b" l="l" r="r" t="t"/>
            <a:pathLst>
              <a:path extrusionOk="0" h="21796" w="10180">
                <a:moveTo>
                  <a:pt x="9719" y="1"/>
                </a:moveTo>
                <a:lnTo>
                  <a:pt x="9317" y="174"/>
                </a:lnTo>
                <a:lnTo>
                  <a:pt x="8569" y="691"/>
                </a:lnTo>
                <a:lnTo>
                  <a:pt x="7477" y="1439"/>
                </a:lnTo>
                <a:lnTo>
                  <a:pt x="6499" y="2359"/>
                </a:lnTo>
                <a:lnTo>
                  <a:pt x="5521" y="3279"/>
                </a:lnTo>
                <a:lnTo>
                  <a:pt x="4659" y="4314"/>
                </a:lnTo>
                <a:lnTo>
                  <a:pt x="3854" y="5407"/>
                </a:lnTo>
                <a:lnTo>
                  <a:pt x="3049" y="6499"/>
                </a:lnTo>
                <a:lnTo>
                  <a:pt x="2358" y="7649"/>
                </a:lnTo>
                <a:lnTo>
                  <a:pt x="1726" y="8799"/>
                </a:lnTo>
                <a:lnTo>
                  <a:pt x="1266" y="9777"/>
                </a:lnTo>
                <a:lnTo>
                  <a:pt x="863" y="10755"/>
                </a:lnTo>
                <a:lnTo>
                  <a:pt x="576" y="11790"/>
                </a:lnTo>
                <a:lnTo>
                  <a:pt x="288" y="12825"/>
                </a:lnTo>
                <a:lnTo>
                  <a:pt x="116" y="13860"/>
                </a:lnTo>
                <a:lnTo>
                  <a:pt x="1" y="14895"/>
                </a:lnTo>
                <a:lnTo>
                  <a:pt x="1" y="15988"/>
                </a:lnTo>
                <a:lnTo>
                  <a:pt x="116" y="17023"/>
                </a:lnTo>
                <a:lnTo>
                  <a:pt x="288" y="17943"/>
                </a:lnTo>
                <a:lnTo>
                  <a:pt x="576" y="18806"/>
                </a:lnTo>
                <a:lnTo>
                  <a:pt x="978" y="19611"/>
                </a:lnTo>
                <a:lnTo>
                  <a:pt x="1266" y="19956"/>
                </a:lnTo>
                <a:lnTo>
                  <a:pt x="1496" y="20301"/>
                </a:lnTo>
                <a:lnTo>
                  <a:pt x="1841" y="20646"/>
                </a:lnTo>
                <a:lnTo>
                  <a:pt x="2128" y="20933"/>
                </a:lnTo>
                <a:lnTo>
                  <a:pt x="2473" y="21163"/>
                </a:lnTo>
                <a:lnTo>
                  <a:pt x="2876" y="21393"/>
                </a:lnTo>
                <a:lnTo>
                  <a:pt x="3279" y="21566"/>
                </a:lnTo>
                <a:lnTo>
                  <a:pt x="3739" y="21681"/>
                </a:lnTo>
                <a:lnTo>
                  <a:pt x="4199" y="21796"/>
                </a:lnTo>
                <a:lnTo>
                  <a:pt x="5636" y="21796"/>
                </a:lnTo>
                <a:lnTo>
                  <a:pt x="6039" y="21681"/>
                </a:lnTo>
                <a:lnTo>
                  <a:pt x="6441" y="21566"/>
                </a:lnTo>
                <a:lnTo>
                  <a:pt x="6844" y="21451"/>
                </a:lnTo>
                <a:lnTo>
                  <a:pt x="7247" y="21278"/>
                </a:lnTo>
                <a:lnTo>
                  <a:pt x="7592" y="21048"/>
                </a:lnTo>
                <a:lnTo>
                  <a:pt x="7937" y="20761"/>
                </a:lnTo>
                <a:lnTo>
                  <a:pt x="8224" y="20473"/>
                </a:lnTo>
                <a:lnTo>
                  <a:pt x="8512" y="20186"/>
                </a:lnTo>
                <a:lnTo>
                  <a:pt x="8972" y="19496"/>
                </a:lnTo>
                <a:lnTo>
                  <a:pt x="9374" y="18691"/>
                </a:lnTo>
                <a:lnTo>
                  <a:pt x="9719" y="17828"/>
                </a:lnTo>
                <a:lnTo>
                  <a:pt x="9892" y="17023"/>
                </a:lnTo>
                <a:lnTo>
                  <a:pt x="10064" y="16218"/>
                </a:lnTo>
                <a:lnTo>
                  <a:pt x="10122" y="15413"/>
                </a:lnTo>
                <a:lnTo>
                  <a:pt x="10179" y="14550"/>
                </a:lnTo>
                <a:lnTo>
                  <a:pt x="10122" y="13688"/>
                </a:lnTo>
                <a:lnTo>
                  <a:pt x="10064" y="12882"/>
                </a:lnTo>
                <a:lnTo>
                  <a:pt x="9892" y="11215"/>
                </a:lnTo>
                <a:lnTo>
                  <a:pt x="9547" y="9087"/>
                </a:lnTo>
                <a:lnTo>
                  <a:pt x="9202" y="6902"/>
                </a:lnTo>
                <a:lnTo>
                  <a:pt x="9087" y="5752"/>
                </a:lnTo>
                <a:lnTo>
                  <a:pt x="8972" y="4659"/>
                </a:lnTo>
                <a:lnTo>
                  <a:pt x="8972" y="3566"/>
                </a:lnTo>
                <a:lnTo>
                  <a:pt x="9087" y="2474"/>
                </a:lnTo>
                <a:lnTo>
                  <a:pt x="9202" y="1841"/>
                </a:lnTo>
                <a:lnTo>
                  <a:pt x="9374" y="1266"/>
                </a:lnTo>
                <a:lnTo>
                  <a:pt x="9547" y="634"/>
                </a:lnTo>
                <a:lnTo>
                  <a:pt x="9834" y="58"/>
                </a:lnTo>
                <a:lnTo>
                  <a:pt x="9834"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7"/>
          <p:cNvSpPr/>
          <p:nvPr/>
        </p:nvSpPr>
        <p:spPr>
          <a:xfrm>
            <a:off x="1341596" y="4382261"/>
            <a:ext cx="281311" cy="379229"/>
          </a:xfrm>
          <a:custGeom>
            <a:rect b="b" l="l" r="r" t="t"/>
            <a:pathLst>
              <a:path extrusionOk="0" h="12250" w="9087">
                <a:moveTo>
                  <a:pt x="288" y="0"/>
                </a:moveTo>
                <a:lnTo>
                  <a:pt x="230" y="58"/>
                </a:lnTo>
                <a:lnTo>
                  <a:pt x="173" y="288"/>
                </a:lnTo>
                <a:lnTo>
                  <a:pt x="58" y="863"/>
                </a:lnTo>
                <a:lnTo>
                  <a:pt x="0" y="1668"/>
                </a:lnTo>
                <a:lnTo>
                  <a:pt x="0" y="2530"/>
                </a:lnTo>
                <a:lnTo>
                  <a:pt x="0" y="3336"/>
                </a:lnTo>
                <a:lnTo>
                  <a:pt x="115" y="4198"/>
                </a:lnTo>
                <a:lnTo>
                  <a:pt x="288" y="5003"/>
                </a:lnTo>
                <a:lnTo>
                  <a:pt x="460" y="5808"/>
                </a:lnTo>
                <a:lnTo>
                  <a:pt x="748" y="6613"/>
                </a:lnTo>
                <a:lnTo>
                  <a:pt x="978" y="7361"/>
                </a:lnTo>
                <a:lnTo>
                  <a:pt x="1266" y="7994"/>
                </a:lnTo>
                <a:lnTo>
                  <a:pt x="1553" y="8569"/>
                </a:lnTo>
                <a:lnTo>
                  <a:pt x="1898" y="9144"/>
                </a:lnTo>
                <a:lnTo>
                  <a:pt x="2243" y="9719"/>
                </a:lnTo>
                <a:lnTo>
                  <a:pt x="2646" y="10236"/>
                </a:lnTo>
                <a:lnTo>
                  <a:pt x="3106" y="10696"/>
                </a:lnTo>
                <a:lnTo>
                  <a:pt x="3566" y="11156"/>
                </a:lnTo>
                <a:lnTo>
                  <a:pt x="4141" y="11559"/>
                </a:lnTo>
                <a:lnTo>
                  <a:pt x="4658" y="11847"/>
                </a:lnTo>
                <a:lnTo>
                  <a:pt x="5176" y="12077"/>
                </a:lnTo>
                <a:lnTo>
                  <a:pt x="5694" y="12192"/>
                </a:lnTo>
                <a:lnTo>
                  <a:pt x="6211" y="12249"/>
                </a:lnTo>
                <a:lnTo>
                  <a:pt x="6786" y="12192"/>
                </a:lnTo>
                <a:lnTo>
                  <a:pt x="7304" y="12077"/>
                </a:lnTo>
                <a:lnTo>
                  <a:pt x="7764" y="11789"/>
                </a:lnTo>
                <a:lnTo>
                  <a:pt x="8224" y="11386"/>
                </a:lnTo>
                <a:lnTo>
                  <a:pt x="8626" y="10984"/>
                </a:lnTo>
                <a:lnTo>
                  <a:pt x="8856" y="10466"/>
                </a:lnTo>
                <a:lnTo>
                  <a:pt x="9029" y="10006"/>
                </a:lnTo>
                <a:lnTo>
                  <a:pt x="9086" y="9489"/>
                </a:lnTo>
                <a:lnTo>
                  <a:pt x="9086" y="8971"/>
                </a:lnTo>
                <a:lnTo>
                  <a:pt x="8971" y="8454"/>
                </a:lnTo>
                <a:lnTo>
                  <a:pt x="8741" y="7936"/>
                </a:lnTo>
                <a:lnTo>
                  <a:pt x="8454" y="7419"/>
                </a:lnTo>
                <a:lnTo>
                  <a:pt x="8166" y="7016"/>
                </a:lnTo>
                <a:lnTo>
                  <a:pt x="7879" y="6613"/>
                </a:lnTo>
                <a:lnTo>
                  <a:pt x="7131" y="5866"/>
                </a:lnTo>
                <a:lnTo>
                  <a:pt x="6326" y="5176"/>
                </a:lnTo>
                <a:lnTo>
                  <a:pt x="5521" y="4601"/>
                </a:lnTo>
                <a:lnTo>
                  <a:pt x="4371" y="3911"/>
                </a:lnTo>
                <a:lnTo>
                  <a:pt x="3221" y="3163"/>
                </a:lnTo>
                <a:lnTo>
                  <a:pt x="2646" y="2760"/>
                </a:lnTo>
                <a:lnTo>
                  <a:pt x="2071" y="2300"/>
                </a:lnTo>
                <a:lnTo>
                  <a:pt x="1611" y="1840"/>
                </a:lnTo>
                <a:lnTo>
                  <a:pt x="1151" y="1380"/>
                </a:lnTo>
                <a:lnTo>
                  <a:pt x="690" y="748"/>
                </a:lnTo>
                <a:lnTo>
                  <a:pt x="288"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7"/>
          <p:cNvSpPr/>
          <p:nvPr/>
        </p:nvSpPr>
        <p:spPr>
          <a:xfrm>
            <a:off x="8097668" y="4736508"/>
            <a:ext cx="318707" cy="290227"/>
          </a:xfrm>
          <a:custGeom>
            <a:rect b="b" l="l" r="r" t="t"/>
            <a:pathLst>
              <a:path extrusionOk="0" h="9375" w="10295">
                <a:moveTo>
                  <a:pt x="1" y="1"/>
                </a:moveTo>
                <a:lnTo>
                  <a:pt x="1" y="58"/>
                </a:lnTo>
                <a:lnTo>
                  <a:pt x="1" y="288"/>
                </a:lnTo>
                <a:lnTo>
                  <a:pt x="58" y="864"/>
                </a:lnTo>
                <a:lnTo>
                  <a:pt x="173" y="1554"/>
                </a:lnTo>
                <a:lnTo>
                  <a:pt x="403" y="2301"/>
                </a:lnTo>
                <a:lnTo>
                  <a:pt x="633" y="3049"/>
                </a:lnTo>
                <a:lnTo>
                  <a:pt x="978" y="3739"/>
                </a:lnTo>
                <a:lnTo>
                  <a:pt x="1323" y="4429"/>
                </a:lnTo>
                <a:lnTo>
                  <a:pt x="1668" y="5119"/>
                </a:lnTo>
                <a:lnTo>
                  <a:pt x="2128" y="5752"/>
                </a:lnTo>
                <a:lnTo>
                  <a:pt x="2531" y="6327"/>
                </a:lnTo>
                <a:lnTo>
                  <a:pt x="2934" y="6787"/>
                </a:lnTo>
                <a:lnTo>
                  <a:pt x="3336" y="7247"/>
                </a:lnTo>
                <a:lnTo>
                  <a:pt x="3796" y="7707"/>
                </a:lnTo>
                <a:lnTo>
                  <a:pt x="4256" y="8052"/>
                </a:lnTo>
                <a:lnTo>
                  <a:pt x="4716" y="8397"/>
                </a:lnTo>
                <a:lnTo>
                  <a:pt x="5234" y="8742"/>
                </a:lnTo>
                <a:lnTo>
                  <a:pt x="5809" y="8972"/>
                </a:lnTo>
                <a:lnTo>
                  <a:pt x="6384" y="9202"/>
                </a:lnTo>
                <a:lnTo>
                  <a:pt x="6901" y="9317"/>
                </a:lnTo>
                <a:lnTo>
                  <a:pt x="7419" y="9375"/>
                </a:lnTo>
                <a:lnTo>
                  <a:pt x="7937" y="9375"/>
                </a:lnTo>
                <a:lnTo>
                  <a:pt x="8397" y="9317"/>
                </a:lnTo>
                <a:lnTo>
                  <a:pt x="8857" y="9144"/>
                </a:lnTo>
                <a:lnTo>
                  <a:pt x="9259" y="8857"/>
                </a:lnTo>
                <a:lnTo>
                  <a:pt x="9662" y="8512"/>
                </a:lnTo>
                <a:lnTo>
                  <a:pt x="9949" y="8052"/>
                </a:lnTo>
                <a:lnTo>
                  <a:pt x="10179" y="7534"/>
                </a:lnTo>
                <a:lnTo>
                  <a:pt x="10294" y="7074"/>
                </a:lnTo>
                <a:lnTo>
                  <a:pt x="10294" y="6614"/>
                </a:lnTo>
                <a:lnTo>
                  <a:pt x="10237" y="6097"/>
                </a:lnTo>
                <a:lnTo>
                  <a:pt x="10064" y="5694"/>
                </a:lnTo>
                <a:lnTo>
                  <a:pt x="9834" y="5234"/>
                </a:lnTo>
                <a:lnTo>
                  <a:pt x="9547" y="4831"/>
                </a:lnTo>
                <a:lnTo>
                  <a:pt x="9144" y="4486"/>
                </a:lnTo>
                <a:lnTo>
                  <a:pt x="8799" y="4199"/>
                </a:lnTo>
                <a:lnTo>
                  <a:pt x="8397" y="3911"/>
                </a:lnTo>
                <a:lnTo>
                  <a:pt x="7592" y="3451"/>
                </a:lnTo>
                <a:lnTo>
                  <a:pt x="6671" y="3049"/>
                </a:lnTo>
                <a:lnTo>
                  <a:pt x="5809" y="2761"/>
                </a:lnTo>
                <a:lnTo>
                  <a:pt x="4601" y="2416"/>
                </a:lnTo>
                <a:lnTo>
                  <a:pt x="3394" y="2014"/>
                </a:lnTo>
                <a:lnTo>
                  <a:pt x="2819" y="1841"/>
                </a:lnTo>
                <a:lnTo>
                  <a:pt x="2186" y="1611"/>
                </a:lnTo>
                <a:lnTo>
                  <a:pt x="1668" y="1324"/>
                </a:lnTo>
                <a:lnTo>
                  <a:pt x="1093" y="979"/>
                </a:lnTo>
                <a:lnTo>
                  <a:pt x="576" y="576"/>
                </a:lnTo>
                <a:lnTo>
                  <a:pt x="58" y="58"/>
                </a:lnTo>
                <a:lnTo>
                  <a:pt x="1" y="1"/>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7"/>
          <p:cNvSpPr/>
          <p:nvPr/>
        </p:nvSpPr>
        <p:spPr>
          <a:xfrm>
            <a:off x="7823509" y="4656421"/>
            <a:ext cx="160267" cy="236794"/>
          </a:xfrm>
          <a:custGeom>
            <a:rect b="b" l="l" r="r" t="t"/>
            <a:pathLst>
              <a:path extrusionOk="0" h="7649" w="5177">
                <a:moveTo>
                  <a:pt x="1" y="0"/>
                </a:moveTo>
                <a:lnTo>
                  <a:pt x="1" y="58"/>
                </a:lnTo>
                <a:lnTo>
                  <a:pt x="288" y="403"/>
                </a:lnTo>
                <a:lnTo>
                  <a:pt x="518" y="863"/>
                </a:lnTo>
                <a:lnTo>
                  <a:pt x="633" y="1265"/>
                </a:lnTo>
                <a:lnTo>
                  <a:pt x="748" y="1668"/>
                </a:lnTo>
                <a:lnTo>
                  <a:pt x="863" y="2473"/>
                </a:lnTo>
                <a:lnTo>
                  <a:pt x="1036" y="4141"/>
                </a:lnTo>
                <a:lnTo>
                  <a:pt x="1093" y="4773"/>
                </a:lnTo>
                <a:lnTo>
                  <a:pt x="1266" y="5406"/>
                </a:lnTo>
                <a:lnTo>
                  <a:pt x="1438" y="5981"/>
                </a:lnTo>
                <a:lnTo>
                  <a:pt x="1726" y="6556"/>
                </a:lnTo>
                <a:lnTo>
                  <a:pt x="1898" y="6843"/>
                </a:lnTo>
                <a:lnTo>
                  <a:pt x="2128" y="7131"/>
                </a:lnTo>
                <a:lnTo>
                  <a:pt x="2416" y="7303"/>
                </a:lnTo>
                <a:lnTo>
                  <a:pt x="2646" y="7476"/>
                </a:lnTo>
                <a:lnTo>
                  <a:pt x="2934" y="7591"/>
                </a:lnTo>
                <a:lnTo>
                  <a:pt x="3279" y="7649"/>
                </a:lnTo>
                <a:lnTo>
                  <a:pt x="3624" y="7649"/>
                </a:lnTo>
                <a:lnTo>
                  <a:pt x="3969" y="7534"/>
                </a:lnTo>
                <a:lnTo>
                  <a:pt x="4314" y="7418"/>
                </a:lnTo>
                <a:lnTo>
                  <a:pt x="4601" y="7188"/>
                </a:lnTo>
                <a:lnTo>
                  <a:pt x="4774" y="6958"/>
                </a:lnTo>
                <a:lnTo>
                  <a:pt x="4946" y="6728"/>
                </a:lnTo>
                <a:lnTo>
                  <a:pt x="5119" y="6383"/>
                </a:lnTo>
                <a:lnTo>
                  <a:pt x="5176" y="6096"/>
                </a:lnTo>
                <a:lnTo>
                  <a:pt x="5176" y="5693"/>
                </a:lnTo>
                <a:lnTo>
                  <a:pt x="5176" y="5348"/>
                </a:lnTo>
                <a:lnTo>
                  <a:pt x="5119" y="4946"/>
                </a:lnTo>
                <a:lnTo>
                  <a:pt x="5004" y="4543"/>
                </a:lnTo>
                <a:lnTo>
                  <a:pt x="4889" y="4198"/>
                </a:lnTo>
                <a:lnTo>
                  <a:pt x="4716" y="3796"/>
                </a:lnTo>
                <a:lnTo>
                  <a:pt x="4314" y="3106"/>
                </a:lnTo>
                <a:lnTo>
                  <a:pt x="3796" y="2473"/>
                </a:lnTo>
                <a:lnTo>
                  <a:pt x="3106" y="1783"/>
                </a:lnTo>
                <a:lnTo>
                  <a:pt x="2301" y="1093"/>
                </a:lnTo>
                <a:lnTo>
                  <a:pt x="1438" y="575"/>
                </a:lnTo>
                <a:lnTo>
                  <a:pt x="978" y="345"/>
                </a:lnTo>
                <a:lnTo>
                  <a:pt x="518" y="115"/>
                </a:lnTo>
                <a:lnTo>
                  <a:pt x="231" y="58"/>
                </a:lnTo>
                <a:lnTo>
                  <a:pt x="58" y="0"/>
                </a:lnTo>
                <a:close/>
              </a:path>
            </a:pathLst>
          </a:custGeom>
          <a:solidFill>
            <a:srgbClr val="FEB7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7"/>
          <p:cNvSpPr/>
          <p:nvPr/>
        </p:nvSpPr>
        <p:spPr>
          <a:xfrm>
            <a:off x="8359383" y="4166828"/>
            <a:ext cx="639118" cy="263510"/>
          </a:xfrm>
          <a:custGeom>
            <a:rect b="b" l="l" r="r" t="t"/>
            <a:pathLst>
              <a:path extrusionOk="0" h="8512" w="20645">
                <a:moveTo>
                  <a:pt x="15699" y="1"/>
                </a:moveTo>
                <a:lnTo>
                  <a:pt x="14779" y="58"/>
                </a:lnTo>
                <a:lnTo>
                  <a:pt x="13802" y="231"/>
                </a:lnTo>
                <a:lnTo>
                  <a:pt x="12882" y="461"/>
                </a:lnTo>
                <a:lnTo>
                  <a:pt x="11962" y="806"/>
                </a:lnTo>
                <a:lnTo>
                  <a:pt x="11099" y="1151"/>
                </a:lnTo>
                <a:lnTo>
                  <a:pt x="9316" y="1899"/>
                </a:lnTo>
                <a:lnTo>
                  <a:pt x="8224" y="2416"/>
                </a:lnTo>
                <a:lnTo>
                  <a:pt x="7131" y="2934"/>
                </a:lnTo>
                <a:lnTo>
                  <a:pt x="5981" y="3451"/>
                </a:lnTo>
                <a:lnTo>
                  <a:pt x="4831" y="3854"/>
                </a:lnTo>
                <a:lnTo>
                  <a:pt x="3623" y="4256"/>
                </a:lnTo>
                <a:lnTo>
                  <a:pt x="3048" y="4371"/>
                </a:lnTo>
                <a:lnTo>
                  <a:pt x="2473" y="4429"/>
                </a:lnTo>
                <a:lnTo>
                  <a:pt x="1840" y="4486"/>
                </a:lnTo>
                <a:lnTo>
                  <a:pt x="1265" y="4429"/>
                </a:lnTo>
                <a:lnTo>
                  <a:pt x="633" y="4371"/>
                </a:lnTo>
                <a:lnTo>
                  <a:pt x="58" y="4199"/>
                </a:lnTo>
                <a:lnTo>
                  <a:pt x="0" y="4199"/>
                </a:lnTo>
                <a:lnTo>
                  <a:pt x="0" y="4314"/>
                </a:lnTo>
                <a:lnTo>
                  <a:pt x="288" y="4601"/>
                </a:lnTo>
                <a:lnTo>
                  <a:pt x="863" y="5119"/>
                </a:lnTo>
                <a:lnTo>
                  <a:pt x="1725" y="5637"/>
                </a:lnTo>
                <a:lnTo>
                  <a:pt x="2530" y="6154"/>
                </a:lnTo>
                <a:lnTo>
                  <a:pt x="3451" y="6557"/>
                </a:lnTo>
                <a:lnTo>
                  <a:pt x="4371" y="6959"/>
                </a:lnTo>
                <a:lnTo>
                  <a:pt x="5291" y="7304"/>
                </a:lnTo>
                <a:lnTo>
                  <a:pt x="6211" y="7592"/>
                </a:lnTo>
                <a:lnTo>
                  <a:pt x="7131" y="7879"/>
                </a:lnTo>
                <a:lnTo>
                  <a:pt x="8051" y="8052"/>
                </a:lnTo>
                <a:lnTo>
                  <a:pt x="8971" y="8224"/>
                </a:lnTo>
                <a:lnTo>
                  <a:pt x="9949" y="8397"/>
                </a:lnTo>
                <a:lnTo>
                  <a:pt x="10869" y="8454"/>
                </a:lnTo>
                <a:lnTo>
                  <a:pt x="11847" y="8512"/>
                </a:lnTo>
                <a:lnTo>
                  <a:pt x="12767" y="8512"/>
                </a:lnTo>
                <a:lnTo>
                  <a:pt x="13744" y="8454"/>
                </a:lnTo>
                <a:lnTo>
                  <a:pt x="14664" y="8339"/>
                </a:lnTo>
                <a:lnTo>
                  <a:pt x="15584" y="8167"/>
                </a:lnTo>
                <a:lnTo>
                  <a:pt x="16275" y="7994"/>
                </a:lnTo>
                <a:lnTo>
                  <a:pt x="17022" y="7707"/>
                </a:lnTo>
                <a:lnTo>
                  <a:pt x="17827" y="7419"/>
                </a:lnTo>
                <a:lnTo>
                  <a:pt x="18517" y="7017"/>
                </a:lnTo>
                <a:lnTo>
                  <a:pt x="19207" y="6557"/>
                </a:lnTo>
                <a:lnTo>
                  <a:pt x="19495" y="6327"/>
                </a:lnTo>
                <a:lnTo>
                  <a:pt x="19782" y="6039"/>
                </a:lnTo>
                <a:lnTo>
                  <a:pt x="20012" y="5752"/>
                </a:lnTo>
                <a:lnTo>
                  <a:pt x="20242" y="5407"/>
                </a:lnTo>
                <a:lnTo>
                  <a:pt x="20415" y="5061"/>
                </a:lnTo>
                <a:lnTo>
                  <a:pt x="20530" y="4716"/>
                </a:lnTo>
                <a:lnTo>
                  <a:pt x="20588" y="4314"/>
                </a:lnTo>
                <a:lnTo>
                  <a:pt x="20645" y="3854"/>
                </a:lnTo>
                <a:lnTo>
                  <a:pt x="20588" y="3451"/>
                </a:lnTo>
                <a:lnTo>
                  <a:pt x="20472" y="3049"/>
                </a:lnTo>
                <a:lnTo>
                  <a:pt x="20300" y="2704"/>
                </a:lnTo>
                <a:lnTo>
                  <a:pt x="20127" y="2301"/>
                </a:lnTo>
                <a:lnTo>
                  <a:pt x="19897" y="1956"/>
                </a:lnTo>
                <a:lnTo>
                  <a:pt x="19610" y="1611"/>
                </a:lnTo>
                <a:lnTo>
                  <a:pt x="19322" y="1324"/>
                </a:lnTo>
                <a:lnTo>
                  <a:pt x="18977" y="1036"/>
                </a:lnTo>
                <a:lnTo>
                  <a:pt x="18632" y="748"/>
                </a:lnTo>
                <a:lnTo>
                  <a:pt x="18230" y="576"/>
                </a:lnTo>
                <a:lnTo>
                  <a:pt x="17885" y="346"/>
                </a:lnTo>
                <a:lnTo>
                  <a:pt x="17482" y="231"/>
                </a:lnTo>
                <a:lnTo>
                  <a:pt x="17080" y="116"/>
                </a:lnTo>
                <a:lnTo>
                  <a:pt x="16677" y="58"/>
                </a:lnTo>
                <a:lnTo>
                  <a:pt x="15699"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7"/>
          <p:cNvSpPr/>
          <p:nvPr/>
        </p:nvSpPr>
        <p:spPr>
          <a:xfrm>
            <a:off x="8133270" y="4298583"/>
            <a:ext cx="544790" cy="532314"/>
          </a:xfrm>
          <a:custGeom>
            <a:rect b="b" l="l" r="r" t="t"/>
            <a:pathLst>
              <a:path extrusionOk="0" h="17195" w="17598">
                <a:moveTo>
                  <a:pt x="58" y="0"/>
                </a:moveTo>
                <a:lnTo>
                  <a:pt x="58" y="115"/>
                </a:lnTo>
                <a:lnTo>
                  <a:pt x="1" y="518"/>
                </a:lnTo>
                <a:lnTo>
                  <a:pt x="58" y="1438"/>
                </a:lnTo>
                <a:lnTo>
                  <a:pt x="231" y="2761"/>
                </a:lnTo>
                <a:lnTo>
                  <a:pt x="576" y="4083"/>
                </a:lnTo>
                <a:lnTo>
                  <a:pt x="921" y="5348"/>
                </a:lnTo>
                <a:lnTo>
                  <a:pt x="1439" y="6671"/>
                </a:lnTo>
                <a:lnTo>
                  <a:pt x="1956" y="7879"/>
                </a:lnTo>
                <a:lnTo>
                  <a:pt x="2589" y="9086"/>
                </a:lnTo>
                <a:lnTo>
                  <a:pt x="3279" y="10237"/>
                </a:lnTo>
                <a:lnTo>
                  <a:pt x="3969" y="11329"/>
                </a:lnTo>
                <a:lnTo>
                  <a:pt x="4601" y="12249"/>
                </a:lnTo>
                <a:lnTo>
                  <a:pt x="5291" y="13054"/>
                </a:lnTo>
                <a:lnTo>
                  <a:pt x="6039" y="13859"/>
                </a:lnTo>
                <a:lnTo>
                  <a:pt x="6787" y="14550"/>
                </a:lnTo>
                <a:lnTo>
                  <a:pt x="7649" y="15240"/>
                </a:lnTo>
                <a:lnTo>
                  <a:pt x="8512" y="15815"/>
                </a:lnTo>
                <a:lnTo>
                  <a:pt x="9489" y="16332"/>
                </a:lnTo>
                <a:lnTo>
                  <a:pt x="10467" y="16735"/>
                </a:lnTo>
                <a:lnTo>
                  <a:pt x="11387" y="17022"/>
                </a:lnTo>
                <a:lnTo>
                  <a:pt x="12250" y="17195"/>
                </a:lnTo>
                <a:lnTo>
                  <a:pt x="13630" y="17195"/>
                </a:lnTo>
                <a:lnTo>
                  <a:pt x="14032" y="17080"/>
                </a:lnTo>
                <a:lnTo>
                  <a:pt x="14435" y="16965"/>
                </a:lnTo>
                <a:lnTo>
                  <a:pt x="14838" y="16850"/>
                </a:lnTo>
                <a:lnTo>
                  <a:pt x="15240" y="16620"/>
                </a:lnTo>
                <a:lnTo>
                  <a:pt x="15585" y="16390"/>
                </a:lnTo>
                <a:lnTo>
                  <a:pt x="15988" y="16102"/>
                </a:lnTo>
                <a:lnTo>
                  <a:pt x="16275" y="15815"/>
                </a:lnTo>
                <a:lnTo>
                  <a:pt x="16620" y="15412"/>
                </a:lnTo>
                <a:lnTo>
                  <a:pt x="16850" y="15010"/>
                </a:lnTo>
                <a:lnTo>
                  <a:pt x="17080" y="14607"/>
                </a:lnTo>
                <a:lnTo>
                  <a:pt x="17310" y="14204"/>
                </a:lnTo>
                <a:lnTo>
                  <a:pt x="17425" y="13744"/>
                </a:lnTo>
                <a:lnTo>
                  <a:pt x="17540" y="13342"/>
                </a:lnTo>
                <a:lnTo>
                  <a:pt x="17598" y="12939"/>
                </a:lnTo>
                <a:lnTo>
                  <a:pt x="17598" y="12479"/>
                </a:lnTo>
                <a:lnTo>
                  <a:pt x="17598" y="12077"/>
                </a:lnTo>
                <a:lnTo>
                  <a:pt x="17540" y="11674"/>
                </a:lnTo>
                <a:lnTo>
                  <a:pt x="17425" y="11272"/>
                </a:lnTo>
                <a:lnTo>
                  <a:pt x="17253" y="10869"/>
                </a:lnTo>
                <a:lnTo>
                  <a:pt x="16908" y="10122"/>
                </a:lnTo>
                <a:lnTo>
                  <a:pt x="16390" y="9374"/>
                </a:lnTo>
                <a:lnTo>
                  <a:pt x="15758" y="8684"/>
                </a:lnTo>
                <a:lnTo>
                  <a:pt x="15183" y="8109"/>
                </a:lnTo>
                <a:lnTo>
                  <a:pt x="14492" y="7591"/>
                </a:lnTo>
                <a:lnTo>
                  <a:pt x="13802" y="7131"/>
                </a:lnTo>
                <a:lnTo>
                  <a:pt x="13112" y="6671"/>
                </a:lnTo>
                <a:lnTo>
                  <a:pt x="12365" y="6326"/>
                </a:lnTo>
                <a:lnTo>
                  <a:pt x="11560" y="5924"/>
                </a:lnTo>
                <a:lnTo>
                  <a:pt x="10007" y="5348"/>
                </a:lnTo>
                <a:lnTo>
                  <a:pt x="7994" y="4601"/>
                </a:lnTo>
                <a:lnTo>
                  <a:pt x="5867" y="3853"/>
                </a:lnTo>
                <a:lnTo>
                  <a:pt x="4831" y="3451"/>
                </a:lnTo>
                <a:lnTo>
                  <a:pt x="3796" y="2991"/>
                </a:lnTo>
                <a:lnTo>
                  <a:pt x="2819" y="2473"/>
                </a:lnTo>
                <a:lnTo>
                  <a:pt x="1956" y="1841"/>
                </a:lnTo>
                <a:lnTo>
                  <a:pt x="1439" y="1438"/>
                </a:lnTo>
                <a:lnTo>
                  <a:pt x="978" y="1036"/>
                </a:lnTo>
                <a:lnTo>
                  <a:pt x="518" y="518"/>
                </a:lnTo>
                <a:lnTo>
                  <a:pt x="116" y="58"/>
                </a:lnTo>
                <a:lnTo>
                  <a:pt x="58"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7"/>
          <p:cNvSpPr/>
          <p:nvPr/>
        </p:nvSpPr>
        <p:spPr>
          <a:xfrm>
            <a:off x="7900067" y="4440988"/>
            <a:ext cx="158471" cy="124666"/>
          </a:xfrm>
          <a:custGeom>
            <a:rect b="b" l="l" r="r" t="t"/>
            <a:pathLst>
              <a:path extrusionOk="0" h="4027" w="5119">
                <a:moveTo>
                  <a:pt x="2071" y="1"/>
                </a:moveTo>
                <a:lnTo>
                  <a:pt x="1553" y="116"/>
                </a:lnTo>
                <a:lnTo>
                  <a:pt x="1208" y="231"/>
                </a:lnTo>
                <a:lnTo>
                  <a:pt x="806" y="461"/>
                </a:lnTo>
                <a:lnTo>
                  <a:pt x="518" y="748"/>
                </a:lnTo>
                <a:lnTo>
                  <a:pt x="288" y="1094"/>
                </a:lnTo>
                <a:lnTo>
                  <a:pt x="115" y="1439"/>
                </a:lnTo>
                <a:lnTo>
                  <a:pt x="0" y="1841"/>
                </a:lnTo>
                <a:lnTo>
                  <a:pt x="58" y="2244"/>
                </a:lnTo>
                <a:lnTo>
                  <a:pt x="230" y="2646"/>
                </a:lnTo>
                <a:lnTo>
                  <a:pt x="518" y="3049"/>
                </a:lnTo>
                <a:lnTo>
                  <a:pt x="863" y="3394"/>
                </a:lnTo>
                <a:lnTo>
                  <a:pt x="1266" y="3624"/>
                </a:lnTo>
                <a:lnTo>
                  <a:pt x="1726" y="3796"/>
                </a:lnTo>
                <a:lnTo>
                  <a:pt x="2186" y="3969"/>
                </a:lnTo>
                <a:lnTo>
                  <a:pt x="2646" y="4026"/>
                </a:lnTo>
                <a:lnTo>
                  <a:pt x="3106" y="3969"/>
                </a:lnTo>
                <a:lnTo>
                  <a:pt x="3566" y="3911"/>
                </a:lnTo>
                <a:lnTo>
                  <a:pt x="3968" y="3739"/>
                </a:lnTo>
                <a:lnTo>
                  <a:pt x="4313" y="3509"/>
                </a:lnTo>
                <a:lnTo>
                  <a:pt x="4659" y="3279"/>
                </a:lnTo>
                <a:lnTo>
                  <a:pt x="4889" y="2934"/>
                </a:lnTo>
                <a:lnTo>
                  <a:pt x="5061" y="2589"/>
                </a:lnTo>
                <a:lnTo>
                  <a:pt x="5119" y="2186"/>
                </a:lnTo>
                <a:lnTo>
                  <a:pt x="5119" y="1784"/>
                </a:lnTo>
                <a:lnTo>
                  <a:pt x="4946" y="1324"/>
                </a:lnTo>
                <a:lnTo>
                  <a:pt x="4659" y="979"/>
                </a:lnTo>
                <a:lnTo>
                  <a:pt x="4313" y="633"/>
                </a:lnTo>
                <a:lnTo>
                  <a:pt x="3911" y="346"/>
                </a:lnTo>
                <a:lnTo>
                  <a:pt x="3451" y="173"/>
                </a:lnTo>
                <a:lnTo>
                  <a:pt x="2991" y="58"/>
                </a:lnTo>
                <a:lnTo>
                  <a:pt x="2531"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7"/>
          <p:cNvSpPr/>
          <p:nvPr/>
        </p:nvSpPr>
        <p:spPr>
          <a:xfrm>
            <a:off x="1282839" y="4773905"/>
            <a:ext cx="110425" cy="87269"/>
          </a:xfrm>
          <a:custGeom>
            <a:rect b="b" l="l" r="r" t="t"/>
            <a:pathLst>
              <a:path extrusionOk="0" h="2819" w="3567">
                <a:moveTo>
                  <a:pt x="1381" y="1"/>
                </a:moveTo>
                <a:lnTo>
                  <a:pt x="1093" y="58"/>
                </a:lnTo>
                <a:lnTo>
                  <a:pt x="806" y="173"/>
                </a:lnTo>
                <a:lnTo>
                  <a:pt x="576" y="346"/>
                </a:lnTo>
                <a:lnTo>
                  <a:pt x="346" y="518"/>
                </a:lnTo>
                <a:lnTo>
                  <a:pt x="173" y="748"/>
                </a:lnTo>
                <a:lnTo>
                  <a:pt x="58" y="1036"/>
                </a:lnTo>
                <a:lnTo>
                  <a:pt x="1" y="1266"/>
                </a:lnTo>
                <a:lnTo>
                  <a:pt x="1" y="1553"/>
                </a:lnTo>
                <a:lnTo>
                  <a:pt x="173" y="1841"/>
                </a:lnTo>
                <a:lnTo>
                  <a:pt x="346" y="2128"/>
                </a:lnTo>
                <a:lnTo>
                  <a:pt x="576" y="2358"/>
                </a:lnTo>
                <a:lnTo>
                  <a:pt x="863" y="2531"/>
                </a:lnTo>
                <a:lnTo>
                  <a:pt x="1151" y="2646"/>
                </a:lnTo>
                <a:lnTo>
                  <a:pt x="1496" y="2761"/>
                </a:lnTo>
                <a:lnTo>
                  <a:pt x="1841" y="2818"/>
                </a:lnTo>
                <a:lnTo>
                  <a:pt x="2128" y="2818"/>
                </a:lnTo>
                <a:lnTo>
                  <a:pt x="2473" y="2703"/>
                </a:lnTo>
                <a:lnTo>
                  <a:pt x="2761" y="2646"/>
                </a:lnTo>
                <a:lnTo>
                  <a:pt x="2991" y="2473"/>
                </a:lnTo>
                <a:lnTo>
                  <a:pt x="3221" y="2301"/>
                </a:lnTo>
                <a:lnTo>
                  <a:pt x="3394" y="2071"/>
                </a:lnTo>
                <a:lnTo>
                  <a:pt x="3509" y="1783"/>
                </a:lnTo>
                <a:lnTo>
                  <a:pt x="3566" y="1496"/>
                </a:lnTo>
                <a:lnTo>
                  <a:pt x="3509" y="1208"/>
                </a:lnTo>
                <a:lnTo>
                  <a:pt x="3394" y="921"/>
                </a:lnTo>
                <a:lnTo>
                  <a:pt x="3221" y="691"/>
                </a:lnTo>
                <a:lnTo>
                  <a:pt x="2991" y="461"/>
                </a:lnTo>
                <a:lnTo>
                  <a:pt x="2703" y="288"/>
                </a:lnTo>
                <a:lnTo>
                  <a:pt x="2416" y="116"/>
                </a:lnTo>
                <a:lnTo>
                  <a:pt x="2071" y="58"/>
                </a:lnTo>
                <a:lnTo>
                  <a:pt x="1726"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7"/>
          <p:cNvSpPr/>
          <p:nvPr/>
        </p:nvSpPr>
        <p:spPr>
          <a:xfrm>
            <a:off x="243162" y="1151103"/>
            <a:ext cx="110425" cy="85474"/>
          </a:xfrm>
          <a:custGeom>
            <a:rect b="b" l="l" r="r" t="t"/>
            <a:pathLst>
              <a:path extrusionOk="0" h="2761" w="3567">
                <a:moveTo>
                  <a:pt x="1726" y="0"/>
                </a:moveTo>
                <a:lnTo>
                  <a:pt x="1381" y="58"/>
                </a:lnTo>
                <a:lnTo>
                  <a:pt x="1093" y="115"/>
                </a:lnTo>
                <a:lnTo>
                  <a:pt x="748" y="288"/>
                </a:lnTo>
                <a:lnTo>
                  <a:pt x="518" y="460"/>
                </a:lnTo>
                <a:lnTo>
                  <a:pt x="346" y="690"/>
                </a:lnTo>
                <a:lnTo>
                  <a:pt x="173" y="920"/>
                </a:lnTo>
                <a:lnTo>
                  <a:pt x="58" y="1150"/>
                </a:lnTo>
                <a:lnTo>
                  <a:pt x="1" y="1438"/>
                </a:lnTo>
                <a:lnTo>
                  <a:pt x="1" y="1725"/>
                </a:lnTo>
                <a:lnTo>
                  <a:pt x="116" y="2013"/>
                </a:lnTo>
                <a:lnTo>
                  <a:pt x="288" y="2243"/>
                </a:lnTo>
                <a:lnTo>
                  <a:pt x="576" y="2473"/>
                </a:lnTo>
                <a:lnTo>
                  <a:pt x="863" y="2588"/>
                </a:lnTo>
                <a:lnTo>
                  <a:pt x="1208" y="2703"/>
                </a:lnTo>
                <a:lnTo>
                  <a:pt x="1496" y="2760"/>
                </a:lnTo>
                <a:lnTo>
                  <a:pt x="2186" y="2760"/>
                </a:lnTo>
                <a:lnTo>
                  <a:pt x="2474" y="2645"/>
                </a:lnTo>
                <a:lnTo>
                  <a:pt x="2819" y="2473"/>
                </a:lnTo>
                <a:lnTo>
                  <a:pt x="3049" y="2300"/>
                </a:lnTo>
                <a:lnTo>
                  <a:pt x="3221" y="2128"/>
                </a:lnTo>
                <a:lnTo>
                  <a:pt x="3394" y="1898"/>
                </a:lnTo>
                <a:lnTo>
                  <a:pt x="3509" y="1610"/>
                </a:lnTo>
                <a:lnTo>
                  <a:pt x="3566" y="1323"/>
                </a:lnTo>
                <a:lnTo>
                  <a:pt x="3509" y="1035"/>
                </a:lnTo>
                <a:lnTo>
                  <a:pt x="3451" y="805"/>
                </a:lnTo>
                <a:lnTo>
                  <a:pt x="3221" y="518"/>
                </a:lnTo>
                <a:lnTo>
                  <a:pt x="2991" y="345"/>
                </a:lnTo>
                <a:lnTo>
                  <a:pt x="2704" y="173"/>
                </a:lnTo>
                <a:lnTo>
                  <a:pt x="2359" y="58"/>
                </a:lnTo>
                <a:lnTo>
                  <a:pt x="2071"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7"/>
          <p:cNvSpPr/>
          <p:nvPr/>
        </p:nvSpPr>
        <p:spPr>
          <a:xfrm>
            <a:off x="241398" y="4266542"/>
            <a:ext cx="158471" cy="124635"/>
          </a:xfrm>
          <a:custGeom>
            <a:rect b="b" l="l" r="r" t="t"/>
            <a:pathLst>
              <a:path extrusionOk="0" h="4026" w="5119">
                <a:moveTo>
                  <a:pt x="2013" y="0"/>
                </a:moveTo>
                <a:lnTo>
                  <a:pt x="1553" y="115"/>
                </a:lnTo>
                <a:lnTo>
                  <a:pt x="1150" y="230"/>
                </a:lnTo>
                <a:lnTo>
                  <a:pt x="805" y="460"/>
                </a:lnTo>
                <a:lnTo>
                  <a:pt x="518" y="748"/>
                </a:lnTo>
                <a:lnTo>
                  <a:pt x="230" y="1093"/>
                </a:lnTo>
                <a:lnTo>
                  <a:pt x="58" y="1438"/>
                </a:lnTo>
                <a:lnTo>
                  <a:pt x="0" y="1840"/>
                </a:lnTo>
                <a:lnTo>
                  <a:pt x="58" y="2243"/>
                </a:lnTo>
                <a:lnTo>
                  <a:pt x="230" y="2646"/>
                </a:lnTo>
                <a:lnTo>
                  <a:pt x="518" y="3048"/>
                </a:lnTo>
                <a:lnTo>
                  <a:pt x="863" y="3336"/>
                </a:lnTo>
                <a:lnTo>
                  <a:pt x="1265" y="3623"/>
                </a:lnTo>
                <a:lnTo>
                  <a:pt x="1668" y="3796"/>
                </a:lnTo>
                <a:lnTo>
                  <a:pt x="2128" y="3968"/>
                </a:lnTo>
                <a:lnTo>
                  <a:pt x="2646" y="4026"/>
                </a:lnTo>
                <a:lnTo>
                  <a:pt x="3106" y="3968"/>
                </a:lnTo>
                <a:lnTo>
                  <a:pt x="3566" y="3911"/>
                </a:lnTo>
                <a:lnTo>
                  <a:pt x="3968" y="3738"/>
                </a:lnTo>
                <a:lnTo>
                  <a:pt x="4313" y="3508"/>
                </a:lnTo>
                <a:lnTo>
                  <a:pt x="4658" y="3221"/>
                </a:lnTo>
                <a:lnTo>
                  <a:pt x="4888" y="2933"/>
                </a:lnTo>
                <a:lnTo>
                  <a:pt x="5061" y="2531"/>
                </a:lnTo>
                <a:lnTo>
                  <a:pt x="5118" y="2186"/>
                </a:lnTo>
                <a:lnTo>
                  <a:pt x="5061" y="1725"/>
                </a:lnTo>
                <a:lnTo>
                  <a:pt x="4888" y="1323"/>
                </a:lnTo>
                <a:lnTo>
                  <a:pt x="4601" y="978"/>
                </a:lnTo>
                <a:lnTo>
                  <a:pt x="4256" y="633"/>
                </a:lnTo>
                <a:lnTo>
                  <a:pt x="3853" y="345"/>
                </a:lnTo>
                <a:lnTo>
                  <a:pt x="3451" y="173"/>
                </a:lnTo>
                <a:lnTo>
                  <a:pt x="2991" y="58"/>
                </a:lnTo>
                <a:lnTo>
                  <a:pt x="2531" y="0"/>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7"/>
          <p:cNvSpPr/>
          <p:nvPr/>
        </p:nvSpPr>
        <p:spPr>
          <a:xfrm>
            <a:off x="170196" y="4458788"/>
            <a:ext cx="327592" cy="156707"/>
          </a:xfrm>
          <a:custGeom>
            <a:rect b="b" l="l" r="r" t="t"/>
            <a:pathLst>
              <a:path extrusionOk="0" h="5062" w="10582">
                <a:moveTo>
                  <a:pt x="2013" y="1"/>
                </a:moveTo>
                <a:lnTo>
                  <a:pt x="1610" y="116"/>
                </a:lnTo>
                <a:lnTo>
                  <a:pt x="1150" y="288"/>
                </a:lnTo>
                <a:lnTo>
                  <a:pt x="748" y="519"/>
                </a:lnTo>
                <a:lnTo>
                  <a:pt x="460" y="806"/>
                </a:lnTo>
                <a:lnTo>
                  <a:pt x="173" y="1209"/>
                </a:lnTo>
                <a:lnTo>
                  <a:pt x="0" y="1554"/>
                </a:lnTo>
                <a:lnTo>
                  <a:pt x="0" y="1784"/>
                </a:lnTo>
                <a:lnTo>
                  <a:pt x="0" y="2014"/>
                </a:lnTo>
                <a:lnTo>
                  <a:pt x="58" y="2416"/>
                </a:lnTo>
                <a:lnTo>
                  <a:pt x="230" y="2761"/>
                </a:lnTo>
                <a:lnTo>
                  <a:pt x="460" y="3106"/>
                </a:lnTo>
                <a:lnTo>
                  <a:pt x="748" y="3394"/>
                </a:lnTo>
                <a:lnTo>
                  <a:pt x="1093" y="3681"/>
                </a:lnTo>
                <a:lnTo>
                  <a:pt x="1438" y="3911"/>
                </a:lnTo>
                <a:lnTo>
                  <a:pt x="2185" y="4314"/>
                </a:lnTo>
                <a:lnTo>
                  <a:pt x="2645" y="4486"/>
                </a:lnTo>
                <a:lnTo>
                  <a:pt x="3105" y="4659"/>
                </a:lnTo>
                <a:lnTo>
                  <a:pt x="4083" y="4889"/>
                </a:lnTo>
                <a:lnTo>
                  <a:pt x="5061" y="5004"/>
                </a:lnTo>
                <a:lnTo>
                  <a:pt x="6038" y="5062"/>
                </a:lnTo>
                <a:lnTo>
                  <a:pt x="7073" y="5004"/>
                </a:lnTo>
                <a:lnTo>
                  <a:pt x="8108" y="4831"/>
                </a:lnTo>
                <a:lnTo>
                  <a:pt x="9086" y="4601"/>
                </a:lnTo>
                <a:lnTo>
                  <a:pt x="10064" y="4256"/>
                </a:lnTo>
                <a:lnTo>
                  <a:pt x="10409" y="4026"/>
                </a:lnTo>
                <a:lnTo>
                  <a:pt x="10581" y="3911"/>
                </a:lnTo>
                <a:lnTo>
                  <a:pt x="10236" y="3911"/>
                </a:lnTo>
                <a:lnTo>
                  <a:pt x="9949" y="3854"/>
                </a:lnTo>
                <a:lnTo>
                  <a:pt x="9316" y="3739"/>
                </a:lnTo>
                <a:lnTo>
                  <a:pt x="8741" y="3509"/>
                </a:lnTo>
                <a:lnTo>
                  <a:pt x="8166" y="3221"/>
                </a:lnTo>
                <a:lnTo>
                  <a:pt x="7591" y="2876"/>
                </a:lnTo>
                <a:lnTo>
                  <a:pt x="7073" y="2474"/>
                </a:lnTo>
                <a:lnTo>
                  <a:pt x="6038" y="1726"/>
                </a:lnTo>
                <a:lnTo>
                  <a:pt x="5233" y="1151"/>
                </a:lnTo>
                <a:lnTo>
                  <a:pt x="4371" y="634"/>
                </a:lnTo>
                <a:lnTo>
                  <a:pt x="3911" y="404"/>
                </a:lnTo>
                <a:lnTo>
                  <a:pt x="3450" y="231"/>
                </a:lnTo>
                <a:lnTo>
                  <a:pt x="2933" y="58"/>
                </a:lnTo>
                <a:lnTo>
                  <a:pt x="2415"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7"/>
          <p:cNvSpPr/>
          <p:nvPr/>
        </p:nvSpPr>
        <p:spPr>
          <a:xfrm>
            <a:off x="8518903" y="806068"/>
            <a:ext cx="469997" cy="311587"/>
          </a:xfrm>
          <a:custGeom>
            <a:rect b="b" l="l" r="r" t="t"/>
            <a:pathLst>
              <a:path extrusionOk="0" h="10065" w="15182">
                <a:moveTo>
                  <a:pt x="1840" y="1"/>
                </a:moveTo>
                <a:lnTo>
                  <a:pt x="1035" y="58"/>
                </a:lnTo>
                <a:lnTo>
                  <a:pt x="403" y="231"/>
                </a:lnTo>
                <a:lnTo>
                  <a:pt x="58" y="346"/>
                </a:lnTo>
                <a:lnTo>
                  <a:pt x="0" y="403"/>
                </a:lnTo>
                <a:lnTo>
                  <a:pt x="58" y="403"/>
                </a:lnTo>
                <a:lnTo>
                  <a:pt x="575" y="576"/>
                </a:lnTo>
                <a:lnTo>
                  <a:pt x="1035" y="748"/>
                </a:lnTo>
                <a:lnTo>
                  <a:pt x="1495" y="921"/>
                </a:lnTo>
                <a:lnTo>
                  <a:pt x="1898" y="1208"/>
                </a:lnTo>
                <a:lnTo>
                  <a:pt x="2300" y="1496"/>
                </a:lnTo>
                <a:lnTo>
                  <a:pt x="2703" y="1783"/>
                </a:lnTo>
                <a:lnTo>
                  <a:pt x="3393" y="2473"/>
                </a:lnTo>
                <a:lnTo>
                  <a:pt x="4083" y="3278"/>
                </a:lnTo>
                <a:lnTo>
                  <a:pt x="4716" y="4084"/>
                </a:lnTo>
                <a:lnTo>
                  <a:pt x="5923" y="5636"/>
                </a:lnTo>
                <a:lnTo>
                  <a:pt x="6901" y="6901"/>
                </a:lnTo>
                <a:lnTo>
                  <a:pt x="7419" y="7476"/>
                </a:lnTo>
                <a:lnTo>
                  <a:pt x="7936" y="8052"/>
                </a:lnTo>
                <a:lnTo>
                  <a:pt x="8511" y="8627"/>
                </a:lnTo>
                <a:lnTo>
                  <a:pt x="9144" y="9087"/>
                </a:lnTo>
                <a:lnTo>
                  <a:pt x="9776" y="9547"/>
                </a:lnTo>
                <a:lnTo>
                  <a:pt x="10524" y="9834"/>
                </a:lnTo>
                <a:lnTo>
                  <a:pt x="11156" y="10007"/>
                </a:lnTo>
                <a:lnTo>
                  <a:pt x="11847" y="10064"/>
                </a:lnTo>
                <a:lnTo>
                  <a:pt x="12537" y="10007"/>
                </a:lnTo>
                <a:lnTo>
                  <a:pt x="13227" y="9834"/>
                </a:lnTo>
                <a:lnTo>
                  <a:pt x="13917" y="9547"/>
                </a:lnTo>
                <a:lnTo>
                  <a:pt x="14204" y="9317"/>
                </a:lnTo>
                <a:lnTo>
                  <a:pt x="14434" y="9144"/>
                </a:lnTo>
                <a:lnTo>
                  <a:pt x="14664" y="8857"/>
                </a:lnTo>
                <a:lnTo>
                  <a:pt x="14837" y="8569"/>
                </a:lnTo>
                <a:lnTo>
                  <a:pt x="15009" y="8282"/>
                </a:lnTo>
                <a:lnTo>
                  <a:pt x="15124" y="7937"/>
                </a:lnTo>
                <a:lnTo>
                  <a:pt x="15182" y="7649"/>
                </a:lnTo>
                <a:lnTo>
                  <a:pt x="15182" y="7304"/>
                </a:lnTo>
                <a:lnTo>
                  <a:pt x="15124" y="7016"/>
                </a:lnTo>
                <a:lnTo>
                  <a:pt x="15067" y="6729"/>
                </a:lnTo>
                <a:lnTo>
                  <a:pt x="14837" y="6096"/>
                </a:lnTo>
                <a:lnTo>
                  <a:pt x="14549" y="5521"/>
                </a:lnTo>
                <a:lnTo>
                  <a:pt x="14147" y="4946"/>
                </a:lnTo>
                <a:lnTo>
                  <a:pt x="13744" y="4429"/>
                </a:lnTo>
                <a:lnTo>
                  <a:pt x="13284" y="3969"/>
                </a:lnTo>
                <a:lnTo>
                  <a:pt x="12882" y="3566"/>
                </a:lnTo>
                <a:lnTo>
                  <a:pt x="12249" y="3048"/>
                </a:lnTo>
                <a:lnTo>
                  <a:pt x="11617" y="2588"/>
                </a:lnTo>
                <a:lnTo>
                  <a:pt x="10984" y="2186"/>
                </a:lnTo>
                <a:lnTo>
                  <a:pt x="10294" y="1841"/>
                </a:lnTo>
                <a:lnTo>
                  <a:pt x="9546" y="1496"/>
                </a:lnTo>
                <a:lnTo>
                  <a:pt x="8856" y="1208"/>
                </a:lnTo>
                <a:lnTo>
                  <a:pt x="7361" y="748"/>
                </a:lnTo>
                <a:lnTo>
                  <a:pt x="6613" y="518"/>
                </a:lnTo>
                <a:lnTo>
                  <a:pt x="5866" y="346"/>
                </a:lnTo>
                <a:lnTo>
                  <a:pt x="5061" y="173"/>
                </a:lnTo>
                <a:lnTo>
                  <a:pt x="4256" y="116"/>
                </a:lnTo>
                <a:lnTo>
                  <a:pt x="3451" y="1"/>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7"/>
          <p:cNvSpPr/>
          <p:nvPr/>
        </p:nvSpPr>
        <p:spPr>
          <a:xfrm>
            <a:off x="8104104" y="757991"/>
            <a:ext cx="283075" cy="133551"/>
          </a:xfrm>
          <a:custGeom>
            <a:rect b="b" l="l" r="r" t="t"/>
            <a:pathLst>
              <a:path extrusionOk="0" h="4314" w="9144">
                <a:moveTo>
                  <a:pt x="4601" y="1"/>
                </a:moveTo>
                <a:lnTo>
                  <a:pt x="3853" y="116"/>
                </a:lnTo>
                <a:lnTo>
                  <a:pt x="3163" y="231"/>
                </a:lnTo>
                <a:lnTo>
                  <a:pt x="2415" y="461"/>
                </a:lnTo>
                <a:lnTo>
                  <a:pt x="1783" y="749"/>
                </a:lnTo>
                <a:lnTo>
                  <a:pt x="1150" y="1094"/>
                </a:lnTo>
                <a:lnTo>
                  <a:pt x="575" y="1496"/>
                </a:lnTo>
                <a:lnTo>
                  <a:pt x="173" y="1841"/>
                </a:lnTo>
                <a:lnTo>
                  <a:pt x="0" y="2014"/>
                </a:lnTo>
                <a:lnTo>
                  <a:pt x="0" y="2071"/>
                </a:lnTo>
                <a:lnTo>
                  <a:pt x="58" y="2071"/>
                </a:lnTo>
                <a:lnTo>
                  <a:pt x="575" y="2014"/>
                </a:lnTo>
                <a:lnTo>
                  <a:pt x="1035" y="2014"/>
                </a:lnTo>
                <a:lnTo>
                  <a:pt x="1553" y="2129"/>
                </a:lnTo>
                <a:lnTo>
                  <a:pt x="2070" y="2244"/>
                </a:lnTo>
                <a:lnTo>
                  <a:pt x="2530" y="2474"/>
                </a:lnTo>
                <a:lnTo>
                  <a:pt x="2991" y="2704"/>
                </a:lnTo>
                <a:lnTo>
                  <a:pt x="3911" y="3221"/>
                </a:lnTo>
                <a:lnTo>
                  <a:pt x="5061" y="3796"/>
                </a:lnTo>
                <a:lnTo>
                  <a:pt x="5636" y="4026"/>
                </a:lnTo>
                <a:lnTo>
                  <a:pt x="6211" y="4199"/>
                </a:lnTo>
                <a:lnTo>
                  <a:pt x="6786" y="4314"/>
                </a:lnTo>
                <a:lnTo>
                  <a:pt x="7304" y="4256"/>
                </a:lnTo>
                <a:lnTo>
                  <a:pt x="7821" y="4084"/>
                </a:lnTo>
                <a:lnTo>
                  <a:pt x="8109" y="3969"/>
                </a:lnTo>
                <a:lnTo>
                  <a:pt x="8281" y="3796"/>
                </a:lnTo>
                <a:lnTo>
                  <a:pt x="8684" y="3394"/>
                </a:lnTo>
                <a:lnTo>
                  <a:pt x="8971" y="2934"/>
                </a:lnTo>
                <a:lnTo>
                  <a:pt x="9029" y="2646"/>
                </a:lnTo>
                <a:lnTo>
                  <a:pt x="9144" y="2416"/>
                </a:lnTo>
                <a:lnTo>
                  <a:pt x="9144" y="2129"/>
                </a:lnTo>
                <a:lnTo>
                  <a:pt x="9144" y="1899"/>
                </a:lnTo>
                <a:lnTo>
                  <a:pt x="9086" y="1669"/>
                </a:lnTo>
                <a:lnTo>
                  <a:pt x="8971" y="1439"/>
                </a:lnTo>
                <a:lnTo>
                  <a:pt x="8856" y="1209"/>
                </a:lnTo>
                <a:lnTo>
                  <a:pt x="8741" y="1036"/>
                </a:lnTo>
                <a:lnTo>
                  <a:pt x="8339" y="749"/>
                </a:lnTo>
                <a:lnTo>
                  <a:pt x="7936" y="519"/>
                </a:lnTo>
                <a:lnTo>
                  <a:pt x="7419" y="346"/>
                </a:lnTo>
                <a:lnTo>
                  <a:pt x="6958" y="173"/>
                </a:lnTo>
                <a:lnTo>
                  <a:pt x="6038" y="58"/>
                </a:lnTo>
                <a:lnTo>
                  <a:pt x="5348"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7"/>
          <p:cNvSpPr/>
          <p:nvPr/>
        </p:nvSpPr>
        <p:spPr>
          <a:xfrm>
            <a:off x="8039991" y="156270"/>
            <a:ext cx="336508" cy="453992"/>
          </a:xfrm>
          <a:custGeom>
            <a:rect b="b" l="l" r="r" t="t"/>
            <a:pathLst>
              <a:path extrusionOk="0" h="14665" w="10870">
                <a:moveTo>
                  <a:pt x="7304" y="1"/>
                </a:moveTo>
                <a:lnTo>
                  <a:pt x="6672" y="58"/>
                </a:lnTo>
                <a:lnTo>
                  <a:pt x="6097" y="231"/>
                </a:lnTo>
                <a:lnTo>
                  <a:pt x="5522" y="518"/>
                </a:lnTo>
                <a:lnTo>
                  <a:pt x="5004" y="921"/>
                </a:lnTo>
                <a:lnTo>
                  <a:pt x="4544" y="1381"/>
                </a:lnTo>
                <a:lnTo>
                  <a:pt x="4141" y="1956"/>
                </a:lnTo>
                <a:lnTo>
                  <a:pt x="3796" y="2474"/>
                </a:lnTo>
                <a:lnTo>
                  <a:pt x="3509" y="2991"/>
                </a:lnTo>
                <a:lnTo>
                  <a:pt x="3279" y="3566"/>
                </a:lnTo>
                <a:lnTo>
                  <a:pt x="3049" y="4199"/>
                </a:lnTo>
                <a:lnTo>
                  <a:pt x="2704" y="5406"/>
                </a:lnTo>
                <a:lnTo>
                  <a:pt x="2474" y="6614"/>
                </a:lnTo>
                <a:lnTo>
                  <a:pt x="2244" y="8224"/>
                </a:lnTo>
                <a:lnTo>
                  <a:pt x="2014" y="9892"/>
                </a:lnTo>
                <a:lnTo>
                  <a:pt x="1841" y="10697"/>
                </a:lnTo>
                <a:lnTo>
                  <a:pt x="1611" y="11502"/>
                </a:lnTo>
                <a:lnTo>
                  <a:pt x="1381" y="12307"/>
                </a:lnTo>
                <a:lnTo>
                  <a:pt x="1036" y="13055"/>
                </a:lnTo>
                <a:lnTo>
                  <a:pt x="576" y="13860"/>
                </a:lnTo>
                <a:lnTo>
                  <a:pt x="288" y="14262"/>
                </a:lnTo>
                <a:lnTo>
                  <a:pt x="1" y="14607"/>
                </a:lnTo>
                <a:lnTo>
                  <a:pt x="1" y="14665"/>
                </a:lnTo>
                <a:lnTo>
                  <a:pt x="58" y="14665"/>
                </a:lnTo>
                <a:lnTo>
                  <a:pt x="346" y="14607"/>
                </a:lnTo>
                <a:lnTo>
                  <a:pt x="1036" y="14492"/>
                </a:lnTo>
                <a:lnTo>
                  <a:pt x="1956" y="14147"/>
                </a:lnTo>
                <a:lnTo>
                  <a:pt x="2876" y="13745"/>
                </a:lnTo>
                <a:lnTo>
                  <a:pt x="3796" y="13285"/>
                </a:lnTo>
                <a:lnTo>
                  <a:pt x="4659" y="12767"/>
                </a:lnTo>
                <a:lnTo>
                  <a:pt x="5464" y="12192"/>
                </a:lnTo>
                <a:lnTo>
                  <a:pt x="6269" y="11560"/>
                </a:lnTo>
                <a:lnTo>
                  <a:pt x="7017" y="10869"/>
                </a:lnTo>
                <a:lnTo>
                  <a:pt x="7764" y="10237"/>
                </a:lnTo>
                <a:lnTo>
                  <a:pt x="8282" y="9604"/>
                </a:lnTo>
                <a:lnTo>
                  <a:pt x="8799" y="8972"/>
                </a:lnTo>
                <a:lnTo>
                  <a:pt x="9259" y="8339"/>
                </a:lnTo>
                <a:lnTo>
                  <a:pt x="9720" y="7707"/>
                </a:lnTo>
                <a:lnTo>
                  <a:pt x="10065" y="6959"/>
                </a:lnTo>
                <a:lnTo>
                  <a:pt x="10352" y="6269"/>
                </a:lnTo>
                <a:lnTo>
                  <a:pt x="10640" y="5464"/>
                </a:lnTo>
                <a:lnTo>
                  <a:pt x="10812" y="4659"/>
                </a:lnTo>
                <a:lnTo>
                  <a:pt x="10870" y="3969"/>
                </a:lnTo>
                <a:lnTo>
                  <a:pt x="10870" y="3279"/>
                </a:lnTo>
                <a:lnTo>
                  <a:pt x="10755" y="2646"/>
                </a:lnTo>
                <a:lnTo>
                  <a:pt x="10525" y="2014"/>
                </a:lnTo>
                <a:lnTo>
                  <a:pt x="10237" y="1438"/>
                </a:lnTo>
                <a:lnTo>
                  <a:pt x="9777" y="978"/>
                </a:lnTo>
                <a:lnTo>
                  <a:pt x="9547" y="748"/>
                </a:lnTo>
                <a:lnTo>
                  <a:pt x="9259" y="576"/>
                </a:lnTo>
                <a:lnTo>
                  <a:pt x="8972" y="403"/>
                </a:lnTo>
                <a:lnTo>
                  <a:pt x="8627" y="231"/>
                </a:lnTo>
                <a:lnTo>
                  <a:pt x="7937" y="58"/>
                </a:lnTo>
                <a:lnTo>
                  <a:pt x="7304" y="1"/>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7"/>
          <p:cNvSpPr/>
          <p:nvPr/>
        </p:nvSpPr>
        <p:spPr>
          <a:xfrm>
            <a:off x="1177800" y="157708"/>
            <a:ext cx="211904" cy="284871"/>
          </a:xfrm>
          <a:custGeom>
            <a:rect b="b" l="l" r="r" t="t"/>
            <a:pathLst>
              <a:path extrusionOk="0" h="9202" w="6845">
                <a:moveTo>
                  <a:pt x="2129" y="1"/>
                </a:moveTo>
                <a:lnTo>
                  <a:pt x="1726" y="58"/>
                </a:lnTo>
                <a:lnTo>
                  <a:pt x="1323" y="173"/>
                </a:lnTo>
                <a:lnTo>
                  <a:pt x="978" y="346"/>
                </a:lnTo>
                <a:lnTo>
                  <a:pt x="633" y="633"/>
                </a:lnTo>
                <a:lnTo>
                  <a:pt x="346" y="978"/>
                </a:lnTo>
                <a:lnTo>
                  <a:pt x="173" y="1323"/>
                </a:lnTo>
                <a:lnTo>
                  <a:pt x="1" y="1726"/>
                </a:lnTo>
                <a:lnTo>
                  <a:pt x="1" y="2128"/>
                </a:lnTo>
                <a:lnTo>
                  <a:pt x="1" y="2473"/>
                </a:lnTo>
                <a:lnTo>
                  <a:pt x="116" y="2876"/>
                </a:lnTo>
                <a:lnTo>
                  <a:pt x="231" y="3278"/>
                </a:lnTo>
                <a:lnTo>
                  <a:pt x="461" y="3623"/>
                </a:lnTo>
                <a:lnTo>
                  <a:pt x="921" y="4256"/>
                </a:lnTo>
                <a:lnTo>
                  <a:pt x="1438" y="4831"/>
                </a:lnTo>
                <a:lnTo>
                  <a:pt x="2071" y="5291"/>
                </a:lnTo>
                <a:lnTo>
                  <a:pt x="2704" y="5751"/>
                </a:lnTo>
                <a:lnTo>
                  <a:pt x="4429" y="6844"/>
                </a:lnTo>
                <a:lnTo>
                  <a:pt x="5234" y="7476"/>
                </a:lnTo>
                <a:lnTo>
                  <a:pt x="5636" y="7821"/>
                </a:lnTo>
                <a:lnTo>
                  <a:pt x="5981" y="8166"/>
                </a:lnTo>
                <a:lnTo>
                  <a:pt x="6326" y="8684"/>
                </a:lnTo>
                <a:lnTo>
                  <a:pt x="6557" y="9202"/>
                </a:lnTo>
                <a:lnTo>
                  <a:pt x="6614" y="9202"/>
                </a:lnTo>
                <a:lnTo>
                  <a:pt x="6672" y="8972"/>
                </a:lnTo>
                <a:lnTo>
                  <a:pt x="6787" y="8569"/>
                </a:lnTo>
                <a:lnTo>
                  <a:pt x="6787" y="7936"/>
                </a:lnTo>
                <a:lnTo>
                  <a:pt x="6844" y="7304"/>
                </a:lnTo>
                <a:lnTo>
                  <a:pt x="6787" y="6729"/>
                </a:lnTo>
                <a:lnTo>
                  <a:pt x="6729" y="6096"/>
                </a:lnTo>
                <a:lnTo>
                  <a:pt x="6614" y="5464"/>
                </a:lnTo>
                <a:lnTo>
                  <a:pt x="6442" y="4831"/>
                </a:lnTo>
                <a:lnTo>
                  <a:pt x="6039" y="3681"/>
                </a:lnTo>
                <a:lnTo>
                  <a:pt x="5636" y="2761"/>
                </a:lnTo>
                <a:lnTo>
                  <a:pt x="5406" y="2358"/>
                </a:lnTo>
                <a:lnTo>
                  <a:pt x="5119" y="1956"/>
                </a:lnTo>
                <a:lnTo>
                  <a:pt x="4831" y="1553"/>
                </a:lnTo>
                <a:lnTo>
                  <a:pt x="4486" y="1208"/>
                </a:lnTo>
                <a:lnTo>
                  <a:pt x="4084" y="863"/>
                </a:lnTo>
                <a:lnTo>
                  <a:pt x="3681" y="576"/>
                </a:lnTo>
                <a:lnTo>
                  <a:pt x="3336" y="346"/>
                </a:lnTo>
                <a:lnTo>
                  <a:pt x="2934" y="173"/>
                </a:lnTo>
                <a:lnTo>
                  <a:pt x="2531" y="58"/>
                </a:lnTo>
                <a:lnTo>
                  <a:pt x="2129"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7"/>
          <p:cNvSpPr/>
          <p:nvPr/>
        </p:nvSpPr>
        <p:spPr>
          <a:xfrm>
            <a:off x="8273225" y="441110"/>
            <a:ext cx="571475" cy="259950"/>
          </a:xfrm>
          <a:custGeom>
            <a:rect b="b" l="l" r="r" t="t"/>
            <a:pathLst>
              <a:path extrusionOk="0" h="8397" w="18460">
                <a:moveTo>
                  <a:pt x="11674" y="1"/>
                </a:moveTo>
                <a:lnTo>
                  <a:pt x="10812" y="116"/>
                </a:lnTo>
                <a:lnTo>
                  <a:pt x="9949" y="231"/>
                </a:lnTo>
                <a:lnTo>
                  <a:pt x="9086" y="461"/>
                </a:lnTo>
                <a:lnTo>
                  <a:pt x="8224" y="691"/>
                </a:lnTo>
                <a:lnTo>
                  <a:pt x="7246" y="1036"/>
                </a:lnTo>
                <a:lnTo>
                  <a:pt x="6211" y="1438"/>
                </a:lnTo>
                <a:lnTo>
                  <a:pt x="5176" y="1956"/>
                </a:lnTo>
                <a:lnTo>
                  <a:pt x="4198" y="2474"/>
                </a:lnTo>
                <a:lnTo>
                  <a:pt x="3278" y="3049"/>
                </a:lnTo>
                <a:lnTo>
                  <a:pt x="2358" y="3681"/>
                </a:lnTo>
                <a:lnTo>
                  <a:pt x="1553" y="4371"/>
                </a:lnTo>
                <a:lnTo>
                  <a:pt x="748" y="5176"/>
                </a:lnTo>
                <a:lnTo>
                  <a:pt x="230" y="5751"/>
                </a:lnTo>
                <a:lnTo>
                  <a:pt x="58" y="6039"/>
                </a:lnTo>
                <a:lnTo>
                  <a:pt x="0" y="6096"/>
                </a:lnTo>
                <a:lnTo>
                  <a:pt x="58" y="6096"/>
                </a:lnTo>
                <a:lnTo>
                  <a:pt x="575" y="5981"/>
                </a:lnTo>
                <a:lnTo>
                  <a:pt x="1093" y="5866"/>
                </a:lnTo>
                <a:lnTo>
                  <a:pt x="2128" y="5866"/>
                </a:lnTo>
                <a:lnTo>
                  <a:pt x="3048" y="5924"/>
                </a:lnTo>
                <a:lnTo>
                  <a:pt x="3968" y="6039"/>
                </a:lnTo>
                <a:lnTo>
                  <a:pt x="4831" y="6212"/>
                </a:lnTo>
                <a:lnTo>
                  <a:pt x="5693" y="6499"/>
                </a:lnTo>
                <a:lnTo>
                  <a:pt x="7476" y="7074"/>
                </a:lnTo>
                <a:lnTo>
                  <a:pt x="9144" y="7649"/>
                </a:lnTo>
                <a:lnTo>
                  <a:pt x="10466" y="7994"/>
                </a:lnTo>
                <a:lnTo>
                  <a:pt x="11847" y="8282"/>
                </a:lnTo>
                <a:lnTo>
                  <a:pt x="12537" y="8339"/>
                </a:lnTo>
                <a:lnTo>
                  <a:pt x="13227" y="8397"/>
                </a:lnTo>
                <a:lnTo>
                  <a:pt x="13917" y="8397"/>
                </a:lnTo>
                <a:lnTo>
                  <a:pt x="14549" y="8339"/>
                </a:lnTo>
                <a:lnTo>
                  <a:pt x="15297" y="8224"/>
                </a:lnTo>
                <a:lnTo>
                  <a:pt x="15987" y="7994"/>
                </a:lnTo>
                <a:lnTo>
                  <a:pt x="16620" y="7649"/>
                </a:lnTo>
                <a:lnTo>
                  <a:pt x="17195" y="7247"/>
                </a:lnTo>
                <a:lnTo>
                  <a:pt x="17655" y="6787"/>
                </a:lnTo>
                <a:lnTo>
                  <a:pt x="18057" y="6212"/>
                </a:lnTo>
                <a:lnTo>
                  <a:pt x="18172" y="5866"/>
                </a:lnTo>
                <a:lnTo>
                  <a:pt x="18287" y="5521"/>
                </a:lnTo>
                <a:lnTo>
                  <a:pt x="18402" y="5176"/>
                </a:lnTo>
                <a:lnTo>
                  <a:pt x="18460" y="4774"/>
                </a:lnTo>
                <a:lnTo>
                  <a:pt x="18460" y="4371"/>
                </a:lnTo>
                <a:lnTo>
                  <a:pt x="18460" y="3969"/>
                </a:lnTo>
                <a:lnTo>
                  <a:pt x="18402" y="3566"/>
                </a:lnTo>
                <a:lnTo>
                  <a:pt x="18345" y="3221"/>
                </a:lnTo>
                <a:lnTo>
                  <a:pt x="18230" y="2876"/>
                </a:lnTo>
                <a:lnTo>
                  <a:pt x="18057" y="2589"/>
                </a:lnTo>
                <a:lnTo>
                  <a:pt x="17655" y="2014"/>
                </a:lnTo>
                <a:lnTo>
                  <a:pt x="17137" y="1496"/>
                </a:lnTo>
                <a:lnTo>
                  <a:pt x="16562" y="1036"/>
                </a:lnTo>
                <a:lnTo>
                  <a:pt x="15872" y="691"/>
                </a:lnTo>
                <a:lnTo>
                  <a:pt x="15182" y="403"/>
                </a:lnTo>
                <a:lnTo>
                  <a:pt x="14319" y="173"/>
                </a:lnTo>
                <a:lnTo>
                  <a:pt x="13457" y="58"/>
                </a:lnTo>
                <a:lnTo>
                  <a:pt x="12594"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7"/>
          <p:cNvSpPr/>
          <p:nvPr/>
        </p:nvSpPr>
        <p:spPr>
          <a:xfrm>
            <a:off x="152395" y="602784"/>
            <a:ext cx="635557" cy="452196"/>
          </a:xfrm>
          <a:custGeom>
            <a:rect b="b" l="l" r="r" t="t"/>
            <a:pathLst>
              <a:path extrusionOk="0" h="14607" w="20530">
                <a:moveTo>
                  <a:pt x="18000" y="0"/>
                </a:moveTo>
                <a:lnTo>
                  <a:pt x="16907" y="58"/>
                </a:lnTo>
                <a:lnTo>
                  <a:pt x="15814" y="115"/>
                </a:lnTo>
                <a:lnTo>
                  <a:pt x="14664" y="288"/>
                </a:lnTo>
                <a:lnTo>
                  <a:pt x="13572" y="460"/>
                </a:lnTo>
                <a:lnTo>
                  <a:pt x="12479" y="748"/>
                </a:lnTo>
                <a:lnTo>
                  <a:pt x="11444" y="1035"/>
                </a:lnTo>
                <a:lnTo>
                  <a:pt x="10409" y="1380"/>
                </a:lnTo>
                <a:lnTo>
                  <a:pt x="9374" y="1725"/>
                </a:lnTo>
                <a:lnTo>
                  <a:pt x="8396" y="2128"/>
                </a:lnTo>
                <a:lnTo>
                  <a:pt x="7418" y="2588"/>
                </a:lnTo>
                <a:lnTo>
                  <a:pt x="6441" y="3048"/>
                </a:lnTo>
                <a:lnTo>
                  <a:pt x="5521" y="3623"/>
                </a:lnTo>
                <a:lnTo>
                  <a:pt x="4601" y="4256"/>
                </a:lnTo>
                <a:lnTo>
                  <a:pt x="3795" y="4888"/>
                </a:lnTo>
                <a:lnTo>
                  <a:pt x="2990" y="5636"/>
                </a:lnTo>
                <a:lnTo>
                  <a:pt x="2415" y="6211"/>
                </a:lnTo>
                <a:lnTo>
                  <a:pt x="1840" y="6901"/>
                </a:lnTo>
                <a:lnTo>
                  <a:pt x="1265" y="7648"/>
                </a:lnTo>
                <a:lnTo>
                  <a:pt x="748" y="8454"/>
                </a:lnTo>
                <a:lnTo>
                  <a:pt x="345" y="9259"/>
                </a:lnTo>
                <a:lnTo>
                  <a:pt x="230" y="9719"/>
                </a:lnTo>
                <a:lnTo>
                  <a:pt x="115" y="10121"/>
                </a:lnTo>
                <a:lnTo>
                  <a:pt x="58" y="10581"/>
                </a:lnTo>
                <a:lnTo>
                  <a:pt x="0" y="10984"/>
                </a:lnTo>
                <a:lnTo>
                  <a:pt x="58" y="11444"/>
                </a:lnTo>
                <a:lnTo>
                  <a:pt x="173" y="11846"/>
                </a:lnTo>
                <a:lnTo>
                  <a:pt x="345" y="12306"/>
                </a:lnTo>
                <a:lnTo>
                  <a:pt x="518" y="12709"/>
                </a:lnTo>
                <a:lnTo>
                  <a:pt x="805" y="13112"/>
                </a:lnTo>
                <a:lnTo>
                  <a:pt x="1150" y="13457"/>
                </a:lnTo>
                <a:lnTo>
                  <a:pt x="1553" y="13744"/>
                </a:lnTo>
                <a:lnTo>
                  <a:pt x="1955" y="13974"/>
                </a:lnTo>
                <a:lnTo>
                  <a:pt x="2358" y="14204"/>
                </a:lnTo>
                <a:lnTo>
                  <a:pt x="2818" y="14319"/>
                </a:lnTo>
                <a:lnTo>
                  <a:pt x="3335" y="14492"/>
                </a:lnTo>
                <a:lnTo>
                  <a:pt x="3795" y="14549"/>
                </a:lnTo>
                <a:lnTo>
                  <a:pt x="4313" y="14607"/>
                </a:lnTo>
                <a:lnTo>
                  <a:pt x="4831" y="14607"/>
                </a:lnTo>
                <a:lnTo>
                  <a:pt x="5291" y="14549"/>
                </a:lnTo>
                <a:lnTo>
                  <a:pt x="5751" y="14492"/>
                </a:lnTo>
                <a:lnTo>
                  <a:pt x="6211" y="14377"/>
                </a:lnTo>
                <a:lnTo>
                  <a:pt x="6613" y="14204"/>
                </a:lnTo>
                <a:lnTo>
                  <a:pt x="7131" y="13974"/>
                </a:lnTo>
                <a:lnTo>
                  <a:pt x="7591" y="13687"/>
                </a:lnTo>
                <a:lnTo>
                  <a:pt x="8511" y="13054"/>
                </a:lnTo>
                <a:lnTo>
                  <a:pt x="9316" y="12364"/>
                </a:lnTo>
                <a:lnTo>
                  <a:pt x="10064" y="11559"/>
                </a:lnTo>
                <a:lnTo>
                  <a:pt x="10811" y="10696"/>
                </a:lnTo>
                <a:lnTo>
                  <a:pt x="11444" y="9834"/>
                </a:lnTo>
                <a:lnTo>
                  <a:pt x="12766" y="8109"/>
                </a:lnTo>
                <a:lnTo>
                  <a:pt x="13514" y="6958"/>
                </a:lnTo>
                <a:lnTo>
                  <a:pt x="14319" y="5808"/>
                </a:lnTo>
                <a:lnTo>
                  <a:pt x="15124" y="4658"/>
                </a:lnTo>
                <a:lnTo>
                  <a:pt x="15987" y="3566"/>
                </a:lnTo>
                <a:lnTo>
                  <a:pt x="16447" y="3048"/>
                </a:lnTo>
                <a:lnTo>
                  <a:pt x="16964" y="2530"/>
                </a:lnTo>
                <a:lnTo>
                  <a:pt x="17482" y="2070"/>
                </a:lnTo>
                <a:lnTo>
                  <a:pt x="18000" y="1668"/>
                </a:lnTo>
                <a:lnTo>
                  <a:pt x="18575" y="1265"/>
                </a:lnTo>
                <a:lnTo>
                  <a:pt x="19150" y="920"/>
                </a:lnTo>
                <a:lnTo>
                  <a:pt x="19840" y="690"/>
                </a:lnTo>
                <a:lnTo>
                  <a:pt x="20472" y="460"/>
                </a:lnTo>
                <a:lnTo>
                  <a:pt x="20530" y="403"/>
                </a:lnTo>
                <a:lnTo>
                  <a:pt x="20472" y="345"/>
                </a:lnTo>
                <a:lnTo>
                  <a:pt x="20070" y="230"/>
                </a:lnTo>
                <a:lnTo>
                  <a:pt x="19150" y="58"/>
                </a:lnTo>
                <a:lnTo>
                  <a:pt x="18000"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7"/>
          <p:cNvSpPr/>
          <p:nvPr/>
        </p:nvSpPr>
        <p:spPr>
          <a:xfrm>
            <a:off x="773681" y="330389"/>
            <a:ext cx="471823" cy="316912"/>
          </a:xfrm>
          <a:custGeom>
            <a:rect b="b" l="l" r="r" t="t"/>
            <a:pathLst>
              <a:path extrusionOk="0" h="10237" w="15241">
                <a:moveTo>
                  <a:pt x="3796" y="1"/>
                </a:moveTo>
                <a:lnTo>
                  <a:pt x="3106" y="58"/>
                </a:lnTo>
                <a:lnTo>
                  <a:pt x="2474" y="231"/>
                </a:lnTo>
                <a:lnTo>
                  <a:pt x="1841" y="461"/>
                </a:lnTo>
                <a:lnTo>
                  <a:pt x="1323" y="806"/>
                </a:lnTo>
                <a:lnTo>
                  <a:pt x="863" y="1266"/>
                </a:lnTo>
                <a:lnTo>
                  <a:pt x="633" y="1553"/>
                </a:lnTo>
                <a:lnTo>
                  <a:pt x="461" y="1841"/>
                </a:lnTo>
                <a:lnTo>
                  <a:pt x="288" y="2128"/>
                </a:lnTo>
                <a:lnTo>
                  <a:pt x="173" y="2473"/>
                </a:lnTo>
                <a:lnTo>
                  <a:pt x="58" y="3221"/>
                </a:lnTo>
                <a:lnTo>
                  <a:pt x="1" y="3854"/>
                </a:lnTo>
                <a:lnTo>
                  <a:pt x="116" y="4486"/>
                </a:lnTo>
                <a:lnTo>
                  <a:pt x="346" y="5061"/>
                </a:lnTo>
                <a:lnTo>
                  <a:pt x="691" y="5579"/>
                </a:lnTo>
                <a:lnTo>
                  <a:pt x="1093" y="6096"/>
                </a:lnTo>
                <a:lnTo>
                  <a:pt x="1611" y="6499"/>
                </a:lnTo>
                <a:lnTo>
                  <a:pt x="2186" y="6901"/>
                </a:lnTo>
                <a:lnTo>
                  <a:pt x="2761" y="7189"/>
                </a:lnTo>
                <a:lnTo>
                  <a:pt x="3336" y="7419"/>
                </a:lnTo>
                <a:lnTo>
                  <a:pt x="3911" y="7649"/>
                </a:lnTo>
                <a:lnTo>
                  <a:pt x="4486" y="7822"/>
                </a:lnTo>
                <a:lnTo>
                  <a:pt x="5751" y="8109"/>
                </a:lnTo>
                <a:lnTo>
                  <a:pt x="7017" y="8224"/>
                </a:lnTo>
                <a:lnTo>
                  <a:pt x="8627" y="8339"/>
                </a:lnTo>
                <a:lnTo>
                  <a:pt x="10294" y="8512"/>
                </a:lnTo>
                <a:lnTo>
                  <a:pt x="11157" y="8627"/>
                </a:lnTo>
                <a:lnTo>
                  <a:pt x="11962" y="8742"/>
                </a:lnTo>
                <a:lnTo>
                  <a:pt x="12767" y="8972"/>
                </a:lnTo>
                <a:lnTo>
                  <a:pt x="13515" y="9259"/>
                </a:lnTo>
                <a:lnTo>
                  <a:pt x="14377" y="9662"/>
                </a:lnTo>
                <a:lnTo>
                  <a:pt x="14780" y="9892"/>
                </a:lnTo>
                <a:lnTo>
                  <a:pt x="15183" y="10179"/>
                </a:lnTo>
                <a:lnTo>
                  <a:pt x="15240" y="10237"/>
                </a:lnTo>
                <a:lnTo>
                  <a:pt x="15240" y="10122"/>
                </a:lnTo>
                <a:lnTo>
                  <a:pt x="15183" y="9834"/>
                </a:lnTo>
                <a:lnTo>
                  <a:pt x="14952" y="9144"/>
                </a:lnTo>
                <a:lnTo>
                  <a:pt x="14550" y="8224"/>
                </a:lnTo>
                <a:lnTo>
                  <a:pt x="14090" y="7361"/>
                </a:lnTo>
                <a:lnTo>
                  <a:pt x="13572" y="6499"/>
                </a:lnTo>
                <a:lnTo>
                  <a:pt x="12997" y="5636"/>
                </a:lnTo>
                <a:lnTo>
                  <a:pt x="12365" y="4831"/>
                </a:lnTo>
                <a:lnTo>
                  <a:pt x="11675" y="4084"/>
                </a:lnTo>
                <a:lnTo>
                  <a:pt x="10985" y="3394"/>
                </a:lnTo>
                <a:lnTo>
                  <a:pt x="10237" y="2703"/>
                </a:lnTo>
                <a:lnTo>
                  <a:pt x="9604" y="2186"/>
                </a:lnTo>
                <a:lnTo>
                  <a:pt x="8972" y="1726"/>
                </a:lnTo>
                <a:lnTo>
                  <a:pt x="8282" y="1323"/>
                </a:lnTo>
                <a:lnTo>
                  <a:pt x="7592" y="921"/>
                </a:lnTo>
                <a:lnTo>
                  <a:pt x="6844" y="576"/>
                </a:lnTo>
                <a:lnTo>
                  <a:pt x="6096" y="346"/>
                </a:lnTo>
                <a:lnTo>
                  <a:pt x="5291" y="173"/>
                </a:lnTo>
                <a:lnTo>
                  <a:pt x="4486" y="1"/>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7"/>
          <p:cNvSpPr/>
          <p:nvPr/>
        </p:nvSpPr>
        <p:spPr>
          <a:xfrm>
            <a:off x="8454790" y="905751"/>
            <a:ext cx="124666" cy="106865"/>
          </a:xfrm>
          <a:custGeom>
            <a:rect b="b" l="l" r="r" t="t"/>
            <a:pathLst>
              <a:path extrusionOk="0" h="3452" w="4027">
                <a:moveTo>
                  <a:pt x="1381" y="1"/>
                </a:moveTo>
                <a:lnTo>
                  <a:pt x="1036" y="116"/>
                </a:lnTo>
                <a:lnTo>
                  <a:pt x="749" y="231"/>
                </a:lnTo>
                <a:lnTo>
                  <a:pt x="461" y="404"/>
                </a:lnTo>
                <a:lnTo>
                  <a:pt x="231" y="691"/>
                </a:lnTo>
                <a:lnTo>
                  <a:pt x="58" y="979"/>
                </a:lnTo>
                <a:lnTo>
                  <a:pt x="1" y="1266"/>
                </a:lnTo>
                <a:lnTo>
                  <a:pt x="58" y="1669"/>
                </a:lnTo>
                <a:lnTo>
                  <a:pt x="173" y="2014"/>
                </a:lnTo>
                <a:lnTo>
                  <a:pt x="346" y="2359"/>
                </a:lnTo>
                <a:lnTo>
                  <a:pt x="576" y="2646"/>
                </a:lnTo>
                <a:lnTo>
                  <a:pt x="864" y="2934"/>
                </a:lnTo>
                <a:lnTo>
                  <a:pt x="1209" y="3164"/>
                </a:lnTo>
                <a:lnTo>
                  <a:pt x="1554" y="3279"/>
                </a:lnTo>
                <a:lnTo>
                  <a:pt x="1956" y="3394"/>
                </a:lnTo>
                <a:lnTo>
                  <a:pt x="2359" y="3451"/>
                </a:lnTo>
                <a:lnTo>
                  <a:pt x="2704" y="3451"/>
                </a:lnTo>
                <a:lnTo>
                  <a:pt x="2991" y="3336"/>
                </a:lnTo>
                <a:lnTo>
                  <a:pt x="3336" y="3221"/>
                </a:lnTo>
                <a:lnTo>
                  <a:pt x="3624" y="3049"/>
                </a:lnTo>
                <a:lnTo>
                  <a:pt x="3854" y="2761"/>
                </a:lnTo>
                <a:lnTo>
                  <a:pt x="3969" y="2474"/>
                </a:lnTo>
                <a:lnTo>
                  <a:pt x="4026" y="2186"/>
                </a:lnTo>
                <a:lnTo>
                  <a:pt x="4026" y="1784"/>
                </a:lnTo>
                <a:lnTo>
                  <a:pt x="3911" y="1439"/>
                </a:lnTo>
                <a:lnTo>
                  <a:pt x="3681" y="1094"/>
                </a:lnTo>
                <a:lnTo>
                  <a:pt x="3451" y="749"/>
                </a:lnTo>
                <a:lnTo>
                  <a:pt x="3164" y="519"/>
                </a:lnTo>
                <a:lnTo>
                  <a:pt x="2819" y="289"/>
                </a:lnTo>
                <a:lnTo>
                  <a:pt x="2474" y="116"/>
                </a:lnTo>
                <a:lnTo>
                  <a:pt x="2129" y="58"/>
                </a:lnTo>
                <a:lnTo>
                  <a:pt x="1726" y="1"/>
                </a:lnTo>
                <a:close/>
              </a:path>
            </a:pathLst>
          </a:custGeom>
          <a:solidFill>
            <a:srgbClr val="FEB7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7"/>
          <p:cNvSpPr/>
          <p:nvPr/>
        </p:nvSpPr>
        <p:spPr>
          <a:xfrm>
            <a:off x="714955" y="766549"/>
            <a:ext cx="131755" cy="131786"/>
          </a:xfrm>
          <a:custGeom>
            <a:rect b="b" l="l" r="r" t="t"/>
            <a:pathLst>
              <a:path extrusionOk="0" h="4257" w="4256">
                <a:moveTo>
                  <a:pt x="1840" y="1"/>
                </a:moveTo>
                <a:lnTo>
                  <a:pt x="1495" y="116"/>
                </a:lnTo>
                <a:lnTo>
                  <a:pt x="1150" y="231"/>
                </a:lnTo>
                <a:lnTo>
                  <a:pt x="805" y="461"/>
                </a:lnTo>
                <a:lnTo>
                  <a:pt x="575" y="691"/>
                </a:lnTo>
                <a:lnTo>
                  <a:pt x="403" y="921"/>
                </a:lnTo>
                <a:lnTo>
                  <a:pt x="230" y="1208"/>
                </a:lnTo>
                <a:lnTo>
                  <a:pt x="115" y="1496"/>
                </a:lnTo>
                <a:lnTo>
                  <a:pt x="58" y="1841"/>
                </a:lnTo>
                <a:lnTo>
                  <a:pt x="0" y="2128"/>
                </a:lnTo>
                <a:lnTo>
                  <a:pt x="58" y="2473"/>
                </a:lnTo>
                <a:lnTo>
                  <a:pt x="115" y="2819"/>
                </a:lnTo>
                <a:lnTo>
                  <a:pt x="230" y="3106"/>
                </a:lnTo>
                <a:lnTo>
                  <a:pt x="403" y="3394"/>
                </a:lnTo>
                <a:lnTo>
                  <a:pt x="633" y="3624"/>
                </a:lnTo>
                <a:lnTo>
                  <a:pt x="863" y="3854"/>
                </a:lnTo>
                <a:lnTo>
                  <a:pt x="1093" y="4026"/>
                </a:lnTo>
                <a:lnTo>
                  <a:pt x="1380" y="4141"/>
                </a:lnTo>
                <a:lnTo>
                  <a:pt x="1725" y="4199"/>
                </a:lnTo>
                <a:lnTo>
                  <a:pt x="2070" y="4256"/>
                </a:lnTo>
                <a:lnTo>
                  <a:pt x="2358" y="4256"/>
                </a:lnTo>
                <a:lnTo>
                  <a:pt x="2703" y="4199"/>
                </a:lnTo>
                <a:lnTo>
                  <a:pt x="2990" y="4084"/>
                </a:lnTo>
                <a:lnTo>
                  <a:pt x="3278" y="3911"/>
                </a:lnTo>
                <a:lnTo>
                  <a:pt x="3508" y="3739"/>
                </a:lnTo>
                <a:lnTo>
                  <a:pt x="3738" y="3509"/>
                </a:lnTo>
                <a:lnTo>
                  <a:pt x="3968" y="3221"/>
                </a:lnTo>
                <a:lnTo>
                  <a:pt x="4083" y="2934"/>
                </a:lnTo>
                <a:lnTo>
                  <a:pt x="4198" y="2646"/>
                </a:lnTo>
                <a:lnTo>
                  <a:pt x="4256" y="2301"/>
                </a:lnTo>
                <a:lnTo>
                  <a:pt x="4256" y="2013"/>
                </a:lnTo>
                <a:lnTo>
                  <a:pt x="4198" y="1668"/>
                </a:lnTo>
                <a:lnTo>
                  <a:pt x="4141" y="1381"/>
                </a:lnTo>
                <a:lnTo>
                  <a:pt x="3968" y="1093"/>
                </a:lnTo>
                <a:lnTo>
                  <a:pt x="3795" y="806"/>
                </a:lnTo>
                <a:lnTo>
                  <a:pt x="3565" y="576"/>
                </a:lnTo>
                <a:lnTo>
                  <a:pt x="3278" y="346"/>
                </a:lnTo>
                <a:lnTo>
                  <a:pt x="2933" y="173"/>
                </a:lnTo>
                <a:lnTo>
                  <a:pt x="2588" y="58"/>
                </a:lnTo>
                <a:lnTo>
                  <a:pt x="2243"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7"/>
          <p:cNvSpPr/>
          <p:nvPr/>
        </p:nvSpPr>
        <p:spPr>
          <a:xfrm>
            <a:off x="7762271" y="343192"/>
            <a:ext cx="213669" cy="302702"/>
          </a:xfrm>
          <a:custGeom>
            <a:rect b="b" l="l" r="r" t="t"/>
            <a:pathLst>
              <a:path extrusionOk="0" h="9778" w="6902">
                <a:moveTo>
                  <a:pt x="4429" y="1"/>
                </a:moveTo>
                <a:lnTo>
                  <a:pt x="4084" y="58"/>
                </a:lnTo>
                <a:lnTo>
                  <a:pt x="3796" y="116"/>
                </a:lnTo>
                <a:lnTo>
                  <a:pt x="3451" y="231"/>
                </a:lnTo>
                <a:lnTo>
                  <a:pt x="3164" y="404"/>
                </a:lnTo>
                <a:lnTo>
                  <a:pt x="2876" y="576"/>
                </a:lnTo>
                <a:lnTo>
                  <a:pt x="2646" y="806"/>
                </a:lnTo>
                <a:lnTo>
                  <a:pt x="2416" y="1036"/>
                </a:lnTo>
                <a:lnTo>
                  <a:pt x="2244" y="1324"/>
                </a:lnTo>
                <a:lnTo>
                  <a:pt x="1956" y="1956"/>
                </a:lnTo>
                <a:lnTo>
                  <a:pt x="1726" y="2704"/>
                </a:lnTo>
                <a:lnTo>
                  <a:pt x="1611" y="3451"/>
                </a:lnTo>
                <a:lnTo>
                  <a:pt x="1496" y="4256"/>
                </a:lnTo>
                <a:lnTo>
                  <a:pt x="1439" y="5004"/>
                </a:lnTo>
                <a:lnTo>
                  <a:pt x="1381" y="6269"/>
                </a:lnTo>
                <a:lnTo>
                  <a:pt x="1266" y="6902"/>
                </a:lnTo>
                <a:lnTo>
                  <a:pt x="1151" y="7534"/>
                </a:lnTo>
                <a:lnTo>
                  <a:pt x="979" y="8109"/>
                </a:lnTo>
                <a:lnTo>
                  <a:pt x="748" y="8684"/>
                </a:lnTo>
                <a:lnTo>
                  <a:pt x="461" y="9202"/>
                </a:lnTo>
                <a:lnTo>
                  <a:pt x="1" y="9662"/>
                </a:lnTo>
                <a:lnTo>
                  <a:pt x="1" y="9720"/>
                </a:lnTo>
                <a:lnTo>
                  <a:pt x="58" y="9777"/>
                </a:lnTo>
                <a:lnTo>
                  <a:pt x="346" y="9720"/>
                </a:lnTo>
                <a:lnTo>
                  <a:pt x="979" y="9547"/>
                </a:lnTo>
                <a:lnTo>
                  <a:pt x="1784" y="9259"/>
                </a:lnTo>
                <a:lnTo>
                  <a:pt x="2531" y="8799"/>
                </a:lnTo>
                <a:lnTo>
                  <a:pt x="3279" y="8339"/>
                </a:lnTo>
                <a:lnTo>
                  <a:pt x="3969" y="7764"/>
                </a:lnTo>
                <a:lnTo>
                  <a:pt x="4601" y="7074"/>
                </a:lnTo>
                <a:lnTo>
                  <a:pt x="5176" y="6384"/>
                </a:lnTo>
                <a:lnTo>
                  <a:pt x="5694" y="5694"/>
                </a:lnTo>
                <a:lnTo>
                  <a:pt x="6097" y="4947"/>
                </a:lnTo>
                <a:lnTo>
                  <a:pt x="6327" y="4429"/>
                </a:lnTo>
                <a:lnTo>
                  <a:pt x="6557" y="3911"/>
                </a:lnTo>
                <a:lnTo>
                  <a:pt x="6729" y="3279"/>
                </a:lnTo>
                <a:lnTo>
                  <a:pt x="6844" y="2704"/>
                </a:lnTo>
                <a:lnTo>
                  <a:pt x="6902" y="2071"/>
                </a:lnTo>
                <a:lnTo>
                  <a:pt x="6844" y="1496"/>
                </a:lnTo>
                <a:lnTo>
                  <a:pt x="6729" y="1209"/>
                </a:lnTo>
                <a:lnTo>
                  <a:pt x="6614" y="979"/>
                </a:lnTo>
                <a:lnTo>
                  <a:pt x="6442" y="749"/>
                </a:lnTo>
                <a:lnTo>
                  <a:pt x="6269" y="519"/>
                </a:lnTo>
                <a:lnTo>
                  <a:pt x="5982" y="346"/>
                </a:lnTo>
                <a:lnTo>
                  <a:pt x="5694" y="173"/>
                </a:lnTo>
                <a:lnTo>
                  <a:pt x="5407" y="116"/>
                </a:lnTo>
                <a:lnTo>
                  <a:pt x="5061" y="1"/>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7"/>
          <p:cNvSpPr/>
          <p:nvPr/>
        </p:nvSpPr>
        <p:spPr>
          <a:xfrm>
            <a:off x="7870870" y="159831"/>
            <a:ext cx="158471" cy="124666"/>
          </a:xfrm>
          <a:custGeom>
            <a:rect b="b" l="l" r="r" t="t"/>
            <a:pathLst>
              <a:path extrusionOk="0" h="4027" w="5119">
                <a:moveTo>
                  <a:pt x="2014" y="1"/>
                </a:moveTo>
                <a:lnTo>
                  <a:pt x="1553" y="116"/>
                </a:lnTo>
                <a:lnTo>
                  <a:pt x="1151" y="231"/>
                </a:lnTo>
                <a:lnTo>
                  <a:pt x="806" y="461"/>
                </a:lnTo>
                <a:lnTo>
                  <a:pt x="518" y="748"/>
                </a:lnTo>
                <a:lnTo>
                  <a:pt x="231" y="1093"/>
                </a:lnTo>
                <a:lnTo>
                  <a:pt x="58" y="1438"/>
                </a:lnTo>
                <a:lnTo>
                  <a:pt x="1" y="1841"/>
                </a:lnTo>
                <a:lnTo>
                  <a:pt x="58" y="2244"/>
                </a:lnTo>
                <a:lnTo>
                  <a:pt x="231" y="2646"/>
                </a:lnTo>
                <a:lnTo>
                  <a:pt x="518" y="3049"/>
                </a:lnTo>
                <a:lnTo>
                  <a:pt x="863" y="3336"/>
                </a:lnTo>
                <a:lnTo>
                  <a:pt x="1266" y="3624"/>
                </a:lnTo>
                <a:lnTo>
                  <a:pt x="1668" y="3796"/>
                </a:lnTo>
                <a:lnTo>
                  <a:pt x="2129" y="3969"/>
                </a:lnTo>
                <a:lnTo>
                  <a:pt x="2646" y="4026"/>
                </a:lnTo>
                <a:lnTo>
                  <a:pt x="3106" y="3969"/>
                </a:lnTo>
                <a:lnTo>
                  <a:pt x="3566" y="3911"/>
                </a:lnTo>
                <a:lnTo>
                  <a:pt x="3969" y="3739"/>
                </a:lnTo>
                <a:lnTo>
                  <a:pt x="4314" y="3509"/>
                </a:lnTo>
                <a:lnTo>
                  <a:pt x="4659" y="3221"/>
                </a:lnTo>
                <a:lnTo>
                  <a:pt x="4889" y="2934"/>
                </a:lnTo>
                <a:lnTo>
                  <a:pt x="5061" y="2531"/>
                </a:lnTo>
                <a:lnTo>
                  <a:pt x="5119" y="2186"/>
                </a:lnTo>
                <a:lnTo>
                  <a:pt x="5061" y="1726"/>
                </a:lnTo>
                <a:lnTo>
                  <a:pt x="4889" y="1323"/>
                </a:lnTo>
                <a:lnTo>
                  <a:pt x="4601" y="978"/>
                </a:lnTo>
                <a:lnTo>
                  <a:pt x="4256" y="633"/>
                </a:lnTo>
                <a:lnTo>
                  <a:pt x="3854" y="346"/>
                </a:lnTo>
                <a:lnTo>
                  <a:pt x="3451" y="173"/>
                </a:lnTo>
                <a:lnTo>
                  <a:pt x="2991" y="58"/>
                </a:lnTo>
                <a:lnTo>
                  <a:pt x="2531" y="1"/>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16" name="Shape 216"/>
        <p:cNvGrpSpPr/>
        <p:nvPr/>
      </p:nvGrpSpPr>
      <p:grpSpPr>
        <a:xfrm>
          <a:off x="0" y="0"/>
          <a:ext cx="0" cy="0"/>
          <a:chOff x="0" y="0"/>
          <a:chExt cx="0" cy="0"/>
        </a:xfrm>
      </p:grpSpPr>
      <p:sp>
        <p:nvSpPr>
          <p:cNvPr id="217" name="Google Shape;217;p8"/>
          <p:cNvSpPr txBox="1"/>
          <p:nvPr>
            <p:ph type="title"/>
          </p:nvPr>
        </p:nvSpPr>
        <p:spPr>
          <a:xfrm>
            <a:off x="1507075" y="205975"/>
            <a:ext cx="6129900" cy="857400"/>
          </a:xfrm>
          <a:prstGeom prst="rect">
            <a:avLst/>
          </a:prstGeom>
        </p:spPr>
        <p:txBody>
          <a:bodyPr anchorCtr="0" anchor="ctr" bIns="0" lIns="0" spcFirstLastPara="1" rIns="0" wrap="square" tIns="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8" name="Google Shape;218;p8"/>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219" name="Google Shape;219;p8"/>
          <p:cNvSpPr/>
          <p:nvPr/>
        </p:nvSpPr>
        <p:spPr>
          <a:xfrm>
            <a:off x="8756382" y="4814861"/>
            <a:ext cx="176272" cy="174476"/>
          </a:xfrm>
          <a:custGeom>
            <a:rect b="b" l="l" r="r" t="t"/>
            <a:pathLst>
              <a:path extrusionOk="0" h="5636" w="5694">
                <a:moveTo>
                  <a:pt x="2703" y="0"/>
                </a:moveTo>
                <a:lnTo>
                  <a:pt x="2185" y="58"/>
                </a:lnTo>
                <a:lnTo>
                  <a:pt x="1725" y="230"/>
                </a:lnTo>
                <a:lnTo>
                  <a:pt x="1323" y="460"/>
                </a:lnTo>
                <a:lnTo>
                  <a:pt x="978" y="690"/>
                </a:lnTo>
                <a:lnTo>
                  <a:pt x="690" y="1035"/>
                </a:lnTo>
                <a:lnTo>
                  <a:pt x="460" y="1380"/>
                </a:lnTo>
                <a:lnTo>
                  <a:pt x="230" y="1725"/>
                </a:lnTo>
                <a:lnTo>
                  <a:pt x="115" y="2128"/>
                </a:lnTo>
                <a:lnTo>
                  <a:pt x="58" y="2588"/>
                </a:lnTo>
                <a:lnTo>
                  <a:pt x="0" y="2991"/>
                </a:lnTo>
                <a:lnTo>
                  <a:pt x="58" y="3451"/>
                </a:lnTo>
                <a:lnTo>
                  <a:pt x="173" y="3853"/>
                </a:lnTo>
                <a:lnTo>
                  <a:pt x="403" y="4256"/>
                </a:lnTo>
                <a:lnTo>
                  <a:pt x="633" y="4601"/>
                </a:lnTo>
                <a:lnTo>
                  <a:pt x="920" y="4888"/>
                </a:lnTo>
                <a:lnTo>
                  <a:pt x="1265" y="5176"/>
                </a:lnTo>
                <a:lnTo>
                  <a:pt x="1610" y="5406"/>
                </a:lnTo>
                <a:lnTo>
                  <a:pt x="2013" y="5521"/>
                </a:lnTo>
                <a:lnTo>
                  <a:pt x="2415" y="5636"/>
                </a:lnTo>
                <a:lnTo>
                  <a:pt x="3278" y="5636"/>
                </a:lnTo>
                <a:lnTo>
                  <a:pt x="3738" y="5521"/>
                </a:lnTo>
                <a:lnTo>
                  <a:pt x="4141" y="5348"/>
                </a:lnTo>
                <a:lnTo>
                  <a:pt x="4486" y="5176"/>
                </a:lnTo>
                <a:lnTo>
                  <a:pt x="4831" y="4888"/>
                </a:lnTo>
                <a:lnTo>
                  <a:pt x="5118" y="4543"/>
                </a:lnTo>
                <a:lnTo>
                  <a:pt x="5348" y="4198"/>
                </a:lnTo>
                <a:lnTo>
                  <a:pt x="5521" y="3796"/>
                </a:lnTo>
                <a:lnTo>
                  <a:pt x="5636" y="3393"/>
                </a:lnTo>
                <a:lnTo>
                  <a:pt x="5693" y="2933"/>
                </a:lnTo>
                <a:lnTo>
                  <a:pt x="5693" y="2531"/>
                </a:lnTo>
                <a:lnTo>
                  <a:pt x="5578" y="2128"/>
                </a:lnTo>
                <a:lnTo>
                  <a:pt x="5463" y="1668"/>
                </a:lnTo>
                <a:lnTo>
                  <a:pt x="5233" y="1323"/>
                </a:lnTo>
                <a:lnTo>
                  <a:pt x="4946" y="920"/>
                </a:lnTo>
                <a:lnTo>
                  <a:pt x="4543" y="575"/>
                </a:lnTo>
                <a:lnTo>
                  <a:pt x="4141" y="345"/>
                </a:lnTo>
                <a:lnTo>
                  <a:pt x="3681" y="115"/>
                </a:lnTo>
                <a:lnTo>
                  <a:pt x="3220"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8"/>
          <p:cNvSpPr/>
          <p:nvPr/>
        </p:nvSpPr>
        <p:spPr>
          <a:xfrm>
            <a:off x="8591870" y="158066"/>
            <a:ext cx="300907" cy="174476"/>
          </a:xfrm>
          <a:custGeom>
            <a:rect b="b" l="l" r="r" t="t"/>
            <a:pathLst>
              <a:path extrusionOk="0" h="5636" w="9720">
                <a:moveTo>
                  <a:pt x="7477" y="0"/>
                </a:moveTo>
                <a:lnTo>
                  <a:pt x="7074" y="58"/>
                </a:lnTo>
                <a:lnTo>
                  <a:pt x="6614" y="230"/>
                </a:lnTo>
                <a:lnTo>
                  <a:pt x="6154" y="460"/>
                </a:lnTo>
                <a:lnTo>
                  <a:pt x="5752" y="690"/>
                </a:lnTo>
                <a:lnTo>
                  <a:pt x="5349" y="978"/>
                </a:lnTo>
                <a:lnTo>
                  <a:pt x="4601" y="1668"/>
                </a:lnTo>
                <a:lnTo>
                  <a:pt x="3969" y="2358"/>
                </a:lnTo>
                <a:lnTo>
                  <a:pt x="3106" y="3221"/>
                </a:lnTo>
                <a:lnTo>
                  <a:pt x="2646" y="3681"/>
                </a:lnTo>
                <a:lnTo>
                  <a:pt x="2186" y="4083"/>
                </a:lnTo>
                <a:lnTo>
                  <a:pt x="1726" y="4486"/>
                </a:lnTo>
                <a:lnTo>
                  <a:pt x="1209" y="4773"/>
                </a:lnTo>
                <a:lnTo>
                  <a:pt x="634" y="5003"/>
                </a:lnTo>
                <a:lnTo>
                  <a:pt x="1" y="5118"/>
                </a:lnTo>
                <a:lnTo>
                  <a:pt x="1" y="5176"/>
                </a:lnTo>
                <a:lnTo>
                  <a:pt x="173" y="5291"/>
                </a:lnTo>
                <a:lnTo>
                  <a:pt x="576" y="5406"/>
                </a:lnTo>
                <a:lnTo>
                  <a:pt x="1554" y="5578"/>
                </a:lnTo>
                <a:lnTo>
                  <a:pt x="2531" y="5636"/>
                </a:lnTo>
                <a:lnTo>
                  <a:pt x="3566" y="5578"/>
                </a:lnTo>
                <a:lnTo>
                  <a:pt x="4486" y="5463"/>
                </a:lnTo>
                <a:lnTo>
                  <a:pt x="5407" y="5233"/>
                </a:lnTo>
                <a:lnTo>
                  <a:pt x="6327" y="4946"/>
                </a:lnTo>
                <a:lnTo>
                  <a:pt x="7247" y="4601"/>
                </a:lnTo>
                <a:lnTo>
                  <a:pt x="7649" y="4371"/>
                </a:lnTo>
                <a:lnTo>
                  <a:pt x="8052" y="4083"/>
                </a:lnTo>
                <a:lnTo>
                  <a:pt x="8627" y="3623"/>
                </a:lnTo>
                <a:lnTo>
                  <a:pt x="8914" y="3336"/>
                </a:lnTo>
                <a:lnTo>
                  <a:pt x="9202" y="2991"/>
                </a:lnTo>
                <a:lnTo>
                  <a:pt x="9432" y="2703"/>
                </a:lnTo>
                <a:lnTo>
                  <a:pt x="9605" y="2301"/>
                </a:lnTo>
                <a:lnTo>
                  <a:pt x="9720" y="1956"/>
                </a:lnTo>
                <a:lnTo>
                  <a:pt x="9720" y="1553"/>
                </a:lnTo>
                <a:lnTo>
                  <a:pt x="9605" y="1150"/>
                </a:lnTo>
                <a:lnTo>
                  <a:pt x="9375" y="805"/>
                </a:lnTo>
                <a:lnTo>
                  <a:pt x="9087" y="518"/>
                </a:lnTo>
                <a:lnTo>
                  <a:pt x="8742" y="288"/>
                </a:lnTo>
                <a:lnTo>
                  <a:pt x="8282" y="115"/>
                </a:lnTo>
                <a:lnTo>
                  <a:pt x="7879" y="58"/>
                </a:lnTo>
                <a:lnTo>
                  <a:pt x="7477" y="0"/>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8"/>
          <p:cNvSpPr/>
          <p:nvPr/>
        </p:nvSpPr>
        <p:spPr>
          <a:xfrm>
            <a:off x="476396" y="4122342"/>
            <a:ext cx="542995" cy="404150"/>
          </a:xfrm>
          <a:custGeom>
            <a:rect b="b" l="l" r="r" t="t"/>
            <a:pathLst>
              <a:path extrusionOk="0" h="13055" w="17540">
                <a:moveTo>
                  <a:pt x="17540" y="0"/>
                </a:moveTo>
                <a:lnTo>
                  <a:pt x="17482" y="58"/>
                </a:lnTo>
                <a:lnTo>
                  <a:pt x="17080" y="518"/>
                </a:lnTo>
                <a:lnTo>
                  <a:pt x="16620" y="978"/>
                </a:lnTo>
                <a:lnTo>
                  <a:pt x="16160" y="1323"/>
                </a:lnTo>
                <a:lnTo>
                  <a:pt x="15642" y="1610"/>
                </a:lnTo>
                <a:lnTo>
                  <a:pt x="15124" y="1898"/>
                </a:lnTo>
                <a:lnTo>
                  <a:pt x="14549" y="2185"/>
                </a:lnTo>
                <a:lnTo>
                  <a:pt x="13399" y="2531"/>
                </a:lnTo>
                <a:lnTo>
                  <a:pt x="12192" y="2876"/>
                </a:lnTo>
                <a:lnTo>
                  <a:pt x="10984" y="3106"/>
                </a:lnTo>
                <a:lnTo>
                  <a:pt x="9776" y="3336"/>
                </a:lnTo>
                <a:lnTo>
                  <a:pt x="8569" y="3566"/>
                </a:lnTo>
                <a:lnTo>
                  <a:pt x="6728" y="3968"/>
                </a:lnTo>
                <a:lnTo>
                  <a:pt x="5751" y="4198"/>
                </a:lnTo>
                <a:lnTo>
                  <a:pt x="4831" y="4428"/>
                </a:lnTo>
                <a:lnTo>
                  <a:pt x="3911" y="4773"/>
                </a:lnTo>
                <a:lnTo>
                  <a:pt x="3048" y="5176"/>
                </a:lnTo>
                <a:lnTo>
                  <a:pt x="2243" y="5693"/>
                </a:lnTo>
                <a:lnTo>
                  <a:pt x="1495" y="6268"/>
                </a:lnTo>
                <a:lnTo>
                  <a:pt x="1208" y="6556"/>
                </a:lnTo>
                <a:lnTo>
                  <a:pt x="978" y="6901"/>
                </a:lnTo>
                <a:lnTo>
                  <a:pt x="748" y="7246"/>
                </a:lnTo>
                <a:lnTo>
                  <a:pt x="518" y="7591"/>
                </a:lnTo>
                <a:lnTo>
                  <a:pt x="345" y="7994"/>
                </a:lnTo>
                <a:lnTo>
                  <a:pt x="173" y="8396"/>
                </a:lnTo>
                <a:lnTo>
                  <a:pt x="115" y="8856"/>
                </a:lnTo>
                <a:lnTo>
                  <a:pt x="0" y="9259"/>
                </a:lnTo>
                <a:lnTo>
                  <a:pt x="0" y="9719"/>
                </a:lnTo>
                <a:lnTo>
                  <a:pt x="0" y="10121"/>
                </a:lnTo>
                <a:lnTo>
                  <a:pt x="58" y="10524"/>
                </a:lnTo>
                <a:lnTo>
                  <a:pt x="173" y="10926"/>
                </a:lnTo>
                <a:lnTo>
                  <a:pt x="288" y="11329"/>
                </a:lnTo>
                <a:lnTo>
                  <a:pt x="518" y="11674"/>
                </a:lnTo>
                <a:lnTo>
                  <a:pt x="748" y="12019"/>
                </a:lnTo>
                <a:lnTo>
                  <a:pt x="1035" y="12307"/>
                </a:lnTo>
                <a:lnTo>
                  <a:pt x="1380" y="12537"/>
                </a:lnTo>
                <a:lnTo>
                  <a:pt x="1725" y="12709"/>
                </a:lnTo>
                <a:lnTo>
                  <a:pt x="2070" y="12882"/>
                </a:lnTo>
                <a:lnTo>
                  <a:pt x="2415" y="12997"/>
                </a:lnTo>
                <a:lnTo>
                  <a:pt x="2818" y="13054"/>
                </a:lnTo>
                <a:lnTo>
                  <a:pt x="4026" y="13054"/>
                </a:lnTo>
                <a:lnTo>
                  <a:pt x="4831" y="12939"/>
                </a:lnTo>
                <a:lnTo>
                  <a:pt x="5636" y="12767"/>
                </a:lnTo>
                <a:lnTo>
                  <a:pt x="6383" y="12537"/>
                </a:lnTo>
                <a:lnTo>
                  <a:pt x="7073" y="12307"/>
                </a:lnTo>
                <a:lnTo>
                  <a:pt x="7936" y="11904"/>
                </a:lnTo>
                <a:lnTo>
                  <a:pt x="8799" y="11444"/>
                </a:lnTo>
                <a:lnTo>
                  <a:pt x="9604" y="10984"/>
                </a:lnTo>
                <a:lnTo>
                  <a:pt x="10351" y="10409"/>
                </a:lnTo>
                <a:lnTo>
                  <a:pt x="11099" y="9834"/>
                </a:lnTo>
                <a:lnTo>
                  <a:pt x="11847" y="9201"/>
                </a:lnTo>
                <a:lnTo>
                  <a:pt x="12537" y="8511"/>
                </a:lnTo>
                <a:lnTo>
                  <a:pt x="13169" y="7879"/>
                </a:lnTo>
                <a:lnTo>
                  <a:pt x="13802" y="7131"/>
                </a:lnTo>
                <a:lnTo>
                  <a:pt x="14434" y="6383"/>
                </a:lnTo>
                <a:lnTo>
                  <a:pt x="15009" y="5578"/>
                </a:lnTo>
                <a:lnTo>
                  <a:pt x="15584" y="4773"/>
                </a:lnTo>
                <a:lnTo>
                  <a:pt x="16045" y="3968"/>
                </a:lnTo>
                <a:lnTo>
                  <a:pt x="16562" y="3106"/>
                </a:lnTo>
                <a:lnTo>
                  <a:pt x="16965" y="2185"/>
                </a:lnTo>
                <a:lnTo>
                  <a:pt x="17310" y="1323"/>
                </a:lnTo>
                <a:lnTo>
                  <a:pt x="17540" y="518"/>
                </a:lnTo>
                <a:lnTo>
                  <a:pt x="17540" y="115"/>
                </a:lnTo>
                <a:lnTo>
                  <a:pt x="17540"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8"/>
          <p:cNvSpPr/>
          <p:nvPr/>
        </p:nvSpPr>
        <p:spPr>
          <a:xfrm>
            <a:off x="440795" y="314384"/>
            <a:ext cx="261715" cy="222553"/>
          </a:xfrm>
          <a:custGeom>
            <a:rect b="b" l="l" r="r" t="t"/>
            <a:pathLst>
              <a:path extrusionOk="0" h="7189" w="8454">
                <a:moveTo>
                  <a:pt x="1840" y="0"/>
                </a:moveTo>
                <a:lnTo>
                  <a:pt x="1380" y="58"/>
                </a:lnTo>
                <a:lnTo>
                  <a:pt x="978" y="173"/>
                </a:lnTo>
                <a:lnTo>
                  <a:pt x="633" y="345"/>
                </a:lnTo>
                <a:lnTo>
                  <a:pt x="288" y="633"/>
                </a:lnTo>
                <a:lnTo>
                  <a:pt x="58" y="978"/>
                </a:lnTo>
                <a:lnTo>
                  <a:pt x="0" y="1380"/>
                </a:lnTo>
                <a:lnTo>
                  <a:pt x="0" y="1725"/>
                </a:lnTo>
                <a:lnTo>
                  <a:pt x="58" y="2128"/>
                </a:lnTo>
                <a:lnTo>
                  <a:pt x="173" y="2530"/>
                </a:lnTo>
                <a:lnTo>
                  <a:pt x="345" y="2875"/>
                </a:lnTo>
                <a:lnTo>
                  <a:pt x="575" y="3278"/>
                </a:lnTo>
                <a:lnTo>
                  <a:pt x="978" y="3853"/>
                </a:lnTo>
                <a:lnTo>
                  <a:pt x="1323" y="4256"/>
                </a:lnTo>
                <a:lnTo>
                  <a:pt x="1668" y="4601"/>
                </a:lnTo>
                <a:lnTo>
                  <a:pt x="2358" y="5176"/>
                </a:lnTo>
                <a:lnTo>
                  <a:pt x="3220" y="5693"/>
                </a:lnTo>
                <a:lnTo>
                  <a:pt x="4026" y="6153"/>
                </a:lnTo>
                <a:lnTo>
                  <a:pt x="4946" y="6556"/>
                </a:lnTo>
                <a:lnTo>
                  <a:pt x="5866" y="6843"/>
                </a:lnTo>
                <a:lnTo>
                  <a:pt x="6843" y="7073"/>
                </a:lnTo>
                <a:lnTo>
                  <a:pt x="7821" y="7188"/>
                </a:lnTo>
                <a:lnTo>
                  <a:pt x="8223" y="7188"/>
                </a:lnTo>
                <a:lnTo>
                  <a:pt x="8396" y="7131"/>
                </a:lnTo>
                <a:lnTo>
                  <a:pt x="8454" y="7131"/>
                </a:lnTo>
                <a:lnTo>
                  <a:pt x="8454" y="7073"/>
                </a:lnTo>
                <a:lnTo>
                  <a:pt x="7878" y="6786"/>
                </a:lnTo>
                <a:lnTo>
                  <a:pt x="7418" y="6441"/>
                </a:lnTo>
                <a:lnTo>
                  <a:pt x="6958" y="5981"/>
                </a:lnTo>
                <a:lnTo>
                  <a:pt x="6613" y="5463"/>
                </a:lnTo>
                <a:lnTo>
                  <a:pt x="6326" y="4946"/>
                </a:lnTo>
                <a:lnTo>
                  <a:pt x="5981" y="4371"/>
                </a:lnTo>
                <a:lnTo>
                  <a:pt x="5406" y="3335"/>
                </a:lnTo>
                <a:lnTo>
                  <a:pt x="4946" y="2473"/>
                </a:lnTo>
                <a:lnTo>
                  <a:pt x="4428" y="1668"/>
                </a:lnTo>
                <a:lnTo>
                  <a:pt x="4141" y="1265"/>
                </a:lnTo>
                <a:lnTo>
                  <a:pt x="3853" y="920"/>
                </a:lnTo>
                <a:lnTo>
                  <a:pt x="3450" y="575"/>
                </a:lnTo>
                <a:lnTo>
                  <a:pt x="3048" y="288"/>
                </a:lnTo>
                <a:lnTo>
                  <a:pt x="2703" y="115"/>
                </a:lnTo>
                <a:lnTo>
                  <a:pt x="2300" y="0"/>
                </a:lnTo>
                <a:close/>
              </a:path>
            </a:pathLst>
          </a:custGeom>
          <a:solidFill>
            <a:srgbClr val="FEB7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8"/>
          <p:cNvSpPr/>
          <p:nvPr/>
        </p:nvSpPr>
        <p:spPr>
          <a:xfrm>
            <a:off x="832438" y="152383"/>
            <a:ext cx="240354" cy="149556"/>
          </a:xfrm>
          <a:custGeom>
            <a:rect b="b" l="l" r="r" t="t"/>
            <a:pathLst>
              <a:path extrusionOk="0" h="4831" w="7764">
                <a:moveTo>
                  <a:pt x="1208" y="0"/>
                </a:moveTo>
                <a:lnTo>
                  <a:pt x="863" y="115"/>
                </a:lnTo>
                <a:lnTo>
                  <a:pt x="576" y="230"/>
                </a:lnTo>
                <a:lnTo>
                  <a:pt x="346" y="460"/>
                </a:lnTo>
                <a:lnTo>
                  <a:pt x="116" y="748"/>
                </a:lnTo>
                <a:lnTo>
                  <a:pt x="0" y="1035"/>
                </a:lnTo>
                <a:lnTo>
                  <a:pt x="0" y="1380"/>
                </a:lnTo>
                <a:lnTo>
                  <a:pt x="58" y="1725"/>
                </a:lnTo>
                <a:lnTo>
                  <a:pt x="173" y="2128"/>
                </a:lnTo>
                <a:lnTo>
                  <a:pt x="346" y="2415"/>
                </a:lnTo>
                <a:lnTo>
                  <a:pt x="518" y="2703"/>
                </a:lnTo>
                <a:lnTo>
                  <a:pt x="806" y="2933"/>
                </a:lnTo>
                <a:lnTo>
                  <a:pt x="1151" y="3163"/>
                </a:lnTo>
                <a:lnTo>
                  <a:pt x="1496" y="3335"/>
                </a:lnTo>
                <a:lnTo>
                  <a:pt x="1898" y="3450"/>
                </a:lnTo>
                <a:lnTo>
                  <a:pt x="2243" y="3565"/>
                </a:lnTo>
                <a:lnTo>
                  <a:pt x="3048" y="3680"/>
                </a:lnTo>
                <a:lnTo>
                  <a:pt x="3853" y="3738"/>
                </a:lnTo>
                <a:lnTo>
                  <a:pt x="4889" y="3853"/>
                </a:lnTo>
                <a:lnTo>
                  <a:pt x="5924" y="3968"/>
                </a:lnTo>
                <a:lnTo>
                  <a:pt x="6441" y="4083"/>
                </a:lnTo>
                <a:lnTo>
                  <a:pt x="6901" y="4255"/>
                </a:lnTo>
                <a:lnTo>
                  <a:pt x="7361" y="4486"/>
                </a:lnTo>
                <a:lnTo>
                  <a:pt x="7706" y="4831"/>
                </a:lnTo>
                <a:lnTo>
                  <a:pt x="7764" y="4831"/>
                </a:lnTo>
                <a:lnTo>
                  <a:pt x="7764" y="4773"/>
                </a:lnTo>
                <a:lnTo>
                  <a:pt x="7706" y="4658"/>
                </a:lnTo>
                <a:lnTo>
                  <a:pt x="7591" y="4313"/>
                </a:lnTo>
                <a:lnTo>
                  <a:pt x="7189" y="3623"/>
                </a:lnTo>
                <a:lnTo>
                  <a:pt x="6729" y="2933"/>
                </a:lnTo>
                <a:lnTo>
                  <a:pt x="6154" y="2300"/>
                </a:lnTo>
                <a:lnTo>
                  <a:pt x="5579" y="1783"/>
                </a:lnTo>
                <a:lnTo>
                  <a:pt x="4946" y="1265"/>
                </a:lnTo>
                <a:lnTo>
                  <a:pt x="4313" y="805"/>
                </a:lnTo>
                <a:lnTo>
                  <a:pt x="3623" y="460"/>
                </a:lnTo>
                <a:lnTo>
                  <a:pt x="2876" y="173"/>
                </a:lnTo>
                <a:lnTo>
                  <a:pt x="2243" y="58"/>
                </a:lnTo>
                <a:lnTo>
                  <a:pt x="1553"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8"/>
          <p:cNvSpPr/>
          <p:nvPr/>
        </p:nvSpPr>
        <p:spPr>
          <a:xfrm>
            <a:off x="471041" y="4572743"/>
            <a:ext cx="341833" cy="263510"/>
          </a:xfrm>
          <a:custGeom>
            <a:rect b="b" l="l" r="r" t="t"/>
            <a:pathLst>
              <a:path extrusionOk="0" h="8512" w="11042">
                <a:moveTo>
                  <a:pt x="10984" y="0"/>
                </a:moveTo>
                <a:lnTo>
                  <a:pt x="10984" y="58"/>
                </a:lnTo>
                <a:lnTo>
                  <a:pt x="10697" y="288"/>
                </a:lnTo>
                <a:lnTo>
                  <a:pt x="10467" y="575"/>
                </a:lnTo>
                <a:lnTo>
                  <a:pt x="9834" y="978"/>
                </a:lnTo>
                <a:lnTo>
                  <a:pt x="9202" y="1266"/>
                </a:lnTo>
                <a:lnTo>
                  <a:pt x="8512" y="1496"/>
                </a:lnTo>
                <a:lnTo>
                  <a:pt x="7822" y="1668"/>
                </a:lnTo>
                <a:lnTo>
                  <a:pt x="7074" y="1841"/>
                </a:lnTo>
                <a:lnTo>
                  <a:pt x="5636" y="2013"/>
                </a:lnTo>
                <a:lnTo>
                  <a:pt x="4716" y="2128"/>
                </a:lnTo>
                <a:lnTo>
                  <a:pt x="3854" y="2301"/>
                </a:lnTo>
                <a:lnTo>
                  <a:pt x="2991" y="2473"/>
                </a:lnTo>
                <a:lnTo>
                  <a:pt x="2128" y="2761"/>
                </a:lnTo>
                <a:lnTo>
                  <a:pt x="1783" y="2933"/>
                </a:lnTo>
                <a:lnTo>
                  <a:pt x="1438" y="3163"/>
                </a:lnTo>
                <a:lnTo>
                  <a:pt x="1151" y="3393"/>
                </a:lnTo>
                <a:lnTo>
                  <a:pt x="863" y="3623"/>
                </a:lnTo>
                <a:lnTo>
                  <a:pt x="633" y="3968"/>
                </a:lnTo>
                <a:lnTo>
                  <a:pt x="403" y="4256"/>
                </a:lnTo>
                <a:lnTo>
                  <a:pt x="231" y="4601"/>
                </a:lnTo>
                <a:lnTo>
                  <a:pt x="116" y="5003"/>
                </a:lnTo>
                <a:lnTo>
                  <a:pt x="58" y="5348"/>
                </a:lnTo>
                <a:lnTo>
                  <a:pt x="1" y="5751"/>
                </a:lnTo>
                <a:lnTo>
                  <a:pt x="58" y="6096"/>
                </a:lnTo>
                <a:lnTo>
                  <a:pt x="116" y="6499"/>
                </a:lnTo>
                <a:lnTo>
                  <a:pt x="173" y="6901"/>
                </a:lnTo>
                <a:lnTo>
                  <a:pt x="346" y="7246"/>
                </a:lnTo>
                <a:lnTo>
                  <a:pt x="518" y="7534"/>
                </a:lnTo>
                <a:lnTo>
                  <a:pt x="748" y="7821"/>
                </a:lnTo>
                <a:lnTo>
                  <a:pt x="1036" y="8051"/>
                </a:lnTo>
                <a:lnTo>
                  <a:pt x="1266" y="8224"/>
                </a:lnTo>
                <a:lnTo>
                  <a:pt x="1611" y="8396"/>
                </a:lnTo>
                <a:lnTo>
                  <a:pt x="1898" y="8454"/>
                </a:lnTo>
                <a:lnTo>
                  <a:pt x="2243" y="8511"/>
                </a:lnTo>
                <a:lnTo>
                  <a:pt x="2588" y="8511"/>
                </a:lnTo>
                <a:lnTo>
                  <a:pt x="3279" y="8396"/>
                </a:lnTo>
                <a:lnTo>
                  <a:pt x="3969" y="8224"/>
                </a:lnTo>
                <a:lnTo>
                  <a:pt x="4659" y="7936"/>
                </a:lnTo>
                <a:lnTo>
                  <a:pt x="5291" y="7649"/>
                </a:lnTo>
                <a:lnTo>
                  <a:pt x="5809" y="7361"/>
                </a:lnTo>
                <a:lnTo>
                  <a:pt x="6671" y="6844"/>
                </a:lnTo>
                <a:lnTo>
                  <a:pt x="7477" y="6211"/>
                </a:lnTo>
                <a:lnTo>
                  <a:pt x="8282" y="5521"/>
                </a:lnTo>
                <a:lnTo>
                  <a:pt x="8972" y="4716"/>
                </a:lnTo>
                <a:lnTo>
                  <a:pt x="9604" y="3911"/>
                </a:lnTo>
                <a:lnTo>
                  <a:pt x="10122" y="2991"/>
                </a:lnTo>
                <a:lnTo>
                  <a:pt x="10524" y="2071"/>
                </a:lnTo>
                <a:lnTo>
                  <a:pt x="10869" y="1150"/>
                </a:lnTo>
                <a:lnTo>
                  <a:pt x="10984" y="460"/>
                </a:lnTo>
                <a:lnTo>
                  <a:pt x="11042" y="115"/>
                </a:lnTo>
                <a:lnTo>
                  <a:pt x="10984"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8"/>
          <p:cNvSpPr/>
          <p:nvPr/>
        </p:nvSpPr>
        <p:spPr>
          <a:xfrm>
            <a:off x="494197" y="949910"/>
            <a:ext cx="154911" cy="343628"/>
          </a:xfrm>
          <a:custGeom>
            <a:rect b="b" l="l" r="r" t="t"/>
            <a:pathLst>
              <a:path extrusionOk="0" h="11100" w="5004">
                <a:moveTo>
                  <a:pt x="3336" y="1"/>
                </a:moveTo>
                <a:lnTo>
                  <a:pt x="3106" y="173"/>
                </a:lnTo>
                <a:lnTo>
                  <a:pt x="2646" y="576"/>
                </a:lnTo>
                <a:lnTo>
                  <a:pt x="2070" y="1208"/>
                </a:lnTo>
                <a:lnTo>
                  <a:pt x="1553" y="1899"/>
                </a:lnTo>
                <a:lnTo>
                  <a:pt x="1093" y="2704"/>
                </a:lnTo>
                <a:lnTo>
                  <a:pt x="690" y="3509"/>
                </a:lnTo>
                <a:lnTo>
                  <a:pt x="403" y="4371"/>
                </a:lnTo>
                <a:lnTo>
                  <a:pt x="173" y="5234"/>
                </a:lnTo>
                <a:lnTo>
                  <a:pt x="58" y="6097"/>
                </a:lnTo>
                <a:lnTo>
                  <a:pt x="0" y="6959"/>
                </a:lnTo>
                <a:lnTo>
                  <a:pt x="0" y="7477"/>
                </a:lnTo>
                <a:lnTo>
                  <a:pt x="58" y="8109"/>
                </a:lnTo>
                <a:lnTo>
                  <a:pt x="115" y="8742"/>
                </a:lnTo>
                <a:lnTo>
                  <a:pt x="288" y="9317"/>
                </a:lnTo>
                <a:lnTo>
                  <a:pt x="518" y="9892"/>
                </a:lnTo>
                <a:lnTo>
                  <a:pt x="805" y="10410"/>
                </a:lnTo>
                <a:lnTo>
                  <a:pt x="1035" y="10582"/>
                </a:lnTo>
                <a:lnTo>
                  <a:pt x="1208" y="10755"/>
                </a:lnTo>
                <a:lnTo>
                  <a:pt x="1495" y="10927"/>
                </a:lnTo>
                <a:lnTo>
                  <a:pt x="1725" y="10985"/>
                </a:lnTo>
                <a:lnTo>
                  <a:pt x="2070" y="11042"/>
                </a:lnTo>
                <a:lnTo>
                  <a:pt x="2416" y="11100"/>
                </a:lnTo>
                <a:lnTo>
                  <a:pt x="2703" y="11042"/>
                </a:lnTo>
                <a:lnTo>
                  <a:pt x="3048" y="10985"/>
                </a:lnTo>
                <a:lnTo>
                  <a:pt x="3336" y="10812"/>
                </a:lnTo>
                <a:lnTo>
                  <a:pt x="3681" y="10697"/>
                </a:lnTo>
                <a:lnTo>
                  <a:pt x="3911" y="10525"/>
                </a:lnTo>
                <a:lnTo>
                  <a:pt x="4198" y="10295"/>
                </a:lnTo>
                <a:lnTo>
                  <a:pt x="4428" y="10064"/>
                </a:lnTo>
                <a:lnTo>
                  <a:pt x="4601" y="9777"/>
                </a:lnTo>
                <a:lnTo>
                  <a:pt x="4773" y="9489"/>
                </a:lnTo>
                <a:lnTo>
                  <a:pt x="4888" y="9202"/>
                </a:lnTo>
                <a:lnTo>
                  <a:pt x="4946" y="8857"/>
                </a:lnTo>
                <a:lnTo>
                  <a:pt x="5003" y="8569"/>
                </a:lnTo>
                <a:lnTo>
                  <a:pt x="5003" y="7879"/>
                </a:lnTo>
                <a:lnTo>
                  <a:pt x="4888" y="7132"/>
                </a:lnTo>
                <a:lnTo>
                  <a:pt x="4716" y="6384"/>
                </a:lnTo>
                <a:lnTo>
                  <a:pt x="4428" y="5636"/>
                </a:lnTo>
                <a:lnTo>
                  <a:pt x="4141" y="4889"/>
                </a:lnTo>
                <a:lnTo>
                  <a:pt x="3681" y="3739"/>
                </a:lnTo>
                <a:lnTo>
                  <a:pt x="3508" y="3106"/>
                </a:lnTo>
                <a:lnTo>
                  <a:pt x="3336" y="2531"/>
                </a:lnTo>
                <a:lnTo>
                  <a:pt x="3221" y="1899"/>
                </a:lnTo>
                <a:lnTo>
                  <a:pt x="3163" y="1266"/>
                </a:lnTo>
                <a:lnTo>
                  <a:pt x="3278" y="633"/>
                </a:lnTo>
                <a:lnTo>
                  <a:pt x="3451" y="58"/>
                </a:lnTo>
                <a:lnTo>
                  <a:pt x="3451"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8"/>
          <p:cNvSpPr/>
          <p:nvPr/>
        </p:nvSpPr>
        <p:spPr>
          <a:xfrm>
            <a:off x="8530268" y="3889108"/>
            <a:ext cx="295551" cy="236825"/>
          </a:xfrm>
          <a:custGeom>
            <a:rect b="b" l="l" r="r" t="t"/>
            <a:pathLst>
              <a:path extrusionOk="0" h="7650" w="9547">
                <a:moveTo>
                  <a:pt x="6902" y="1"/>
                </a:moveTo>
                <a:lnTo>
                  <a:pt x="6557" y="58"/>
                </a:lnTo>
                <a:lnTo>
                  <a:pt x="6212" y="116"/>
                </a:lnTo>
                <a:lnTo>
                  <a:pt x="5924" y="231"/>
                </a:lnTo>
                <a:lnTo>
                  <a:pt x="5636" y="346"/>
                </a:lnTo>
                <a:lnTo>
                  <a:pt x="5349" y="576"/>
                </a:lnTo>
                <a:lnTo>
                  <a:pt x="4831" y="979"/>
                </a:lnTo>
                <a:lnTo>
                  <a:pt x="4371" y="1611"/>
                </a:lnTo>
                <a:lnTo>
                  <a:pt x="3911" y="2244"/>
                </a:lnTo>
                <a:lnTo>
                  <a:pt x="3566" y="2934"/>
                </a:lnTo>
                <a:lnTo>
                  <a:pt x="3221" y="3624"/>
                </a:lnTo>
                <a:lnTo>
                  <a:pt x="2646" y="4716"/>
                </a:lnTo>
                <a:lnTo>
                  <a:pt x="2301" y="5292"/>
                </a:lnTo>
                <a:lnTo>
                  <a:pt x="1956" y="5809"/>
                </a:lnTo>
                <a:lnTo>
                  <a:pt x="1553" y="6327"/>
                </a:lnTo>
                <a:lnTo>
                  <a:pt x="1151" y="6787"/>
                </a:lnTo>
                <a:lnTo>
                  <a:pt x="633" y="7132"/>
                </a:lnTo>
                <a:lnTo>
                  <a:pt x="58" y="7419"/>
                </a:lnTo>
                <a:lnTo>
                  <a:pt x="1" y="7419"/>
                </a:lnTo>
                <a:lnTo>
                  <a:pt x="58" y="7477"/>
                </a:lnTo>
                <a:lnTo>
                  <a:pt x="403" y="7534"/>
                </a:lnTo>
                <a:lnTo>
                  <a:pt x="978" y="7649"/>
                </a:lnTo>
                <a:lnTo>
                  <a:pt x="1841" y="7649"/>
                </a:lnTo>
                <a:lnTo>
                  <a:pt x="2704" y="7592"/>
                </a:lnTo>
                <a:lnTo>
                  <a:pt x="3566" y="7362"/>
                </a:lnTo>
                <a:lnTo>
                  <a:pt x="4429" y="7132"/>
                </a:lnTo>
                <a:lnTo>
                  <a:pt x="5291" y="6787"/>
                </a:lnTo>
                <a:lnTo>
                  <a:pt x="6096" y="6384"/>
                </a:lnTo>
                <a:lnTo>
                  <a:pt x="6844" y="5867"/>
                </a:lnTo>
                <a:lnTo>
                  <a:pt x="7534" y="5349"/>
                </a:lnTo>
                <a:lnTo>
                  <a:pt x="7879" y="5004"/>
                </a:lnTo>
                <a:lnTo>
                  <a:pt x="8339" y="4544"/>
                </a:lnTo>
                <a:lnTo>
                  <a:pt x="8742" y="4084"/>
                </a:lnTo>
                <a:lnTo>
                  <a:pt x="9087" y="3566"/>
                </a:lnTo>
                <a:lnTo>
                  <a:pt x="9374" y="3049"/>
                </a:lnTo>
                <a:lnTo>
                  <a:pt x="9489" y="2474"/>
                </a:lnTo>
                <a:lnTo>
                  <a:pt x="9547" y="2186"/>
                </a:lnTo>
                <a:lnTo>
                  <a:pt x="9547" y="1899"/>
                </a:lnTo>
                <a:lnTo>
                  <a:pt x="9489" y="1611"/>
                </a:lnTo>
                <a:lnTo>
                  <a:pt x="9374" y="1381"/>
                </a:lnTo>
                <a:lnTo>
                  <a:pt x="9202" y="1094"/>
                </a:lnTo>
                <a:lnTo>
                  <a:pt x="8972" y="806"/>
                </a:lnTo>
                <a:lnTo>
                  <a:pt x="8742" y="633"/>
                </a:lnTo>
                <a:lnTo>
                  <a:pt x="8454" y="403"/>
                </a:lnTo>
                <a:lnTo>
                  <a:pt x="8167" y="288"/>
                </a:lnTo>
                <a:lnTo>
                  <a:pt x="7822" y="173"/>
                </a:lnTo>
                <a:lnTo>
                  <a:pt x="7534" y="58"/>
                </a:lnTo>
                <a:lnTo>
                  <a:pt x="7247"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8"/>
          <p:cNvSpPr/>
          <p:nvPr/>
        </p:nvSpPr>
        <p:spPr>
          <a:xfrm>
            <a:off x="882280" y="4325269"/>
            <a:ext cx="315147" cy="674750"/>
          </a:xfrm>
          <a:custGeom>
            <a:rect b="b" l="l" r="r" t="t"/>
            <a:pathLst>
              <a:path extrusionOk="0" h="21796" w="10180">
                <a:moveTo>
                  <a:pt x="9719" y="1"/>
                </a:moveTo>
                <a:lnTo>
                  <a:pt x="9317" y="174"/>
                </a:lnTo>
                <a:lnTo>
                  <a:pt x="8569" y="691"/>
                </a:lnTo>
                <a:lnTo>
                  <a:pt x="7477" y="1439"/>
                </a:lnTo>
                <a:lnTo>
                  <a:pt x="6499" y="2359"/>
                </a:lnTo>
                <a:lnTo>
                  <a:pt x="5521" y="3279"/>
                </a:lnTo>
                <a:lnTo>
                  <a:pt x="4659" y="4314"/>
                </a:lnTo>
                <a:lnTo>
                  <a:pt x="3854" y="5407"/>
                </a:lnTo>
                <a:lnTo>
                  <a:pt x="3049" y="6499"/>
                </a:lnTo>
                <a:lnTo>
                  <a:pt x="2358" y="7649"/>
                </a:lnTo>
                <a:lnTo>
                  <a:pt x="1726" y="8799"/>
                </a:lnTo>
                <a:lnTo>
                  <a:pt x="1266" y="9777"/>
                </a:lnTo>
                <a:lnTo>
                  <a:pt x="863" y="10755"/>
                </a:lnTo>
                <a:lnTo>
                  <a:pt x="576" y="11790"/>
                </a:lnTo>
                <a:lnTo>
                  <a:pt x="288" y="12825"/>
                </a:lnTo>
                <a:lnTo>
                  <a:pt x="116" y="13860"/>
                </a:lnTo>
                <a:lnTo>
                  <a:pt x="1" y="14895"/>
                </a:lnTo>
                <a:lnTo>
                  <a:pt x="1" y="15988"/>
                </a:lnTo>
                <a:lnTo>
                  <a:pt x="116" y="17023"/>
                </a:lnTo>
                <a:lnTo>
                  <a:pt x="288" y="17943"/>
                </a:lnTo>
                <a:lnTo>
                  <a:pt x="576" y="18806"/>
                </a:lnTo>
                <a:lnTo>
                  <a:pt x="978" y="19611"/>
                </a:lnTo>
                <a:lnTo>
                  <a:pt x="1266" y="19956"/>
                </a:lnTo>
                <a:lnTo>
                  <a:pt x="1496" y="20301"/>
                </a:lnTo>
                <a:lnTo>
                  <a:pt x="1841" y="20646"/>
                </a:lnTo>
                <a:lnTo>
                  <a:pt x="2128" y="20933"/>
                </a:lnTo>
                <a:lnTo>
                  <a:pt x="2473" y="21163"/>
                </a:lnTo>
                <a:lnTo>
                  <a:pt x="2876" y="21393"/>
                </a:lnTo>
                <a:lnTo>
                  <a:pt x="3279" y="21566"/>
                </a:lnTo>
                <a:lnTo>
                  <a:pt x="3739" y="21681"/>
                </a:lnTo>
                <a:lnTo>
                  <a:pt x="4199" y="21796"/>
                </a:lnTo>
                <a:lnTo>
                  <a:pt x="5636" y="21796"/>
                </a:lnTo>
                <a:lnTo>
                  <a:pt x="6039" y="21681"/>
                </a:lnTo>
                <a:lnTo>
                  <a:pt x="6441" y="21566"/>
                </a:lnTo>
                <a:lnTo>
                  <a:pt x="6844" y="21451"/>
                </a:lnTo>
                <a:lnTo>
                  <a:pt x="7247" y="21278"/>
                </a:lnTo>
                <a:lnTo>
                  <a:pt x="7592" y="21048"/>
                </a:lnTo>
                <a:lnTo>
                  <a:pt x="7937" y="20761"/>
                </a:lnTo>
                <a:lnTo>
                  <a:pt x="8224" y="20473"/>
                </a:lnTo>
                <a:lnTo>
                  <a:pt x="8512" y="20186"/>
                </a:lnTo>
                <a:lnTo>
                  <a:pt x="8972" y="19496"/>
                </a:lnTo>
                <a:lnTo>
                  <a:pt x="9374" y="18691"/>
                </a:lnTo>
                <a:lnTo>
                  <a:pt x="9719" y="17828"/>
                </a:lnTo>
                <a:lnTo>
                  <a:pt x="9892" y="17023"/>
                </a:lnTo>
                <a:lnTo>
                  <a:pt x="10064" y="16218"/>
                </a:lnTo>
                <a:lnTo>
                  <a:pt x="10122" y="15413"/>
                </a:lnTo>
                <a:lnTo>
                  <a:pt x="10179" y="14550"/>
                </a:lnTo>
                <a:lnTo>
                  <a:pt x="10122" y="13688"/>
                </a:lnTo>
                <a:lnTo>
                  <a:pt x="10064" y="12882"/>
                </a:lnTo>
                <a:lnTo>
                  <a:pt x="9892" y="11215"/>
                </a:lnTo>
                <a:lnTo>
                  <a:pt x="9547" y="9087"/>
                </a:lnTo>
                <a:lnTo>
                  <a:pt x="9202" y="6902"/>
                </a:lnTo>
                <a:lnTo>
                  <a:pt x="9087" y="5752"/>
                </a:lnTo>
                <a:lnTo>
                  <a:pt x="8972" y="4659"/>
                </a:lnTo>
                <a:lnTo>
                  <a:pt x="8972" y="3566"/>
                </a:lnTo>
                <a:lnTo>
                  <a:pt x="9087" y="2474"/>
                </a:lnTo>
                <a:lnTo>
                  <a:pt x="9202" y="1841"/>
                </a:lnTo>
                <a:lnTo>
                  <a:pt x="9374" y="1266"/>
                </a:lnTo>
                <a:lnTo>
                  <a:pt x="9547" y="634"/>
                </a:lnTo>
                <a:lnTo>
                  <a:pt x="9834" y="58"/>
                </a:lnTo>
                <a:lnTo>
                  <a:pt x="9834"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8"/>
          <p:cNvSpPr/>
          <p:nvPr/>
        </p:nvSpPr>
        <p:spPr>
          <a:xfrm>
            <a:off x="1341596" y="4382261"/>
            <a:ext cx="281311" cy="379229"/>
          </a:xfrm>
          <a:custGeom>
            <a:rect b="b" l="l" r="r" t="t"/>
            <a:pathLst>
              <a:path extrusionOk="0" h="12250" w="9087">
                <a:moveTo>
                  <a:pt x="288" y="0"/>
                </a:moveTo>
                <a:lnTo>
                  <a:pt x="230" y="58"/>
                </a:lnTo>
                <a:lnTo>
                  <a:pt x="173" y="288"/>
                </a:lnTo>
                <a:lnTo>
                  <a:pt x="58" y="863"/>
                </a:lnTo>
                <a:lnTo>
                  <a:pt x="0" y="1668"/>
                </a:lnTo>
                <a:lnTo>
                  <a:pt x="0" y="2530"/>
                </a:lnTo>
                <a:lnTo>
                  <a:pt x="0" y="3336"/>
                </a:lnTo>
                <a:lnTo>
                  <a:pt x="115" y="4198"/>
                </a:lnTo>
                <a:lnTo>
                  <a:pt x="288" y="5003"/>
                </a:lnTo>
                <a:lnTo>
                  <a:pt x="460" y="5808"/>
                </a:lnTo>
                <a:lnTo>
                  <a:pt x="748" y="6613"/>
                </a:lnTo>
                <a:lnTo>
                  <a:pt x="978" y="7361"/>
                </a:lnTo>
                <a:lnTo>
                  <a:pt x="1266" y="7994"/>
                </a:lnTo>
                <a:lnTo>
                  <a:pt x="1553" y="8569"/>
                </a:lnTo>
                <a:lnTo>
                  <a:pt x="1898" y="9144"/>
                </a:lnTo>
                <a:lnTo>
                  <a:pt x="2243" y="9719"/>
                </a:lnTo>
                <a:lnTo>
                  <a:pt x="2646" y="10236"/>
                </a:lnTo>
                <a:lnTo>
                  <a:pt x="3106" y="10696"/>
                </a:lnTo>
                <a:lnTo>
                  <a:pt x="3566" y="11156"/>
                </a:lnTo>
                <a:lnTo>
                  <a:pt x="4141" y="11559"/>
                </a:lnTo>
                <a:lnTo>
                  <a:pt x="4658" y="11847"/>
                </a:lnTo>
                <a:lnTo>
                  <a:pt x="5176" y="12077"/>
                </a:lnTo>
                <a:lnTo>
                  <a:pt x="5694" y="12192"/>
                </a:lnTo>
                <a:lnTo>
                  <a:pt x="6211" y="12249"/>
                </a:lnTo>
                <a:lnTo>
                  <a:pt x="6786" y="12192"/>
                </a:lnTo>
                <a:lnTo>
                  <a:pt x="7304" y="12077"/>
                </a:lnTo>
                <a:lnTo>
                  <a:pt x="7764" y="11789"/>
                </a:lnTo>
                <a:lnTo>
                  <a:pt x="8224" y="11386"/>
                </a:lnTo>
                <a:lnTo>
                  <a:pt x="8626" y="10984"/>
                </a:lnTo>
                <a:lnTo>
                  <a:pt x="8856" y="10466"/>
                </a:lnTo>
                <a:lnTo>
                  <a:pt x="9029" y="10006"/>
                </a:lnTo>
                <a:lnTo>
                  <a:pt x="9086" y="9489"/>
                </a:lnTo>
                <a:lnTo>
                  <a:pt x="9086" y="8971"/>
                </a:lnTo>
                <a:lnTo>
                  <a:pt x="8971" y="8454"/>
                </a:lnTo>
                <a:lnTo>
                  <a:pt x="8741" y="7936"/>
                </a:lnTo>
                <a:lnTo>
                  <a:pt x="8454" y="7419"/>
                </a:lnTo>
                <a:lnTo>
                  <a:pt x="8166" y="7016"/>
                </a:lnTo>
                <a:lnTo>
                  <a:pt x="7879" y="6613"/>
                </a:lnTo>
                <a:lnTo>
                  <a:pt x="7131" y="5866"/>
                </a:lnTo>
                <a:lnTo>
                  <a:pt x="6326" y="5176"/>
                </a:lnTo>
                <a:lnTo>
                  <a:pt x="5521" y="4601"/>
                </a:lnTo>
                <a:lnTo>
                  <a:pt x="4371" y="3911"/>
                </a:lnTo>
                <a:lnTo>
                  <a:pt x="3221" y="3163"/>
                </a:lnTo>
                <a:lnTo>
                  <a:pt x="2646" y="2760"/>
                </a:lnTo>
                <a:lnTo>
                  <a:pt x="2071" y="2300"/>
                </a:lnTo>
                <a:lnTo>
                  <a:pt x="1611" y="1840"/>
                </a:lnTo>
                <a:lnTo>
                  <a:pt x="1151" y="1380"/>
                </a:lnTo>
                <a:lnTo>
                  <a:pt x="690" y="748"/>
                </a:lnTo>
                <a:lnTo>
                  <a:pt x="288"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8"/>
          <p:cNvSpPr/>
          <p:nvPr/>
        </p:nvSpPr>
        <p:spPr>
          <a:xfrm>
            <a:off x="8097668" y="4736508"/>
            <a:ext cx="318707" cy="290227"/>
          </a:xfrm>
          <a:custGeom>
            <a:rect b="b" l="l" r="r" t="t"/>
            <a:pathLst>
              <a:path extrusionOk="0" h="9375" w="10295">
                <a:moveTo>
                  <a:pt x="1" y="1"/>
                </a:moveTo>
                <a:lnTo>
                  <a:pt x="1" y="58"/>
                </a:lnTo>
                <a:lnTo>
                  <a:pt x="1" y="288"/>
                </a:lnTo>
                <a:lnTo>
                  <a:pt x="58" y="864"/>
                </a:lnTo>
                <a:lnTo>
                  <a:pt x="173" y="1554"/>
                </a:lnTo>
                <a:lnTo>
                  <a:pt x="403" y="2301"/>
                </a:lnTo>
                <a:lnTo>
                  <a:pt x="633" y="3049"/>
                </a:lnTo>
                <a:lnTo>
                  <a:pt x="978" y="3739"/>
                </a:lnTo>
                <a:lnTo>
                  <a:pt x="1323" y="4429"/>
                </a:lnTo>
                <a:lnTo>
                  <a:pt x="1668" y="5119"/>
                </a:lnTo>
                <a:lnTo>
                  <a:pt x="2128" y="5752"/>
                </a:lnTo>
                <a:lnTo>
                  <a:pt x="2531" y="6327"/>
                </a:lnTo>
                <a:lnTo>
                  <a:pt x="2934" y="6787"/>
                </a:lnTo>
                <a:lnTo>
                  <a:pt x="3336" y="7247"/>
                </a:lnTo>
                <a:lnTo>
                  <a:pt x="3796" y="7707"/>
                </a:lnTo>
                <a:lnTo>
                  <a:pt x="4256" y="8052"/>
                </a:lnTo>
                <a:lnTo>
                  <a:pt x="4716" y="8397"/>
                </a:lnTo>
                <a:lnTo>
                  <a:pt x="5234" y="8742"/>
                </a:lnTo>
                <a:lnTo>
                  <a:pt x="5809" y="8972"/>
                </a:lnTo>
                <a:lnTo>
                  <a:pt x="6384" y="9202"/>
                </a:lnTo>
                <a:lnTo>
                  <a:pt x="6901" y="9317"/>
                </a:lnTo>
                <a:lnTo>
                  <a:pt x="7419" y="9375"/>
                </a:lnTo>
                <a:lnTo>
                  <a:pt x="7937" y="9375"/>
                </a:lnTo>
                <a:lnTo>
                  <a:pt x="8397" y="9317"/>
                </a:lnTo>
                <a:lnTo>
                  <a:pt x="8857" y="9144"/>
                </a:lnTo>
                <a:lnTo>
                  <a:pt x="9259" y="8857"/>
                </a:lnTo>
                <a:lnTo>
                  <a:pt x="9662" y="8512"/>
                </a:lnTo>
                <a:lnTo>
                  <a:pt x="9949" y="8052"/>
                </a:lnTo>
                <a:lnTo>
                  <a:pt x="10179" y="7534"/>
                </a:lnTo>
                <a:lnTo>
                  <a:pt x="10294" y="7074"/>
                </a:lnTo>
                <a:lnTo>
                  <a:pt x="10294" y="6614"/>
                </a:lnTo>
                <a:lnTo>
                  <a:pt x="10237" y="6097"/>
                </a:lnTo>
                <a:lnTo>
                  <a:pt x="10064" y="5694"/>
                </a:lnTo>
                <a:lnTo>
                  <a:pt x="9834" y="5234"/>
                </a:lnTo>
                <a:lnTo>
                  <a:pt x="9547" y="4831"/>
                </a:lnTo>
                <a:lnTo>
                  <a:pt x="9144" y="4486"/>
                </a:lnTo>
                <a:lnTo>
                  <a:pt x="8799" y="4199"/>
                </a:lnTo>
                <a:lnTo>
                  <a:pt x="8397" y="3911"/>
                </a:lnTo>
                <a:lnTo>
                  <a:pt x="7592" y="3451"/>
                </a:lnTo>
                <a:lnTo>
                  <a:pt x="6671" y="3049"/>
                </a:lnTo>
                <a:lnTo>
                  <a:pt x="5809" y="2761"/>
                </a:lnTo>
                <a:lnTo>
                  <a:pt x="4601" y="2416"/>
                </a:lnTo>
                <a:lnTo>
                  <a:pt x="3394" y="2014"/>
                </a:lnTo>
                <a:lnTo>
                  <a:pt x="2819" y="1841"/>
                </a:lnTo>
                <a:lnTo>
                  <a:pt x="2186" y="1611"/>
                </a:lnTo>
                <a:lnTo>
                  <a:pt x="1668" y="1324"/>
                </a:lnTo>
                <a:lnTo>
                  <a:pt x="1093" y="979"/>
                </a:lnTo>
                <a:lnTo>
                  <a:pt x="576" y="576"/>
                </a:lnTo>
                <a:lnTo>
                  <a:pt x="58" y="58"/>
                </a:lnTo>
                <a:lnTo>
                  <a:pt x="1" y="1"/>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8"/>
          <p:cNvSpPr/>
          <p:nvPr/>
        </p:nvSpPr>
        <p:spPr>
          <a:xfrm>
            <a:off x="7823509" y="4656421"/>
            <a:ext cx="160267" cy="236794"/>
          </a:xfrm>
          <a:custGeom>
            <a:rect b="b" l="l" r="r" t="t"/>
            <a:pathLst>
              <a:path extrusionOk="0" h="7649" w="5177">
                <a:moveTo>
                  <a:pt x="1" y="0"/>
                </a:moveTo>
                <a:lnTo>
                  <a:pt x="1" y="58"/>
                </a:lnTo>
                <a:lnTo>
                  <a:pt x="288" y="403"/>
                </a:lnTo>
                <a:lnTo>
                  <a:pt x="518" y="863"/>
                </a:lnTo>
                <a:lnTo>
                  <a:pt x="633" y="1265"/>
                </a:lnTo>
                <a:lnTo>
                  <a:pt x="748" y="1668"/>
                </a:lnTo>
                <a:lnTo>
                  <a:pt x="863" y="2473"/>
                </a:lnTo>
                <a:lnTo>
                  <a:pt x="1036" y="4141"/>
                </a:lnTo>
                <a:lnTo>
                  <a:pt x="1093" y="4773"/>
                </a:lnTo>
                <a:lnTo>
                  <a:pt x="1266" y="5406"/>
                </a:lnTo>
                <a:lnTo>
                  <a:pt x="1438" y="5981"/>
                </a:lnTo>
                <a:lnTo>
                  <a:pt x="1726" y="6556"/>
                </a:lnTo>
                <a:lnTo>
                  <a:pt x="1898" y="6843"/>
                </a:lnTo>
                <a:lnTo>
                  <a:pt x="2128" y="7131"/>
                </a:lnTo>
                <a:lnTo>
                  <a:pt x="2416" y="7303"/>
                </a:lnTo>
                <a:lnTo>
                  <a:pt x="2646" y="7476"/>
                </a:lnTo>
                <a:lnTo>
                  <a:pt x="2934" y="7591"/>
                </a:lnTo>
                <a:lnTo>
                  <a:pt x="3279" y="7649"/>
                </a:lnTo>
                <a:lnTo>
                  <a:pt x="3624" y="7649"/>
                </a:lnTo>
                <a:lnTo>
                  <a:pt x="3969" y="7534"/>
                </a:lnTo>
                <a:lnTo>
                  <a:pt x="4314" y="7418"/>
                </a:lnTo>
                <a:lnTo>
                  <a:pt x="4601" y="7188"/>
                </a:lnTo>
                <a:lnTo>
                  <a:pt x="4774" y="6958"/>
                </a:lnTo>
                <a:lnTo>
                  <a:pt x="4946" y="6728"/>
                </a:lnTo>
                <a:lnTo>
                  <a:pt x="5119" y="6383"/>
                </a:lnTo>
                <a:lnTo>
                  <a:pt x="5176" y="6096"/>
                </a:lnTo>
                <a:lnTo>
                  <a:pt x="5176" y="5693"/>
                </a:lnTo>
                <a:lnTo>
                  <a:pt x="5176" y="5348"/>
                </a:lnTo>
                <a:lnTo>
                  <a:pt x="5119" y="4946"/>
                </a:lnTo>
                <a:lnTo>
                  <a:pt x="5004" y="4543"/>
                </a:lnTo>
                <a:lnTo>
                  <a:pt x="4889" y="4198"/>
                </a:lnTo>
                <a:lnTo>
                  <a:pt x="4716" y="3796"/>
                </a:lnTo>
                <a:lnTo>
                  <a:pt x="4314" y="3106"/>
                </a:lnTo>
                <a:lnTo>
                  <a:pt x="3796" y="2473"/>
                </a:lnTo>
                <a:lnTo>
                  <a:pt x="3106" y="1783"/>
                </a:lnTo>
                <a:lnTo>
                  <a:pt x="2301" y="1093"/>
                </a:lnTo>
                <a:lnTo>
                  <a:pt x="1438" y="575"/>
                </a:lnTo>
                <a:lnTo>
                  <a:pt x="978" y="345"/>
                </a:lnTo>
                <a:lnTo>
                  <a:pt x="518" y="115"/>
                </a:lnTo>
                <a:lnTo>
                  <a:pt x="231" y="58"/>
                </a:lnTo>
                <a:lnTo>
                  <a:pt x="58" y="0"/>
                </a:lnTo>
                <a:close/>
              </a:path>
            </a:pathLst>
          </a:custGeom>
          <a:solidFill>
            <a:srgbClr val="FEB7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8"/>
          <p:cNvSpPr/>
          <p:nvPr/>
        </p:nvSpPr>
        <p:spPr>
          <a:xfrm>
            <a:off x="8359383" y="4166828"/>
            <a:ext cx="639118" cy="263510"/>
          </a:xfrm>
          <a:custGeom>
            <a:rect b="b" l="l" r="r" t="t"/>
            <a:pathLst>
              <a:path extrusionOk="0" h="8512" w="20645">
                <a:moveTo>
                  <a:pt x="15699" y="1"/>
                </a:moveTo>
                <a:lnTo>
                  <a:pt x="14779" y="58"/>
                </a:lnTo>
                <a:lnTo>
                  <a:pt x="13802" y="231"/>
                </a:lnTo>
                <a:lnTo>
                  <a:pt x="12882" y="461"/>
                </a:lnTo>
                <a:lnTo>
                  <a:pt x="11962" y="806"/>
                </a:lnTo>
                <a:lnTo>
                  <a:pt x="11099" y="1151"/>
                </a:lnTo>
                <a:lnTo>
                  <a:pt x="9316" y="1899"/>
                </a:lnTo>
                <a:lnTo>
                  <a:pt x="8224" y="2416"/>
                </a:lnTo>
                <a:lnTo>
                  <a:pt x="7131" y="2934"/>
                </a:lnTo>
                <a:lnTo>
                  <a:pt x="5981" y="3451"/>
                </a:lnTo>
                <a:lnTo>
                  <a:pt x="4831" y="3854"/>
                </a:lnTo>
                <a:lnTo>
                  <a:pt x="3623" y="4256"/>
                </a:lnTo>
                <a:lnTo>
                  <a:pt x="3048" y="4371"/>
                </a:lnTo>
                <a:lnTo>
                  <a:pt x="2473" y="4429"/>
                </a:lnTo>
                <a:lnTo>
                  <a:pt x="1840" y="4486"/>
                </a:lnTo>
                <a:lnTo>
                  <a:pt x="1265" y="4429"/>
                </a:lnTo>
                <a:lnTo>
                  <a:pt x="633" y="4371"/>
                </a:lnTo>
                <a:lnTo>
                  <a:pt x="58" y="4199"/>
                </a:lnTo>
                <a:lnTo>
                  <a:pt x="0" y="4199"/>
                </a:lnTo>
                <a:lnTo>
                  <a:pt x="0" y="4314"/>
                </a:lnTo>
                <a:lnTo>
                  <a:pt x="288" y="4601"/>
                </a:lnTo>
                <a:lnTo>
                  <a:pt x="863" y="5119"/>
                </a:lnTo>
                <a:lnTo>
                  <a:pt x="1725" y="5637"/>
                </a:lnTo>
                <a:lnTo>
                  <a:pt x="2530" y="6154"/>
                </a:lnTo>
                <a:lnTo>
                  <a:pt x="3451" y="6557"/>
                </a:lnTo>
                <a:lnTo>
                  <a:pt x="4371" y="6959"/>
                </a:lnTo>
                <a:lnTo>
                  <a:pt x="5291" y="7304"/>
                </a:lnTo>
                <a:lnTo>
                  <a:pt x="6211" y="7592"/>
                </a:lnTo>
                <a:lnTo>
                  <a:pt x="7131" y="7879"/>
                </a:lnTo>
                <a:lnTo>
                  <a:pt x="8051" y="8052"/>
                </a:lnTo>
                <a:lnTo>
                  <a:pt x="8971" y="8224"/>
                </a:lnTo>
                <a:lnTo>
                  <a:pt x="9949" y="8397"/>
                </a:lnTo>
                <a:lnTo>
                  <a:pt x="10869" y="8454"/>
                </a:lnTo>
                <a:lnTo>
                  <a:pt x="11847" y="8512"/>
                </a:lnTo>
                <a:lnTo>
                  <a:pt x="12767" y="8512"/>
                </a:lnTo>
                <a:lnTo>
                  <a:pt x="13744" y="8454"/>
                </a:lnTo>
                <a:lnTo>
                  <a:pt x="14664" y="8339"/>
                </a:lnTo>
                <a:lnTo>
                  <a:pt x="15584" y="8167"/>
                </a:lnTo>
                <a:lnTo>
                  <a:pt x="16275" y="7994"/>
                </a:lnTo>
                <a:lnTo>
                  <a:pt x="17022" y="7707"/>
                </a:lnTo>
                <a:lnTo>
                  <a:pt x="17827" y="7419"/>
                </a:lnTo>
                <a:lnTo>
                  <a:pt x="18517" y="7017"/>
                </a:lnTo>
                <a:lnTo>
                  <a:pt x="19207" y="6557"/>
                </a:lnTo>
                <a:lnTo>
                  <a:pt x="19495" y="6327"/>
                </a:lnTo>
                <a:lnTo>
                  <a:pt x="19782" y="6039"/>
                </a:lnTo>
                <a:lnTo>
                  <a:pt x="20012" y="5752"/>
                </a:lnTo>
                <a:lnTo>
                  <a:pt x="20242" y="5407"/>
                </a:lnTo>
                <a:lnTo>
                  <a:pt x="20415" y="5061"/>
                </a:lnTo>
                <a:lnTo>
                  <a:pt x="20530" y="4716"/>
                </a:lnTo>
                <a:lnTo>
                  <a:pt x="20588" y="4314"/>
                </a:lnTo>
                <a:lnTo>
                  <a:pt x="20645" y="3854"/>
                </a:lnTo>
                <a:lnTo>
                  <a:pt x="20588" y="3451"/>
                </a:lnTo>
                <a:lnTo>
                  <a:pt x="20472" y="3049"/>
                </a:lnTo>
                <a:lnTo>
                  <a:pt x="20300" y="2704"/>
                </a:lnTo>
                <a:lnTo>
                  <a:pt x="20127" y="2301"/>
                </a:lnTo>
                <a:lnTo>
                  <a:pt x="19897" y="1956"/>
                </a:lnTo>
                <a:lnTo>
                  <a:pt x="19610" y="1611"/>
                </a:lnTo>
                <a:lnTo>
                  <a:pt x="19322" y="1324"/>
                </a:lnTo>
                <a:lnTo>
                  <a:pt x="18977" y="1036"/>
                </a:lnTo>
                <a:lnTo>
                  <a:pt x="18632" y="748"/>
                </a:lnTo>
                <a:lnTo>
                  <a:pt x="18230" y="576"/>
                </a:lnTo>
                <a:lnTo>
                  <a:pt x="17885" y="346"/>
                </a:lnTo>
                <a:lnTo>
                  <a:pt x="17482" y="231"/>
                </a:lnTo>
                <a:lnTo>
                  <a:pt x="17080" y="116"/>
                </a:lnTo>
                <a:lnTo>
                  <a:pt x="16677" y="58"/>
                </a:lnTo>
                <a:lnTo>
                  <a:pt x="15699"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8"/>
          <p:cNvSpPr/>
          <p:nvPr/>
        </p:nvSpPr>
        <p:spPr>
          <a:xfrm>
            <a:off x="8133270" y="4298583"/>
            <a:ext cx="544790" cy="532314"/>
          </a:xfrm>
          <a:custGeom>
            <a:rect b="b" l="l" r="r" t="t"/>
            <a:pathLst>
              <a:path extrusionOk="0" h="17195" w="17598">
                <a:moveTo>
                  <a:pt x="58" y="0"/>
                </a:moveTo>
                <a:lnTo>
                  <a:pt x="58" y="115"/>
                </a:lnTo>
                <a:lnTo>
                  <a:pt x="1" y="518"/>
                </a:lnTo>
                <a:lnTo>
                  <a:pt x="58" y="1438"/>
                </a:lnTo>
                <a:lnTo>
                  <a:pt x="231" y="2761"/>
                </a:lnTo>
                <a:lnTo>
                  <a:pt x="576" y="4083"/>
                </a:lnTo>
                <a:lnTo>
                  <a:pt x="921" y="5348"/>
                </a:lnTo>
                <a:lnTo>
                  <a:pt x="1439" y="6671"/>
                </a:lnTo>
                <a:lnTo>
                  <a:pt x="1956" y="7879"/>
                </a:lnTo>
                <a:lnTo>
                  <a:pt x="2589" y="9086"/>
                </a:lnTo>
                <a:lnTo>
                  <a:pt x="3279" y="10237"/>
                </a:lnTo>
                <a:lnTo>
                  <a:pt x="3969" y="11329"/>
                </a:lnTo>
                <a:lnTo>
                  <a:pt x="4601" y="12249"/>
                </a:lnTo>
                <a:lnTo>
                  <a:pt x="5291" y="13054"/>
                </a:lnTo>
                <a:lnTo>
                  <a:pt x="6039" y="13859"/>
                </a:lnTo>
                <a:lnTo>
                  <a:pt x="6787" y="14550"/>
                </a:lnTo>
                <a:lnTo>
                  <a:pt x="7649" y="15240"/>
                </a:lnTo>
                <a:lnTo>
                  <a:pt x="8512" y="15815"/>
                </a:lnTo>
                <a:lnTo>
                  <a:pt x="9489" y="16332"/>
                </a:lnTo>
                <a:lnTo>
                  <a:pt x="10467" y="16735"/>
                </a:lnTo>
                <a:lnTo>
                  <a:pt x="11387" y="17022"/>
                </a:lnTo>
                <a:lnTo>
                  <a:pt x="12250" y="17195"/>
                </a:lnTo>
                <a:lnTo>
                  <a:pt x="13630" y="17195"/>
                </a:lnTo>
                <a:lnTo>
                  <a:pt x="14032" y="17080"/>
                </a:lnTo>
                <a:lnTo>
                  <a:pt x="14435" y="16965"/>
                </a:lnTo>
                <a:lnTo>
                  <a:pt x="14838" y="16850"/>
                </a:lnTo>
                <a:lnTo>
                  <a:pt x="15240" y="16620"/>
                </a:lnTo>
                <a:lnTo>
                  <a:pt x="15585" y="16390"/>
                </a:lnTo>
                <a:lnTo>
                  <a:pt x="15988" y="16102"/>
                </a:lnTo>
                <a:lnTo>
                  <a:pt x="16275" y="15815"/>
                </a:lnTo>
                <a:lnTo>
                  <a:pt x="16620" y="15412"/>
                </a:lnTo>
                <a:lnTo>
                  <a:pt x="16850" y="15010"/>
                </a:lnTo>
                <a:lnTo>
                  <a:pt x="17080" y="14607"/>
                </a:lnTo>
                <a:lnTo>
                  <a:pt x="17310" y="14204"/>
                </a:lnTo>
                <a:lnTo>
                  <a:pt x="17425" y="13744"/>
                </a:lnTo>
                <a:lnTo>
                  <a:pt x="17540" y="13342"/>
                </a:lnTo>
                <a:lnTo>
                  <a:pt x="17598" y="12939"/>
                </a:lnTo>
                <a:lnTo>
                  <a:pt x="17598" y="12479"/>
                </a:lnTo>
                <a:lnTo>
                  <a:pt x="17598" y="12077"/>
                </a:lnTo>
                <a:lnTo>
                  <a:pt x="17540" y="11674"/>
                </a:lnTo>
                <a:lnTo>
                  <a:pt x="17425" y="11272"/>
                </a:lnTo>
                <a:lnTo>
                  <a:pt x="17253" y="10869"/>
                </a:lnTo>
                <a:lnTo>
                  <a:pt x="16908" y="10122"/>
                </a:lnTo>
                <a:lnTo>
                  <a:pt x="16390" y="9374"/>
                </a:lnTo>
                <a:lnTo>
                  <a:pt x="15758" y="8684"/>
                </a:lnTo>
                <a:lnTo>
                  <a:pt x="15183" y="8109"/>
                </a:lnTo>
                <a:lnTo>
                  <a:pt x="14492" y="7591"/>
                </a:lnTo>
                <a:lnTo>
                  <a:pt x="13802" y="7131"/>
                </a:lnTo>
                <a:lnTo>
                  <a:pt x="13112" y="6671"/>
                </a:lnTo>
                <a:lnTo>
                  <a:pt x="12365" y="6326"/>
                </a:lnTo>
                <a:lnTo>
                  <a:pt x="11560" y="5924"/>
                </a:lnTo>
                <a:lnTo>
                  <a:pt x="10007" y="5348"/>
                </a:lnTo>
                <a:lnTo>
                  <a:pt x="7994" y="4601"/>
                </a:lnTo>
                <a:lnTo>
                  <a:pt x="5867" y="3853"/>
                </a:lnTo>
                <a:lnTo>
                  <a:pt x="4831" y="3451"/>
                </a:lnTo>
                <a:lnTo>
                  <a:pt x="3796" y="2991"/>
                </a:lnTo>
                <a:lnTo>
                  <a:pt x="2819" y="2473"/>
                </a:lnTo>
                <a:lnTo>
                  <a:pt x="1956" y="1841"/>
                </a:lnTo>
                <a:lnTo>
                  <a:pt x="1439" y="1438"/>
                </a:lnTo>
                <a:lnTo>
                  <a:pt x="978" y="1036"/>
                </a:lnTo>
                <a:lnTo>
                  <a:pt x="518" y="518"/>
                </a:lnTo>
                <a:lnTo>
                  <a:pt x="116" y="58"/>
                </a:lnTo>
                <a:lnTo>
                  <a:pt x="58"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8"/>
          <p:cNvSpPr/>
          <p:nvPr/>
        </p:nvSpPr>
        <p:spPr>
          <a:xfrm>
            <a:off x="7900067" y="4440988"/>
            <a:ext cx="158471" cy="124666"/>
          </a:xfrm>
          <a:custGeom>
            <a:rect b="b" l="l" r="r" t="t"/>
            <a:pathLst>
              <a:path extrusionOk="0" h="4027" w="5119">
                <a:moveTo>
                  <a:pt x="2071" y="1"/>
                </a:moveTo>
                <a:lnTo>
                  <a:pt x="1553" y="116"/>
                </a:lnTo>
                <a:lnTo>
                  <a:pt x="1208" y="231"/>
                </a:lnTo>
                <a:lnTo>
                  <a:pt x="806" y="461"/>
                </a:lnTo>
                <a:lnTo>
                  <a:pt x="518" y="748"/>
                </a:lnTo>
                <a:lnTo>
                  <a:pt x="288" y="1094"/>
                </a:lnTo>
                <a:lnTo>
                  <a:pt x="115" y="1439"/>
                </a:lnTo>
                <a:lnTo>
                  <a:pt x="0" y="1841"/>
                </a:lnTo>
                <a:lnTo>
                  <a:pt x="58" y="2244"/>
                </a:lnTo>
                <a:lnTo>
                  <a:pt x="230" y="2646"/>
                </a:lnTo>
                <a:lnTo>
                  <a:pt x="518" y="3049"/>
                </a:lnTo>
                <a:lnTo>
                  <a:pt x="863" y="3394"/>
                </a:lnTo>
                <a:lnTo>
                  <a:pt x="1266" y="3624"/>
                </a:lnTo>
                <a:lnTo>
                  <a:pt x="1726" y="3796"/>
                </a:lnTo>
                <a:lnTo>
                  <a:pt x="2186" y="3969"/>
                </a:lnTo>
                <a:lnTo>
                  <a:pt x="2646" y="4026"/>
                </a:lnTo>
                <a:lnTo>
                  <a:pt x="3106" y="3969"/>
                </a:lnTo>
                <a:lnTo>
                  <a:pt x="3566" y="3911"/>
                </a:lnTo>
                <a:lnTo>
                  <a:pt x="3968" y="3739"/>
                </a:lnTo>
                <a:lnTo>
                  <a:pt x="4313" y="3509"/>
                </a:lnTo>
                <a:lnTo>
                  <a:pt x="4659" y="3279"/>
                </a:lnTo>
                <a:lnTo>
                  <a:pt x="4889" y="2934"/>
                </a:lnTo>
                <a:lnTo>
                  <a:pt x="5061" y="2589"/>
                </a:lnTo>
                <a:lnTo>
                  <a:pt x="5119" y="2186"/>
                </a:lnTo>
                <a:lnTo>
                  <a:pt x="5119" y="1784"/>
                </a:lnTo>
                <a:lnTo>
                  <a:pt x="4946" y="1324"/>
                </a:lnTo>
                <a:lnTo>
                  <a:pt x="4659" y="979"/>
                </a:lnTo>
                <a:lnTo>
                  <a:pt x="4313" y="633"/>
                </a:lnTo>
                <a:lnTo>
                  <a:pt x="3911" y="346"/>
                </a:lnTo>
                <a:lnTo>
                  <a:pt x="3451" y="173"/>
                </a:lnTo>
                <a:lnTo>
                  <a:pt x="2991" y="58"/>
                </a:lnTo>
                <a:lnTo>
                  <a:pt x="2531"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8"/>
          <p:cNvSpPr/>
          <p:nvPr/>
        </p:nvSpPr>
        <p:spPr>
          <a:xfrm>
            <a:off x="1282839" y="4773905"/>
            <a:ext cx="110425" cy="87269"/>
          </a:xfrm>
          <a:custGeom>
            <a:rect b="b" l="l" r="r" t="t"/>
            <a:pathLst>
              <a:path extrusionOk="0" h="2819" w="3567">
                <a:moveTo>
                  <a:pt x="1381" y="1"/>
                </a:moveTo>
                <a:lnTo>
                  <a:pt x="1093" y="58"/>
                </a:lnTo>
                <a:lnTo>
                  <a:pt x="806" y="173"/>
                </a:lnTo>
                <a:lnTo>
                  <a:pt x="576" y="346"/>
                </a:lnTo>
                <a:lnTo>
                  <a:pt x="346" y="518"/>
                </a:lnTo>
                <a:lnTo>
                  <a:pt x="173" y="748"/>
                </a:lnTo>
                <a:lnTo>
                  <a:pt x="58" y="1036"/>
                </a:lnTo>
                <a:lnTo>
                  <a:pt x="1" y="1266"/>
                </a:lnTo>
                <a:lnTo>
                  <a:pt x="1" y="1553"/>
                </a:lnTo>
                <a:lnTo>
                  <a:pt x="173" y="1841"/>
                </a:lnTo>
                <a:lnTo>
                  <a:pt x="346" y="2128"/>
                </a:lnTo>
                <a:lnTo>
                  <a:pt x="576" y="2358"/>
                </a:lnTo>
                <a:lnTo>
                  <a:pt x="863" y="2531"/>
                </a:lnTo>
                <a:lnTo>
                  <a:pt x="1151" y="2646"/>
                </a:lnTo>
                <a:lnTo>
                  <a:pt x="1496" y="2761"/>
                </a:lnTo>
                <a:lnTo>
                  <a:pt x="1841" y="2818"/>
                </a:lnTo>
                <a:lnTo>
                  <a:pt x="2128" y="2818"/>
                </a:lnTo>
                <a:lnTo>
                  <a:pt x="2473" y="2703"/>
                </a:lnTo>
                <a:lnTo>
                  <a:pt x="2761" y="2646"/>
                </a:lnTo>
                <a:lnTo>
                  <a:pt x="2991" y="2473"/>
                </a:lnTo>
                <a:lnTo>
                  <a:pt x="3221" y="2301"/>
                </a:lnTo>
                <a:lnTo>
                  <a:pt x="3394" y="2071"/>
                </a:lnTo>
                <a:lnTo>
                  <a:pt x="3509" y="1783"/>
                </a:lnTo>
                <a:lnTo>
                  <a:pt x="3566" y="1496"/>
                </a:lnTo>
                <a:lnTo>
                  <a:pt x="3509" y="1208"/>
                </a:lnTo>
                <a:lnTo>
                  <a:pt x="3394" y="921"/>
                </a:lnTo>
                <a:lnTo>
                  <a:pt x="3221" y="691"/>
                </a:lnTo>
                <a:lnTo>
                  <a:pt x="2991" y="461"/>
                </a:lnTo>
                <a:lnTo>
                  <a:pt x="2703" y="288"/>
                </a:lnTo>
                <a:lnTo>
                  <a:pt x="2416" y="116"/>
                </a:lnTo>
                <a:lnTo>
                  <a:pt x="2071" y="58"/>
                </a:lnTo>
                <a:lnTo>
                  <a:pt x="1726"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8"/>
          <p:cNvSpPr/>
          <p:nvPr/>
        </p:nvSpPr>
        <p:spPr>
          <a:xfrm>
            <a:off x="243162" y="1151103"/>
            <a:ext cx="110425" cy="85474"/>
          </a:xfrm>
          <a:custGeom>
            <a:rect b="b" l="l" r="r" t="t"/>
            <a:pathLst>
              <a:path extrusionOk="0" h="2761" w="3567">
                <a:moveTo>
                  <a:pt x="1726" y="0"/>
                </a:moveTo>
                <a:lnTo>
                  <a:pt x="1381" y="58"/>
                </a:lnTo>
                <a:lnTo>
                  <a:pt x="1093" y="115"/>
                </a:lnTo>
                <a:lnTo>
                  <a:pt x="748" y="288"/>
                </a:lnTo>
                <a:lnTo>
                  <a:pt x="518" y="460"/>
                </a:lnTo>
                <a:lnTo>
                  <a:pt x="346" y="690"/>
                </a:lnTo>
                <a:lnTo>
                  <a:pt x="173" y="920"/>
                </a:lnTo>
                <a:lnTo>
                  <a:pt x="58" y="1150"/>
                </a:lnTo>
                <a:lnTo>
                  <a:pt x="1" y="1438"/>
                </a:lnTo>
                <a:lnTo>
                  <a:pt x="1" y="1725"/>
                </a:lnTo>
                <a:lnTo>
                  <a:pt x="116" y="2013"/>
                </a:lnTo>
                <a:lnTo>
                  <a:pt x="288" y="2243"/>
                </a:lnTo>
                <a:lnTo>
                  <a:pt x="576" y="2473"/>
                </a:lnTo>
                <a:lnTo>
                  <a:pt x="863" y="2588"/>
                </a:lnTo>
                <a:lnTo>
                  <a:pt x="1208" y="2703"/>
                </a:lnTo>
                <a:lnTo>
                  <a:pt x="1496" y="2760"/>
                </a:lnTo>
                <a:lnTo>
                  <a:pt x="2186" y="2760"/>
                </a:lnTo>
                <a:lnTo>
                  <a:pt x="2474" y="2645"/>
                </a:lnTo>
                <a:lnTo>
                  <a:pt x="2819" y="2473"/>
                </a:lnTo>
                <a:lnTo>
                  <a:pt x="3049" y="2300"/>
                </a:lnTo>
                <a:lnTo>
                  <a:pt x="3221" y="2128"/>
                </a:lnTo>
                <a:lnTo>
                  <a:pt x="3394" y="1898"/>
                </a:lnTo>
                <a:lnTo>
                  <a:pt x="3509" y="1610"/>
                </a:lnTo>
                <a:lnTo>
                  <a:pt x="3566" y="1323"/>
                </a:lnTo>
                <a:lnTo>
                  <a:pt x="3509" y="1035"/>
                </a:lnTo>
                <a:lnTo>
                  <a:pt x="3451" y="805"/>
                </a:lnTo>
                <a:lnTo>
                  <a:pt x="3221" y="518"/>
                </a:lnTo>
                <a:lnTo>
                  <a:pt x="2991" y="345"/>
                </a:lnTo>
                <a:lnTo>
                  <a:pt x="2704" y="173"/>
                </a:lnTo>
                <a:lnTo>
                  <a:pt x="2359" y="58"/>
                </a:lnTo>
                <a:lnTo>
                  <a:pt x="2071"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8"/>
          <p:cNvSpPr/>
          <p:nvPr/>
        </p:nvSpPr>
        <p:spPr>
          <a:xfrm>
            <a:off x="241398" y="4266542"/>
            <a:ext cx="158471" cy="124635"/>
          </a:xfrm>
          <a:custGeom>
            <a:rect b="b" l="l" r="r" t="t"/>
            <a:pathLst>
              <a:path extrusionOk="0" h="4026" w="5119">
                <a:moveTo>
                  <a:pt x="2013" y="0"/>
                </a:moveTo>
                <a:lnTo>
                  <a:pt x="1553" y="115"/>
                </a:lnTo>
                <a:lnTo>
                  <a:pt x="1150" y="230"/>
                </a:lnTo>
                <a:lnTo>
                  <a:pt x="805" y="460"/>
                </a:lnTo>
                <a:lnTo>
                  <a:pt x="518" y="748"/>
                </a:lnTo>
                <a:lnTo>
                  <a:pt x="230" y="1093"/>
                </a:lnTo>
                <a:lnTo>
                  <a:pt x="58" y="1438"/>
                </a:lnTo>
                <a:lnTo>
                  <a:pt x="0" y="1840"/>
                </a:lnTo>
                <a:lnTo>
                  <a:pt x="58" y="2243"/>
                </a:lnTo>
                <a:lnTo>
                  <a:pt x="230" y="2646"/>
                </a:lnTo>
                <a:lnTo>
                  <a:pt x="518" y="3048"/>
                </a:lnTo>
                <a:lnTo>
                  <a:pt x="863" y="3336"/>
                </a:lnTo>
                <a:lnTo>
                  <a:pt x="1265" y="3623"/>
                </a:lnTo>
                <a:lnTo>
                  <a:pt x="1668" y="3796"/>
                </a:lnTo>
                <a:lnTo>
                  <a:pt x="2128" y="3968"/>
                </a:lnTo>
                <a:lnTo>
                  <a:pt x="2646" y="4026"/>
                </a:lnTo>
                <a:lnTo>
                  <a:pt x="3106" y="3968"/>
                </a:lnTo>
                <a:lnTo>
                  <a:pt x="3566" y="3911"/>
                </a:lnTo>
                <a:lnTo>
                  <a:pt x="3968" y="3738"/>
                </a:lnTo>
                <a:lnTo>
                  <a:pt x="4313" y="3508"/>
                </a:lnTo>
                <a:lnTo>
                  <a:pt x="4658" y="3221"/>
                </a:lnTo>
                <a:lnTo>
                  <a:pt x="4888" y="2933"/>
                </a:lnTo>
                <a:lnTo>
                  <a:pt x="5061" y="2531"/>
                </a:lnTo>
                <a:lnTo>
                  <a:pt x="5118" y="2186"/>
                </a:lnTo>
                <a:lnTo>
                  <a:pt x="5061" y="1725"/>
                </a:lnTo>
                <a:lnTo>
                  <a:pt x="4888" y="1323"/>
                </a:lnTo>
                <a:lnTo>
                  <a:pt x="4601" y="978"/>
                </a:lnTo>
                <a:lnTo>
                  <a:pt x="4256" y="633"/>
                </a:lnTo>
                <a:lnTo>
                  <a:pt x="3853" y="345"/>
                </a:lnTo>
                <a:lnTo>
                  <a:pt x="3451" y="173"/>
                </a:lnTo>
                <a:lnTo>
                  <a:pt x="2991" y="58"/>
                </a:lnTo>
                <a:lnTo>
                  <a:pt x="2531" y="0"/>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8"/>
          <p:cNvSpPr/>
          <p:nvPr/>
        </p:nvSpPr>
        <p:spPr>
          <a:xfrm>
            <a:off x="170196" y="4458788"/>
            <a:ext cx="327592" cy="156707"/>
          </a:xfrm>
          <a:custGeom>
            <a:rect b="b" l="l" r="r" t="t"/>
            <a:pathLst>
              <a:path extrusionOk="0" h="5062" w="10582">
                <a:moveTo>
                  <a:pt x="2013" y="1"/>
                </a:moveTo>
                <a:lnTo>
                  <a:pt x="1610" y="116"/>
                </a:lnTo>
                <a:lnTo>
                  <a:pt x="1150" y="288"/>
                </a:lnTo>
                <a:lnTo>
                  <a:pt x="748" y="519"/>
                </a:lnTo>
                <a:lnTo>
                  <a:pt x="460" y="806"/>
                </a:lnTo>
                <a:lnTo>
                  <a:pt x="173" y="1209"/>
                </a:lnTo>
                <a:lnTo>
                  <a:pt x="0" y="1554"/>
                </a:lnTo>
                <a:lnTo>
                  <a:pt x="0" y="1784"/>
                </a:lnTo>
                <a:lnTo>
                  <a:pt x="0" y="2014"/>
                </a:lnTo>
                <a:lnTo>
                  <a:pt x="58" y="2416"/>
                </a:lnTo>
                <a:lnTo>
                  <a:pt x="230" y="2761"/>
                </a:lnTo>
                <a:lnTo>
                  <a:pt x="460" y="3106"/>
                </a:lnTo>
                <a:lnTo>
                  <a:pt x="748" y="3394"/>
                </a:lnTo>
                <a:lnTo>
                  <a:pt x="1093" y="3681"/>
                </a:lnTo>
                <a:lnTo>
                  <a:pt x="1438" y="3911"/>
                </a:lnTo>
                <a:lnTo>
                  <a:pt x="2185" y="4314"/>
                </a:lnTo>
                <a:lnTo>
                  <a:pt x="2645" y="4486"/>
                </a:lnTo>
                <a:lnTo>
                  <a:pt x="3105" y="4659"/>
                </a:lnTo>
                <a:lnTo>
                  <a:pt x="4083" y="4889"/>
                </a:lnTo>
                <a:lnTo>
                  <a:pt x="5061" y="5004"/>
                </a:lnTo>
                <a:lnTo>
                  <a:pt x="6038" y="5062"/>
                </a:lnTo>
                <a:lnTo>
                  <a:pt x="7073" y="5004"/>
                </a:lnTo>
                <a:lnTo>
                  <a:pt x="8108" y="4831"/>
                </a:lnTo>
                <a:lnTo>
                  <a:pt x="9086" y="4601"/>
                </a:lnTo>
                <a:lnTo>
                  <a:pt x="10064" y="4256"/>
                </a:lnTo>
                <a:lnTo>
                  <a:pt x="10409" y="4026"/>
                </a:lnTo>
                <a:lnTo>
                  <a:pt x="10581" y="3911"/>
                </a:lnTo>
                <a:lnTo>
                  <a:pt x="10236" y="3911"/>
                </a:lnTo>
                <a:lnTo>
                  <a:pt x="9949" y="3854"/>
                </a:lnTo>
                <a:lnTo>
                  <a:pt x="9316" y="3739"/>
                </a:lnTo>
                <a:lnTo>
                  <a:pt x="8741" y="3509"/>
                </a:lnTo>
                <a:lnTo>
                  <a:pt x="8166" y="3221"/>
                </a:lnTo>
                <a:lnTo>
                  <a:pt x="7591" y="2876"/>
                </a:lnTo>
                <a:lnTo>
                  <a:pt x="7073" y="2474"/>
                </a:lnTo>
                <a:lnTo>
                  <a:pt x="6038" y="1726"/>
                </a:lnTo>
                <a:lnTo>
                  <a:pt x="5233" y="1151"/>
                </a:lnTo>
                <a:lnTo>
                  <a:pt x="4371" y="634"/>
                </a:lnTo>
                <a:lnTo>
                  <a:pt x="3911" y="404"/>
                </a:lnTo>
                <a:lnTo>
                  <a:pt x="3450" y="231"/>
                </a:lnTo>
                <a:lnTo>
                  <a:pt x="2933" y="58"/>
                </a:lnTo>
                <a:lnTo>
                  <a:pt x="2415"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8"/>
          <p:cNvSpPr/>
          <p:nvPr/>
        </p:nvSpPr>
        <p:spPr>
          <a:xfrm>
            <a:off x="8518903" y="806068"/>
            <a:ext cx="469997" cy="311587"/>
          </a:xfrm>
          <a:custGeom>
            <a:rect b="b" l="l" r="r" t="t"/>
            <a:pathLst>
              <a:path extrusionOk="0" h="10065" w="15182">
                <a:moveTo>
                  <a:pt x="1840" y="1"/>
                </a:moveTo>
                <a:lnTo>
                  <a:pt x="1035" y="58"/>
                </a:lnTo>
                <a:lnTo>
                  <a:pt x="403" y="231"/>
                </a:lnTo>
                <a:lnTo>
                  <a:pt x="58" y="346"/>
                </a:lnTo>
                <a:lnTo>
                  <a:pt x="0" y="403"/>
                </a:lnTo>
                <a:lnTo>
                  <a:pt x="58" y="403"/>
                </a:lnTo>
                <a:lnTo>
                  <a:pt x="575" y="576"/>
                </a:lnTo>
                <a:lnTo>
                  <a:pt x="1035" y="748"/>
                </a:lnTo>
                <a:lnTo>
                  <a:pt x="1495" y="921"/>
                </a:lnTo>
                <a:lnTo>
                  <a:pt x="1898" y="1208"/>
                </a:lnTo>
                <a:lnTo>
                  <a:pt x="2300" y="1496"/>
                </a:lnTo>
                <a:lnTo>
                  <a:pt x="2703" y="1783"/>
                </a:lnTo>
                <a:lnTo>
                  <a:pt x="3393" y="2473"/>
                </a:lnTo>
                <a:lnTo>
                  <a:pt x="4083" y="3278"/>
                </a:lnTo>
                <a:lnTo>
                  <a:pt x="4716" y="4084"/>
                </a:lnTo>
                <a:lnTo>
                  <a:pt x="5923" y="5636"/>
                </a:lnTo>
                <a:lnTo>
                  <a:pt x="6901" y="6901"/>
                </a:lnTo>
                <a:lnTo>
                  <a:pt x="7419" y="7476"/>
                </a:lnTo>
                <a:lnTo>
                  <a:pt x="7936" y="8052"/>
                </a:lnTo>
                <a:lnTo>
                  <a:pt x="8511" y="8627"/>
                </a:lnTo>
                <a:lnTo>
                  <a:pt x="9144" y="9087"/>
                </a:lnTo>
                <a:lnTo>
                  <a:pt x="9776" y="9547"/>
                </a:lnTo>
                <a:lnTo>
                  <a:pt x="10524" y="9834"/>
                </a:lnTo>
                <a:lnTo>
                  <a:pt x="11156" y="10007"/>
                </a:lnTo>
                <a:lnTo>
                  <a:pt x="11847" y="10064"/>
                </a:lnTo>
                <a:lnTo>
                  <a:pt x="12537" y="10007"/>
                </a:lnTo>
                <a:lnTo>
                  <a:pt x="13227" y="9834"/>
                </a:lnTo>
                <a:lnTo>
                  <a:pt x="13917" y="9547"/>
                </a:lnTo>
                <a:lnTo>
                  <a:pt x="14204" y="9317"/>
                </a:lnTo>
                <a:lnTo>
                  <a:pt x="14434" y="9144"/>
                </a:lnTo>
                <a:lnTo>
                  <a:pt x="14664" y="8857"/>
                </a:lnTo>
                <a:lnTo>
                  <a:pt x="14837" y="8569"/>
                </a:lnTo>
                <a:lnTo>
                  <a:pt x="15009" y="8282"/>
                </a:lnTo>
                <a:lnTo>
                  <a:pt x="15124" y="7937"/>
                </a:lnTo>
                <a:lnTo>
                  <a:pt x="15182" y="7649"/>
                </a:lnTo>
                <a:lnTo>
                  <a:pt x="15182" y="7304"/>
                </a:lnTo>
                <a:lnTo>
                  <a:pt x="15124" y="7016"/>
                </a:lnTo>
                <a:lnTo>
                  <a:pt x="15067" y="6729"/>
                </a:lnTo>
                <a:lnTo>
                  <a:pt x="14837" y="6096"/>
                </a:lnTo>
                <a:lnTo>
                  <a:pt x="14549" y="5521"/>
                </a:lnTo>
                <a:lnTo>
                  <a:pt x="14147" y="4946"/>
                </a:lnTo>
                <a:lnTo>
                  <a:pt x="13744" y="4429"/>
                </a:lnTo>
                <a:lnTo>
                  <a:pt x="13284" y="3969"/>
                </a:lnTo>
                <a:lnTo>
                  <a:pt x="12882" y="3566"/>
                </a:lnTo>
                <a:lnTo>
                  <a:pt x="12249" y="3048"/>
                </a:lnTo>
                <a:lnTo>
                  <a:pt x="11617" y="2588"/>
                </a:lnTo>
                <a:lnTo>
                  <a:pt x="10984" y="2186"/>
                </a:lnTo>
                <a:lnTo>
                  <a:pt x="10294" y="1841"/>
                </a:lnTo>
                <a:lnTo>
                  <a:pt x="9546" y="1496"/>
                </a:lnTo>
                <a:lnTo>
                  <a:pt x="8856" y="1208"/>
                </a:lnTo>
                <a:lnTo>
                  <a:pt x="7361" y="748"/>
                </a:lnTo>
                <a:lnTo>
                  <a:pt x="6613" y="518"/>
                </a:lnTo>
                <a:lnTo>
                  <a:pt x="5866" y="346"/>
                </a:lnTo>
                <a:lnTo>
                  <a:pt x="5061" y="173"/>
                </a:lnTo>
                <a:lnTo>
                  <a:pt x="4256" y="116"/>
                </a:lnTo>
                <a:lnTo>
                  <a:pt x="3451" y="1"/>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8"/>
          <p:cNvSpPr/>
          <p:nvPr/>
        </p:nvSpPr>
        <p:spPr>
          <a:xfrm>
            <a:off x="8104104" y="757991"/>
            <a:ext cx="283075" cy="133551"/>
          </a:xfrm>
          <a:custGeom>
            <a:rect b="b" l="l" r="r" t="t"/>
            <a:pathLst>
              <a:path extrusionOk="0" h="4314" w="9144">
                <a:moveTo>
                  <a:pt x="4601" y="1"/>
                </a:moveTo>
                <a:lnTo>
                  <a:pt x="3853" y="116"/>
                </a:lnTo>
                <a:lnTo>
                  <a:pt x="3163" y="231"/>
                </a:lnTo>
                <a:lnTo>
                  <a:pt x="2415" y="461"/>
                </a:lnTo>
                <a:lnTo>
                  <a:pt x="1783" y="749"/>
                </a:lnTo>
                <a:lnTo>
                  <a:pt x="1150" y="1094"/>
                </a:lnTo>
                <a:lnTo>
                  <a:pt x="575" y="1496"/>
                </a:lnTo>
                <a:lnTo>
                  <a:pt x="173" y="1841"/>
                </a:lnTo>
                <a:lnTo>
                  <a:pt x="0" y="2014"/>
                </a:lnTo>
                <a:lnTo>
                  <a:pt x="0" y="2071"/>
                </a:lnTo>
                <a:lnTo>
                  <a:pt x="58" y="2071"/>
                </a:lnTo>
                <a:lnTo>
                  <a:pt x="575" y="2014"/>
                </a:lnTo>
                <a:lnTo>
                  <a:pt x="1035" y="2014"/>
                </a:lnTo>
                <a:lnTo>
                  <a:pt x="1553" y="2129"/>
                </a:lnTo>
                <a:lnTo>
                  <a:pt x="2070" y="2244"/>
                </a:lnTo>
                <a:lnTo>
                  <a:pt x="2530" y="2474"/>
                </a:lnTo>
                <a:lnTo>
                  <a:pt x="2991" y="2704"/>
                </a:lnTo>
                <a:lnTo>
                  <a:pt x="3911" y="3221"/>
                </a:lnTo>
                <a:lnTo>
                  <a:pt x="5061" y="3796"/>
                </a:lnTo>
                <a:lnTo>
                  <a:pt x="5636" y="4026"/>
                </a:lnTo>
                <a:lnTo>
                  <a:pt x="6211" y="4199"/>
                </a:lnTo>
                <a:lnTo>
                  <a:pt x="6786" y="4314"/>
                </a:lnTo>
                <a:lnTo>
                  <a:pt x="7304" y="4256"/>
                </a:lnTo>
                <a:lnTo>
                  <a:pt x="7821" y="4084"/>
                </a:lnTo>
                <a:lnTo>
                  <a:pt x="8109" y="3969"/>
                </a:lnTo>
                <a:lnTo>
                  <a:pt x="8281" y="3796"/>
                </a:lnTo>
                <a:lnTo>
                  <a:pt x="8684" y="3394"/>
                </a:lnTo>
                <a:lnTo>
                  <a:pt x="8971" y="2934"/>
                </a:lnTo>
                <a:lnTo>
                  <a:pt x="9029" y="2646"/>
                </a:lnTo>
                <a:lnTo>
                  <a:pt x="9144" y="2416"/>
                </a:lnTo>
                <a:lnTo>
                  <a:pt x="9144" y="2129"/>
                </a:lnTo>
                <a:lnTo>
                  <a:pt x="9144" y="1899"/>
                </a:lnTo>
                <a:lnTo>
                  <a:pt x="9086" y="1669"/>
                </a:lnTo>
                <a:lnTo>
                  <a:pt x="8971" y="1439"/>
                </a:lnTo>
                <a:lnTo>
                  <a:pt x="8856" y="1209"/>
                </a:lnTo>
                <a:lnTo>
                  <a:pt x="8741" y="1036"/>
                </a:lnTo>
                <a:lnTo>
                  <a:pt x="8339" y="749"/>
                </a:lnTo>
                <a:lnTo>
                  <a:pt x="7936" y="519"/>
                </a:lnTo>
                <a:lnTo>
                  <a:pt x="7419" y="346"/>
                </a:lnTo>
                <a:lnTo>
                  <a:pt x="6958" y="173"/>
                </a:lnTo>
                <a:lnTo>
                  <a:pt x="6038" y="58"/>
                </a:lnTo>
                <a:lnTo>
                  <a:pt x="5348"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8"/>
          <p:cNvSpPr/>
          <p:nvPr/>
        </p:nvSpPr>
        <p:spPr>
          <a:xfrm>
            <a:off x="8039991" y="156270"/>
            <a:ext cx="336508" cy="453992"/>
          </a:xfrm>
          <a:custGeom>
            <a:rect b="b" l="l" r="r" t="t"/>
            <a:pathLst>
              <a:path extrusionOk="0" h="14665" w="10870">
                <a:moveTo>
                  <a:pt x="7304" y="1"/>
                </a:moveTo>
                <a:lnTo>
                  <a:pt x="6672" y="58"/>
                </a:lnTo>
                <a:lnTo>
                  <a:pt x="6097" y="231"/>
                </a:lnTo>
                <a:lnTo>
                  <a:pt x="5522" y="518"/>
                </a:lnTo>
                <a:lnTo>
                  <a:pt x="5004" y="921"/>
                </a:lnTo>
                <a:lnTo>
                  <a:pt x="4544" y="1381"/>
                </a:lnTo>
                <a:lnTo>
                  <a:pt x="4141" y="1956"/>
                </a:lnTo>
                <a:lnTo>
                  <a:pt x="3796" y="2474"/>
                </a:lnTo>
                <a:lnTo>
                  <a:pt x="3509" y="2991"/>
                </a:lnTo>
                <a:lnTo>
                  <a:pt x="3279" y="3566"/>
                </a:lnTo>
                <a:lnTo>
                  <a:pt x="3049" y="4199"/>
                </a:lnTo>
                <a:lnTo>
                  <a:pt x="2704" y="5406"/>
                </a:lnTo>
                <a:lnTo>
                  <a:pt x="2474" y="6614"/>
                </a:lnTo>
                <a:lnTo>
                  <a:pt x="2244" y="8224"/>
                </a:lnTo>
                <a:lnTo>
                  <a:pt x="2014" y="9892"/>
                </a:lnTo>
                <a:lnTo>
                  <a:pt x="1841" y="10697"/>
                </a:lnTo>
                <a:lnTo>
                  <a:pt x="1611" y="11502"/>
                </a:lnTo>
                <a:lnTo>
                  <a:pt x="1381" y="12307"/>
                </a:lnTo>
                <a:lnTo>
                  <a:pt x="1036" y="13055"/>
                </a:lnTo>
                <a:lnTo>
                  <a:pt x="576" y="13860"/>
                </a:lnTo>
                <a:lnTo>
                  <a:pt x="288" y="14262"/>
                </a:lnTo>
                <a:lnTo>
                  <a:pt x="1" y="14607"/>
                </a:lnTo>
                <a:lnTo>
                  <a:pt x="1" y="14665"/>
                </a:lnTo>
                <a:lnTo>
                  <a:pt x="58" y="14665"/>
                </a:lnTo>
                <a:lnTo>
                  <a:pt x="346" y="14607"/>
                </a:lnTo>
                <a:lnTo>
                  <a:pt x="1036" y="14492"/>
                </a:lnTo>
                <a:lnTo>
                  <a:pt x="1956" y="14147"/>
                </a:lnTo>
                <a:lnTo>
                  <a:pt x="2876" y="13745"/>
                </a:lnTo>
                <a:lnTo>
                  <a:pt x="3796" y="13285"/>
                </a:lnTo>
                <a:lnTo>
                  <a:pt x="4659" y="12767"/>
                </a:lnTo>
                <a:lnTo>
                  <a:pt x="5464" y="12192"/>
                </a:lnTo>
                <a:lnTo>
                  <a:pt x="6269" y="11560"/>
                </a:lnTo>
                <a:lnTo>
                  <a:pt x="7017" y="10869"/>
                </a:lnTo>
                <a:lnTo>
                  <a:pt x="7764" y="10237"/>
                </a:lnTo>
                <a:lnTo>
                  <a:pt x="8282" y="9604"/>
                </a:lnTo>
                <a:lnTo>
                  <a:pt x="8799" y="8972"/>
                </a:lnTo>
                <a:lnTo>
                  <a:pt x="9259" y="8339"/>
                </a:lnTo>
                <a:lnTo>
                  <a:pt x="9720" y="7707"/>
                </a:lnTo>
                <a:lnTo>
                  <a:pt x="10065" y="6959"/>
                </a:lnTo>
                <a:lnTo>
                  <a:pt x="10352" y="6269"/>
                </a:lnTo>
                <a:lnTo>
                  <a:pt x="10640" y="5464"/>
                </a:lnTo>
                <a:lnTo>
                  <a:pt x="10812" y="4659"/>
                </a:lnTo>
                <a:lnTo>
                  <a:pt x="10870" y="3969"/>
                </a:lnTo>
                <a:lnTo>
                  <a:pt x="10870" y="3279"/>
                </a:lnTo>
                <a:lnTo>
                  <a:pt x="10755" y="2646"/>
                </a:lnTo>
                <a:lnTo>
                  <a:pt x="10525" y="2014"/>
                </a:lnTo>
                <a:lnTo>
                  <a:pt x="10237" y="1438"/>
                </a:lnTo>
                <a:lnTo>
                  <a:pt x="9777" y="978"/>
                </a:lnTo>
                <a:lnTo>
                  <a:pt x="9547" y="748"/>
                </a:lnTo>
                <a:lnTo>
                  <a:pt x="9259" y="576"/>
                </a:lnTo>
                <a:lnTo>
                  <a:pt x="8972" y="403"/>
                </a:lnTo>
                <a:lnTo>
                  <a:pt x="8627" y="231"/>
                </a:lnTo>
                <a:lnTo>
                  <a:pt x="7937" y="58"/>
                </a:lnTo>
                <a:lnTo>
                  <a:pt x="7304" y="1"/>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8"/>
          <p:cNvSpPr/>
          <p:nvPr/>
        </p:nvSpPr>
        <p:spPr>
          <a:xfrm>
            <a:off x="1177800" y="157708"/>
            <a:ext cx="211904" cy="284871"/>
          </a:xfrm>
          <a:custGeom>
            <a:rect b="b" l="l" r="r" t="t"/>
            <a:pathLst>
              <a:path extrusionOk="0" h="9202" w="6845">
                <a:moveTo>
                  <a:pt x="2129" y="1"/>
                </a:moveTo>
                <a:lnTo>
                  <a:pt x="1726" y="58"/>
                </a:lnTo>
                <a:lnTo>
                  <a:pt x="1323" y="173"/>
                </a:lnTo>
                <a:lnTo>
                  <a:pt x="978" y="346"/>
                </a:lnTo>
                <a:lnTo>
                  <a:pt x="633" y="633"/>
                </a:lnTo>
                <a:lnTo>
                  <a:pt x="346" y="978"/>
                </a:lnTo>
                <a:lnTo>
                  <a:pt x="173" y="1323"/>
                </a:lnTo>
                <a:lnTo>
                  <a:pt x="1" y="1726"/>
                </a:lnTo>
                <a:lnTo>
                  <a:pt x="1" y="2128"/>
                </a:lnTo>
                <a:lnTo>
                  <a:pt x="1" y="2473"/>
                </a:lnTo>
                <a:lnTo>
                  <a:pt x="116" y="2876"/>
                </a:lnTo>
                <a:lnTo>
                  <a:pt x="231" y="3278"/>
                </a:lnTo>
                <a:lnTo>
                  <a:pt x="461" y="3623"/>
                </a:lnTo>
                <a:lnTo>
                  <a:pt x="921" y="4256"/>
                </a:lnTo>
                <a:lnTo>
                  <a:pt x="1438" y="4831"/>
                </a:lnTo>
                <a:lnTo>
                  <a:pt x="2071" y="5291"/>
                </a:lnTo>
                <a:lnTo>
                  <a:pt x="2704" y="5751"/>
                </a:lnTo>
                <a:lnTo>
                  <a:pt x="4429" y="6844"/>
                </a:lnTo>
                <a:lnTo>
                  <a:pt x="5234" y="7476"/>
                </a:lnTo>
                <a:lnTo>
                  <a:pt x="5636" y="7821"/>
                </a:lnTo>
                <a:lnTo>
                  <a:pt x="5981" y="8166"/>
                </a:lnTo>
                <a:lnTo>
                  <a:pt x="6326" y="8684"/>
                </a:lnTo>
                <a:lnTo>
                  <a:pt x="6557" y="9202"/>
                </a:lnTo>
                <a:lnTo>
                  <a:pt x="6614" y="9202"/>
                </a:lnTo>
                <a:lnTo>
                  <a:pt x="6672" y="8972"/>
                </a:lnTo>
                <a:lnTo>
                  <a:pt x="6787" y="8569"/>
                </a:lnTo>
                <a:lnTo>
                  <a:pt x="6787" y="7936"/>
                </a:lnTo>
                <a:lnTo>
                  <a:pt x="6844" y="7304"/>
                </a:lnTo>
                <a:lnTo>
                  <a:pt x="6787" y="6729"/>
                </a:lnTo>
                <a:lnTo>
                  <a:pt x="6729" y="6096"/>
                </a:lnTo>
                <a:lnTo>
                  <a:pt x="6614" y="5464"/>
                </a:lnTo>
                <a:lnTo>
                  <a:pt x="6442" y="4831"/>
                </a:lnTo>
                <a:lnTo>
                  <a:pt x="6039" y="3681"/>
                </a:lnTo>
                <a:lnTo>
                  <a:pt x="5636" y="2761"/>
                </a:lnTo>
                <a:lnTo>
                  <a:pt x="5406" y="2358"/>
                </a:lnTo>
                <a:lnTo>
                  <a:pt x="5119" y="1956"/>
                </a:lnTo>
                <a:lnTo>
                  <a:pt x="4831" y="1553"/>
                </a:lnTo>
                <a:lnTo>
                  <a:pt x="4486" y="1208"/>
                </a:lnTo>
                <a:lnTo>
                  <a:pt x="4084" y="863"/>
                </a:lnTo>
                <a:lnTo>
                  <a:pt x="3681" y="576"/>
                </a:lnTo>
                <a:lnTo>
                  <a:pt x="3336" y="346"/>
                </a:lnTo>
                <a:lnTo>
                  <a:pt x="2934" y="173"/>
                </a:lnTo>
                <a:lnTo>
                  <a:pt x="2531" y="58"/>
                </a:lnTo>
                <a:lnTo>
                  <a:pt x="2129"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8"/>
          <p:cNvSpPr/>
          <p:nvPr/>
        </p:nvSpPr>
        <p:spPr>
          <a:xfrm>
            <a:off x="8273225" y="441110"/>
            <a:ext cx="571475" cy="259950"/>
          </a:xfrm>
          <a:custGeom>
            <a:rect b="b" l="l" r="r" t="t"/>
            <a:pathLst>
              <a:path extrusionOk="0" h="8397" w="18460">
                <a:moveTo>
                  <a:pt x="11674" y="1"/>
                </a:moveTo>
                <a:lnTo>
                  <a:pt x="10812" y="116"/>
                </a:lnTo>
                <a:lnTo>
                  <a:pt x="9949" y="231"/>
                </a:lnTo>
                <a:lnTo>
                  <a:pt x="9086" y="461"/>
                </a:lnTo>
                <a:lnTo>
                  <a:pt x="8224" y="691"/>
                </a:lnTo>
                <a:lnTo>
                  <a:pt x="7246" y="1036"/>
                </a:lnTo>
                <a:lnTo>
                  <a:pt x="6211" y="1438"/>
                </a:lnTo>
                <a:lnTo>
                  <a:pt x="5176" y="1956"/>
                </a:lnTo>
                <a:lnTo>
                  <a:pt x="4198" y="2474"/>
                </a:lnTo>
                <a:lnTo>
                  <a:pt x="3278" y="3049"/>
                </a:lnTo>
                <a:lnTo>
                  <a:pt x="2358" y="3681"/>
                </a:lnTo>
                <a:lnTo>
                  <a:pt x="1553" y="4371"/>
                </a:lnTo>
                <a:lnTo>
                  <a:pt x="748" y="5176"/>
                </a:lnTo>
                <a:lnTo>
                  <a:pt x="230" y="5751"/>
                </a:lnTo>
                <a:lnTo>
                  <a:pt x="58" y="6039"/>
                </a:lnTo>
                <a:lnTo>
                  <a:pt x="0" y="6096"/>
                </a:lnTo>
                <a:lnTo>
                  <a:pt x="58" y="6096"/>
                </a:lnTo>
                <a:lnTo>
                  <a:pt x="575" y="5981"/>
                </a:lnTo>
                <a:lnTo>
                  <a:pt x="1093" y="5866"/>
                </a:lnTo>
                <a:lnTo>
                  <a:pt x="2128" y="5866"/>
                </a:lnTo>
                <a:lnTo>
                  <a:pt x="3048" y="5924"/>
                </a:lnTo>
                <a:lnTo>
                  <a:pt x="3968" y="6039"/>
                </a:lnTo>
                <a:lnTo>
                  <a:pt x="4831" y="6212"/>
                </a:lnTo>
                <a:lnTo>
                  <a:pt x="5693" y="6499"/>
                </a:lnTo>
                <a:lnTo>
                  <a:pt x="7476" y="7074"/>
                </a:lnTo>
                <a:lnTo>
                  <a:pt x="9144" y="7649"/>
                </a:lnTo>
                <a:lnTo>
                  <a:pt x="10466" y="7994"/>
                </a:lnTo>
                <a:lnTo>
                  <a:pt x="11847" y="8282"/>
                </a:lnTo>
                <a:lnTo>
                  <a:pt x="12537" y="8339"/>
                </a:lnTo>
                <a:lnTo>
                  <a:pt x="13227" y="8397"/>
                </a:lnTo>
                <a:lnTo>
                  <a:pt x="13917" y="8397"/>
                </a:lnTo>
                <a:lnTo>
                  <a:pt x="14549" y="8339"/>
                </a:lnTo>
                <a:lnTo>
                  <a:pt x="15297" y="8224"/>
                </a:lnTo>
                <a:lnTo>
                  <a:pt x="15987" y="7994"/>
                </a:lnTo>
                <a:lnTo>
                  <a:pt x="16620" y="7649"/>
                </a:lnTo>
                <a:lnTo>
                  <a:pt x="17195" y="7247"/>
                </a:lnTo>
                <a:lnTo>
                  <a:pt x="17655" y="6787"/>
                </a:lnTo>
                <a:lnTo>
                  <a:pt x="18057" y="6212"/>
                </a:lnTo>
                <a:lnTo>
                  <a:pt x="18172" y="5866"/>
                </a:lnTo>
                <a:lnTo>
                  <a:pt x="18287" y="5521"/>
                </a:lnTo>
                <a:lnTo>
                  <a:pt x="18402" y="5176"/>
                </a:lnTo>
                <a:lnTo>
                  <a:pt x="18460" y="4774"/>
                </a:lnTo>
                <a:lnTo>
                  <a:pt x="18460" y="4371"/>
                </a:lnTo>
                <a:lnTo>
                  <a:pt x="18460" y="3969"/>
                </a:lnTo>
                <a:lnTo>
                  <a:pt x="18402" y="3566"/>
                </a:lnTo>
                <a:lnTo>
                  <a:pt x="18345" y="3221"/>
                </a:lnTo>
                <a:lnTo>
                  <a:pt x="18230" y="2876"/>
                </a:lnTo>
                <a:lnTo>
                  <a:pt x="18057" y="2589"/>
                </a:lnTo>
                <a:lnTo>
                  <a:pt x="17655" y="2014"/>
                </a:lnTo>
                <a:lnTo>
                  <a:pt x="17137" y="1496"/>
                </a:lnTo>
                <a:lnTo>
                  <a:pt x="16562" y="1036"/>
                </a:lnTo>
                <a:lnTo>
                  <a:pt x="15872" y="691"/>
                </a:lnTo>
                <a:lnTo>
                  <a:pt x="15182" y="403"/>
                </a:lnTo>
                <a:lnTo>
                  <a:pt x="14319" y="173"/>
                </a:lnTo>
                <a:lnTo>
                  <a:pt x="13457" y="58"/>
                </a:lnTo>
                <a:lnTo>
                  <a:pt x="12594"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8"/>
          <p:cNvSpPr/>
          <p:nvPr/>
        </p:nvSpPr>
        <p:spPr>
          <a:xfrm>
            <a:off x="152395" y="602784"/>
            <a:ext cx="635557" cy="452196"/>
          </a:xfrm>
          <a:custGeom>
            <a:rect b="b" l="l" r="r" t="t"/>
            <a:pathLst>
              <a:path extrusionOk="0" h="14607" w="20530">
                <a:moveTo>
                  <a:pt x="18000" y="0"/>
                </a:moveTo>
                <a:lnTo>
                  <a:pt x="16907" y="58"/>
                </a:lnTo>
                <a:lnTo>
                  <a:pt x="15814" y="115"/>
                </a:lnTo>
                <a:lnTo>
                  <a:pt x="14664" y="288"/>
                </a:lnTo>
                <a:lnTo>
                  <a:pt x="13572" y="460"/>
                </a:lnTo>
                <a:lnTo>
                  <a:pt x="12479" y="748"/>
                </a:lnTo>
                <a:lnTo>
                  <a:pt x="11444" y="1035"/>
                </a:lnTo>
                <a:lnTo>
                  <a:pt x="10409" y="1380"/>
                </a:lnTo>
                <a:lnTo>
                  <a:pt x="9374" y="1725"/>
                </a:lnTo>
                <a:lnTo>
                  <a:pt x="8396" y="2128"/>
                </a:lnTo>
                <a:lnTo>
                  <a:pt x="7418" y="2588"/>
                </a:lnTo>
                <a:lnTo>
                  <a:pt x="6441" y="3048"/>
                </a:lnTo>
                <a:lnTo>
                  <a:pt x="5521" y="3623"/>
                </a:lnTo>
                <a:lnTo>
                  <a:pt x="4601" y="4256"/>
                </a:lnTo>
                <a:lnTo>
                  <a:pt x="3795" y="4888"/>
                </a:lnTo>
                <a:lnTo>
                  <a:pt x="2990" y="5636"/>
                </a:lnTo>
                <a:lnTo>
                  <a:pt x="2415" y="6211"/>
                </a:lnTo>
                <a:lnTo>
                  <a:pt x="1840" y="6901"/>
                </a:lnTo>
                <a:lnTo>
                  <a:pt x="1265" y="7648"/>
                </a:lnTo>
                <a:lnTo>
                  <a:pt x="748" y="8454"/>
                </a:lnTo>
                <a:lnTo>
                  <a:pt x="345" y="9259"/>
                </a:lnTo>
                <a:lnTo>
                  <a:pt x="230" y="9719"/>
                </a:lnTo>
                <a:lnTo>
                  <a:pt x="115" y="10121"/>
                </a:lnTo>
                <a:lnTo>
                  <a:pt x="58" y="10581"/>
                </a:lnTo>
                <a:lnTo>
                  <a:pt x="0" y="10984"/>
                </a:lnTo>
                <a:lnTo>
                  <a:pt x="58" y="11444"/>
                </a:lnTo>
                <a:lnTo>
                  <a:pt x="173" y="11846"/>
                </a:lnTo>
                <a:lnTo>
                  <a:pt x="345" y="12306"/>
                </a:lnTo>
                <a:lnTo>
                  <a:pt x="518" y="12709"/>
                </a:lnTo>
                <a:lnTo>
                  <a:pt x="805" y="13112"/>
                </a:lnTo>
                <a:lnTo>
                  <a:pt x="1150" y="13457"/>
                </a:lnTo>
                <a:lnTo>
                  <a:pt x="1553" y="13744"/>
                </a:lnTo>
                <a:lnTo>
                  <a:pt x="1955" y="13974"/>
                </a:lnTo>
                <a:lnTo>
                  <a:pt x="2358" y="14204"/>
                </a:lnTo>
                <a:lnTo>
                  <a:pt x="2818" y="14319"/>
                </a:lnTo>
                <a:lnTo>
                  <a:pt x="3335" y="14492"/>
                </a:lnTo>
                <a:lnTo>
                  <a:pt x="3795" y="14549"/>
                </a:lnTo>
                <a:lnTo>
                  <a:pt x="4313" y="14607"/>
                </a:lnTo>
                <a:lnTo>
                  <a:pt x="4831" y="14607"/>
                </a:lnTo>
                <a:lnTo>
                  <a:pt x="5291" y="14549"/>
                </a:lnTo>
                <a:lnTo>
                  <a:pt x="5751" y="14492"/>
                </a:lnTo>
                <a:lnTo>
                  <a:pt x="6211" y="14377"/>
                </a:lnTo>
                <a:lnTo>
                  <a:pt x="6613" y="14204"/>
                </a:lnTo>
                <a:lnTo>
                  <a:pt x="7131" y="13974"/>
                </a:lnTo>
                <a:lnTo>
                  <a:pt x="7591" y="13687"/>
                </a:lnTo>
                <a:lnTo>
                  <a:pt x="8511" y="13054"/>
                </a:lnTo>
                <a:lnTo>
                  <a:pt x="9316" y="12364"/>
                </a:lnTo>
                <a:lnTo>
                  <a:pt x="10064" y="11559"/>
                </a:lnTo>
                <a:lnTo>
                  <a:pt x="10811" y="10696"/>
                </a:lnTo>
                <a:lnTo>
                  <a:pt x="11444" y="9834"/>
                </a:lnTo>
                <a:lnTo>
                  <a:pt x="12766" y="8109"/>
                </a:lnTo>
                <a:lnTo>
                  <a:pt x="13514" y="6958"/>
                </a:lnTo>
                <a:lnTo>
                  <a:pt x="14319" y="5808"/>
                </a:lnTo>
                <a:lnTo>
                  <a:pt x="15124" y="4658"/>
                </a:lnTo>
                <a:lnTo>
                  <a:pt x="15987" y="3566"/>
                </a:lnTo>
                <a:lnTo>
                  <a:pt x="16447" y="3048"/>
                </a:lnTo>
                <a:lnTo>
                  <a:pt x="16964" y="2530"/>
                </a:lnTo>
                <a:lnTo>
                  <a:pt x="17482" y="2070"/>
                </a:lnTo>
                <a:lnTo>
                  <a:pt x="18000" y="1668"/>
                </a:lnTo>
                <a:lnTo>
                  <a:pt x="18575" y="1265"/>
                </a:lnTo>
                <a:lnTo>
                  <a:pt x="19150" y="920"/>
                </a:lnTo>
                <a:lnTo>
                  <a:pt x="19840" y="690"/>
                </a:lnTo>
                <a:lnTo>
                  <a:pt x="20472" y="460"/>
                </a:lnTo>
                <a:lnTo>
                  <a:pt x="20530" y="403"/>
                </a:lnTo>
                <a:lnTo>
                  <a:pt x="20472" y="345"/>
                </a:lnTo>
                <a:lnTo>
                  <a:pt x="20070" y="230"/>
                </a:lnTo>
                <a:lnTo>
                  <a:pt x="19150" y="58"/>
                </a:lnTo>
                <a:lnTo>
                  <a:pt x="18000"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8"/>
          <p:cNvSpPr/>
          <p:nvPr/>
        </p:nvSpPr>
        <p:spPr>
          <a:xfrm>
            <a:off x="773681" y="330389"/>
            <a:ext cx="471823" cy="316912"/>
          </a:xfrm>
          <a:custGeom>
            <a:rect b="b" l="l" r="r" t="t"/>
            <a:pathLst>
              <a:path extrusionOk="0" h="10237" w="15241">
                <a:moveTo>
                  <a:pt x="3796" y="1"/>
                </a:moveTo>
                <a:lnTo>
                  <a:pt x="3106" y="58"/>
                </a:lnTo>
                <a:lnTo>
                  <a:pt x="2474" y="231"/>
                </a:lnTo>
                <a:lnTo>
                  <a:pt x="1841" y="461"/>
                </a:lnTo>
                <a:lnTo>
                  <a:pt x="1323" y="806"/>
                </a:lnTo>
                <a:lnTo>
                  <a:pt x="863" y="1266"/>
                </a:lnTo>
                <a:lnTo>
                  <a:pt x="633" y="1553"/>
                </a:lnTo>
                <a:lnTo>
                  <a:pt x="461" y="1841"/>
                </a:lnTo>
                <a:lnTo>
                  <a:pt x="288" y="2128"/>
                </a:lnTo>
                <a:lnTo>
                  <a:pt x="173" y="2473"/>
                </a:lnTo>
                <a:lnTo>
                  <a:pt x="58" y="3221"/>
                </a:lnTo>
                <a:lnTo>
                  <a:pt x="1" y="3854"/>
                </a:lnTo>
                <a:lnTo>
                  <a:pt x="116" y="4486"/>
                </a:lnTo>
                <a:lnTo>
                  <a:pt x="346" y="5061"/>
                </a:lnTo>
                <a:lnTo>
                  <a:pt x="691" y="5579"/>
                </a:lnTo>
                <a:lnTo>
                  <a:pt x="1093" y="6096"/>
                </a:lnTo>
                <a:lnTo>
                  <a:pt x="1611" y="6499"/>
                </a:lnTo>
                <a:lnTo>
                  <a:pt x="2186" y="6901"/>
                </a:lnTo>
                <a:lnTo>
                  <a:pt x="2761" y="7189"/>
                </a:lnTo>
                <a:lnTo>
                  <a:pt x="3336" y="7419"/>
                </a:lnTo>
                <a:lnTo>
                  <a:pt x="3911" y="7649"/>
                </a:lnTo>
                <a:lnTo>
                  <a:pt x="4486" y="7822"/>
                </a:lnTo>
                <a:lnTo>
                  <a:pt x="5751" y="8109"/>
                </a:lnTo>
                <a:lnTo>
                  <a:pt x="7017" y="8224"/>
                </a:lnTo>
                <a:lnTo>
                  <a:pt x="8627" y="8339"/>
                </a:lnTo>
                <a:lnTo>
                  <a:pt x="10294" y="8512"/>
                </a:lnTo>
                <a:lnTo>
                  <a:pt x="11157" y="8627"/>
                </a:lnTo>
                <a:lnTo>
                  <a:pt x="11962" y="8742"/>
                </a:lnTo>
                <a:lnTo>
                  <a:pt x="12767" y="8972"/>
                </a:lnTo>
                <a:lnTo>
                  <a:pt x="13515" y="9259"/>
                </a:lnTo>
                <a:lnTo>
                  <a:pt x="14377" y="9662"/>
                </a:lnTo>
                <a:lnTo>
                  <a:pt x="14780" y="9892"/>
                </a:lnTo>
                <a:lnTo>
                  <a:pt x="15183" y="10179"/>
                </a:lnTo>
                <a:lnTo>
                  <a:pt x="15240" y="10237"/>
                </a:lnTo>
                <a:lnTo>
                  <a:pt x="15240" y="10122"/>
                </a:lnTo>
                <a:lnTo>
                  <a:pt x="15183" y="9834"/>
                </a:lnTo>
                <a:lnTo>
                  <a:pt x="14952" y="9144"/>
                </a:lnTo>
                <a:lnTo>
                  <a:pt x="14550" y="8224"/>
                </a:lnTo>
                <a:lnTo>
                  <a:pt x="14090" y="7361"/>
                </a:lnTo>
                <a:lnTo>
                  <a:pt x="13572" y="6499"/>
                </a:lnTo>
                <a:lnTo>
                  <a:pt x="12997" y="5636"/>
                </a:lnTo>
                <a:lnTo>
                  <a:pt x="12365" y="4831"/>
                </a:lnTo>
                <a:lnTo>
                  <a:pt x="11675" y="4084"/>
                </a:lnTo>
                <a:lnTo>
                  <a:pt x="10985" y="3394"/>
                </a:lnTo>
                <a:lnTo>
                  <a:pt x="10237" y="2703"/>
                </a:lnTo>
                <a:lnTo>
                  <a:pt x="9604" y="2186"/>
                </a:lnTo>
                <a:lnTo>
                  <a:pt x="8972" y="1726"/>
                </a:lnTo>
                <a:lnTo>
                  <a:pt x="8282" y="1323"/>
                </a:lnTo>
                <a:lnTo>
                  <a:pt x="7592" y="921"/>
                </a:lnTo>
                <a:lnTo>
                  <a:pt x="6844" y="576"/>
                </a:lnTo>
                <a:lnTo>
                  <a:pt x="6096" y="346"/>
                </a:lnTo>
                <a:lnTo>
                  <a:pt x="5291" y="173"/>
                </a:lnTo>
                <a:lnTo>
                  <a:pt x="4486" y="1"/>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8"/>
          <p:cNvSpPr/>
          <p:nvPr/>
        </p:nvSpPr>
        <p:spPr>
          <a:xfrm>
            <a:off x="8454790" y="905751"/>
            <a:ext cx="124666" cy="106865"/>
          </a:xfrm>
          <a:custGeom>
            <a:rect b="b" l="l" r="r" t="t"/>
            <a:pathLst>
              <a:path extrusionOk="0" h="3452" w="4027">
                <a:moveTo>
                  <a:pt x="1381" y="1"/>
                </a:moveTo>
                <a:lnTo>
                  <a:pt x="1036" y="116"/>
                </a:lnTo>
                <a:lnTo>
                  <a:pt x="749" y="231"/>
                </a:lnTo>
                <a:lnTo>
                  <a:pt x="461" y="404"/>
                </a:lnTo>
                <a:lnTo>
                  <a:pt x="231" y="691"/>
                </a:lnTo>
                <a:lnTo>
                  <a:pt x="58" y="979"/>
                </a:lnTo>
                <a:lnTo>
                  <a:pt x="1" y="1266"/>
                </a:lnTo>
                <a:lnTo>
                  <a:pt x="58" y="1669"/>
                </a:lnTo>
                <a:lnTo>
                  <a:pt x="173" y="2014"/>
                </a:lnTo>
                <a:lnTo>
                  <a:pt x="346" y="2359"/>
                </a:lnTo>
                <a:lnTo>
                  <a:pt x="576" y="2646"/>
                </a:lnTo>
                <a:lnTo>
                  <a:pt x="864" y="2934"/>
                </a:lnTo>
                <a:lnTo>
                  <a:pt x="1209" y="3164"/>
                </a:lnTo>
                <a:lnTo>
                  <a:pt x="1554" y="3279"/>
                </a:lnTo>
                <a:lnTo>
                  <a:pt x="1956" y="3394"/>
                </a:lnTo>
                <a:lnTo>
                  <a:pt x="2359" y="3451"/>
                </a:lnTo>
                <a:lnTo>
                  <a:pt x="2704" y="3451"/>
                </a:lnTo>
                <a:lnTo>
                  <a:pt x="2991" y="3336"/>
                </a:lnTo>
                <a:lnTo>
                  <a:pt x="3336" y="3221"/>
                </a:lnTo>
                <a:lnTo>
                  <a:pt x="3624" y="3049"/>
                </a:lnTo>
                <a:lnTo>
                  <a:pt x="3854" y="2761"/>
                </a:lnTo>
                <a:lnTo>
                  <a:pt x="3969" y="2474"/>
                </a:lnTo>
                <a:lnTo>
                  <a:pt x="4026" y="2186"/>
                </a:lnTo>
                <a:lnTo>
                  <a:pt x="4026" y="1784"/>
                </a:lnTo>
                <a:lnTo>
                  <a:pt x="3911" y="1439"/>
                </a:lnTo>
                <a:lnTo>
                  <a:pt x="3681" y="1094"/>
                </a:lnTo>
                <a:lnTo>
                  <a:pt x="3451" y="749"/>
                </a:lnTo>
                <a:lnTo>
                  <a:pt x="3164" y="519"/>
                </a:lnTo>
                <a:lnTo>
                  <a:pt x="2819" y="289"/>
                </a:lnTo>
                <a:lnTo>
                  <a:pt x="2474" y="116"/>
                </a:lnTo>
                <a:lnTo>
                  <a:pt x="2129" y="58"/>
                </a:lnTo>
                <a:lnTo>
                  <a:pt x="1726" y="1"/>
                </a:lnTo>
                <a:close/>
              </a:path>
            </a:pathLst>
          </a:custGeom>
          <a:solidFill>
            <a:srgbClr val="FEB7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8"/>
          <p:cNvSpPr/>
          <p:nvPr/>
        </p:nvSpPr>
        <p:spPr>
          <a:xfrm>
            <a:off x="714955" y="766549"/>
            <a:ext cx="131755" cy="131786"/>
          </a:xfrm>
          <a:custGeom>
            <a:rect b="b" l="l" r="r" t="t"/>
            <a:pathLst>
              <a:path extrusionOk="0" h="4257" w="4256">
                <a:moveTo>
                  <a:pt x="1840" y="1"/>
                </a:moveTo>
                <a:lnTo>
                  <a:pt x="1495" y="116"/>
                </a:lnTo>
                <a:lnTo>
                  <a:pt x="1150" y="231"/>
                </a:lnTo>
                <a:lnTo>
                  <a:pt x="805" y="461"/>
                </a:lnTo>
                <a:lnTo>
                  <a:pt x="575" y="691"/>
                </a:lnTo>
                <a:lnTo>
                  <a:pt x="403" y="921"/>
                </a:lnTo>
                <a:lnTo>
                  <a:pt x="230" y="1208"/>
                </a:lnTo>
                <a:lnTo>
                  <a:pt x="115" y="1496"/>
                </a:lnTo>
                <a:lnTo>
                  <a:pt x="58" y="1841"/>
                </a:lnTo>
                <a:lnTo>
                  <a:pt x="0" y="2128"/>
                </a:lnTo>
                <a:lnTo>
                  <a:pt x="58" y="2473"/>
                </a:lnTo>
                <a:lnTo>
                  <a:pt x="115" y="2819"/>
                </a:lnTo>
                <a:lnTo>
                  <a:pt x="230" y="3106"/>
                </a:lnTo>
                <a:lnTo>
                  <a:pt x="403" y="3394"/>
                </a:lnTo>
                <a:lnTo>
                  <a:pt x="633" y="3624"/>
                </a:lnTo>
                <a:lnTo>
                  <a:pt x="863" y="3854"/>
                </a:lnTo>
                <a:lnTo>
                  <a:pt x="1093" y="4026"/>
                </a:lnTo>
                <a:lnTo>
                  <a:pt x="1380" y="4141"/>
                </a:lnTo>
                <a:lnTo>
                  <a:pt x="1725" y="4199"/>
                </a:lnTo>
                <a:lnTo>
                  <a:pt x="2070" y="4256"/>
                </a:lnTo>
                <a:lnTo>
                  <a:pt x="2358" y="4256"/>
                </a:lnTo>
                <a:lnTo>
                  <a:pt x="2703" y="4199"/>
                </a:lnTo>
                <a:lnTo>
                  <a:pt x="2990" y="4084"/>
                </a:lnTo>
                <a:lnTo>
                  <a:pt x="3278" y="3911"/>
                </a:lnTo>
                <a:lnTo>
                  <a:pt x="3508" y="3739"/>
                </a:lnTo>
                <a:lnTo>
                  <a:pt x="3738" y="3509"/>
                </a:lnTo>
                <a:lnTo>
                  <a:pt x="3968" y="3221"/>
                </a:lnTo>
                <a:lnTo>
                  <a:pt x="4083" y="2934"/>
                </a:lnTo>
                <a:lnTo>
                  <a:pt x="4198" y="2646"/>
                </a:lnTo>
                <a:lnTo>
                  <a:pt x="4256" y="2301"/>
                </a:lnTo>
                <a:lnTo>
                  <a:pt x="4256" y="2013"/>
                </a:lnTo>
                <a:lnTo>
                  <a:pt x="4198" y="1668"/>
                </a:lnTo>
                <a:lnTo>
                  <a:pt x="4141" y="1381"/>
                </a:lnTo>
                <a:lnTo>
                  <a:pt x="3968" y="1093"/>
                </a:lnTo>
                <a:lnTo>
                  <a:pt x="3795" y="806"/>
                </a:lnTo>
                <a:lnTo>
                  <a:pt x="3565" y="576"/>
                </a:lnTo>
                <a:lnTo>
                  <a:pt x="3278" y="346"/>
                </a:lnTo>
                <a:lnTo>
                  <a:pt x="2933" y="173"/>
                </a:lnTo>
                <a:lnTo>
                  <a:pt x="2588" y="58"/>
                </a:lnTo>
                <a:lnTo>
                  <a:pt x="2243"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8"/>
          <p:cNvSpPr/>
          <p:nvPr/>
        </p:nvSpPr>
        <p:spPr>
          <a:xfrm>
            <a:off x="7762271" y="343192"/>
            <a:ext cx="213669" cy="302702"/>
          </a:xfrm>
          <a:custGeom>
            <a:rect b="b" l="l" r="r" t="t"/>
            <a:pathLst>
              <a:path extrusionOk="0" h="9778" w="6902">
                <a:moveTo>
                  <a:pt x="4429" y="1"/>
                </a:moveTo>
                <a:lnTo>
                  <a:pt x="4084" y="58"/>
                </a:lnTo>
                <a:lnTo>
                  <a:pt x="3796" y="116"/>
                </a:lnTo>
                <a:lnTo>
                  <a:pt x="3451" y="231"/>
                </a:lnTo>
                <a:lnTo>
                  <a:pt x="3164" y="404"/>
                </a:lnTo>
                <a:lnTo>
                  <a:pt x="2876" y="576"/>
                </a:lnTo>
                <a:lnTo>
                  <a:pt x="2646" y="806"/>
                </a:lnTo>
                <a:lnTo>
                  <a:pt x="2416" y="1036"/>
                </a:lnTo>
                <a:lnTo>
                  <a:pt x="2244" y="1324"/>
                </a:lnTo>
                <a:lnTo>
                  <a:pt x="1956" y="1956"/>
                </a:lnTo>
                <a:lnTo>
                  <a:pt x="1726" y="2704"/>
                </a:lnTo>
                <a:lnTo>
                  <a:pt x="1611" y="3451"/>
                </a:lnTo>
                <a:lnTo>
                  <a:pt x="1496" y="4256"/>
                </a:lnTo>
                <a:lnTo>
                  <a:pt x="1439" y="5004"/>
                </a:lnTo>
                <a:lnTo>
                  <a:pt x="1381" y="6269"/>
                </a:lnTo>
                <a:lnTo>
                  <a:pt x="1266" y="6902"/>
                </a:lnTo>
                <a:lnTo>
                  <a:pt x="1151" y="7534"/>
                </a:lnTo>
                <a:lnTo>
                  <a:pt x="979" y="8109"/>
                </a:lnTo>
                <a:lnTo>
                  <a:pt x="748" y="8684"/>
                </a:lnTo>
                <a:lnTo>
                  <a:pt x="461" y="9202"/>
                </a:lnTo>
                <a:lnTo>
                  <a:pt x="1" y="9662"/>
                </a:lnTo>
                <a:lnTo>
                  <a:pt x="1" y="9720"/>
                </a:lnTo>
                <a:lnTo>
                  <a:pt x="58" y="9777"/>
                </a:lnTo>
                <a:lnTo>
                  <a:pt x="346" y="9720"/>
                </a:lnTo>
                <a:lnTo>
                  <a:pt x="979" y="9547"/>
                </a:lnTo>
                <a:lnTo>
                  <a:pt x="1784" y="9259"/>
                </a:lnTo>
                <a:lnTo>
                  <a:pt x="2531" y="8799"/>
                </a:lnTo>
                <a:lnTo>
                  <a:pt x="3279" y="8339"/>
                </a:lnTo>
                <a:lnTo>
                  <a:pt x="3969" y="7764"/>
                </a:lnTo>
                <a:lnTo>
                  <a:pt x="4601" y="7074"/>
                </a:lnTo>
                <a:lnTo>
                  <a:pt x="5176" y="6384"/>
                </a:lnTo>
                <a:lnTo>
                  <a:pt x="5694" y="5694"/>
                </a:lnTo>
                <a:lnTo>
                  <a:pt x="6097" y="4947"/>
                </a:lnTo>
                <a:lnTo>
                  <a:pt x="6327" y="4429"/>
                </a:lnTo>
                <a:lnTo>
                  <a:pt x="6557" y="3911"/>
                </a:lnTo>
                <a:lnTo>
                  <a:pt x="6729" y="3279"/>
                </a:lnTo>
                <a:lnTo>
                  <a:pt x="6844" y="2704"/>
                </a:lnTo>
                <a:lnTo>
                  <a:pt x="6902" y="2071"/>
                </a:lnTo>
                <a:lnTo>
                  <a:pt x="6844" y="1496"/>
                </a:lnTo>
                <a:lnTo>
                  <a:pt x="6729" y="1209"/>
                </a:lnTo>
                <a:lnTo>
                  <a:pt x="6614" y="979"/>
                </a:lnTo>
                <a:lnTo>
                  <a:pt x="6442" y="749"/>
                </a:lnTo>
                <a:lnTo>
                  <a:pt x="6269" y="519"/>
                </a:lnTo>
                <a:lnTo>
                  <a:pt x="5982" y="346"/>
                </a:lnTo>
                <a:lnTo>
                  <a:pt x="5694" y="173"/>
                </a:lnTo>
                <a:lnTo>
                  <a:pt x="5407" y="116"/>
                </a:lnTo>
                <a:lnTo>
                  <a:pt x="5061" y="1"/>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8"/>
          <p:cNvSpPr/>
          <p:nvPr/>
        </p:nvSpPr>
        <p:spPr>
          <a:xfrm>
            <a:off x="7870870" y="159831"/>
            <a:ext cx="158471" cy="124666"/>
          </a:xfrm>
          <a:custGeom>
            <a:rect b="b" l="l" r="r" t="t"/>
            <a:pathLst>
              <a:path extrusionOk="0" h="4027" w="5119">
                <a:moveTo>
                  <a:pt x="2014" y="1"/>
                </a:moveTo>
                <a:lnTo>
                  <a:pt x="1553" y="116"/>
                </a:lnTo>
                <a:lnTo>
                  <a:pt x="1151" y="231"/>
                </a:lnTo>
                <a:lnTo>
                  <a:pt x="806" y="461"/>
                </a:lnTo>
                <a:lnTo>
                  <a:pt x="518" y="748"/>
                </a:lnTo>
                <a:lnTo>
                  <a:pt x="231" y="1093"/>
                </a:lnTo>
                <a:lnTo>
                  <a:pt x="58" y="1438"/>
                </a:lnTo>
                <a:lnTo>
                  <a:pt x="1" y="1841"/>
                </a:lnTo>
                <a:lnTo>
                  <a:pt x="58" y="2244"/>
                </a:lnTo>
                <a:lnTo>
                  <a:pt x="231" y="2646"/>
                </a:lnTo>
                <a:lnTo>
                  <a:pt x="518" y="3049"/>
                </a:lnTo>
                <a:lnTo>
                  <a:pt x="863" y="3336"/>
                </a:lnTo>
                <a:lnTo>
                  <a:pt x="1266" y="3624"/>
                </a:lnTo>
                <a:lnTo>
                  <a:pt x="1668" y="3796"/>
                </a:lnTo>
                <a:lnTo>
                  <a:pt x="2129" y="3969"/>
                </a:lnTo>
                <a:lnTo>
                  <a:pt x="2646" y="4026"/>
                </a:lnTo>
                <a:lnTo>
                  <a:pt x="3106" y="3969"/>
                </a:lnTo>
                <a:lnTo>
                  <a:pt x="3566" y="3911"/>
                </a:lnTo>
                <a:lnTo>
                  <a:pt x="3969" y="3739"/>
                </a:lnTo>
                <a:lnTo>
                  <a:pt x="4314" y="3509"/>
                </a:lnTo>
                <a:lnTo>
                  <a:pt x="4659" y="3221"/>
                </a:lnTo>
                <a:lnTo>
                  <a:pt x="4889" y="2934"/>
                </a:lnTo>
                <a:lnTo>
                  <a:pt x="5061" y="2531"/>
                </a:lnTo>
                <a:lnTo>
                  <a:pt x="5119" y="2186"/>
                </a:lnTo>
                <a:lnTo>
                  <a:pt x="5061" y="1726"/>
                </a:lnTo>
                <a:lnTo>
                  <a:pt x="4889" y="1323"/>
                </a:lnTo>
                <a:lnTo>
                  <a:pt x="4601" y="978"/>
                </a:lnTo>
                <a:lnTo>
                  <a:pt x="4256" y="633"/>
                </a:lnTo>
                <a:lnTo>
                  <a:pt x="3854" y="346"/>
                </a:lnTo>
                <a:lnTo>
                  <a:pt x="3451" y="173"/>
                </a:lnTo>
                <a:lnTo>
                  <a:pt x="2991" y="58"/>
                </a:lnTo>
                <a:lnTo>
                  <a:pt x="2531" y="1"/>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49" name="Shape 249"/>
        <p:cNvGrpSpPr/>
        <p:nvPr/>
      </p:nvGrpSpPr>
      <p:grpSpPr>
        <a:xfrm>
          <a:off x="0" y="0"/>
          <a:ext cx="0" cy="0"/>
          <a:chOff x="0" y="0"/>
          <a:chExt cx="0" cy="0"/>
        </a:xfrm>
      </p:grpSpPr>
      <p:sp>
        <p:nvSpPr>
          <p:cNvPr id="250" name="Google Shape;250;p9"/>
          <p:cNvSpPr txBox="1"/>
          <p:nvPr>
            <p:ph idx="1" type="body"/>
          </p:nvPr>
        </p:nvSpPr>
        <p:spPr>
          <a:xfrm>
            <a:off x="457200" y="4253909"/>
            <a:ext cx="8229600" cy="519600"/>
          </a:xfrm>
          <a:prstGeom prst="rect">
            <a:avLst/>
          </a:prstGeom>
        </p:spPr>
        <p:txBody>
          <a:bodyPr anchorCtr="0" anchor="t" bIns="0" lIns="0" spcFirstLastPara="1" rIns="0" wrap="square" tIns="0"/>
          <a:lstStyle>
            <a:lvl1pPr indent="-228600" lvl="0" marL="457200" algn="ctr">
              <a:spcBef>
                <a:spcPts val="360"/>
              </a:spcBef>
              <a:spcAft>
                <a:spcPts val="0"/>
              </a:spcAft>
              <a:buClr>
                <a:srgbClr val="7B77C8"/>
              </a:buClr>
              <a:buSzPts val="1800"/>
              <a:buNone/>
              <a:defRPr sz="1800">
                <a:solidFill>
                  <a:srgbClr val="7B77C8"/>
                </a:solidFill>
              </a:defRPr>
            </a:lvl1pPr>
          </a:lstStyle>
          <a:p/>
        </p:txBody>
      </p:sp>
      <p:sp>
        <p:nvSpPr>
          <p:cNvPr id="251" name="Google Shape;251;p9"/>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252" name="Google Shape;252;p9"/>
          <p:cNvSpPr/>
          <p:nvPr/>
        </p:nvSpPr>
        <p:spPr>
          <a:xfrm>
            <a:off x="8756382" y="4814861"/>
            <a:ext cx="176272" cy="174476"/>
          </a:xfrm>
          <a:custGeom>
            <a:rect b="b" l="l" r="r" t="t"/>
            <a:pathLst>
              <a:path extrusionOk="0" h="5636" w="5694">
                <a:moveTo>
                  <a:pt x="2703" y="0"/>
                </a:moveTo>
                <a:lnTo>
                  <a:pt x="2185" y="58"/>
                </a:lnTo>
                <a:lnTo>
                  <a:pt x="1725" y="230"/>
                </a:lnTo>
                <a:lnTo>
                  <a:pt x="1323" y="460"/>
                </a:lnTo>
                <a:lnTo>
                  <a:pt x="978" y="690"/>
                </a:lnTo>
                <a:lnTo>
                  <a:pt x="690" y="1035"/>
                </a:lnTo>
                <a:lnTo>
                  <a:pt x="460" y="1380"/>
                </a:lnTo>
                <a:lnTo>
                  <a:pt x="230" y="1725"/>
                </a:lnTo>
                <a:lnTo>
                  <a:pt x="115" y="2128"/>
                </a:lnTo>
                <a:lnTo>
                  <a:pt x="58" y="2588"/>
                </a:lnTo>
                <a:lnTo>
                  <a:pt x="0" y="2991"/>
                </a:lnTo>
                <a:lnTo>
                  <a:pt x="58" y="3451"/>
                </a:lnTo>
                <a:lnTo>
                  <a:pt x="173" y="3853"/>
                </a:lnTo>
                <a:lnTo>
                  <a:pt x="403" y="4256"/>
                </a:lnTo>
                <a:lnTo>
                  <a:pt x="633" y="4601"/>
                </a:lnTo>
                <a:lnTo>
                  <a:pt x="920" y="4888"/>
                </a:lnTo>
                <a:lnTo>
                  <a:pt x="1265" y="5176"/>
                </a:lnTo>
                <a:lnTo>
                  <a:pt x="1610" y="5406"/>
                </a:lnTo>
                <a:lnTo>
                  <a:pt x="2013" y="5521"/>
                </a:lnTo>
                <a:lnTo>
                  <a:pt x="2415" y="5636"/>
                </a:lnTo>
                <a:lnTo>
                  <a:pt x="3278" y="5636"/>
                </a:lnTo>
                <a:lnTo>
                  <a:pt x="3738" y="5521"/>
                </a:lnTo>
                <a:lnTo>
                  <a:pt x="4141" y="5348"/>
                </a:lnTo>
                <a:lnTo>
                  <a:pt x="4486" y="5176"/>
                </a:lnTo>
                <a:lnTo>
                  <a:pt x="4831" y="4888"/>
                </a:lnTo>
                <a:lnTo>
                  <a:pt x="5118" y="4543"/>
                </a:lnTo>
                <a:lnTo>
                  <a:pt x="5348" y="4198"/>
                </a:lnTo>
                <a:lnTo>
                  <a:pt x="5521" y="3796"/>
                </a:lnTo>
                <a:lnTo>
                  <a:pt x="5636" y="3393"/>
                </a:lnTo>
                <a:lnTo>
                  <a:pt x="5693" y="2933"/>
                </a:lnTo>
                <a:lnTo>
                  <a:pt x="5693" y="2531"/>
                </a:lnTo>
                <a:lnTo>
                  <a:pt x="5578" y="2128"/>
                </a:lnTo>
                <a:lnTo>
                  <a:pt x="5463" y="1668"/>
                </a:lnTo>
                <a:lnTo>
                  <a:pt x="5233" y="1323"/>
                </a:lnTo>
                <a:lnTo>
                  <a:pt x="4946" y="920"/>
                </a:lnTo>
                <a:lnTo>
                  <a:pt x="4543" y="575"/>
                </a:lnTo>
                <a:lnTo>
                  <a:pt x="4141" y="345"/>
                </a:lnTo>
                <a:lnTo>
                  <a:pt x="3681" y="115"/>
                </a:lnTo>
                <a:lnTo>
                  <a:pt x="3220"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9"/>
          <p:cNvSpPr/>
          <p:nvPr/>
        </p:nvSpPr>
        <p:spPr>
          <a:xfrm>
            <a:off x="8591870" y="158066"/>
            <a:ext cx="300907" cy="174476"/>
          </a:xfrm>
          <a:custGeom>
            <a:rect b="b" l="l" r="r" t="t"/>
            <a:pathLst>
              <a:path extrusionOk="0" h="5636" w="9720">
                <a:moveTo>
                  <a:pt x="7477" y="0"/>
                </a:moveTo>
                <a:lnTo>
                  <a:pt x="7074" y="58"/>
                </a:lnTo>
                <a:lnTo>
                  <a:pt x="6614" y="230"/>
                </a:lnTo>
                <a:lnTo>
                  <a:pt x="6154" y="460"/>
                </a:lnTo>
                <a:lnTo>
                  <a:pt x="5752" y="690"/>
                </a:lnTo>
                <a:lnTo>
                  <a:pt x="5349" y="978"/>
                </a:lnTo>
                <a:lnTo>
                  <a:pt x="4601" y="1668"/>
                </a:lnTo>
                <a:lnTo>
                  <a:pt x="3969" y="2358"/>
                </a:lnTo>
                <a:lnTo>
                  <a:pt x="3106" y="3221"/>
                </a:lnTo>
                <a:lnTo>
                  <a:pt x="2646" y="3681"/>
                </a:lnTo>
                <a:lnTo>
                  <a:pt x="2186" y="4083"/>
                </a:lnTo>
                <a:lnTo>
                  <a:pt x="1726" y="4486"/>
                </a:lnTo>
                <a:lnTo>
                  <a:pt x="1209" y="4773"/>
                </a:lnTo>
                <a:lnTo>
                  <a:pt x="634" y="5003"/>
                </a:lnTo>
                <a:lnTo>
                  <a:pt x="1" y="5118"/>
                </a:lnTo>
                <a:lnTo>
                  <a:pt x="1" y="5176"/>
                </a:lnTo>
                <a:lnTo>
                  <a:pt x="173" y="5291"/>
                </a:lnTo>
                <a:lnTo>
                  <a:pt x="576" y="5406"/>
                </a:lnTo>
                <a:lnTo>
                  <a:pt x="1554" y="5578"/>
                </a:lnTo>
                <a:lnTo>
                  <a:pt x="2531" y="5636"/>
                </a:lnTo>
                <a:lnTo>
                  <a:pt x="3566" y="5578"/>
                </a:lnTo>
                <a:lnTo>
                  <a:pt x="4486" y="5463"/>
                </a:lnTo>
                <a:lnTo>
                  <a:pt x="5407" y="5233"/>
                </a:lnTo>
                <a:lnTo>
                  <a:pt x="6327" y="4946"/>
                </a:lnTo>
                <a:lnTo>
                  <a:pt x="7247" y="4601"/>
                </a:lnTo>
                <a:lnTo>
                  <a:pt x="7649" y="4371"/>
                </a:lnTo>
                <a:lnTo>
                  <a:pt x="8052" y="4083"/>
                </a:lnTo>
                <a:lnTo>
                  <a:pt x="8627" y="3623"/>
                </a:lnTo>
                <a:lnTo>
                  <a:pt x="8914" y="3336"/>
                </a:lnTo>
                <a:lnTo>
                  <a:pt x="9202" y="2991"/>
                </a:lnTo>
                <a:lnTo>
                  <a:pt x="9432" y="2703"/>
                </a:lnTo>
                <a:lnTo>
                  <a:pt x="9605" y="2301"/>
                </a:lnTo>
                <a:lnTo>
                  <a:pt x="9720" y="1956"/>
                </a:lnTo>
                <a:lnTo>
                  <a:pt x="9720" y="1553"/>
                </a:lnTo>
                <a:lnTo>
                  <a:pt x="9605" y="1150"/>
                </a:lnTo>
                <a:lnTo>
                  <a:pt x="9375" y="805"/>
                </a:lnTo>
                <a:lnTo>
                  <a:pt x="9087" y="518"/>
                </a:lnTo>
                <a:lnTo>
                  <a:pt x="8742" y="288"/>
                </a:lnTo>
                <a:lnTo>
                  <a:pt x="8282" y="115"/>
                </a:lnTo>
                <a:lnTo>
                  <a:pt x="7879" y="58"/>
                </a:lnTo>
                <a:lnTo>
                  <a:pt x="7477" y="0"/>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9"/>
          <p:cNvSpPr/>
          <p:nvPr/>
        </p:nvSpPr>
        <p:spPr>
          <a:xfrm>
            <a:off x="476396" y="4122342"/>
            <a:ext cx="542995" cy="404150"/>
          </a:xfrm>
          <a:custGeom>
            <a:rect b="b" l="l" r="r" t="t"/>
            <a:pathLst>
              <a:path extrusionOk="0" h="13055" w="17540">
                <a:moveTo>
                  <a:pt x="17540" y="0"/>
                </a:moveTo>
                <a:lnTo>
                  <a:pt x="17482" y="58"/>
                </a:lnTo>
                <a:lnTo>
                  <a:pt x="17080" y="518"/>
                </a:lnTo>
                <a:lnTo>
                  <a:pt x="16620" y="978"/>
                </a:lnTo>
                <a:lnTo>
                  <a:pt x="16160" y="1323"/>
                </a:lnTo>
                <a:lnTo>
                  <a:pt x="15642" y="1610"/>
                </a:lnTo>
                <a:lnTo>
                  <a:pt x="15124" y="1898"/>
                </a:lnTo>
                <a:lnTo>
                  <a:pt x="14549" y="2185"/>
                </a:lnTo>
                <a:lnTo>
                  <a:pt x="13399" y="2531"/>
                </a:lnTo>
                <a:lnTo>
                  <a:pt x="12192" y="2876"/>
                </a:lnTo>
                <a:lnTo>
                  <a:pt x="10984" y="3106"/>
                </a:lnTo>
                <a:lnTo>
                  <a:pt x="9776" y="3336"/>
                </a:lnTo>
                <a:lnTo>
                  <a:pt x="8569" y="3566"/>
                </a:lnTo>
                <a:lnTo>
                  <a:pt x="6728" y="3968"/>
                </a:lnTo>
                <a:lnTo>
                  <a:pt x="5751" y="4198"/>
                </a:lnTo>
                <a:lnTo>
                  <a:pt x="4831" y="4428"/>
                </a:lnTo>
                <a:lnTo>
                  <a:pt x="3911" y="4773"/>
                </a:lnTo>
                <a:lnTo>
                  <a:pt x="3048" y="5176"/>
                </a:lnTo>
                <a:lnTo>
                  <a:pt x="2243" y="5693"/>
                </a:lnTo>
                <a:lnTo>
                  <a:pt x="1495" y="6268"/>
                </a:lnTo>
                <a:lnTo>
                  <a:pt x="1208" y="6556"/>
                </a:lnTo>
                <a:lnTo>
                  <a:pt x="978" y="6901"/>
                </a:lnTo>
                <a:lnTo>
                  <a:pt x="748" y="7246"/>
                </a:lnTo>
                <a:lnTo>
                  <a:pt x="518" y="7591"/>
                </a:lnTo>
                <a:lnTo>
                  <a:pt x="345" y="7994"/>
                </a:lnTo>
                <a:lnTo>
                  <a:pt x="173" y="8396"/>
                </a:lnTo>
                <a:lnTo>
                  <a:pt x="115" y="8856"/>
                </a:lnTo>
                <a:lnTo>
                  <a:pt x="0" y="9259"/>
                </a:lnTo>
                <a:lnTo>
                  <a:pt x="0" y="9719"/>
                </a:lnTo>
                <a:lnTo>
                  <a:pt x="0" y="10121"/>
                </a:lnTo>
                <a:lnTo>
                  <a:pt x="58" y="10524"/>
                </a:lnTo>
                <a:lnTo>
                  <a:pt x="173" y="10926"/>
                </a:lnTo>
                <a:lnTo>
                  <a:pt x="288" y="11329"/>
                </a:lnTo>
                <a:lnTo>
                  <a:pt x="518" y="11674"/>
                </a:lnTo>
                <a:lnTo>
                  <a:pt x="748" y="12019"/>
                </a:lnTo>
                <a:lnTo>
                  <a:pt x="1035" y="12307"/>
                </a:lnTo>
                <a:lnTo>
                  <a:pt x="1380" y="12537"/>
                </a:lnTo>
                <a:lnTo>
                  <a:pt x="1725" y="12709"/>
                </a:lnTo>
                <a:lnTo>
                  <a:pt x="2070" y="12882"/>
                </a:lnTo>
                <a:lnTo>
                  <a:pt x="2415" y="12997"/>
                </a:lnTo>
                <a:lnTo>
                  <a:pt x="2818" y="13054"/>
                </a:lnTo>
                <a:lnTo>
                  <a:pt x="4026" y="13054"/>
                </a:lnTo>
                <a:lnTo>
                  <a:pt x="4831" y="12939"/>
                </a:lnTo>
                <a:lnTo>
                  <a:pt x="5636" y="12767"/>
                </a:lnTo>
                <a:lnTo>
                  <a:pt x="6383" y="12537"/>
                </a:lnTo>
                <a:lnTo>
                  <a:pt x="7073" y="12307"/>
                </a:lnTo>
                <a:lnTo>
                  <a:pt x="7936" y="11904"/>
                </a:lnTo>
                <a:lnTo>
                  <a:pt x="8799" y="11444"/>
                </a:lnTo>
                <a:lnTo>
                  <a:pt x="9604" y="10984"/>
                </a:lnTo>
                <a:lnTo>
                  <a:pt x="10351" y="10409"/>
                </a:lnTo>
                <a:lnTo>
                  <a:pt x="11099" y="9834"/>
                </a:lnTo>
                <a:lnTo>
                  <a:pt x="11847" y="9201"/>
                </a:lnTo>
                <a:lnTo>
                  <a:pt x="12537" y="8511"/>
                </a:lnTo>
                <a:lnTo>
                  <a:pt x="13169" y="7879"/>
                </a:lnTo>
                <a:lnTo>
                  <a:pt x="13802" y="7131"/>
                </a:lnTo>
                <a:lnTo>
                  <a:pt x="14434" y="6383"/>
                </a:lnTo>
                <a:lnTo>
                  <a:pt x="15009" y="5578"/>
                </a:lnTo>
                <a:lnTo>
                  <a:pt x="15584" y="4773"/>
                </a:lnTo>
                <a:lnTo>
                  <a:pt x="16045" y="3968"/>
                </a:lnTo>
                <a:lnTo>
                  <a:pt x="16562" y="3106"/>
                </a:lnTo>
                <a:lnTo>
                  <a:pt x="16965" y="2185"/>
                </a:lnTo>
                <a:lnTo>
                  <a:pt x="17310" y="1323"/>
                </a:lnTo>
                <a:lnTo>
                  <a:pt x="17540" y="518"/>
                </a:lnTo>
                <a:lnTo>
                  <a:pt x="17540" y="115"/>
                </a:lnTo>
                <a:lnTo>
                  <a:pt x="17540"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9"/>
          <p:cNvSpPr/>
          <p:nvPr/>
        </p:nvSpPr>
        <p:spPr>
          <a:xfrm>
            <a:off x="440795" y="314384"/>
            <a:ext cx="261715" cy="222553"/>
          </a:xfrm>
          <a:custGeom>
            <a:rect b="b" l="l" r="r" t="t"/>
            <a:pathLst>
              <a:path extrusionOk="0" h="7189" w="8454">
                <a:moveTo>
                  <a:pt x="1840" y="0"/>
                </a:moveTo>
                <a:lnTo>
                  <a:pt x="1380" y="58"/>
                </a:lnTo>
                <a:lnTo>
                  <a:pt x="978" y="173"/>
                </a:lnTo>
                <a:lnTo>
                  <a:pt x="633" y="345"/>
                </a:lnTo>
                <a:lnTo>
                  <a:pt x="288" y="633"/>
                </a:lnTo>
                <a:lnTo>
                  <a:pt x="58" y="978"/>
                </a:lnTo>
                <a:lnTo>
                  <a:pt x="0" y="1380"/>
                </a:lnTo>
                <a:lnTo>
                  <a:pt x="0" y="1725"/>
                </a:lnTo>
                <a:lnTo>
                  <a:pt x="58" y="2128"/>
                </a:lnTo>
                <a:lnTo>
                  <a:pt x="173" y="2530"/>
                </a:lnTo>
                <a:lnTo>
                  <a:pt x="345" y="2875"/>
                </a:lnTo>
                <a:lnTo>
                  <a:pt x="575" y="3278"/>
                </a:lnTo>
                <a:lnTo>
                  <a:pt x="978" y="3853"/>
                </a:lnTo>
                <a:lnTo>
                  <a:pt x="1323" y="4256"/>
                </a:lnTo>
                <a:lnTo>
                  <a:pt x="1668" y="4601"/>
                </a:lnTo>
                <a:lnTo>
                  <a:pt x="2358" y="5176"/>
                </a:lnTo>
                <a:lnTo>
                  <a:pt x="3220" y="5693"/>
                </a:lnTo>
                <a:lnTo>
                  <a:pt x="4026" y="6153"/>
                </a:lnTo>
                <a:lnTo>
                  <a:pt x="4946" y="6556"/>
                </a:lnTo>
                <a:lnTo>
                  <a:pt x="5866" y="6843"/>
                </a:lnTo>
                <a:lnTo>
                  <a:pt x="6843" y="7073"/>
                </a:lnTo>
                <a:lnTo>
                  <a:pt x="7821" y="7188"/>
                </a:lnTo>
                <a:lnTo>
                  <a:pt x="8223" y="7188"/>
                </a:lnTo>
                <a:lnTo>
                  <a:pt x="8396" y="7131"/>
                </a:lnTo>
                <a:lnTo>
                  <a:pt x="8454" y="7131"/>
                </a:lnTo>
                <a:lnTo>
                  <a:pt x="8454" y="7073"/>
                </a:lnTo>
                <a:lnTo>
                  <a:pt x="7878" y="6786"/>
                </a:lnTo>
                <a:lnTo>
                  <a:pt x="7418" y="6441"/>
                </a:lnTo>
                <a:lnTo>
                  <a:pt x="6958" y="5981"/>
                </a:lnTo>
                <a:lnTo>
                  <a:pt x="6613" y="5463"/>
                </a:lnTo>
                <a:lnTo>
                  <a:pt x="6326" y="4946"/>
                </a:lnTo>
                <a:lnTo>
                  <a:pt x="5981" y="4371"/>
                </a:lnTo>
                <a:lnTo>
                  <a:pt x="5406" y="3335"/>
                </a:lnTo>
                <a:lnTo>
                  <a:pt x="4946" y="2473"/>
                </a:lnTo>
                <a:lnTo>
                  <a:pt x="4428" y="1668"/>
                </a:lnTo>
                <a:lnTo>
                  <a:pt x="4141" y="1265"/>
                </a:lnTo>
                <a:lnTo>
                  <a:pt x="3853" y="920"/>
                </a:lnTo>
                <a:lnTo>
                  <a:pt x="3450" y="575"/>
                </a:lnTo>
                <a:lnTo>
                  <a:pt x="3048" y="288"/>
                </a:lnTo>
                <a:lnTo>
                  <a:pt x="2703" y="115"/>
                </a:lnTo>
                <a:lnTo>
                  <a:pt x="2300" y="0"/>
                </a:lnTo>
                <a:close/>
              </a:path>
            </a:pathLst>
          </a:custGeom>
          <a:solidFill>
            <a:srgbClr val="FEB7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9"/>
          <p:cNvSpPr/>
          <p:nvPr/>
        </p:nvSpPr>
        <p:spPr>
          <a:xfrm>
            <a:off x="832438" y="152383"/>
            <a:ext cx="240354" cy="149556"/>
          </a:xfrm>
          <a:custGeom>
            <a:rect b="b" l="l" r="r" t="t"/>
            <a:pathLst>
              <a:path extrusionOk="0" h="4831" w="7764">
                <a:moveTo>
                  <a:pt x="1208" y="0"/>
                </a:moveTo>
                <a:lnTo>
                  <a:pt x="863" y="115"/>
                </a:lnTo>
                <a:lnTo>
                  <a:pt x="576" y="230"/>
                </a:lnTo>
                <a:lnTo>
                  <a:pt x="346" y="460"/>
                </a:lnTo>
                <a:lnTo>
                  <a:pt x="116" y="748"/>
                </a:lnTo>
                <a:lnTo>
                  <a:pt x="0" y="1035"/>
                </a:lnTo>
                <a:lnTo>
                  <a:pt x="0" y="1380"/>
                </a:lnTo>
                <a:lnTo>
                  <a:pt x="58" y="1725"/>
                </a:lnTo>
                <a:lnTo>
                  <a:pt x="173" y="2128"/>
                </a:lnTo>
                <a:lnTo>
                  <a:pt x="346" y="2415"/>
                </a:lnTo>
                <a:lnTo>
                  <a:pt x="518" y="2703"/>
                </a:lnTo>
                <a:lnTo>
                  <a:pt x="806" y="2933"/>
                </a:lnTo>
                <a:lnTo>
                  <a:pt x="1151" y="3163"/>
                </a:lnTo>
                <a:lnTo>
                  <a:pt x="1496" y="3335"/>
                </a:lnTo>
                <a:lnTo>
                  <a:pt x="1898" y="3450"/>
                </a:lnTo>
                <a:lnTo>
                  <a:pt x="2243" y="3565"/>
                </a:lnTo>
                <a:lnTo>
                  <a:pt x="3048" y="3680"/>
                </a:lnTo>
                <a:lnTo>
                  <a:pt x="3853" y="3738"/>
                </a:lnTo>
                <a:lnTo>
                  <a:pt x="4889" y="3853"/>
                </a:lnTo>
                <a:lnTo>
                  <a:pt x="5924" y="3968"/>
                </a:lnTo>
                <a:lnTo>
                  <a:pt x="6441" y="4083"/>
                </a:lnTo>
                <a:lnTo>
                  <a:pt x="6901" y="4255"/>
                </a:lnTo>
                <a:lnTo>
                  <a:pt x="7361" y="4486"/>
                </a:lnTo>
                <a:lnTo>
                  <a:pt x="7706" y="4831"/>
                </a:lnTo>
                <a:lnTo>
                  <a:pt x="7764" y="4831"/>
                </a:lnTo>
                <a:lnTo>
                  <a:pt x="7764" y="4773"/>
                </a:lnTo>
                <a:lnTo>
                  <a:pt x="7706" y="4658"/>
                </a:lnTo>
                <a:lnTo>
                  <a:pt x="7591" y="4313"/>
                </a:lnTo>
                <a:lnTo>
                  <a:pt x="7189" y="3623"/>
                </a:lnTo>
                <a:lnTo>
                  <a:pt x="6729" y="2933"/>
                </a:lnTo>
                <a:lnTo>
                  <a:pt x="6154" y="2300"/>
                </a:lnTo>
                <a:lnTo>
                  <a:pt x="5579" y="1783"/>
                </a:lnTo>
                <a:lnTo>
                  <a:pt x="4946" y="1265"/>
                </a:lnTo>
                <a:lnTo>
                  <a:pt x="4313" y="805"/>
                </a:lnTo>
                <a:lnTo>
                  <a:pt x="3623" y="460"/>
                </a:lnTo>
                <a:lnTo>
                  <a:pt x="2876" y="173"/>
                </a:lnTo>
                <a:lnTo>
                  <a:pt x="2243" y="58"/>
                </a:lnTo>
                <a:lnTo>
                  <a:pt x="1553"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9"/>
          <p:cNvSpPr/>
          <p:nvPr/>
        </p:nvSpPr>
        <p:spPr>
          <a:xfrm>
            <a:off x="471041" y="4572743"/>
            <a:ext cx="341833" cy="263510"/>
          </a:xfrm>
          <a:custGeom>
            <a:rect b="b" l="l" r="r" t="t"/>
            <a:pathLst>
              <a:path extrusionOk="0" h="8512" w="11042">
                <a:moveTo>
                  <a:pt x="10984" y="0"/>
                </a:moveTo>
                <a:lnTo>
                  <a:pt x="10984" y="58"/>
                </a:lnTo>
                <a:lnTo>
                  <a:pt x="10697" y="288"/>
                </a:lnTo>
                <a:lnTo>
                  <a:pt x="10467" y="575"/>
                </a:lnTo>
                <a:lnTo>
                  <a:pt x="9834" y="978"/>
                </a:lnTo>
                <a:lnTo>
                  <a:pt x="9202" y="1266"/>
                </a:lnTo>
                <a:lnTo>
                  <a:pt x="8512" y="1496"/>
                </a:lnTo>
                <a:lnTo>
                  <a:pt x="7822" y="1668"/>
                </a:lnTo>
                <a:lnTo>
                  <a:pt x="7074" y="1841"/>
                </a:lnTo>
                <a:lnTo>
                  <a:pt x="5636" y="2013"/>
                </a:lnTo>
                <a:lnTo>
                  <a:pt x="4716" y="2128"/>
                </a:lnTo>
                <a:lnTo>
                  <a:pt x="3854" y="2301"/>
                </a:lnTo>
                <a:lnTo>
                  <a:pt x="2991" y="2473"/>
                </a:lnTo>
                <a:lnTo>
                  <a:pt x="2128" y="2761"/>
                </a:lnTo>
                <a:lnTo>
                  <a:pt x="1783" y="2933"/>
                </a:lnTo>
                <a:lnTo>
                  <a:pt x="1438" y="3163"/>
                </a:lnTo>
                <a:lnTo>
                  <a:pt x="1151" y="3393"/>
                </a:lnTo>
                <a:lnTo>
                  <a:pt x="863" y="3623"/>
                </a:lnTo>
                <a:lnTo>
                  <a:pt x="633" y="3968"/>
                </a:lnTo>
                <a:lnTo>
                  <a:pt x="403" y="4256"/>
                </a:lnTo>
                <a:lnTo>
                  <a:pt x="231" y="4601"/>
                </a:lnTo>
                <a:lnTo>
                  <a:pt x="116" y="5003"/>
                </a:lnTo>
                <a:lnTo>
                  <a:pt x="58" y="5348"/>
                </a:lnTo>
                <a:lnTo>
                  <a:pt x="1" y="5751"/>
                </a:lnTo>
                <a:lnTo>
                  <a:pt x="58" y="6096"/>
                </a:lnTo>
                <a:lnTo>
                  <a:pt x="116" y="6499"/>
                </a:lnTo>
                <a:lnTo>
                  <a:pt x="173" y="6901"/>
                </a:lnTo>
                <a:lnTo>
                  <a:pt x="346" y="7246"/>
                </a:lnTo>
                <a:lnTo>
                  <a:pt x="518" y="7534"/>
                </a:lnTo>
                <a:lnTo>
                  <a:pt x="748" y="7821"/>
                </a:lnTo>
                <a:lnTo>
                  <a:pt x="1036" y="8051"/>
                </a:lnTo>
                <a:lnTo>
                  <a:pt x="1266" y="8224"/>
                </a:lnTo>
                <a:lnTo>
                  <a:pt x="1611" y="8396"/>
                </a:lnTo>
                <a:lnTo>
                  <a:pt x="1898" y="8454"/>
                </a:lnTo>
                <a:lnTo>
                  <a:pt x="2243" y="8511"/>
                </a:lnTo>
                <a:lnTo>
                  <a:pt x="2588" y="8511"/>
                </a:lnTo>
                <a:lnTo>
                  <a:pt x="3279" y="8396"/>
                </a:lnTo>
                <a:lnTo>
                  <a:pt x="3969" y="8224"/>
                </a:lnTo>
                <a:lnTo>
                  <a:pt x="4659" y="7936"/>
                </a:lnTo>
                <a:lnTo>
                  <a:pt x="5291" y="7649"/>
                </a:lnTo>
                <a:lnTo>
                  <a:pt x="5809" y="7361"/>
                </a:lnTo>
                <a:lnTo>
                  <a:pt x="6671" y="6844"/>
                </a:lnTo>
                <a:lnTo>
                  <a:pt x="7477" y="6211"/>
                </a:lnTo>
                <a:lnTo>
                  <a:pt x="8282" y="5521"/>
                </a:lnTo>
                <a:lnTo>
                  <a:pt x="8972" y="4716"/>
                </a:lnTo>
                <a:lnTo>
                  <a:pt x="9604" y="3911"/>
                </a:lnTo>
                <a:lnTo>
                  <a:pt x="10122" y="2991"/>
                </a:lnTo>
                <a:lnTo>
                  <a:pt x="10524" y="2071"/>
                </a:lnTo>
                <a:lnTo>
                  <a:pt x="10869" y="1150"/>
                </a:lnTo>
                <a:lnTo>
                  <a:pt x="10984" y="460"/>
                </a:lnTo>
                <a:lnTo>
                  <a:pt x="11042" y="115"/>
                </a:lnTo>
                <a:lnTo>
                  <a:pt x="10984"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9"/>
          <p:cNvSpPr/>
          <p:nvPr/>
        </p:nvSpPr>
        <p:spPr>
          <a:xfrm>
            <a:off x="494197" y="949910"/>
            <a:ext cx="154911" cy="343628"/>
          </a:xfrm>
          <a:custGeom>
            <a:rect b="b" l="l" r="r" t="t"/>
            <a:pathLst>
              <a:path extrusionOk="0" h="11100" w="5004">
                <a:moveTo>
                  <a:pt x="3336" y="1"/>
                </a:moveTo>
                <a:lnTo>
                  <a:pt x="3106" y="173"/>
                </a:lnTo>
                <a:lnTo>
                  <a:pt x="2646" y="576"/>
                </a:lnTo>
                <a:lnTo>
                  <a:pt x="2070" y="1208"/>
                </a:lnTo>
                <a:lnTo>
                  <a:pt x="1553" y="1899"/>
                </a:lnTo>
                <a:lnTo>
                  <a:pt x="1093" y="2704"/>
                </a:lnTo>
                <a:lnTo>
                  <a:pt x="690" y="3509"/>
                </a:lnTo>
                <a:lnTo>
                  <a:pt x="403" y="4371"/>
                </a:lnTo>
                <a:lnTo>
                  <a:pt x="173" y="5234"/>
                </a:lnTo>
                <a:lnTo>
                  <a:pt x="58" y="6097"/>
                </a:lnTo>
                <a:lnTo>
                  <a:pt x="0" y="6959"/>
                </a:lnTo>
                <a:lnTo>
                  <a:pt x="0" y="7477"/>
                </a:lnTo>
                <a:lnTo>
                  <a:pt x="58" y="8109"/>
                </a:lnTo>
                <a:lnTo>
                  <a:pt x="115" y="8742"/>
                </a:lnTo>
                <a:lnTo>
                  <a:pt x="288" y="9317"/>
                </a:lnTo>
                <a:lnTo>
                  <a:pt x="518" y="9892"/>
                </a:lnTo>
                <a:lnTo>
                  <a:pt x="805" y="10410"/>
                </a:lnTo>
                <a:lnTo>
                  <a:pt x="1035" y="10582"/>
                </a:lnTo>
                <a:lnTo>
                  <a:pt x="1208" y="10755"/>
                </a:lnTo>
                <a:lnTo>
                  <a:pt x="1495" y="10927"/>
                </a:lnTo>
                <a:lnTo>
                  <a:pt x="1725" y="10985"/>
                </a:lnTo>
                <a:lnTo>
                  <a:pt x="2070" y="11042"/>
                </a:lnTo>
                <a:lnTo>
                  <a:pt x="2416" y="11100"/>
                </a:lnTo>
                <a:lnTo>
                  <a:pt x="2703" y="11042"/>
                </a:lnTo>
                <a:lnTo>
                  <a:pt x="3048" y="10985"/>
                </a:lnTo>
                <a:lnTo>
                  <a:pt x="3336" y="10812"/>
                </a:lnTo>
                <a:lnTo>
                  <a:pt x="3681" y="10697"/>
                </a:lnTo>
                <a:lnTo>
                  <a:pt x="3911" y="10525"/>
                </a:lnTo>
                <a:lnTo>
                  <a:pt x="4198" y="10295"/>
                </a:lnTo>
                <a:lnTo>
                  <a:pt x="4428" y="10064"/>
                </a:lnTo>
                <a:lnTo>
                  <a:pt x="4601" y="9777"/>
                </a:lnTo>
                <a:lnTo>
                  <a:pt x="4773" y="9489"/>
                </a:lnTo>
                <a:lnTo>
                  <a:pt x="4888" y="9202"/>
                </a:lnTo>
                <a:lnTo>
                  <a:pt x="4946" y="8857"/>
                </a:lnTo>
                <a:lnTo>
                  <a:pt x="5003" y="8569"/>
                </a:lnTo>
                <a:lnTo>
                  <a:pt x="5003" y="7879"/>
                </a:lnTo>
                <a:lnTo>
                  <a:pt x="4888" y="7132"/>
                </a:lnTo>
                <a:lnTo>
                  <a:pt x="4716" y="6384"/>
                </a:lnTo>
                <a:lnTo>
                  <a:pt x="4428" y="5636"/>
                </a:lnTo>
                <a:lnTo>
                  <a:pt x="4141" y="4889"/>
                </a:lnTo>
                <a:lnTo>
                  <a:pt x="3681" y="3739"/>
                </a:lnTo>
                <a:lnTo>
                  <a:pt x="3508" y="3106"/>
                </a:lnTo>
                <a:lnTo>
                  <a:pt x="3336" y="2531"/>
                </a:lnTo>
                <a:lnTo>
                  <a:pt x="3221" y="1899"/>
                </a:lnTo>
                <a:lnTo>
                  <a:pt x="3163" y="1266"/>
                </a:lnTo>
                <a:lnTo>
                  <a:pt x="3278" y="633"/>
                </a:lnTo>
                <a:lnTo>
                  <a:pt x="3451" y="58"/>
                </a:lnTo>
                <a:lnTo>
                  <a:pt x="3451"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9"/>
          <p:cNvSpPr/>
          <p:nvPr/>
        </p:nvSpPr>
        <p:spPr>
          <a:xfrm>
            <a:off x="8530268" y="3889108"/>
            <a:ext cx="295551" cy="236825"/>
          </a:xfrm>
          <a:custGeom>
            <a:rect b="b" l="l" r="r" t="t"/>
            <a:pathLst>
              <a:path extrusionOk="0" h="7650" w="9547">
                <a:moveTo>
                  <a:pt x="6902" y="1"/>
                </a:moveTo>
                <a:lnTo>
                  <a:pt x="6557" y="58"/>
                </a:lnTo>
                <a:lnTo>
                  <a:pt x="6212" y="116"/>
                </a:lnTo>
                <a:lnTo>
                  <a:pt x="5924" y="231"/>
                </a:lnTo>
                <a:lnTo>
                  <a:pt x="5636" y="346"/>
                </a:lnTo>
                <a:lnTo>
                  <a:pt x="5349" y="576"/>
                </a:lnTo>
                <a:lnTo>
                  <a:pt x="4831" y="979"/>
                </a:lnTo>
                <a:lnTo>
                  <a:pt x="4371" y="1611"/>
                </a:lnTo>
                <a:lnTo>
                  <a:pt x="3911" y="2244"/>
                </a:lnTo>
                <a:lnTo>
                  <a:pt x="3566" y="2934"/>
                </a:lnTo>
                <a:lnTo>
                  <a:pt x="3221" y="3624"/>
                </a:lnTo>
                <a:lnTo>
                  <a:pt x="2646" y="4716"/>
                </a:lnTo>
                <a:lnTo>
                  <a:pt x="2301" y="5292"/>
                </a:lnTo>
                <a:lnTo>
                  <a:pt x="1956" y="5809"/>
                </a:lnTo>
                <a:lnTo>
                  <a:pt x="1553" y="6327"/>
                </a:lnTo>
                <a:lnTo>
                  <a:pt x="1151" y="6787"/>
                </a:lnTo>
                <a:lnTo>
                  <a:pt x="633" y="7132"/>
                </a:lnTo>
                <a:lnTo>
                  <a:pt x="58" y="7419"/>
                </a:lnTo>
                <a:lnTo>
                  <a:pt x="1" y="7419"/>
                </a:lnTo>
                <a:lnTo>
                  <a:pt x="58" y="7477"/>
                </a:lnTo>
                <a:lnTo>
                  <a:pt x="403" y="7534"/>
                </a:lnTo>
                <a:lnTo>
                  <a:pt x="978" y="7649"/>
                </a:lnTo>
                <a:lnTo>
                  <a:pt x="1841" y="7649"/>
                </a:lnTo>
                <a:lnTo>
                  <a:pt x="2704" y="7592"/>
                </a:lnTo>
                <a:lnTo>
                  <a:pt x="3566" y="7362"/>
                </a:lnTo>
                <a:lnTo>
                  <a:pt x="4429" y="7132"/>
                </a:lnTo>
                <a:lnTo>
                  <a:pt x="5291" y="6787"/>
                </a:lnTo>
                <a:lnTo>
                  <a:pt x="6096" y="6384"/>
                </a:lnTo>
                <a:lnTo>
                  <a:pt x="6844" y="5867"/>
                </a:lnTo>
                <a:lnTo>
                  <a:pt x="7534" y="5349"/>
                </a:lnTo>
                <a:lnTo>
                  <a:pt x="7879" y="5004"/>
                </a:lnTo>
                <a:lnTo>
                  <a:pt x="8339" y="4544"/>
                </a:lnTo>
                <a:lnTo>
                  <a:pt x="8742" y="4084"/>
                </a:lnTo>
                <a:lnTo>
                  <a:pt x="9087" y="3566"/>
                </a:lnTo>
                <a:lnTo>
                  <a:pt x="9374" y="3049"/>
                </a:lnTo>
                <a:lnTo>
                  <a:pt x="9489" y="2474"/>
                </a:lnTo>
                <a:lnTo>
                  <a:pt x="9547" y="2186"/>
                </a:lnTo>
                <a:lnTo>
                  <a:pt x="9547" y="1899"/>
                </a:lnTo>
                <a:lnTo>
                  <a:pt x="9489" y="1611"/>
                </a:lnTo>
                <a:lnTo>
                  <a:pt x="9374" y="1381"/>
                </a:lnTo>
                <a:lnTo>
                  <a:pt x="9202" y="1094"/>
                </a:lnTo>
                <a:lnTo>
                  <a:pt x="8972" y="806"/>
                </a:lnTo>
                <a:lnTo>
                  <a:pt x="8742" y="633"/>
                </a:lnTo>
                <a:lnTo>
                  <a:pt x="8454" y="403"/>
                </a:lnTo>
                <a:lnTo>
                  <a:pt x="8167" y="288"/>
                </a:lnTo>
                <a:lnTo>
                  <a:pt x="7822" y="173"/>
                </a:lnTo>
                <a:lnTo>
                  <a:pt x="7534" y="58"/>
                </a:lnTo>
                <a:lnTo>
                  <a:pt x="7247"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9"/>
          <p:cNvSpPr/>
          <p:nvPr/>
        </p:nvSpPr>
        <p:spPr>
          <a:xfrm>
            <a:off x="882280" y="4325269"/>
            <a:ext cx="315147" cy="674750"/>
          </a:xfrm>
          <a:custGeom>
            <a:rect b="b" l="l" r="r" t="t"/>
            <a:pathLst>
              <a:path extrusionOk="0" h="21796" w="10180">
                <a:moveTo>
                  <a:pt x="9719" y="1"/>
                </a:moveTo>
                <a:lnTo>
                  <a:pt x="9317" y="174"/>
                </a:lnTo>
                <a:lnTo>
                  <a:pt x="8569" y="691"/>
                </a:lnTo>
                <a:lnTo>
                  <a:pt x="7477" y="1439"/>
                </a:lnTo>
                <a:lnTo>
                  <a:pt x="6499" y="2359"/>
                </a:lnTo>
                <a:lnTo>
                  <a:pt x="5521" y="3279"/>
                </a:lnTo>
                <a:lnTo>
                  <a:pt x="4659" y="4314"/>
                </a:lnTo>
                <a:lnTo>
                  <a:pt x="3854" y="5407"/>
                </a:lnTo>
                <a:lnTo>
                  <a:pt x="3049" y="6499"/>
                </a:lnTo>
                <a:lnTo>
                  <a:pt x="2358" y="7649"/>
                </a:lnTo>
                <a:lnTo>
                  <a:pt x="1726" y="8799"/>
                </a:lnTo>
                <a:lnTo>
                  <a:pt x="1266" y="9777"/>
                </a:lnTo>
                <a:lnTo>
                  <a:pt x="863" y="10755"/>
                </a:lnTo>
                <a:lnTo>
                  <a:pt x="576" y="11790"/>
                </a:lnTo>
                <a:lnTo>
                  <a:pt x="288" y="12825"/>
                </a:lnTo>
                <a:lnTo>
                  <a:pt x="116" y="13860"/>
                </a:lnTo>
                <a:lnTo>
                  <a:pt x="1" y="14895"/>
                </a:lnTo>
                <a:lnTo>
                  <a:pt x="1" y="15988"/>
                </a:lnTo>
                <a:lnTo>
                  <a:pt x="116" y="17023"/>
                </a:lnTo>
                <a:lnTo>
                  <a:pt x="288" y="17943"/>
                </a:lnTo>
                <a:lnTo>
                  <a:pt x="576" y="18806"/>
                </a:lnTo>
                <a:lnTo>
                  <a:pt x="978" y="19611"/>
                </a:lnTo>
                <a:lnTo>
                  <a:pt x="1266" y="19956"/>
                </a:lnTo>
                <a:lnTo>
                  <a:pt x="1496" y="20301"/>
                </a:lnTo>
                <a:lnTo>
                  <a:pt x="1841" y="20646"/>
                </a:lnTo>
                <a:lnTo>
                  <a:pt x="2128" y="20933"/>
                </a:lnTo>
                <a:lnTo>
                  <a:pt x="2473" y="21163"/>
                </a:lnTo>
                <a:lnTo>
                  <a:pt x="2876" y="21393"/>
                </a:lnTo>
                <a:lnTo>
                  <a:pt x="3279" y="21566"/>
                </a:lnTo>
                <a:lnTo>
                  <a:pt x="3739" y="21681"/>
                </a:lnTo>
                <a:lnTo>
                  <a:pt x="4199" y="21796"/>
                </a:lnTo>
                <a:lnTo>
                  <a:pt x="5636" y="21796"/>
                </a:lnTo>
                <a:lnTo>
                  <a:pt x="6039" y="21681"/>
                </a:lnTo>
                <a:lnTo>
                  <a:pt x="6441" y="21566"/>
                </a:lnTo>
                <a:lnTo>
                  <a:pt x="6844" y="21451"/>
                </a:lnTo>
                <a:lnTo>
                  <a:pt x="7247" y="21278"/>
                </a:lnTo>
                <a:lnTo>
                  <a:pt x="7592" y="21048"/>
                </a:lnTo>
                <a:lnTo>
                  <a:pt x="7937" y="20761"/>
                </a:lnTo>
                <a:lnTo>
                  <a:pt x="8224" y="20473"/>
                </a:lnTo>
                <a:lnTo>
                  <a:pt x="8512" y="20186"/>
                </a:lnTo>
                <a:lnTo>
                  <a:pt x="8972" y="19496"/>
                </a:lnTo>
                <a:lnTo>
                  <a:pt x="9374" y="18691"/>
                </a:lnTo>
                <a:lnTo>
                  <a:pt x="9719" y="17828"/>
                </a:lnTo>
                <a:lnTo>
                  <a:pt x="9892" y="17023"/>
                </a:lnTo>
                <a:lnTo>
                  <a:pt x="10064" y="16218"/>
                </a:lnTo>
                <a:lnTo>
                  <a:pt x="10122" y="15413"/>
                </a:lnTo>
                <a:lnTo>
                  <a:pt x="10179" y="14550"/>
                </a:lnTo>
                <a:lnTo>
                  <a:pt x="10122" y="13688"/>
                </a:lnTo>
                <a:lnTo>
                  <a:pt x="10064" y="12882"/>
                </a:lnTo>
                <a:lnTo>
                  <a:pt x="9892" y="11215"/>
                </a:lnTo>
                <a:lnTo>
                  <a:pt x="9547" y="9087"/>
                </a:lnTo>
                <a:lnTo>
                  <a:pt x="9202" y="6902"/>
                </a:lnTo>
                <a:lnTo>
                  <a:pt x="9087" y="5752"/>
                </a:lnTo>
                <a:lnTo>
                  <a:pt x="8972" y="4659"/>
                </a:lnTo>
                <a:lnTo>
                  <a:pt x="8972" y="3566"/>
                </a:lnTo>
                <a:lnTo>
                  <a:pt x="9087" y="2474"/>
                </a:lnTo>
                <a:lnTo>
                  <a:pt x="9202" y="1841"/>
                </a:lnTo>
                <a:lnTo>
                  <a:pt x="9374" y="1266"/>
                </a:lnTo>
                <a:lnTo>
                  <a:pt x="9547" y="634"/>
                </a:lnTo>
                <a:lnTo>
                  <a:pt x="9834" y="58"/>
                </a:lnTo>
                <a:lnTo>
                  <a:pt x="9834"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9"/>
          <p:cNvSpPr/>
          <p:nvPr/>
        </p:nvSpPr>
        <p:spPr>
          <a:xfrm>
            <a:off x="1341596" y="4382261"/>
            <a:ext cx="281311" cy="379229"/>
          </a:xfrm>
          <a:custGeom>
            <a:rect b="b" l="l" r="r" t="t"/>
            <a:pathLst>
              <a:path extrusionOk="0" h="12250" w="9087">
                <a:moveTo>
                  <a:pt x="288" y="0"/>
                </a:moveTo>
                <a:lnTo>
                  <a:pt x="230" y="58"/>
                </a:lnTo>
                <a:lnTo>
                  <a:pt x="173" y="288"/>
                </a:lnTo>
                <a:lnTo>
                  <a:pt x="58" y="863"/>
                </a:lnTo>
                <a:lnTo>
                  <a:pt x="0" y="1668"/>
                </a:lnTo>
                <a:lnTo>
                  <a:pt x="0" y="2530"/>
                </a:lnTo>
                <a:lnTo>
                  <a:pt x="0" y="3336"/>
                </a:lnTo>
                <a:lnTo>
                  <a:pt x="115" y="4198"/>
                </a:lnTo>
                <a:lnTo>
                  <a:pt x="288" y="5003"/>
                </a:lnTo>
                <a:lnTo>
                  <a:pt x="460" y="5808"/>
                </a:lnTo>
                <a:lnTo>
                  <a:pt x="748" y="6613"/>
                </a:lnTo>
                <a:lnTo>
                  <a:pt x="978" y="7361"/>
                </a:lnTo>
                <a:lnTo>
                  <a:pt x="1266" y="7994"/>
                </a:lnTo>
                <a:lnTo>
                  <a:pt x="1553" y="8569"/>
                </a:lnTo>
                <a:lnTo>
                  <a:pt x="1898" y="9144"/>
                </a:lnTo>
                <a:lnTo>
                  <a:pt x="2243" y="9719"/>
                </a:lnTo>
                <a:lnTo>
                  <a:pt x="2646" y="10236"/>
                </a:lnTo>
                <a:lnTo>
                  <a:pt x="3106" y="10696"/>
                </a:lnTo>
                <a:lnTo>
                  <a:pt x="3566" y="11156"/>
                </a:lnTo>
                <a:lnTo>
                  <a:pt x="4141" y="11559"/>
                </a:lnTo>
                <a:lnTo>
                  <a:pt x="4658" y="11847"/>
                </a:lnTo>
                <a:lnTo>
                  <a:pt x="5176" y="12077"/>
                </a:lnTo>
                <a:lnTo>
                  <a:pt x="5694" y="12192"/>
                </a:lnTo>
                <a:lnTo>
                  <a:pt x="6211" y="12249"/>
                </a:lnTo>
                <a:lnTo>
                  <a:pt x="6786" y="12192"/>
                </a:lnTo>
                <a:lnTo>
                  <a:pt x="7304" y="12077"/>
                </a:lnTo>
                <a:lnTo>
                  <a:pt x="7764" y="11789"/>
                </a:lnTo>
                <a:lnTo>
                  <a:pt x="8224" y="11386"/>
                </a:lnTo>
                <a:lnTo>
                  <a:pt x="8626" y="10984"/>
                </a:lnTo>
                <a:lnTo>
                  <a:pt x="8856" y="10466"/>
                </a:lnTo>
                <a:lnTo>
                  <a:pt x="9029" y="10006"/>
                </a:lnTo>
                <a:lnTo>
                  <a:pt x="9086" y="9489"/>
                </a:lnTo>
                <a:lnTo>
                  <a:pt x="9086" y="8971"/>
                </a:lnTo>
                <a:lnTo>
                  <a:pt x="8971" y="8454"/>
                </a:lnTo>
                <a:lnTo>
                  <a:pt x="8741" y="7936"/>
                </a:lnTo>
                <a:lnTo>
                  <a:pt x="8454" y="7419"/>
                </a:lnTo>
                <a:lnTo>
                  <a:pt x="8166" y="7016"/>
                </a:lnTo>
                <a:lnTo>
                  <a:pt x="7879" y="6613"/>
                </a:lnTo>
                <a:lnTo>
                  <a:pt x="7131" y="5866"/>
                </a:lnTo>
                <a:lnTo>
                  <a:pt x="6326" y="5176"/>
                </a:lnTo>
                <a:lnTo>
                  <a:pt x="5521" y="4601"/>
                </a:lnTo>
                <a:lnTo>
                  <a:pt x="4371" y="3911"/>
                </a:lnTo>
                <a:lnTo>
                  <a:pt x="3221" y="3163"/>
                </a:lnTo>
                <a:lnTo>
                  <a:pt x="2646" y="2760"/>
                </a:lnTo>
                <a:lnTo>
                  <a:pt x="2071" y="2300"/>
                </a:lnTo>
                <a:lnTo>
                  <a:pt x="1611" y="1840"/>
                </a:lnTo>
                <a:lnTo>
                  <a:pt x="1151" y="1380"/>
                </a:lnTo>
                <a:lnTo>
                  <a:pt x="690" y="748"/>
                </a:lnTo>
                <a:lnTo>
                  <a:pt x="288"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9"/>
          <p:cNvSpPr/>
          <p:nvPr/>
        </p:nvSpPr>
        <p:spPr>
          <a:xfrm>
            <a:off x="8097668" y="4736508"/>
            <a:ext cx="318707" cy="290227"/>
          </a:xfrm>
          <a:custGeom>
            <a:rect b="b" l="l" r="r" t="t"/>
            <a:pathLst>
              <a:path extrusionOk="0" h="9375" w="10295">
                <a:moveTo>
                  <a:pt x="1" y="1"/>
                </a:moveTo>
                <a:lnTo>
                  <a:pt x="1" y="58"/>
                </a:lnTo>
                <a:lnTo>
                  <a:pt x="1" y="288"/>
                </a:lnTo>
                <a:lnTo>
                  <a:pt x="58" y="864"/>
                </a:lnTo>
                <a:lnTo>
                  <a:pt x="173" y="1554"/>
                </a:lnTo>
                <a:lnTo>
                  <a:pt x="403" y="2301"/>
                </a:lnTo>
                <a:lnTo>
                  <a:pt x="633" y="3049"/>
                </a:lnTo>
                <a:lnTo>
                  <a:pt x="978" y="3739"/>
                </a:lnTo>
                <a:lnTo>
                  <a:pt x="1323" y="4429"/>
                </a:lnTo>
                <a:lnTo>
                  <a:pt x="1668" y="5119"/>
                </a:lnTo>
                <a:lnTo>
                  <a:pt x="2128" y="5752"/>
                </a:lnTo>
                <a:lnTo>
                  <a:pt x="2531" y="6327"/>
                </a:lnTo>
                <a:lnTo>
                  <a:pt x="2934" y="6787"/>
                </a:lnTo>
                <a:lnTo>
                  <a:pt x="3336" y="7247"/>
                </a:lnTo>
                <a:lnTo>
                  <a:pt x="3796" y="7707"/>
                </a:lnTo>
                <a:lnTo>
                  <a:pt x="4256" y="8052"/>
                </a:lnTo>
                <a:lnTo>
                  <a:pt x="4716" y="8397"/>
                </a:lnTo>
                <a:lnTo>
                  <a:pt x="5234" y="8742"/>
                </a:lnTo>
                <a:lnTo>
                  <a:pt x="5809" y="8972"/>
                </a:lnTo>
                <a:lnTo>
                  <a:pt x="6384" y="9202"/>
                </a:lnTo>
                <a:lnTo>
                  <a:pt x="6901" y="9317"/>
                </a:lnTo>
                <a:lnTo>
                  <a:pt x="7419" y="9375"/>
                </a:lnTo>
                <a:lnTo>
                  <a:pt x="7937" y="9375"/>
                </a:lnTo>
                <a:lnTo>
                  <a:pt x="8397" y="9317"/>
                </a:lnTo>
                <a:lnTo>
                  <a:pt x="8857" y="9144"/>
                </a:lnTo>
                <a:lnTo>
                  <a:pt x="9259" y="8857"/>
                </a:lnTo>
                <a:lnTo>
                  <a:pt x="9662" y="8512"/>
                </a:lnTo>
                <a:lnTo>
                  <a:pt x="9949" y="8052"/>
                </a:lnTo>
                <a:lnTo>
                  <a:pt x="10179" y="7534"/>
                </a:lnTo>
                <a:lnTo>
                  <a:pt x="10294" y="7074"/>
                </a:lnTo>
                <a:lnTo>
                  <a:pt x="10294" y="6614"/>
                </a:lnTo>
                <a:lnTo>
                  <a:pt x="10237" y="6097"/>
                </a:lnTo>
                <a:lnTo>
                  <a:pt x="10064" y="5694"/>
                </a:lnTo>
                <a:lnTo>
                  <a:pt x="9834" y="5234"/>
                </a:lnTo>
                <a:lnTo>
                  <a:pt x="9547" y="4831"/>
                </a:lnTo>
                <a:lnTo>
                  <a:pt x="9144" y="4486"/>
                </a:lnTo>
                <a:lnTo>
                  <a:pt x="8799" y="4199"/>
                </a:lnTo>
                <a:lnTo>
                  <a:pt x="8397" y="3911"/>
                </a:lnTo>
                <a:lnTo>
                  <a:pt x="7592" y="3451"/>
                </a:lnTo>
                <a:lnTo>
                  <a:pt x="6671" y="3049"/>
                </a:lnTo>
                <a:lnTo>
                  <a:pt x="5809" y="2761"/>
                </a:lnTo>
                <a:lnTo>
                  <a:pt x="4601" y="2416"/>
                </a:lnTo>
                <a:lnTo>
                  <a:pt x="3394" y="2014"/>
                </a:lnTo>
                <a:lnTo>
                  <a:pt x="2819" y="1841"/>
                </a:lnTo>
                <a:lnTo>
                  <a:pt x="2186" y="1611"/>
                </a:lnTo>
                <a:lnTo>
                  <a:pt x="1668" y="1324"/>
                </a:lnTo>
                <a:lnTo>
                  <a:pt x="1093" y="979"/>
                </a:lnTo>
                <a:lnTo>
                  <a:pt x="576" y="576"/>
                </a:lnTo>
                <a:lnTo>
                  <a:pt x="58" y="58"/>
                </a:lnTo>
                <a:lnTo>
                  <a:pt x="1" y="1"/>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9"/>
          <p:cNvSpPr/>
          <p:nvPr/>
        </p:nvSpPr>
        <p:spPr>
          <a:xfrm>
            <a:off x="7823509" y="4656421"/>
            <a:ext cx="160267" cy="236794"/>
          </a:xfrm>
          <a:custGeom>
            <a:rect b="b" l="l" r="r" t="t"/>
            <a:pathLst>
              <a:path extrusionOk="0" h="7649" w="5177">
                <a:moveTo>
                  <a:pt x="1" y="0"/>
                </a:moveTo>
                <a:lnTo>
                  <a:pt x="1" y="58"/>
                </a:lnTo>
                <a:lnTo>
                  <a:pt x="288" y="403"/>
                </a:lnTo>
                <a:lnTo>
                  <a:pt x="518" y="863"/>
                </a:lnTo>
                <a:lnTo>
                  <a:pt x="633" y="1265"/>
                </a:lnTo>
                <a:lnTo>
                  <a:pt x="748" y="1668"/>
                </a:lnTo>
                <a:lnTo>
                  <a:pt x="863" y="2473"/>
                </a:lnTo>
                <a:lnTo>
                  <a:pt x="1036" y="4141"/>
                </a:lnTo>
                <a:lnTo>
                  <a:pt x="1093" y="4773"/>
                </a:lnTo>
                <a:lnTo>
                  <a:pt x="1266" y="5406"/>
                </a:lnTo>
                <a:lnTo>
                  <a:pt x="1438" y="5981"/>
                </a:lnTo>
                <a:lnTo>
                  <a:pt x="1726" y="6556"/>
                </a:lnTo>
                <a:lnTo>
                  <a:pt x="1898" y="6843"/>
                </a:lnTo>
                <a:lnTo>
                  <a:pt x="2128" y="7131"/>
                </a:lnTo>
                <a:lnTo>
                  <a:pt x="2416" y="7303"/>
                </a:lnTo>
                <a:lnTo>
                  <a:pt x="2646" y="7476"/>
                </a:lnTo>
                <a:lnTo>
                  <a:pt x="2934" y="7591"/>
                </a:lnTo>
                <a:lnTo>
                  <a:pt x="3279" y="7649"/>
                </a:lnTo>
                <a:lnTo>
                  <a:pt x="3624" y="7649"/>
                </a:lnTo>
                <a:lnTo>
                  <a:pt x="3969" y="7534"/>
                </a:lnTo>
                <a:lnTo>
                  <a:pt x="4314" y="7418"/>
                </a:lnTo>
                <a:lnTo>
                  <a:pt x="4601" y="7188"/>
                </a:lnTo>
                <a:lnTo>
                  <a:pt x="4774" y="6958"/>
                </a:lnTo>
                <a:lnTo>
                  <a:pt x="4946" y="6728"/>
                </a:lnTo>
                <a:lnTo>
                  <a:pt x="5119" y="6383"/>
                </a:lnTo>
                <a:lnTo>
                  <a:pt x="5176" y="6096"/>
                </a:lnTo>
                <a:lnTo>
                  <a:pt x="5176" y="5693"/>
                </a:lnTo>
                <a:lnTo>
                  <a:pt x="5176" y="5348"/>
                </a:lnTo>
                <a:lnTo>
                  <a:pt x="5119" y="4946"/>
                </a:lnTo>
                <a:lnTo>
                  <a:pt x="5004" y="4543"/>
                </a:lnTo>
                <a:lnTo>
                  <a:pt x="4889" y="4198"/>
                </a:lnTo>
                <a:lnTo>
                  <a:pt x="4716" y="3796"/>
                </a:lnTo>
                <a:lnTo>
                  <a:pt x="4314" y="3106"/>
                </a:lnTo>
                <a:lnTo>
                  <a:pt x="3796" y="2473"/>
                </a:lnTo>
                <a:lnTo>
                  <a:pt x="3106" y="1783"/>
                </a:lnTo>
                <a:lnTo>
                  <a:pt x="2301" y="1093"/>
                </a:lnTo>
                <a:lnTo>
                  <a:pt x="1438" y="575"/>
                </a:lnTo>
                <a:lnTo>
                  <a:pt x="978" y="345"/>
                </a:lnTo>
                <a:lnTo>
                  <a:pt x="518" y="115"/>
                </a:lnTo>
                <a:lnTo>
                  <a:pt x="231" y="58"/>
                </a:lnTo>
                <a:lnTo>
                  <a:pt x="58" y="0"/>
                </a:lnTo>
                <a:close/>
              </a:path>
            </a:pathLst>
          </a:custGeom>
          <a:solidFill>
            <a:srgbClr val="FEB7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9"/>
          <p:cNvSpPr/>
          <p:nvPr/>
        </p:nvSpPr>
        <p:spPr>
          <a:xfrm>
            <a:off x="8359383" y="4166828"/>
            <a:ext cx="639118" cy="263510"/>
          </a:xfrm>
          <a:custGeom>
            <a:rect b="b" l="l" r="r" t="t"/>
            <a:pathLst>
              <a:path extrusionOk="0" h="8512" w="20645">
                <a:moveTo>
                  <a:pt x="15699" y="1"/>
                </a:moveTo>
                <a:lnTo>
                  <a:pt x="14779" y="58"/>
                </a:lnTo>
                <a:lnTo>
                  <a:pt x="13802" y="231"/>
                </a:lnTo>
                <a:lnTo>
                  <a:pt x="12882" y="461"/>
                </a:lnTo>
                <a:lnTo>
                  <a:pt x="11962" y="806"/>
                </a:lnTo>
                <a:lnTo>
                  <a:pt x="11099" y="1151"/>
                </a:lnTo>
                <a:lnTo>
                  <a:pt x="9316" y="1899"/>
                </a:lnTo>
                <a:lnTo>
                  <a:pt x="8224" y="2416"/>
                </a:lnTo>
                <a:lnTo>
                  <a:pt x="7131" y="2934"/>
                </a:lnTo>
                <a:lnTo>
                  <a:pt x="5981" y="3451"/>
                </a:lnTo>
                <a:lnTo>
                  <a:pt x="4831" y="3854"/>
                </a:lnTo>
                <a:lnTo>
                  <a:pt x="3623" y="4256"/>
                </a:lnTo>
                <a:lnTo>
                  <a:pt x="3048" y="4371"/>
                </a:lnTo>
                <a:lnTo>
                  <a:pt x="2473" y="4429"/>
                </a:lnTo>
                <a:lnTo>
                  <a:pt x="1840" y="4486"/>
                </a:lnTo>
                <a:lnTo>
                  <a:pt x="1265" y="4429"/>
                </a:lnTo>
                <a:lnTo>
                  <a:pt x="633" y="4371"/>
                </a:lnTo>
                <a:lnTo>
                  <a:pt x="58" y="4199"/>
                </a:lnTo>
                <a:lnTo>
                  <a:pt x="0" y="4199"/>
                </a:lnTo>
                <a:lnTo>
                  <a:pt x="0" y="4314"/>
                </a:lnTo>
                <a:lnTo>
                  <a:pt x="288" y="4601"/>
                </a:lnTo>
                <a:lnTo>
                  <a:pt x="863" y="5119"/>
                </a:lnTo>
                <a:lnTo>
                  <a:pt x="1725" y="5637"/>
                </a:lnTo>
                <a:lnTo>
                  <a:pt x="2530" y="6154"/>
                </a:lnTo>
                <a:lnTo>
                  <a:pt x="3451" y="6557"/>
                </a:lnTo>
                <a:lnTo>
                  <a:pt x="4371" y="6959"/>
                </a:lnTo>
                <a:lnTo>
                  <a:pt x="5291" y="7304"/>
                </a:lnTo>
                <a:lnTo>
                  <a:pt x="6211" y="7592"/>
                </a:lnTo>
                <a:lnTo>
                  <a:pt x="7131" y="7879"/>
                </a:lnTo>
                <a:lnTo>
                  <a:pt x="8051" y="8052"/>
                </a:lnTo>
                <a:lnTo>
                  <a:pt x="8971" y="8224"/>
                </a:lnTo>
                <a:lnTo>
                  <a:pt x="9949" y="8397"/>
                </a:lnTo>
                <a:lnTo>
                  <a:pt x="10869" y="8454"/>
                </a:lnTo>
                <a:lnTo>
                  <a:pt x="11847" y="8512"/>
                </a:lnTo>
                <a:lnTo>
                  <a:pt x="12767" y="8512"/>
                </a:lnTo>
                <a:lnTo>
                  <a:pt x="13744" y="8454"/>
                </a:lnTo>
                <a:lnTo>
                  <a:pt x="14664" y="8339"/>
                </a:lnTo>
                <a:lnTo>
                  <a:pt x="15584" y="8167"/>
                </a:lnTo>
                <a:lnTo>
                  <a:pt x="16275" y="7994"/>
                </a:lnTo>
                <a:lnTo>
                  <a:pt x="17022" y="7707"/>
                </a:lnTo>
                <a:lnTo>
                  <a:pt x="17827" y="7419"/>
                </a:lnTo>
                <a:lnTo>
                  <a:pt x="18517" y="7017"/>
                </a:lnTo>
                <a:lnTo>
                  <a:pt x="19207" y="6557"/>
                </a:lnTo>
                <a:lnTo>
                  <a:pt x="19495" y="6327"/>
                </a:lnTo>
                <a:lnTo>
                  <a:pt x="19782" y="6039"/>
                </a:lnTo>
                <a:lnTo>
                  <a:pt x="20012" y="5752"/>
                </a:lnTo>
                <a:lnTo>
                  <a:pt x="20242" y="5407"/>
                </a:lnTo>
                <a:lnTo>
                  <a:pt x="20415" y="5061"/>
                </a:lnTo>
                <a:lnTo>
                  <a:pt x="20530" y="4716"/>
                </a:lnTo>
                <a:lnTo>
                  <a:pt x="20588" y="4314"/>
                </a:lnTo>
                <a:lnTo>
                  <a:pt x="20645" y="3854"/>
                </a:lnTo>
                <a:lnTo>
                  <a:pt x="20588" y="3451"/>
                </a:lnTo>
                <a:lnTo>
                  <a:pt x="20472" y="3049"/>
                </a:lnTo>
                <a:lnTo>
                  <a:pt x="20300" y="2704"/>
                </a:lnTo>
                <a:lnTo>
                  <a:pt x="20127" y="2301"/>
                </a:lnTo>
                <a:lnTo>
                  <a:pt x="19897" y="1956"/>
                </a:lnTo>
                <a:lnTo>
                  <a:pt x="19610" y="1611"/>
                </a:lnTo>
                <a:lnTo>
                  <a:pt x="19322" y="1324"/>
                </a:lnTo>
                <a:lnTo>
                  <a:pt x="18977" y="1036"/>
                </a:lnTo>
                <a:lnTo>
                  <a:pt x="18632" y="748"/>
                </a:lnTo>
                <a:lnTo>
                  <a:pt x="18230" y="576"/>
                </a:lnTo>
                <a:lnTo>
                  <a:pt x="17885" y="346"/>
                </a:lnTo>
                <a:lnTo>
                  <a:pt x="17482" y="231"/>
                </a:lnTo>
                <a:lnTo>
                  <a:pt x="17080" y="116"/>
                </a:lnTo>
                <a:lnTo>
                  <a:pt x="16677" y="58"/>
                </a:lnTo>
                <a:lnTo>
                  <a:pt x="15699"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9"/>
          <p:cNvSpPr/>
          <p:nvPr/>
        </p:nvSpPr>
        <p:spPr>
          <a:xfrm>
            <a:off x="8133270" y="4298583"/>
            <a:ext cx="544790" cy="532314"/>
          </a:xfrm>
          <a:custGeom>
            <a:rect b="b" l="l" r="r" t="t"/>
            <a:pathLst>
              <a:path extrusionOk="0" h="17195" w="17598">
                <a:moveTo>
                  <a:pt x="58" y="0"/>
                </a:moveTo>
                <a:lnTo>
                  <a:pt x="58" y="115"/>
                </a:lnTo>
                <a:lnTo>
                  <a:pt x="1" y="518"/>
                </a:lnTo>
                <a:lnTo>
                  <a:pt x="58" y="1438"/>
                </a:lnTo>
                <a:lnTo>
                  <a:pt x="231" y="2761"/>
                </a:lnTo>
                <a:lnTo>
                  <a:pt x="576" y="4083"/>
                </a:lnTo>
                <a:lnTo>
                  <a:pt x="921" y="5348"/>
                </a:lnTo>
                <a:lnTo>
                  <a:pt x="1439" y="6671"/>
                </a:lnTo>
                <a:lnTo>
                  <a:pt x="1956" y="7879"/>
                </a:lnTo>
                <a:lnTo>
                  <a:pt x="2589" y="9086"/>
                </a:lnTo>
                <a:lnTo>
                  <a:pt x="3279" y="10237"/>
                </a:lnTo>
                <a:lnTo>
                  <a:pt x="3969" y="11329"/>
                </a:lnTo>
                <a:lnTo>
                  <a:pt x="4601" y="12249"/>
                </a:lnTo>
                <a:lnTo>
                  <a:pt x="5291" y="13054"/>
                </a:lnTo>
                <a:lnTo>
                  <a:pt x="6039" y="13859"/>
                </a:lnTo>
                <a:lnTo>
                  <a:pt x="6787" y="14550"/>
                </a:lnTo>
                <a:lnTo>
                  <a:pt x="7649" y="15240"/>
                </a:lnTo>
                <a:lnTo>
                  <a:pt x="8512" y="15815"/>
                </a:lnTo>
                <a:lnTo>
                  <a:pt x="9489" y="16332"/>
                </a:lnTo>
                <a:lnTo>
                  <a:pt x="10467" y="16735"/>
                </a:lnTo>
                <a:lnTo>
                  <a:pt x="11387" y="17022"/>
                </a:lnTo>
                <a:lnTo>
                  <a:pt x="12250" y="17195"/>
                </a:lnTo>
                <a:lnTo>
                  <a:pt x="13630" y="17195"/>
                </a:lnTo>
                <a:lnTo>
                  <a:pt x="14032" y="17080"/>
                </a:lnTo>
                <a:lnTo>
                  <a:pt x="14435" y="16965"/>
                </a:lnTo>
                <a:lnTo>
                  <a:pt x="14838" y="16850"/>
                </a:lnTo>
                <a:lnTo>
                  <a:pt x="15240" y="16620"/>
                </a:lnTo>
                <a:lnTo>
                  <a:pt x="15585" y="16390"/>
                </a:lnTo>
                <a:lnTo>
                  <a:pt x="15988" y="16102"/>
                </a:lnTo>
                <a:lnTo>
                  <a:pt x="16275" y="15815"/>
                </a:lnTo>
                <a:lnTo>
                  <a:pt x="16620" y="15412"/>
                </a:lnTo>
                <a:lnTo>
                  <a:pt x="16850" y="15010"/>
                </a:lnTo>
                <a:lnTo>
                  <a:pt x="17080" y="14607"/>
                </a:lnTo>
                <a:lnTo>
                  <a:pt x="17310" y="14204"/>
                </a:lnTo>
                <a:lnTo>
                  <a:pt x="17425" y="13744"/>
                </a:lnTo>
                <a:lnTo>
                  <a:pt x="17540" y="13342"/>
                </a:lnTo>
                <a:lnTo>
                  <a:pt x="17598" y="12939"/>
                </a:lnTo>
                <a:lnTo>
                  <a:pt x="17598" y="12479"/>
                </a:lnTo>
                <a:lnTo>
                  <a:pt x="17598" y="12077"/>
                </a:lnTo>
                <a:lnTo>
                  <a:pt x="17540" y="11674"/>
                </a:lnTo>
                <a:lnTo>
                  <a:pt x="17425" y="11272"/>
                </a:lnTo>
                <a:lnTo>
                  <a:pt x="17253" y="10869"/>
                </a:lnTo>
                <a:lnTo>
                  <a:pt x="16908" y="10122"/>
                </a:lnTo>
                <a:lnTo>
                  <a:pt x="16390" y="9374"/>
                </a:lnTo>
                <a:lnTo>
                  <a:pt x="15758" y="8684"/>
                </a:lnTo>
                <a:lnTo>
                  <a:pt x="15183" y="8109"/>
                </a:lnTo>
                <a:lnTo>
                  <a:pt x="14492" y="7591"/>
                </a:lnTo>
                <a:lnTo>
                  <a:pt x="13802" y="7131"/>
                </a:lnTo>
                <a:lnTo>
                  <a:pt x="13112" y="6671"/>
                </a:lnTo>
                <a:lnTo>
                  <a:pt x="12365" y="6326"/>
                </a:lnTo>
                <a:lnTo>
                  <a:pt x="11560" y="5924"/>
                </a:lnTo>
                <a:lnTo>
                  <a:pt x="10007" y="5348"/>
                </a:lnTo>
                <a:lnTo>
                  <a:pt x="7994" y="4601"/>
                </a:lnTo>
                <a:lnTo>
                  <a:pt x="5867" y="3853"/>
                </a:lnTo>
                <a:lnTo>
                  <a:pt x="4831" y="3451"/>
                </a:lnTo>
                <a:lnTo>
                  <a:pt x="3796" y="2991"/>
                </a:lnTo>
                <a:lnTo>
                  <a:pt x="2819" y="2473"/>
                </a:lnTo>
                <a:lnTo>
                  <a:pt x="1956" y="1841"/>
                </a:lnTo>
                <a:lnTo>
                  <a:pt x="1439" y="1438"/>
                </a:lnTo>
                <a:lnTo>
                  <a:pt x="978" y="1036"/>
                </a:lnTo>
                <a:lnTo>
                  <a:pt x="518" y="518"/>
                </a:lnTo>
                <a:lnTo>
                  <a:pt x="116" y="58"/>
                </a:lnTo>
                <a:lnTo>
                  <a:pt x="58"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9"/>
          <p:cNvSpPr/>
          <p:nvPr/>
        </p:nvSpPr>
        <p:spPr>
          <a:xfrm>
            <a:off x="7900067" y="4440988"/>
            <a:ext cx="158471" cy="124666"/>
          </a:xfrm>
          <a:custGeom>
            <a:rect b="b" l="l" r="r" t="t"/>
            <a:pathLst>
              <a:path extrusionOk="0" h="4027" w="5119">
                <a:moveTo>
                  <a:pt x="2071" y="1"/>
                </a:moveTo>
                <a:lnTo>
                  <a:pt x="1553" y="116"/>
                </a:lnTo>
                <a:lnTo>
                  <a:pt x="1208" y="231"/>
                </a:lnTo>
                <a:lnTo>
                  <a:pt x="806" y="461"/>
                </a:lnTo>
                <a:lnTo>
                  <a:pt x="518" y="748"/>
                </a:lnTo>
                <a:lnTo>
                  <a:pt x="288" y="1094"/>
                </a:lnTo>
                <a:lnTo>
                  <a:pt x="115" y="1439"/>
                </a:lnTo>
                <a:lnTo>
                  <a:pt x="0" y="1841"/>
                </a:lnTo>
                <a:lnTo>
                  <a:pt x="58" y="2244"/>
                </a:lnTo>
                <a:lnTo>
                  <a:pt x="230" y="2646"/>
                </a:lnTo>
                <a:lnTo>
                  <a:pt x="518" y="3049"/>
                </a:lnTo>
                <a:lnTo>
                  <a:pt x="863" y="3394"/>
                </a:lnTo>
                <a:lnTo>
                  <a:pt x="1266" y="3624"/>
                </a:lnTo>
                <a:lnTo>
                  <a:pt x="1726" y="3796"/>
                </a:lnTo>
                <a:lnTo>
                  <a:pt x="2186" y="3969"/>
                </a:lnTo>
                <a:lnTo>
                  <a:pt x="2646" y="4026"/>
                </a:lnTo>
                <a:lnTo>
                  <a:pt x="3106" y="3969"/>
                </a:lnTo>
                <a:lnTo>
                  <a:pt x="3566" y="3911"/>
                </a:lnTo>
                <a:lnTo>
                  <a:pt x="3968" y="3739"/>
                </a:lnTo>
                <a:lnTo>
                  <a:pt x="4313" y="3509"/>
                </a:lnTo>
                <a:lnTo>
                  <a:pt x="4659" y="3279"/>
                </a:lnTo>
                <a:lnTo>
                  <a:pt x="4889" y="2934"/>
                </a:lnTo>
                <a:lnTo>
                  <a:pt x="5061" y="2589"/>
                </a:lnTo>
                <a:lnTo>
                  <a:pt x="5119" y="2186"/>
                </a:lnTo>
                <a:lnTo>
                  <a:pt x="5119" y="1784"/>
                </a:lnTo>
                <a:lnTo>
                  <a:pt x="4946" y="1324"/>
                </a:lnTo>
                <a:lnTo>
                  <a:pt x="4659" y="979"/>
                </a:lnTo>
                <a:lnTo>
                  <a:pt x="4313" y="633"/>
                </a:lnTo>
                <a:lnTo>
                  <a:pt x="3911" y="346"/>
                </a:lnTo>
                <a:lnTo>
                  <a:pt x="3451" y="173"/>
                </a:lnTo>
                <a:lnTo>
                  <a:pt x="2991" y="58"/>
                </a:lnTo>
                <a:lnTo>
                  <a:pt x="2531"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9"/>
          <p:cNvSpPr/>
          <p:nvPr/>
        </p:nvSpPr>
        <p:spPr>
          <a:xfrm>
            <a:off x="1282839" y="4773905"/>
            <a:ext cx="110425" cy="87269"/>
          </a:xfrm>
          <a:custGeom>
            <a:rect b="b" l="l" r="r" t="t"/>
            <a:pathLst>
              <a:path extrusionOk="0" h="2819" w="3567">
                <a:moveTo>
                  <a:pt x="1381" y="1"/>
                </a:moveTo>
                <a:lnTo>
                  <a:pt x="1093" y="58"/>
                </a:lnTo>
                <a:lnTo>
                  <a:pt x="806" y="173"/>
                </a:lnTo>
                <a:lnTo>
                  <a:pt x="576" y="346"/>
                </a:lnTo>
                <a:lnTo>
                  <a:pt x="346" y="518"/>
                </a:lnTo>
                <a:lnTo>
                  <a:pt x="173" y="748"/>
                </a:lnTo>
                <a:lnTo>
                  <a:pt x="58" y="1036"/>
                </a:lnTo>
                <a:lnTo>
                  <a:pt x="1" y="1266"/>
                </a:lnTo>
                <a:lnTo>
                  <a:pt x="1" y="1553"/>
                </a:lnTo>
                <a:lnTo>
                  <a:pt x="173" y="1841"/>
                </a:lnTo>
                <a:lnTo>
                  <a:pt x="346" y="2128"/>
                </a:lnTo>
                <a:lnTo>
                  <a:pt x="576" y="2358"/>
                </a:lnTo>
                <a:lnTo>
                  <a:pt x="863" y="2531"/>
                </a:lnTo>
                <a:lnTo>
                  <a:pt x="1151" y="2646"/>
                </a:lnTo>
                <a:lnTo>
                  <a:pt x="1496" y="2761"/>
                </a:lnTo>
                <a:lnTo>
                  <a:pt x="1841" y="2818"/>
                </a:lnTo>
                <a:lnTo>
                  <a:pt x="2128" y="2818"/>
                </a:lnTo>
                <a:lnTo>
                  <a:pt x="2473" y="2703"/>
                </a:lnTo>
                <a:lnTo>
                  <a:pt x="2761" y="2646"/>
                </a:lnTo>
                <a:lnTo>
                  <a:pt x="2991" y="2473"/>
                </a:lnTo>
                <a:lnTo>
                  <a:pt x="3221" y="2301"/>
                </a:lnTo>
                <a:lnTo>
                  <a:pt x="3394" y="2071"/>
                </a:lnTo>
                <a:lnTo>
                  <a:pt x="3509" y="1783"/>
                </a:lnTo>
                <a:lnTo>
                  <a:pt x="3566" y="1496"/>
                </a:lnTo>
                <a:lnTo>
                  <a:pt x="3509" y="1208"/>
                </a:lnTo>
                <a:lnTo>
                  <a:pt x="3394" y="921"/>
                </a:lnTo>
                <a:lnTo>
                  <a:pt x="3221" y="691"/>
                </a:lnTo>
                <a:lnTo>
                  <a:pt x="2991" y="461"/>
                </a:lnTo>
                <a:lnTo>
                  <a:pt x="2703" y="288"/>
                </a:lnTo>
                <a:lnTo>
                  <a:pt x="2416" y="116"/>
                </a:lnTo>
                <a:lnTo>
                  <a:pt x="2071" y="58"/>
                </a:lnTo>
                <a:lnTo>
                  <a:pt x="1726"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9"/>
          <p:cNvSpPr/>
          <p:nvPr/>
        </p:nvSpPr>
        <p:spPr>
          <a:xfrm>
            <a:off x="243162" y="1151103"/>
            <a:ext cx="110425" cy="85474"/>
          </a:xfrm>
          <a:custGeom>
            <a:rect b="b" l="l" r="r" t="t"/>
            <a:pathLst>
              <a:path extrusionOk="0" h="2761" w="3567">
                <a:moveTo>
                  <a:pt x="1726" y="0"/>
                </a:moveTo>
                <a:lnTo>
                  <a:pt x="1381" y="58"/>
                </a:lnTo>
                <a:lnTo>
                  <a:pt x="1093" y="115"/>
                </a:lnTo>
                <a:lnTo>
                  <a:pt x="748" y="288"/>
                </a:lnTo>
                <a:lnTo>
                  <a:pt x="518" y="460"/>
                </a:lnTo>
                <a:lnTo>
                  <a:pt x="346" y="690"/>
                </a:lnTo>
                <a:lnTo>
                  <a:pt x="173" y="920"/>
                </a:lnTo>
                <a:lnTo>
                  <a:pt x="58" y="1150"/>
                </a:lnTo>
                <a:lnTo>
                  <a:pt x="1" y="1438"/>
                </a:lnTo>
                <a:lnTo>
                  <a:pt x="1" y="1725"/>
                </a:lnTo>
                <a:lnTo>
                  <a:pt x="116" y="2013"/>
                </a:lnTo>
                <a:lnTo>
                  <a:pt x="288" y="2243"/>
                </a:lnTo>
                <a:lnTo>
                  <a:pt x="576" y="2473"/>
                </a:lnTo>
                <a:lnTo>
                  <a:pt x="863" y="2588"/>
                </a:lnTo>
                <a:lnTo>
                  <a:pt x="1208" y="2703"/>
                </a:lnTo>
                <a:lnTo>
                  <a:pt x="1496" y="2760"/>
                </a:lnTo>
                <a:lnTo>
                  <a:pt x="2186" y="2760"/>
                </a:lnTo>
                <a:lnTo>
                  <a:pt x="2474" y="2645"/>
                </a:lnTo>
                <a:lnTo>
                  <a:pt x="2819" y="2473"/>
                </a:lnTo>
                <a:lnTo>
                  <a:pt x="3049" y="2300"/>
                </a:lnTo>
                <a:lnTo>
                  <a:pt x="3221" y="2128"/>
                </a:lnTo>
                <a:lnTo>
                  <a:pt x="3394" y="1898"/>
                </a:lnTo>
                <a:lnTo>
                  <a:pt x="3509" y="1610"/>
                </a:lnTo>
                <a:lnTo>
                  <a:pt x="3566" y="1323"/>
                </a:lnTo>
                <a:lnTo>
                  <a:pt x="3509" y="1035"/>
                </a:lnTo>
                <a:lnTo>
                  <a:pt x="3451" y="805"/>
                </a:lnTo>
                <a:lnTo>
                  <a:pt x="3221" y="518"/>
                </a:lnTo>
                <a:lnTo>
                  <a:pt x="2991" y="345"/>
                </a:lnTo>
                <a:lnTo>
                  <a:pt x="2704" y="173"/>
                </a:lnTo>
                <a:lnTo>
                  <a:pt x="2359" y="58"/>
                </a:lnTo>
                <a:lnTo>
                  <a:pt x="2071"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9"/>
          <p:cNvSpPr/>
          <p:nvPr/>
        </p:nvSpPr>
        <p:spPr>
          <a:xfrm>
            <a:off x="241398" y="4266542"/>
            <a:ext cx="158471" cy="124635"/>
          </a:xfrm>
          <a:custGeom>
            <a:rect b="b" l="l" r="r" t="t"/>
            <a:pathLst>
              <a:path extrusionOk="0" h="4026" w="5119">
                <a:moveTo>
                  <a:pt x="2013" y="0"/>
                </a:moveTo>
                <a:lnTo>
                  <a:pt x="1553" y="115"/>
                </a:lnTo>
                <a:lnTo>
                  <a:pt x="1150" y="230"/>
                </a:lnTo>
                <a:lnTo>
                  <a:pt x="805" y="460"/>
                </a:lnTo>
                <a:lnTo>
                  <a:pt x="518" y="748"/>
                </a:lnTo>
                <a:lnTo>
                  <a:pt x="230" y="1093"/>
                </a:lnTo>
                <a:lnTo>
                  <a:pt x="58" y="1438"/>
                </a:lnTo>
                <a:lnTo>
                  <a:pt x="0" y="1840"/>
                </a:lnTo>
                <a:lnTo>
                  <a:pt x="58" y="2243"/>
                </a:lnTo>
                <a:lnTo>
                  <a:pt x="230" y="2646"/>
                </a:lnTo>
                <a:lnTo>
                  <a:pt x="518" y="3048"/>
                </a:lnTo>
                <a:lnTo>
                  <a:pt x="863" y="3336"/>
                </a:lnTo>
                <a:lnTo>
                  <a:pt x="1265" y="3623"/>
                </a:lnTo>
                <a:lnTo>
                  <a:pt x="1668" y="3796"/>
                </a:lnTo>
                <a:lnTo>
                  <a:pt x="2128" y="3968"/>
                </a:lnTo>
                <a:lnTo>
                  <a:pt x="2646" y="4026"/>
                </a:lnTo>
                <a:lnTo>
                  <a:pt x="3106" y="3968"/>
                </a:lnTo>
                <a:lnTo>
                  <a:pt x="3566" y="3911"/>
                </a:lnTo>
                <a:lnTo>
                  <a:pt x="3968" y="3738"/>
                </a:lnTo>
                <a:lnTo>
                  <a:pt x="4313" y="3508"/>
                </a:lnTo>
                <a:lnTo>
                  <a:pt x="4658" y="3221"/>
                </a:lnTo>
                <a:lnTo>
                  <a:pt x="4888" y="2933"/>
                </a:lnTo>
                <a:lnTo>
                  <a:pt x="5061" y="2531"/>
                </a:lnTo>
                <a:lnTo>
                  <a:pt x="5118" y="2186"/>
                </a:lnTo>
                <a:lnTo>
                  <a:pt x="5061" y="1725"/>
                </a:lnTo>
                <a:lnTo>
                  <a:pt x="4888" y="1323"/>
                </a:lnTo>
                <a:lnTo>
                  <a:pt x="4601" y="978"/>
                </a:lnTo>
                <a:lnTo>
                  <a:pt x="4256" y="633"/>
                </a:lnTo>
                <a:lnTo>
                  <a:pt x="3853" y="345"/>
                </a:lnTo>
                <a:lnTo>
                  <a:pt x="3451" y="173"/>
                </a:lnTo>
                <a:lnTo>
                  <a:pt x="2991" y="58"/>
                </a:lnTo>
                <a:lnTo>
                  <a:pt x="2531" y="0"/>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9"/>
          <p:cNvSpPr/>
          <p:nvPr/>
        </p:nvSpPr>
        <p:spPr>
          <a:xfrm>
            <a:off x="170196" y="4458788"/>
            <a:ext cx="327592" cy="156707"/>
          </a:xfrm>
          <a:custGeom>
            <a:rect b="b" l="l" r="r" t="t"/>
            <a:pathLst>
              <a:path extrusionOk="0" h="5062" w="10582">
                <a:moveTo>
                  <a:pt x="2013" y="1"/>
                </a:moveTo>
                <a:lnTo>
                  <a:pt x="1610" y="116"/>
                </a:lnTo>
                <a:lnTo>
                  <a:pt x="1150" y="288"/>
                </a:lnTo>
                <a:lnTo>
                  <a:pt x="748" y="519"/>
                </a:lnTo>
                <a:lnTo>
                  <a:pt x="460" y="806"/>
                </a:lnTo>
                <a:lnTo>
                  <a:pt x="173" y="1209"/>
                </a:lnTo>
                <a:lnTo>
                  <a:pt x="0" y="1554"/>
                </a:lnTo>
                <a:lnTo>
                  <a:pt x="0" y="1784"/>
                </a:lnTo>
                <a:lnTo>
                  <a:pt x="0" y="2014"/>
                </a:lnTo>
                <a:lnTo>
                  <a:pt x="58" y="2416"/>
                </a:lnTo>
                <a:lnTo>
                  <a:pt x="230" y="2761"/>
                </a:lnTo>
                <a:lnTo>
                  <a:pt x="460" y="3106"/>
                </a:lnTo>
                <a:lnTo>
                  <a:pt x="748" y="3394"/>
                </a:lnTo>
                <a:lnTo>
                  <a:pt x="1093" y="3681"/>
                </a:lnTo>
                <a:lnTo>
                  <a:pt x="1438" y="3911"/>
                </a:lnTo>
                <a:lnTo>
                  <a:pt x="2185" y="4314"/>
                </a:lnTo>
                <a:lnTo>
                  <a:pt x="2645" y="4486"/>
                </a:lnTo>
                <a:lnTo>
                  <a:pt x="3105" y="4659"/>
                </a:lnTo>
                <a:lnTo>
                  <a:pt x="4083" y="4889"/>
                </a:lnTo>
                <a:lnTo>
                  <a:pt x="5061" y="5004"/>
                </a:lnTo>
                <a:lnTo>
                  <a:pt x="6038" y="5062"/>
                </a:lnTo>
                <a:lnTo>
                  <a:pt x="7073" y="5004"/>
                </a:lnTo>
                <a:lnTo>
                  <a:pt x="8108" y="4831"/>
                </a:lnTo>
                <a:lnTo>
                  <a:pt x="9086" y="4601"/>
                </a:lnTo>
                <a:lnTo>
                  <a:pt x="10064" y="4256"/>
                </a:lnTo>
                <a:lnTo>
                  <a:pt x="10409" y="4026"/>
                </a:lnTo>
                <a:lnTo>
                  <a:pt x="10581" y="3911"/>
                </a:lnTo>
                <a:lnTo>
                  <a:pt x="10236" y="3911"/>
                </a:lnTo>
                <a:lnTo>
                  <a:pt x="9949" y="3854"/>
                </a:lnTo>
                <a:lnTo>
                  <a:pt x="9316" y="3739"/>
                </a:lnTo>
                <a:lnTo>
                  <a:pt x="8741" y="3509"/>
                </a:lnTo>
                <a:lnTo>
                  <a:pt x="8166" y="3221"/>
                </a:lnTo>
                <a:lnTo>
                  <a:pt x="7591" y="2876"/>
                </a:lnTo>
                <a:lnTo>
                  <a:pt x="7073" y="2474"/>
                </a:lnTo>
                <a:lnTo>
                  <a:pt x="6038" y="1726"/>
                </a:lnTo>
                <a:lnTo>
                  <a:pt x="5233" y="1151"/>
                </a:lnTo>
                <a:lnTo>
                  <a:pt x="4371" y="634"/>
                </a:lnTo>
                <a:lnTo>
                  <a:pt x="3911" y="404"/>
                </a:lnTo>
                <a:lnTo>
                  <a:pt x="3450" y="231"/>
                </a:lnTo>
                <a:lnTo>
                  <a:pt x="2933" y="58"/>
                </a:lnTo>
                <a:lnTo>
                  <a:pt x="2415"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9"/>
          <p:cNvSpPr/>
          <p:nvPr/>
        </p:nvSpPr>
        <p:spPr>
          <a:xfrm>
            <a:off x="8518903" y="806068"/>
            <a:ext cx="469997" cy="311587"/>
          </a:xfrm>
          <a:custGeom>
            <a:rect b="b" l="l" r="r" t="t"/>
            <a:pathLst>
              <a:path extrusionOk="0" h="10065" w="15182">
                <a:moveTo>
                  <a:pt x="1840" y="1"/>
                </a:moveTo>
                <a:lnTo>
                  <a:pt x="1035" y="58"/>
                </a:lnTo>
                <a:lnTo>
                  <a:pt x="403" y="231"/>
                </a:lnTo>
                <a:lnTo>
                  <a:pt x="58" y="346"/>
                </a:lnTo>
                <a:lnTo>
                  <a:pt x="0" y="403"/>
                </a:lnTo>
                <a:lnTo>
                  <a:pt x="58" y="403"/>
                </a:lnTo>
                <a:lnTo>
                  <a:pt x="575" y="576"/>
                </a:lnTo>
                <a:lnTo>
                  <a:pt x="1035" y="748"/>
                </a:lnTo>
                <a:lnTo>
                  <a:pt x="1495" y="921"/>
                </a:lnTo>
                <a:lnTo>
                  <a:pt x="1898" y="1208"/>
                </a:lnTo>
                <a:lnTo>
                  <a:pt x="2300" y="1496"/>
                </a:lnTo>
                <a:lnTo>
                  <a:pt x="2703" y="1783"/>
                </a:lnTo>
                <a:lnTo>
                  <a:pt x="3393" y="2473"/>
                </a:lnTo>
                <a:lnTo>
                  <a:pt x="4083" y="3278"/>
                </a:lnTo>
                <a:lnTo>
                  <a:pt x="4716" y="4084"/>
                </a:lnTo>
                <a:lnTo>
                  <a:pt x="5923" y="5636"/>
                </a:lnTo>
                <a:lnTo>
                  <a:pt x="6901" y="6901"/>
                </a:lnTo>
                <a:lnTo>
                  <a:pt x="7419" y="7476"/>
                </a:lnTo>
                <a:lnTo>
                  <a:pt x="7936" y="8052"/>
                </a:lnTo>
                <a:lnTo>
                  <a:pt x="8511" y="8627"/>
                </a:lnTo>
                <a:lnTo>
                  <a:pt x="9144" y="9087"/>
                </a:lnTo>
                <a:lnTo>
                  <a:pt x="9776" y="9547"/>
                </a:lnTo>
                <a:lnTo>
                  <a:pt x="10524" y="9834"/>
                </a:lnTo>
                <a:lnTo>
                  <a:pt x="11156" y="10007"/>
                </a:lnTo>
                <a:lnTo>
                  <a:pt x="11847" y="10064"/>
                </a:lnTo>
                <a:lnTo>
                  <a:pt x="12537" y="10007"/>
                </a:lnTo>
                <a:lnTo>
                  <a:pt x="13227" y="9834"/>
                </a:lnTo>
                <a:lnTo>
                  <a:pt x="13917" y="9547"/>
                </a:lnTo>
                <a:lnTo>
                  <a:pt x="14204" y="9317"/>
                </a:lnTo>
                <a:lnTo>
                  <a:pt x="14434" y="9144"/>
                </a:lnTo>
                <a:lnTo>
                  <a:pt x="14664" y="8857"/>
                </a:lnTo>
                <a:lnTo>
                  <a:pt x="14837" y="8569"/>
                </a:lnTo>
                <a:lnTo>
                  <a:pt x="15009" y="8282"/>
                </a:lnTo>
                <a:lnTo>
                  <a:pt x="15124" y="7937"/>
                </a:lnTo>
                <a:lnTo>
                  <a:pt x="15182" y="7649"/>
                </a:lnTo>
                <a:lnTo>
                  <a:pt x="15182" y="7304"/>
                </a:lnTo>
                <a:lnTo>
                  <a:pt x="15124" y="7016"/>
                </a:lnTo>
                <a:lnTo>
                  <a:pt x="15067" y="6729"/>
                </a:lnTo>
                <a:lnTo>
                  <a:pt x="14837" y="6096"/>
                </a:lnTo>
                <a:lnTo>
                  <a:pt x="14549" y="5521"/>
                </a:lnTo>
                <a:lnTo>
                  <a:pt x="14147" y="4946"/>
                </a:lnTo>
                <a:lnTo>
                  <a:pt x="13744" y="4429"/>
                </a:lnTo>
                <a:lnTo>
                  <a:pt x="13284" y="3969"/>
                </a:lnTo>
                <a:lnTo>
                  <a:pt x="12882" y="3566"/>
                </a:lnTo>
                <a:lnTo>
                  <a:pt x="12249" y="3048"/>
                </a:lnTo>
                <a:lnTo>
                  <a:pt x="11617" y="2588"/>
                </a:lnTo>
                <a:lnTo>
                  <a:pt x="10984" y="2186"/>
                </a:lnTo>
                <a:lnTo>
                  <a:pt x="10294" y="1841"/>
                </a:lnTo>
                <a:lnTo>
                  <a:pt x="9546" y="1496"/>
                </a:lnTo>
                <a:lnTo>
                  <a:pt x="8856" y="1208"/>
                </a:lnTo>
                <a:lnTo>
                  <a:pt x="7361" y="748"/>
                </a:lnTo>
                <a:lnTo>
                  <a:pt x="6613" y="518"/>
                </a:lnTo>
                <a:lnTo>
                  <a:pt x="5866" y="346"/>
                </a:lnTo>
                <a:lnTo>
                  <a:pt x="5061" y="173"/>
                </a:lnTo>
                <a:lnTo>
                  <a:pt x="4256" y="116"/>
                </a:lnTo>
                <a:lnTo>
                  <a:pt x="3451" y="1"/>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9"/>
          <p:cNvSpPr/>
          <p:nvPr/>
        </p:nvSpPr>
        <p:spPr>
          <a:xfrm>
            <a:off x="8104104" y="757991"/>
            <a:ext cx="283075" cy="133551"/>
          </a:xfrm>
          <a:custGeom>
            <a:rect b="b" l="l" r="r" t="t"/>
            <a:pathLst>
              <a:path extrusionOk="0" h="4314" w="9144">
                <a:moveTo>
                  <a:pt x="4601" y="1"/>
                </a:moveTo>
                <a:lnTo>
                  <a:pt x="3853" y="116"/>
                </a:lnTo>
                <a:lnTo>
                  <a:pt x="3163" y="231"/>
                </a:lnTo>
                <a:lnTo>
                  <a:pt x="2415" y="461"/>
                </a:lnTo>
                <a:lnTo>
                  <a:pt x="1783" y="749"/>
                </a:lnTo>
                <a:lnTo>
                  <a:pt x="1150" y="1094"/>
                </a:lnTo>
                <a:lnTo>
                  <a:pt x="575" y="1496"/>
                </a:lnTo>
                <a:lnTo>
                  <a:pt x="173" y="1841"/>
                </a:lnTo>
                <a:lnTo>
                  <a:pt x="0" y="2014"/>
                </a:lnTo>
                <a:lnTo>
                  <a:pt x="0" y="2071"/>
                </a:lnTo>
                <a:lnTo>
                  <a:pt x="58" y="2071"/>
                </a:lnTo>
                <a:lnTo>
                  <a:pt x="575" y="2014"/>
                </a:lnTo>
                <a:lnTo>
                  <a:pt x="1035" y="2014"/>
                </a:lnTo>
                <a:lnTo>
                  <a:pt x="1553" y="2129"/>
                </a:lnTo>
                <a:lnTo>
                  <a:pt x="2070" y="2244"/>
                </a:lnTo>
                <a:lnTo>
                  <a:pt x="2530" y="2474"/>
                </a:lnTo>
                <a:lnTo>
                  <a:pt x="2991" y="2704"/>
                </a:lnTo>
                <a:lnTo>
                  <a:pt x="3911" y="3221"/>
                </a:lnTo>
                <a:lnTo>
                  <a:pt x="5061" y="3796"/>
                </a:lnTo>
                <a:lnTo>
                  <a:pt x="5636" y="4026"/>
                </a:lnTo>
                <a:lnTo>
                  <a:pt x="6211" y="4199"/>
                </a:lnTo>
                <a:lnTo>
                  <a:pt x="6786" y="4314"/>
                </a:lnTo>
                <a:lnTo>
                  <a:pt x="7304" y="4256"/>
                </a:lnTo>
                <a:lnTo>
                  <a:pt x="7821" y="4084"/>
                </a:lnTo>
                <a:lnTo>
                  <a:pt x="8109" y="3969"/>
                </a:lnTo>
                <a:lnTo>
                  <a:pt x="8281" y="3796"/>
                </a:lnTo>
                <a:lnTo>
                  <a:pt x="8684" y="3394"/>
                </a:lnTo>
                <a:lnTo>
                  <a:pt x="8971" y="2934"/>
                </a:lnTo>
                <a:lnTo>
                  <a:pt x="9029" y="2646"/>
                </a:lnTo>
                <a:lnTo>
                  <a:pt x="9144" y="2416"/>
                </a:lnTo>
                <a:lnTo>
                  <a:pt x="9144" y="2129"/>
                </a:lnTo>
                <a:lnTo>
                  <a:pt x="9144" y="1899"/>
                </a:lnTo>
                <a:lnTo>
                  <a:pt x="9086" y="1669"/>
                </a:lnTo>
                <a:lnTo>
                  <a:pt x="8971" y="1439"/>
                </a:lnTo>
                <a:lnTo>
                  <a:pt x="8856" y="1209"/>
                </a:lnTo>
                <a:lnTo>
                  <a:pt x="8741" y="1036"/>
                </a:lnTo>
                <a:lnTo>
                  <a:pt x="8339" y="749"/>
                </a:lnTo>
                <a:lnTo>
                  <a:pt x="7936" y="519"/>
                </a:lnTo>
                <a:lnTo>
                  <a:pt x="7419" y="346"/>
                </a:lnTo>
                <a:lnTo>
                  <a:pt x="6958" y="173"/>
                </a:lnTo>
                <a:lnTo>
                  <a:pt x="6038" y="58"/>
                </a:lnTo>
                <a:lnTo>
                  <a:pt x="5348"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9"/>
          <p:cNvSpPr/>
          <p:nvPr/>
        </p:nvSpPr>
        <p:spPr>
          <a:xfrm>
            <a:off x="8039991" y="156270"/>
            <a:ext cx="336508" cy="453992"/>
          </a:xfrm>
          <a:custGeom>
            <a:rect b="b" l="l" r="r" t="t"/>
            <a:pathLst>
              <a:path extrusionOk="0" h="14665" w="10870">
                <a:moveTo>
                  <a:pt x="7304" y="1"/>
                </a:moveTo>
                <a:lnTo>
                  <a:pt x="6672" y="58"/>
                </a:lnTo>
                <a:lnTo>
                  <a:pt x="6097" y="231"/>
                </a:lnTo>
                <a:lnTo>
                  <a:pt x="5522" y="518"/>
                </a:lnTo>
                <a:lnTo>
                  <a:pt x="5004" y="921"/>
                </a:lnTo>
                <a:lnTo>
                  <a:pt x="4544" y="1381"/>
                </a:lnTo>
                <a:lnTo>
                  <a:pt x="4141" y="1956"/>
                </a:lnTo>
                <a:lnTo>
                  <a:pt x="3796" y="2474"/>
                </a:lnTo>
                <a:lnTo>
                  <a:pt x="3509" y="2991"/>
                </a:lnTo>
                <a:lnTo>
                  <a:pt x="3279" y="3566"/>
                </a:lnTo>
                <a:lnTo>
                  <a:pt x="3049" y="4199"/>
                </a:lnTo>
                <a:lnTo>
                  <a:pt x="2704" y="5406"/>
                </a:lnTo>
                <a:lnTo>
                  <a:pt x="2474" y="6614"/>
                </a:lnTo>
                <a:lnTo>
                  <a:pt x="2244" y="8224"/>
                </a:lnTo>
                <a:lnTo>
                  <a:pt x="2014" y="9892"/>
                </a:lnTo>
                <a:lnTo>
                  <a:pt x="1841" y="10697"/>
                </a:lnTo>
                <a:lnTo>
                  <a:pt x="1611" y="11502"/>
                </a:lnTo>
                <a:lnTo>
                  <a:pt x="1381" y="12307"/>
                </a:lnTo>
                <a:lnTo>
                  <a:pt x="1036" y="13055"/>
                </a:lnTo>
                <a:lnTo>
                  <a:pt x="576" y="13860"/>
                </a:lnTo>
                <a:lnTo>
                  <a:pt x="288" y="14262"/>
                </a:lnTo>
                <a:lnTo>
                  <a:pt x="1" y="14607"/>
                </a:lnTo>
                <a:lnTo>
                  <a:pt x="1" y="14665"/>
                </a:lnTo>
                <a:lnTo>
                  <a:pt x="58" y="14665"/>
                </a:lnTo>
                <a:lnTo>
                  <a:pt x="346" y="14607"/>
                </a:lnTo>
                <a:lnTo>
                  <a:pt x="1036" y="14492"/>
                </a:lnTo>
                <a:lnTo>
                  <a:pt x="1956" y="14147"/>
                </a:lnTo>
                <a:lnTo>
                  <a:pt x="2876" y="13745"/>
                </a:lnTo>
                <a:lnTo>
                  <a:pt x="3796" y="13285"/>
                </a:lnTo>
                <a:lnTo>
                  <a:pt x="4659" y="12767"/>
                </a:lnTo>
                <a:lnTo>
                  <a:pt x="5464" y="12192"/>
                </a:lnTo>
                <a:lnTo>
                  <a:pt x="6269" y="11560"/>
                </a:lnTo>
                <a:lnTo>
                  <a:pt x="7017" y="10869"/>
                </a:lnTo>
                <a:lnTo>
                  <a:pt x="7764" y="10237"/>
                </a:lnTo>
                <a:lnTo>
                  <a:pt x="8282" y="9604"/>
                </a:lnTo>
                <a:lnTo>
                  <a:pt x="8799" y="8972"/>
                </a:lnTo>
                <a:lnTo>
                  <a:pt x="9259" y="8339"/>
                </a:lnTo>
                <a:lnTo>
                  <a:pt x="9720" y="7707"/>
                </a:lnTo>
                <a:lnTo>
                  <a:pt x="10065" y="6959"/>
                </a:lnTo>
                <a:lnTo>
                  <a:pt x="10352" y="6269"/>
                </a:lnTo>
                <a:lnTo>
                  <a:pt x="10640" y="5464"/>
                </a:lnTo>
                <a:lnTo>
                  <a:pt x="10812" y="4659"/>
                </a:lnTo>
                <a:lnTo>
                  <a:pt x="10870" y="3969"/>
                </a:lnTo>
                <a:lnTo>
                  <a:pt x="10870" y="3279"/>
                </a:lnTo>
                <a:lnTo>
                  <a:pt x="10755" y="2646"/>
                </a:lnTo>
                <a:lnTo>
                  <a:pt x="10525" y="2014"/>
                </a:lnTo>
                <a:lnTo>
                  <a:pt x="10237" y="1438"/>
                </a:lnTo>
                <a:lnTo>
                  <a:pt x="9777" y="978"/>
                </a:lnTo>
                <a:lnTo>
                  <a:pt x="9547" y="748"/>
                </a:lnTo>
                <a:lnTo>
                  <a:pt x="9259" y="576"/>
                </a:lnTo>
                <a:lnTo>
                  <a:pt x="8972" y="403"/>
                </a:lnTo>
                <a:lnTo>
                  <a:pt x="8627" y="231"/>
                </a:lnTo>
                <a:lnTo>
                  <a:pt x="7937" y="58"/>
                </a:lnTo>
                <a:lnTo>
                  <a:pt x="7304" y="1"/>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9"/>
          <p:cNvSpPr/>
          <p:nvPr/>
        </p:nvSpPr>
        <p:spPr>
          <a:xfrm>
            <a:off x="1177800" y="157708"/>
            <a:ext cx="211904" cy="284871"/>
          </a:xfrm>
          <a:custGeom>
            <a:rect b="b" l="l" r="r" t="t"/>
            <a:pathLst>
              <a:path extrusionOk="0" h="9202" w="6845">
                <a:moveTo>
                  <a:pt x="2129" y="1"/>
                </a:moveTo>
                <a:lnTo>
                  <a:pt x="1726" y="58"/>
                </a:lnTo>
                <a:lnTo>
                  <a:pt x="1323" y="173"/>
                </a:lnTo>
                <a:lnTo>
                  <a:pt x="978" y="346"/>
                </a:lnTo>
                <a:lnTo>
                  <a:pt x="633" y="633"/>
                </a:lnTo>
                <a:lnTo>
                  <a:pt x="346" y="978"/>
                </a:lnTo>
                <a:lnTo>
                  <a:pt x="173" y="1323"/>
                </a:lnTo>
                <a:lnTo>
                  <a:pt x="1" y="1726"/>
                </a:lnTo>
                <a:lnTo>
                  <a:pt x="1" y="2128"/>
                </a:lnTo>
                <a:lnTo>
                  <a:pt x="1" y="2473"/>
                </a:lnTo>
                <a:lnTo>
                  <a:pt x="116" y="2876"/>
                </a:lnTo>
                <a:lnTo>
                  <a:pt x="231" y="3278"/>
                </a:lnTo>
                <a:lnTo>
                  <a:pt x="461" y="3623"/>
                </a:lnTo>
                <a:lnTo>
                  <a:pt x="921" y="4256"/>
                </a:lnTo>
                <a:lnTo>
                  <a:pt x="1438" y="4831"/>
                </a:lnTo>
                <a:lnTo>
                  <a:pt x="2071" y="5291"/>
                </a:lnTo>
                <a:lnTo>
                  <a:pt x="2704" y="5751"/>
                </a:lnTo>
                <a:lnTo>
                  <a:pt x="4429" y="6844"/>
                </a:lnTo>
                <a:lnTo>
                  <a:pt x="5234" y="7476"/>
                </a:lnTo>
                <a:lnTo>
                  <a:pt x="5636" y="7821"/>
                </a:lnTo>
                <a:lnTo>
                  <a:pt x="5981" y="8166"/>
                </a:lnTo>
                <a:lnTo>
                  <a:pt x="6326" y="8684"/>
                </a:lnTo>
                <a:lnTo>
                  <a:pt x="6557" y="9202"/>
                </a:lnTo>
                <a:lnTo>
                  <a:pt x="6614" y="9202"/>
                </a:lnTo>
                <a:lnTo>
                  <a:pt x="6672" y="8972"/>
                </a:lnTo>
                <a:lnTo>
                  <a:pt x="6787" y="8569"/>
                </a:lnTo>
                <a:lnTo>
                  <a:pt x="6787" y="7936"/>
                </a:lnTo>
                <a:lnTo>
                  <a:pt x="6844" y="7304"/>
                </a:lnTo>
                <a:lnTo>
                  <a:pt x="6787" y="6729"/>
                </a:lnTo>
                <a:lnTo>
                  <a:pt x="6729" y="6096"/>
                </a:lnTo>
                <a:lnTo>
                  <a:pt x="6614" y="5464"/>
                </a:lnTo>
                <a:lnTo>
                  <a:pt x="6442" y="4831"/>
                </a:lnTo>
                <a:lnTo>
                  <a:pt x="6039" y="3681"/>
                </a:lnTo>
                <a:lnTo>
                  <a:pt x="5636" y="2761"/>
                </a:lnTo>
                <a:lnTo>
                  <a:pt x="5406" y="2358"/>
                </a:lnTo>
                <a:lnTo>
                  <a:pt x="5119" y="1956"/>
                </a:lnTo>
                <a:lnTo>
                  <a:pt x="4831" y="1553"/>
                </a:lnTo>
                <a:lnTo>
                  <a:pt x="4486" y="1208"/>
                </a:lnTo>
                <a:lnTo>
                  <a:pt x="4084" y="863"/>
                </a:lnTo>
                <a:lnTo>
                  <a:pt x="3681" y="576"/>
                </a:lnTo>
                <a:lnTo>
                  <a:pt x="3336" y="346"/>
                </a:lnTo>
                <a:lnTo>
                  <a:pt x="2934" y="173"/>
                </a:lnTo>
                <a:lnTo>
                  <a:pt x="2531" y="58"/>
                </a:lnTo>
                <a:lnTo>
                  <a:pt x="2129"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9"/>
          <p:cNvSpPr/>
          <p:nvPr/>
        </p:nvSpPr>
        <p:spPr>
          <a:xfrm>
            <a:off x="8273225" y="441110"/>
            <a:ext cx="571475" cy="259950"/>
          </a:xfrm>
          <a:custGeom>
            <a:rect b="b" l="l" r="r" t="t"/>
            <a:pathLst>
              <a:path extrusionOk="0" h="8397" w="18460">
                <a:moveTo>
                  <a:pt x="11674" y="1"/>
                </a:moveTo>
                <a:lnTo>
                  <a:pt x="10812" y="116"/>
                </a:lnTo>
                <a:lnTo>
                  <a:pt x="9949" y="231"/>
                </a:lnTo>
                <a:lnTo>
                  <a:pt x="9086" y="461"/>
                </a:lnTo>
                <a:lnTo>
                  <a:pt x="8224" y="691"/>
                </a:lnTo>
                <a:lnTo>
                  <a:pt x="7246" y="1036"/>
                </a:lnTo>
                <a:lnTo>
                  <a:pt x="6211" y="1438"/>
                </a:lnTo>
                <a:lnTo>
                  <a:pt x="5176" y="1956"/>
                </a:lnTo>
                <a:lnTo>
                  <a:pt x="4198" y="2474"/>
                </a:lnTo>
                <a:lnTo>
                  <a:pt x="3278" y="3049"/>
                </a:lnTo>
                <a:lnTo>
                  <a:pt x="2358" y="3681"/>
                </a:lnTo>
                <a:lnTo>
                  <a:pt x="1553" y="4371"/>
                </a:lnTo>
                <a:lnTo>
                  <a:pt x="748" y="5176"/>
                </a:lnTo>
                <a:lnTo>
                  <a:pt x="230" y="5751"/>
                </a:lnTo>
                <a:lnTo>
                  <a:pt x="58" y="6039"/>
                </a:lnTo>
                <a:lnTo>
                  <a:pt x="0" y="6096"/>
                </a:lnTo>
                <a:lnTo>
                  <a:pt x="58" y="6096"/>
                </a:lnTo>
                <a:lnTo>
                  <a:pt x="575" y="5981"/>
                </a:lnTo>
                <a:lnTo>
                  <a:pt x="1093" y="5866"/>
                </a:lnTo>
                <a:lnTo>
                  <a:pt x="2128" y="5866"/>
                </a:lnTo>
                <a:lnTo>
                  <a:pt x="3048" y="5924"/>
                </a:lnTo>
                <a:lnTo>
                  <a:pt x="3968" y="6039"/>
                </a:lnTo>
                <a:lnTo>
                  <a:pt x="4831" y="6212"/>
                </a:lnTo>
                <a:lnTo>
                  <a:pt x="5693" y="6499"/>
                </a:lnTo>
                <a:lnTo>
                  <a:pt x="7476" y="7074"/>
                </a:lnTo>
                <a:lnTo>
                  <a:pt x="9144" y="7649"/>
                </a:lnTo>
                <a:lnTo>
                  <a:pt x="10466" y="7994"/>
                </a:lnTo>
                <a:lnTo>
                  <a:pt x="11847" y="8282"/>
                </a:lnTo>
                <a:lnTo>
                  <a:pt x="12537" y="8339"/>
                </a:lnTo>
                <a:lnTo>
                  <a:pt x="13227" y="8397"/>
                </a:lnTo>
                <a:lnTo>
                  <a:pt x="13917" y="8397"/>
                </a:lnTo>
                <a:lnTo>
                  <a:pt x="14549" y="8339"/>
                </a:lnTo>
                <a:lnTo>
                  <a:pt x="15297" y="8224"/>
                </a:lnTo>
                <a:lnTo>
                  <a:pt x="15987" y="7994"/>
                </a:lnTo>
                <a:lnTo>
                  <a:pt x="16620" y="7649"/>
                </a:lnTo>
                <a:lnTo>
                  <a:pt x="17195" y="7247"/>
                </a:lnTo>
                <a:lnTo>
                  <a:pt x="17655" y="6787"/>
                </a:lnTo>
                <a:lnTo>
                  <a:pt x="18057" y="6212"/>
                </a:lnTo>
                <a:lnTo>
                  <a:pt x="18172" y="5866"/>
                </a:lnTo>
                <a:lnTo>
                  <a:pt x="18287" y="5521"/>
                </a:lnTo>
                <a:lnTo>
                  <a:pt x="18402" y="5176"/>
                </a:lnTo>
                <a:lnTo>
                  <a:pt x="18460" y="4774"/>
                </a:lnTo>
                <a:lnTo>
                  <a:pt x="18460" y="4371"/>
                </a:lnTo>
                <a:lnTo>
                  <a:pt x="18460" y="3969"/>
                </a:lnTo>
                <a:lnTo>
                  <a:pt x="18402" y="3566"/>
                </a:lnTo>
                <a:lnTo>
                  <a:pt x="18345" y="3221"/>
                </a:lnTo>
                <a:lnTo>
                  <a:pt x="18230" y="2876"/>
                </a:lnTo>
                <a:lnTo>
                  <a:pt x="18057" y="2589"/>
                </a:lnTo>
                <a:lnTo>
                  <a:pt x="17655" y="2014"/>
                </a:lnTo>
                <a:lnTo>
                  <a:pt x="17137" y="1496"/>
                </a:lnTo>
                <a:lnTo>
                  <a:pt x="16562" y="1036"/>
                </a:lnTo>
                <a:lnTo>
                  <a:pt x="15872" y="691"/>
                </a:lnTo>
                <a:lnTo>
                  <a:pt x="15182" y="403"/>
                </a:lnTo>
                <a:lnTo>
                  <a:pt x="14319" y="173"/>
                </a:lnTo>
                <a:lnTo>
                  <a:pt x="13457" y="58"/>
                </a:lnTo>
                <a:lnTo>
                  <a:pt x="12594"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9"/>
          <p:cNvSpPr/>
          <p:nvPr/>
        </p:nvSpPr>
        <p:spPr>
          <a:xfrm>
            <a:off x="152395" y="602784"/>
            <a:ext cx="635557" cy="452196"/>
          </a:xfrm>
          <a:custGeom>
            <a:rect b="b" l="l" r="r" t="t"/>
            <a:pathLst>
              <a:path extrusionOk="0" h="14607" w="20530">
                <a:moveTo>
                  <a:pt x="18000" y="0"/>
                </a:moveTo>
                <a:lnTo>
                  <a:pt x="16907" y="58"/>
                </a:lnTo>
                <a:lnTo>
                  <a:pt x="15814" y="115"/>
                </a:lnTo>
                <a:lnTo>
                  <a:pt x="14664" y="288"/>
                </a:lnTo>
                <a:lnTo>
                  <a:pt x="13572" y="460"/>
                </a:lnTo>
                <a:lnTo>
                  <a:pt x="12479" y="748"/>
                </a:lnTo>
                <a:lnTo>
                  <a:pt x="11444" y="1035"/>
                </a:lnTo>
                <a:lnTo>
                  <a:pt x="10409" y="1380"/>
                </a:lnTo>
                <a:lnTo>
                  <a:pt x="9374" y="1725"/>
                </a:lnTo>
                <a:lnTo>
                  <a:pt x="8396" y="2128"/>
                </a:lnTo>
                <a:lnTo>
                  <a:pt x="7418" y="2588"/>
                </a:lnTo>
                <a:lnTo>
                  <a:pt x="6441" y="3048"/>
                </a:lnTo>
                <a:lnTo>
                  <a:pt x="5521" y="3623"/>
                </a:lnTo>
                <a:lnTo>
                  <a:pt x="4601" y="4256"/>
                </a:lnTo>
                <a:lnTo>
                  <a:pt x="3795" y="4888"/>
                </a:lnTo>
                <a:lnTo>
                  <a:pt x="2990" y="5636"/>
                </a:lnTo>
                <a:lnTo>
                  <a:pt x="2415" y="6211"/>
                </a:lnTo>
                <a:lnTo>
                  <a:pt x="1840" y="6901"/>
                </a:lnTo>
                <a:lnTo>
                  <a:pt x="1265" y="7648"/>
                </a:lnTo>
                <a:lnTo>
                  <a:pt x="748" y="8454"/>
                </a:lnTo>
                <a:lnTo>
                  <a:pt x="345" y="9259"/>
                </a:lnTo>
                <a:lnTo>
                  <a:pt x="230" y="9719"/>
                </a:lnTo>
                <a:lnTo>
                  <a:pt x="115" y="10121"/>
                </a:lnTo>
                <a:lnTo>
                  <a:pt x="58" y="10581"/>
                </a:lnTo>
                <a:lnTo>
                  <a:pt x="0" y="10984"/>
                </a:lnTo>
                <a:lnTo>
                  <a:pt x="58" y="11444"/>
                </a:lnTo>
                <a:lnTo>
                  <a:pt x="173" y="11846"/>
                </a:lnTo>
                <a:lnTo>
                  <a:pt x="345" y="12306"/>
                </a:lnTo>
                <a:lnTo>
                  <a:pt x="518" y="12709"/>
                </a:lnTo>
                <a:lnTo>
                  <a:pt x="805" y="13112"/>
                </a:lnTo>
                <a:lnTo>
                  <a:pt x="1150" y="13457"/>
                </a:lnTo>
                <a:lnTo>
                  <a:pt x="1553" y="13744"/>
                </a:lnTo>
                <a:lnTo>
                  <a:pt x="1955" y="13974"/>
                </a:lnTo>
                <a:lnTo>
                  <a:pt x="2358" y="14204"/>
                </a:lnTo>
                <a:lnTo>
                  <a:pt x="2818" y="14319"/>
                </a:lnTo>
                <a:lnTo>
                  <a:pt x="3335" y="14492"/>
                </a:lnTo>
                <a:lnTo>
                  <a:pt x="3795" y="14549"/>
                </a:lnTo>
                <a:lnTo>
                  <a:pt x="4313" y="14607"/>
                </a:lnTo>
                <a:lnTo>
                  <a:pt x="4831" y="14607"/>
                </a:lnTo>
                <a:lnTo>
                  <a:pt x="5291" y="14549"/>
                </a:lnTo>
                <a:lnTo>
                  <a:pt x="5751" y="14492"/>
                </a:lnTo>
                <a:lnTo>
                  <a:pt x="6211" y="14377"/>
                </a:lnTo>
                <a:lnTo>
                  <a:pt x="6613" y="14204"/>
                </a:lnTo>
                <a:lnTo>
                  <a:pt x="7131" y="13974"/>
                </a:lnTo>
                <a:lnTo>
                  <a:pt x="7591" y="13687"/>
                </a:lnTo>
                <a:lnTo>
                  <a:pt x="8511" y="13054"/>
                </a:lnTo>
                <a:lnTo>
                  <a:pt x="9316" y="12364"/>
                </a:lnTo>
                <a:lnTo>
                  <a:pt x="10064" y="11559"/>
                </a:lnTo>
                <a:lnTo>
                  <a:pt x="10811" y="10696"/>
                </a:lnTo>
                <a:lnTo>
                  <a:pt x="11444" y="9834"/>
                </a:lnTo>
                <a:lnTo>
                  <a:pt x="12766" y="8109"/>
                </a:lnTo>
                <a:lnTo>
                  <a:pt x="13514" y="6958"/>
                </a:lnTo>
                <a:lnTo>
                  <a:pt x="14319" y="5808"/>
                </a:lnTo>
                <a:lnTo>
                  <a:pt x="15124" y="4658"/>
                </a:lnTo>
                <a:lnTo>
                  <a:pt x="15987" y="3566"/>
                </a:lnTo>
                <a:lnTo>
                  <a:pt x="16447" y="3048"/>
                </a:lnTo>
                <a:lnTo>
                  <a:pt x="16964" y="2530"/>
                </a:lnTo>
                <a:lnTo>
                  <a:pt x="17482" y="2070"/>
                </a:lnTo>
                <a:lnTo>
                  <a:pt x="18000" y="1668"/>
                </a:lnTo>
                <a:lnTo>
                  <a:pt x="18575" y="1265"/>
                </a:lnTo>
                <a:lnTo>
                  <a:pt x="19150" y="920"/>
                </a:lnTo>
                <a:lnTo>
                  <a:pt x="19840" y="690"/>
                </a:lnTo>
                <a:lnTo>
                  <a:pt x="20472" y="460"/>
                </a:lnTo>
                <a:lnTo>
                  <a:pt x="20530" y="403"/>
                </a:lnTo>
                <a:lnTo>
                  <a:pt x="20472" y="345"/>
                </a:lnTo>
                <a:lnTo>
                  <a:pt x="20070" y="230"/>
                </a:lnTo>
                <a:lnTo>
                  <a:pt x="19150" y="58"/>
                </a:lnTo>
                <a:lnTo>
                  <a:pt x="18000"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9"/>
          <p:cNvSpPr/>
          <p:nvPr/>
        </p:nvSpPr>
        <p:spPr>
          <a:xfrm>
            <a:off x="773681" y="330389"/>
            <a:ext cx="471823" cy="316912"/>
          </a:xfrm>
          <a:custGeom>
            <a:rect b="b" l="l" r="r" t="t"/>
            <a:pathLst>
              <a:path extrusionOk="0" h="10237" w="15241">
                <a:moveTo>
                  <a:pt x="3796" y="1"/>
                </a:moveTo>
                <a:lnTo>
                  <a:pt x="3106" y="58"/>
                </a:lnTo>
                <a:lnTo>
                  <a:pt x="2474" y="231"/>
                </a:lnTo>
                <a:lnTo>
                  <a:pt x="1841" y="461"/>
                </a:lnTo>
                <a:lnTo>
                  <a:pt x="1323" y="806"/>
                </a:lnTo>
                <a:lnTo>
                  <a:pt x="863" y="1266"/>
                </a:lnTo>
                <a:lnTo>
                  <a:pt x="633" y="1553"/>
                </a:lnTo>
                <a:lnTo>
                  <a:pt x="461" y="1841"/>
                </a:lnTo>
                <a:lnTo>
                  <a:pt x="288" y="2128"/>
                </a:lnTo>
                <a:lnTo>
                  <a:pt x="173" y="2473"/>
                </a:lnTo>
                <a:lnTo>
                  <a:pt x="58" y="3221"/>
                </a:lnTo>
                <a:lnTo>
                  <a:pt x="1" y="3854"/>
                </a:lnTo>
                <a:lnTo>
                  <a:pt x="116" y="4486"/>
                </a:lnTo>
                <a:lnTo>
                  <a:pt x="346" y="5061"/>
                </a:lnTo>
                <a:lnTo>
                  <a:pt x="691" y="5579"/>
                </a:lnTo>
                <a:lnTo>
                  <a:pt x="1093" y="6096"/>
                </a:lnTo>
                <a:lnTo>
                  <a:pt x="1611" y="6499"/>
                </a:lnTo>
                <a:lnTo>
                  <a:pt x="2186" y="6901"/>
                </a:lnTo>
                <a:lnTo>
                  <a:pt x="2761" y="7189"/>
                </a:lnTo>
                <a:lnTo>
                  <a:pt x="3336" y="7419"/>
                </a:lnTo>
                <a:lnTo>
                  <a:pt x="3911" y="7649"/>
                </a:lnTo>
                <a:lnTo>
                  <a:pt x="4486" y="7822"/>
                </a:lnTo>
                <a:lnTo>
                  <a:pt x="5751" y="8109"/>
                </a:lnTo>
                <a:lnTo>
                  <a:pt x="7017" y="8224"/>
                </a:lnTo>
                <a:lnTo>
                  <a:pt x="8627" y="8339"/>
                </a:lnTo>
                <a:lnTo>
                  <a:pt x="10294" y="8512"/>
                </a:lnTo>
                <a:lnTo>
                  <a:pt x="11157" y="8627"/>
                </a:lnTo>
                <a:lnTo>
                  <a:pt x="11962" y="8742"/>
                </a:lnTo>
                <a:lnTo>
                  <a:pt x="12767" y="8972"/>
                </a:lnTo>
                <a:lnTo>
                  <a:pt x="13515" y="9259"/>
                </a:lnTo>
                <a:lnTo>
                  <a:pt x="14377" y="9662"/>
                </a:lnTo>
                <a:lnTo>
                  <a:pt x="14780" y="9892"/>
                </a:lnTo>
                <a:lnTo>
                  <a:pt x="15183" y="10179"/>
                </a:lnTo>
                <a:lnTo>
                  <a:pt x="15240" y="10237"/>
                </a:lnTo>
                <a:lnTo>
                  <a:pt x="15240" y="10122"/>
                </a:lnTo>
                <a:lnTo>
                  <a:pt x="15183" y="9834"/>
                </a:lnTo>
                <a:lnTo>
                  <a:pt x="14952" y="9144"/>
                </a:lnTo>
                <a:lnTo>
                  <a:pt x="14550" y="8224"/>
                </a:lnTo>
                <a:lnTo>
                  <a:pt x="14090" y="7361"/>
                </a:lnTo>
                <a:lnTo>
                  <a:pt x="13572" y="6499"/>
                </a:lnTo>
                <a:lnTo>
                  <a:pt x="12997" y="5636"/>
                </a:lnTo>
                <a:lnTo>
                  <a:pt x="12365" y="4831"/>
                </a:lnTo>
                <a:lnTo>
                  <a:pt x="11675" y="4084"/>
                </a:lnTo>
                <a:lnTo>
                  <a:pt x="10985" y="3394"/>
                </a:lnTo>
                <a:lnTo>
                  <a:pt x="10237" y="2703"/>
                </a:lnTo>
                <a:lnTo>
                  <a:pt x="9604" y="2186"/>
                </a:lnTo>
                <a:lnTo>
                  <a:pt x="8972" y="1726"/>
                </a:lnTo>
                <a:lnTo>
                  <a:pt x="8282" y="1323"/>
                </a:lnTo>
                <a:lnTo>
                  <a:pt x="7592" y="921"/>
                </a:lnTo>
                <a:lnTo>
                  <a:pt x="6844" y="576"/>
                </a:lnTo>
                <a:lnTo>
                  <a:pt x="6096" y="346"/>
                </a:lnTo>
                <a:lnTo>
                  <a:pt x="5291" y="173"/>
                </a:lnTo>
                <a:lnTo>
                  <a:pt x="4486" y="1"/>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9"/>
          <p:cNvSpPr/>
          <p:nvPr/>
        </p:nvSpPr>
        <p:spPr>
          <a:xfrm>
            <a:off x="8454790" y="905751"/>
            <a:ext cx="124666" cy="106865"/>
          </a:xfrm>
          <a:custGeom>
            <a:rect b="b" l="l" r="r" t="t"/>
            <a:pathLst>
              <a:path extrusionOk="0" h="3452" w="4027">
                <a:moveTo>
                  <a:pt x="1381" y="1"/>
                </a:moveTo>
                <a:lnTo>
                  <a:pt x="1036" y="116"/>
                </a:lnTo>
                <a:lnTo>
                  <a:pt x="749" y="231"/>
                </a:lnTo>
                <a:lnTo>
                  <a:pt x="461" y="404"/>
                </a:lnTo>
                <a:lnTo>
                  <a:pt x="231" y="691"/>
                </a:lnTo>
                <a:lnTo>
                  <a:pt x="58" y="979"/>
                </a:lnTo>
                <a:lnTo>
                  <a:pt x="1" y="1266"/>
                </a:lnTo>
                <a:lnTo>
                  <a:pt x="58" y="1669"/>
                </a:lnTo>
                <a:lnTo>
                  <a:pt x="173" y="2014"/>
                </a:lnTo>
                <a:lnTo>
                  <a:pt x="346" y="2359"/>
                </a:lnTo>
                <a:lnTo>
                  <a:pt x="576" y="2646"/>
                </a:lnTo>
                <a:lnTo>
                  <a:pt x="864" y="2934"/>
                </a:lnTo>
                <a:lnTo>
                  <a:pt x="1209" y="3164"/>
                </a:lnTo>
                <a:lnTo>
                  <a:pt x="1554" y="3279"/>
                </a:lnTo>
                <a:lnTo>
                  <a:pt x="1956" y="3394"/>
                </a:lnTo>
                <a:lnTo>
                  <a:pt x="2359" y="3451"/>
                </a:lnTo>
                <a:lnTo>
                  <a:pt x="2704" y="3451"/>
                </a:lnTo>
                <a:lnTo>
                  <a:pt x="2991" y="3336"/>
                </a:lnTo>
                <a:lnTo>
                  <a:pt x="3336" y="3221"/>
                </a:lnTo>
                <a:lnTo>
                  <a:pt x="3624" y="3049"/>
                </a:lnTo>
                <a:lnTo>
                  <a:pt x="3854" y="2761"/>
                </a:lnTo>
                <a:lnTo>
                  <a:pt x="3969" y="2474"/>
                </a:lnTo>
                <a:lnTo>
                  <a:pt x="4026" y="2186"/>
                </a:lnTo>
                <a:lnTo>
                  <a:pt x="4026" y="1784"/>
                </a:lnTo>
                <a:lnTo>
                  <a:pt x="3911" y="1439"/>
                </a:lnTo>
                <a:lnTo>
                  <a:pt x="3681" y="1094"/>
                </a:lnTo>
                <a:lnTo>
                  <a:pt x="3451" y="749"/>
                </a:lnTo>
                <a:lnTo>
                  <a:pt x="3164" y="519"/>
                </a:lnTo>
                <a:lnTo>
                  <a:pt x="2819" y="289"/>
                </a:lnTo>
                <a:lnTo>
                  <a:pt x="2474" y="116"/>
                </a:lnTo>
                <a:lnTo>
                  <a:pt x="2129" y="58"/>
                </a:lnTo>
                <a:lnTo>
                  <a:pt x="1726" y="1"/>
                </a:lnTo>
                <a:close/>
              </a:path>
            </a:pathLst>
          </a:custGeom>
          <a:solidFill>
            <a:srgbClr val="FEB7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9"/>
          <p:cNvSpPr/>
          <p:nvPr/>
        </p:nvSpPr>
        <p:spPr>
          <a:xfrm>
            <a:off x="714955" y="766549"/>
            <a:ext cx="131755" cy="131786"/>
          </a:xfrm>
          <a:custGeom>
            <a:rect b="b" l="l" r="r" t="t"/>
            <a:pathLst>
              <a:path extrusionOk="0" h="4257" w="4256">
                <a:moveTo>
                  <a:pt x="1840" y="1"/>
                </a:moveTo>
                <a:lnTo>
                  <a:pt x="1495" y="116"/>
                </a:lnTo>
                <a:lnTo>
                  <a:pt x="1150" y="231"/>
                </a:lnTo>
                <a:lnTo>
                  <a:pt x="805" y="461"/>
                </a:lnTo>
                <a:lnTo>
                  <a:pt x="575" y="691"/>
                </a:lnTo>
                <a:lnTo>
                  <a:pt x="403" y="921"/>
                </a:lnTo>
                <a:lnTo>
                  <a:pt x="230" y="1208"/>
                </a:lnTo>
                <a:lnTo>
                  <a:pt x="115" y="1496"/>
                </a:lnTo>
                <a:lnTo>
                  <a:pt x="58" y="1841"/>
                </a:lnTo>
                <a:lnTo>
                  <a:pt x="0" y="2128"/>
                </a:lnTo>
                <a:lnTo>
                  <a:pt x="58" y="2473"/>
                </a:lnTo>
                <a:lnTo>
                  <a:pt x="115" y="2819"/>
                </a:lnTo>
                <a:lnTo>
                  <a:pt x="230" y="3106"/>
                </a:lnTo>
                <a:lnTo>
                  <a:pt x="403" y="3394"/>
                </a:lnTo>
                <a:lnTo>
                  <a:pt x="633" y="3624"/>
                </a:lnTo>
                <a:lnTo>
                  <a:pt x="863" y="3854"/>
                </a:lnTo>
                <a:lnTo>
                  <a:pt x="1093" y="4026"/>
                </a:lnTo>
                <a:lnTo>
                  <a:pt x="1380" y="4141"/>
                </a:lnTo>
                <a:lnTo>
                  <a:pt x="1725" y="4199"/>
                </a:lnTo>
                <a:lnTo>
                  <a:pt x="2070" y="4256"/>
                </a:lnTo>
                <a:lnTo>
                  <a:pt x="2358" y="4256"/>
                </a:lnTo>
                <a:lnTo>
                  <a:pt x="2703" y="4199"/>
                </a:lnTo>
                <a:lnTo>
                  <a:pt x="2990" y="4084"/>
                </a:lnTo>
                <a:lnTo>
                  <a:pt x="3278" y="3911"/>
                </a:lnTo>
                <a:lnTo>
                  <a:pt x="3508" y="3739"/>
                </a:lnTo>
                <a:lnTo>
                  <a:pt x="3738" y="3509"/>
                </a:lnTo>
                <a:lnTo>
                  <a:pt x="3968" y="3221"/>
                </a:lnTo>
                <a:lnTo>
                  <a:pt x="4083" y="2934"/>
                </a:lnTo>
                <a:lnTo>
                  <a:pt x="4198" y="2646"/>
                </a:lnTo>
                <a:lnTo>
                  <a:pt x="4256" y="2301"/>
                </a:lnTo>
                <a:lnTo>
                  <a:pt x="4256" y="2013"/>
                </a:lnTo>
                <a:lnTo>
                  <a:pt x="4198" y="1668"/>
                </a:lnTo>
                <a:lnTo>
                  <a:pt x="4141" y="1381"/>
                </a:lnTo>
                <a:lnTo>
                  <a:pt x="3968" y="1093"/>
                </a:lnTo>
                <a:lnTo>
                  <a:pt x="3795" y="806"/>
                </a:lnTo>
                <a:lnTo>
                  <a:pt x="3565" y="576"/>
                </a:lnTo>
                <a:lnTo>
                  <a:pt x="3278" y="346"/>
                </a:lnTo>
                <a:lnTo>
                  <a:pt x="2933" y="173"/>
                </a:lnTo>
                <a:lnTo>
                  <a:pt x="2588" y="58"/>
                </a:lnTo>
                <a:lnTo>
                  <a:pt x="2243"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9"/>
          <p:cNvSpPr/>
          <p:nvPr/>
        </p:nvSpPr>
        <p:spPr>
          <a:xfrm>
            <a:off x="7762271" y="343192"/>
            <a:ext cx="213669" cy="302702"/>
          </a:xfrm>
          <a:custGeom>
            <a:rect b="b" l="l" r="r" t="t"/>
            <a:pathLst>
              <a:path extrusionOk="0" h="9778" w="6902">
                <a:moveTo>
                  <a:pt x="4429" y="1"/>
                </a:moveTo>
                <a:lnTo>
                  <a:pt x="4084" y="58"/>
                </a:lnTo>
                <a:lnTo>
                  <a:pt x="3796" y="116"/>
                </a:lnTo>
                <a:lnTo>
                  <a:pt x="3451" y="231"/>
                </a:lnTo>
                <a:lnTo>
                  <a:pt x="3164" y="404"/>
                </a:lnTo>
                <a:lnTo>
                  <a:pt x="2876" y="576"/>
                </a:lnTo>
                <a:lnTo>
                  <a:pt x="2646" y="806"/>
                </a:lnTo>
                <a:lnTo>
                  <a:pt x="2416" y="1036"/>
                </a:lnTo>
                <a:lnTo>
                  <a:pt x="2244" y="1324"/>
                </a:lnTo>
                <a:lnTo>
                  <a:pt x="1956" y="1956"/>
                </a:lnTo>
                <a:lnTo>
                  <a:pt x="1726" y="2704"/>
                </a:lnTo>
                <a:lnTo>
                  <a:pt x="1611" y="3451"/>
                </a:lnTo>
                <a:lnTo>
                  <a:pt x="1496" y="4256"/>
                </a:lnTo>
                <a:lnTo>
                  <a:pt x="1439" y="5004"/>
                </a:lnTo>
                <a:lnTo>
                  <a:pt x="1381" y="6269"/>
                </a:lnTo>
                <a:lnTo>
                  <a:pt x="1266" y="6902"/>
                </a:lnTo>
                <a:lnTo>
                  <a:pt x="1151" y="7534"/>
                </a:lnTo>
                <a:lnTo>
                  <a:pt x="979" y="8109"/>
                </a:lnTo>
                <a:lnTo>
                  <a:pt x="748" y="8684"/>
                </a:lnTo>
                <a:lnTo>
                  <a:pt x="461" y="9202"/>
                </a:lnTo>
                <a:lnTo>
                  <a:pt x="1" y="9662"/>
                </a:lnTo>
                <a:lnTo>
                  <a:pt x="1" y="9720"/>
                </a:lnTo>
                <a:lnTo>
                  <a:pt x="58" y="9777"/>
                </a:lnTo>
                <a:lnTo>
                  <a:pt x="346" y="9720"/>
                </a:lnTo>
                <a:lnTo>
                  <a:pt x="979" y="9547"/>
                </a:lnTo>
                <a:lnTo>
                  <a:pt x="1784" y="9259"/>
                </a:lnTo>
                <a:lnTo>
                  <a:pt x="2531" y="8799"/>
                </a:lnTo>
                <a:lnTo>
                  <a:pt x="3279" y="8339"/>
                </a:lnTo>
                <a:lnTo>
                  <a:pt x="3969" y="7764"/>
                </a:lnTo>
                <a:lnTo>
                  <a:pt x="4601" y="7074"/>
                </a:lnTo>
                <a:lnTo>
                  <a:pt x="5176" y="6384"/>
                </a:lnTo>
                <a:lnTo>
                  <a:pt x="5694" y="5694"/>
                </a:lnTo>
                <a:lnTo>
                  <a:pt x="6097" y="4947"/>
                </a:lnTo>
                <a:lnTo>
                  <a:pt x="6327" y="4429"/>
                </a:lnTo>
                <a:lnTo>
                  <a:pt x="6557" y="3911"/>
                </a:lnTo>
                <a:lnTo>
                  <a:pt x="6729" y="3279"/>
                </a:lnTo>
                <a:lnTo>
                  <a:pt x="6844" y="2704"/>
                </a:lnTo>
                <a:lnTo>
                  <a:pt x="6902" y="2071"/>
                </a:lnTo>
                <a:lnTo>
                  <a:pt x="6844" y="1496"/>
                </a:lnTo>
                <a:lnTo>
                  <a:pt x="6729" y="1209"/>
                </a:lnTo>
                <a:lnTo>
                  <a:pt x="6614" y="979"/>
                </a:lnTo>
                <a:lnTo>
                  <a:pt x="6442" y="749"/>
                </a:lnTo>
                <a:lnTo>
                  <a:pt x="6269" y="519"/>
                </a:lnTo>
                <a:lnTo>
                  <a:pt x="5982" y="346"/>
                </a:lnTo>
                <a:lnTo>
                  <a:pt x="5694" y="173"/>
                </a:lnTo>
                <a:lnTo>
                  <a:pt x="5407" y="116"/>
                </a:lnTo>
                <a:lnTo>
                  <a:pt x="5061" y="1"/>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9"/>
          <p:cNvSpPr/>
          <p:nvPr/>
        </p:nvSpPr>
        <p:spPr>
          <a:xfrm>
            <a:off x="7870870" y="159831"/>
            <a:ext cx="158471" cy="124666"/>
          </a:xfrm>
          <a:custGeom>
            <a:rect b="b" l="l" r="r" t="t"/>
            <a:pathLst>
              <a:path extrusionOk="0" h="4027" w="5119">
                <a:moveTo>
                  <a:pt x="2014" y="1"/>
                </a:moveTo>
                <a:lnTo>
                  <a:pt x="1553" y="116"/>
                </a:lnTo>
                <a:lnTo>
                  <a:pt x="1151" y="231"/>
                </a:lnTo>
                <a:lnTo>
                  <a:pt x="806" y="461"/>
                </a:lnTo>
                <a:lnTo>
                  <a:pt x="518" y="748"/>
                </a:lnTo>
                <a:lnTo>
                  <a:pt x="231" y="1093"/>
                </a:lnTo>
                <a:lnTo>
                  <a:pt x="58" y="1438"/>
                </a:lnTo>
                <a:lnTo>
                  <a:pt x="1" y="1841"/>
                </a:lnTo>
                <a:lnTo>
                  <a:pt x="58" y="2244"/>
                </a:lnTo>
                <a:lnTo>
                  <a:pt x="231" y="2646"/>
                </a:lnTo>
                <a:lnTo>
                  <a:pt x="518" y="3049"/>
                </a:lnTo>
                <a:lnTo>
                  <a:pt x="863" y="3336"/>
                </a:lnTo>
                <a:lnTo>
                  <a:pt x="1266" y="3624"/>
                </a:lnTo>
                <a:lnTo>
                  <a:pt x="1668" y="3796"/>
                </a:lnTo>
                <a:lnTo>
                  <a:pt x="2129" y="3969"/>
                </a:lnTo>
                <a:lnTo>
                  <a:pt x="2646" y="4026"/>
                </a:lnTo>
                <a:lnTo>
                  <a:pt x="3106" y="3969"/>
                </a:lnTo>
                <a:lnTo>
                  <a:pt x="3566" y="3911"/>
                </a:lnTo>
                <a:lnTo>
                  <a:pt x="3969" y="3739"/>
                </a:lnTo>
                <a:lnTo>
                  <a:pt x="4314" y="3509"/>
                </a:lnTo>
                <a:lnTo>
                  <a:pt x="4659" y="3221"/>
                </a:lnTo>
                <a:lnTo>
                  <a:pt x="4889" y="2934"/>
                </a:lnTo>
                <a:lnTo>
                  <a:pt x="5061" y="2531"/>
                </a:lnTo>
                <a:lnTo>
                  <a:pt x="5119" y="2186"/>
                </a:lnTo>
                <a:lnTo>
                  <a:pt x="5061" y="1726"/>
                </a:lnTo>
                <a:lnTo>
                  <a:pt x="4889" y="1323"/>
                </a:lnTo>
                <a:lnTo>
                  <a:pt x="4601" y="978"/>
                </a:lnTo>
                <a:lnTo>
                  <a:pt x="4256" y="633"/>
                </a:lnTo>
                <a:lnTo>
                  <a:pt x="3854" y="346"/>
                </a:lnTo>
                <a:lnTo>
                  <a:pt x="3451" y="173"/>
                </a:lnTo>
                <a:lnTo>
                  <a:pt x="2991" y="58"/>
                </a:lnTo>
                <a:lnTo>
                  <a:pt x="2531" y="1"/>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82" name="Shape 282"/>
        <p:cNvGrpSpPr/>
        <p:nvPr/>
      </p:nvGrpSpPr>
      <p:grpSpPr>
        <a:xfrm>
          <a:off x="0" y="0"/>
          <a:ext cx="0" cy="0"/>
          <a:chOff x="0" y="0"/>
          <a:chExt cx="0" cy="0"/>
        </a:xfrm>
      </p:grpSpPr>
      <p:sp>
        <p:nvSpPr>
          <p:cNvPr id="283" name="Google Shape;283;p10"/>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284" name="Google Shape;284;p10"/>
          <p:cNvSpPr/>
          <p:nvPr/>
        </p:nvSpPr>
        <p:spPr>
          <a:xfrm>
            <a:off x="8879183" y="4878827"/>
            <a:ext cx="156799" cy="155201"/>
          </a:xfrm>
          <a:custGeom>
            <a:rect b="b" l="l" r="r" t="t"/>
            <a:pathLst>
              <a:path extrusionOk="0" h="5636" w="5694">
                <a:moveTo>
                  <a:pt x="2703" y="0"/>
                </a:moveTo>
                <a:lnTo>
                  <a:pt x="2185" y="58"/>
                </a:lnTo>
                <a:lnTo>
                  <a:pt x="1725" y="230"/>
                </a:lnTo>
                <a:lnTo>
                  <a:pt x="1323" y="460"/>
                </a:lnTo>
                <a:lnTo>
                  <a:pt x="978" y="690"/>
                </a:lnTo>
                <a:lnTo>
                  <a:pt x="690" y="1035"/>
                </a:lnTo>
                <a:lnTo>
                  <a:pt x="460" y="1380"/>
                </a:lnTo>
                <a:lnTo>
                  <a:pt x="230" y="1725"/>
                </a:lnTo>
                <a:lnTo>
                  <a:pt x="115" y="2128"/>
                </a:lnTo>
                <a:lnTo>
                  <a:pt x="58" y="2588"/>
                </a:lnTo>
                <a:lnTo>
                  <a:pt x="0" y="2991"/>
                </a:lnTo>
                <a:lnTo>
                  <a:pt x="58" y="3451"/>
                </a:lnTo>
                <a:lnTo>
                  <a:pt x="173" y="3853"/>
                </a:lnTo>
                <a:lnTo>
                  <a:pt x="403" y="4256"/>
                </a:lnTo>
                <a:lnTo>
                  <a:pt x="633" y="4601"/>
                </a:lnTo>
                <a:lnTo>
                  <a:pt x="920" y="4888"/>
                </a:lnTo>
                <a:lnTo>
                  <a:pt x="1265" y="5176"/>
                </a:lnTo>
                <a:lnTo>
                  <a:pt x="1610" y="5406"/>
                </a:lnTo>
                <a:lnTo>
                  <a:pt x="2013" y="5521"/>
                </a:lnTo>
                <a:lnTo>
                  <a:pt x="2415" y="5636"/>
                </a:lnTo>
                <a:lnTo>
                  <a:pt x="3278" y="5636"/>
                </a:lnTo>
                <a:lnTo>
                  <a:pt x="3738" y="5521"/>
                </a:lnTo>
                <a:lnTo>
                  <a:pt x="4141" y="5348"/>
                </a:lnTo>
                <a:lnTo>
                  <a:pt x="4486" y="5176"/>
                </a:lnTo>
                <a:lnTo>
                  <a:pt x="4831" y="4888"/>
                </a:lnTo>
                <a:lnTo>
                  <a:pt x="5118" y="4543"/>
                </a:lnTo>
                <a:lnTo>
                  <a:pt x="5348" y="4198"/>
                </a:lnTo>
                <a:lnTo>
                  <a:pt x="5521" y="3796"/>
                </a:lnTo>
                <a:lnTo>
                  <a:pt x="5636" y="3393"/>
                </a:lnTo>
                <a:lnTo>
                  <a:pt x="5693" y="2933"/>
                </a:lnTo>
                <a:lnTo>
                  <a:pt x="5693" y="2531"/>
                </a:lnTo>
                <a:lnTo>
                  <a:pt x="5578" y="2128"/>
                </a:lnTo>
                <a:lnTo>
                  <a:pt x="5463" y="1668"/>
                </a:lnTo>
                <a:lnTo>
                  <a:pt x="5233" y="1323"/>
                </a:lnTo>
                <a:lnTo>
                  <a:pt x="4946" y="920"/>
                </a:lnTo>
                <a:lnTo>
                  <a:pt x="4543" y="575"/>
                </a:lnTo>
                <a:lnTo>
                  <a:pt x="4141" y="345"/>
                </a:lnTo>
                <a:lnTo>
                  <a:pt x="3681" y="115"/>
                </a:lnTo>
                <a:lnTo>
                  <a:pt x="3220"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0"/>
          <p:cNvSpPr/>
          <p:nvPr/>
        </p:nvSpPr>
        <p:spPr>
          <a:xfrm>
            <a:off x="8714628" y="82976"/>
            <a:ext cx="267665" cy="155201"/>
          </a:xfrm>
          <a:custGeom>
            <a:rect b="b" l="l" r="r" t="t"/>
            <a:pathLst>
              <a:path extrusionOk="0" h="5636" w="9720">
                <a:moveTo>
                  <a:pt x="7477" y="0"/>
                </a:moveTo>
                <a:lnTo>
                  <a:pt x="7074" y="58"/>
                </a:lnTo>
                <a:lnTo>
                  <a:pt x="6614" y="230"/>
                </a:lnTo>
                <a:lnTo>
                  <a:pt x="6154" y="460"/>
                </a:lnTo>
                <a:lnTo>
                  <a:pt x="5752" y="690"/>
                </a:lnTo>
                <a:lnTo>
                  <a:pt x="5349" y="978"/>
                </a:lnTo>
                <a:lnTo>
                  <a:pt x="4601" y="1668"/>
                </a:lnTo>
                <a:lnTo>
                  <a:pt x="3969" y="2358"/>
                </a:lnTo>
                <a:lnTo>
                  <a:pt x="3106" y="3221"/>
                </a:lnTo>
                <a:lnTo>
                  <a:pt x="2646" y="3681"/>
                </a:lnTo>
                <a:lnTo>
                  <a:pt x="2186" y="4083"/>
                </a:lnTo>
                <a:lnTo>
                  <a:pt x="1726" y="4486"/>
                </a:lnTo>
                <a:lnTo>
                  <a:pt x="1209" y="4773"/>
                </a:lnTo>
                <a:lnTo>
                  <a:pt x="634" y="5003"/>
                </a:lnTo>
                <a:lnTo>
                  <a:pt x="1" y="5118"/>
                </a:lnTo>
                <a:lnTo>
                  <a:pt x="1" y="5176"/>
                </a:lnTo>
                <a:lnTo>
                  <a:pt x="173" y="5291"/>
                </a:lnTo>
                <a:lnTo>
                  <a:pt x="576" y="5406"/>
                </a:lnTo>
                <a:lnTo>
                  <a:pt x="1554" y="5578"/>
                </a:lnTo>
                <a:lnTo>
                  <a:pt x="2531" y="5636"/>
                </a:lnTo>
                <a:lnTo>
                  <a:pt x="3566" y="5578"/>
                </a:lnTo>
                <a:lnTo>
                  <a:pt x="4486" y="5463"/>
                </a:lnTo>
                <a:lnTo>
                  <a:pt x="5407" y="5233"/>
                </a:lnTo>
                <a:lnTo>
                  <a:pt x="6327" y="4946"/>
                </a:lnTo>
                <a:lnTo>
                  <a:pt x="7247" y="4601"/>
                </a:lnTo>
                <a:lnTo>
                  <a:pt x="7649" y="4371"/>
                </a:lnTo>
                <a:lnTo>
                  <a:pt x="8052" y="4083"/>
                </a:lnTo>
                <a:lnTo>
                  <a:pt x="8627" y="3623"/>
                </a:lnTo>
                <a:lnTo>
                  <a:pt x="8914" y="3336"/>
                </a:lnTo>
                <a:lnTo>
                  <a:pt x="9202" y="2991"/>
                </a:lnTo>
                <a:lnTo>
                  <a:pt x="9432" y="2703"/>
                </a:lnTo>
                <a:lnTo>
                  <a:pt x="9605" y="2301"/>
                </a:lnTo>
                <a:lnTo>
                  <a:pt x="9720" y="1956"/>
                </a:lnTo>
                <a:lnTo>
                  <a:pt x="9720" y="1553"/>
                </a:lnTo>
                <a:lnTo>
                  <a:pt x="9605" y="1150"/>
                </a:lnTo>
                <a:lnTo>
                  <a:pt x="9375" y="805"/>
                </a:lnTo>
                <a:lnTo>
                  <a:pt x="9087" y="518"/>
                </a:lnTo>
                <a:lnTo>
                  <a:pt x="8742" y="288"/>
                </a:lnTo>
                <a:lnTo>
                  <a:pt x="8282" y="115"/>
                </a:lnTo>
                <a:lnTo>
                  <a:pt x="7879" y="58"/>
                </a:lnTo>
                <a:lnTo>
                  <a:pt x="7477" y="0"/>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0"/>
          <p:cNvSpPr/>
          <p:nvPr/>
        </p:nvSpPr>
        <p:spPr>
          <a:xfrm>
            <a:off x="337680" y="4286565"/>
            <a:ext cx="483008" cy="359502"/>
          </a:xfrm>
          <a:custGeom>
            <a:rect b="b" l="l" r="r" t="t"/>
            <a:pathLst>
              <a:path extrusionOk="0" h="13055" w="17540">
                <a:moveTo>
                  <a:pt x="17540" y="0"/>
                </a:moveTo>
                <a:lnTo>
                  <a:pt x="17482" y="58"/>
                </a:lnTo>
                <a:lnTo>
                  <a:pt x="17080" y="518"/>
                </a:lnTo>
                <a:lnTo>
                  <a:pt x="16620" y="978"/>
                </a:lnTo>
                <a:lnTo>
                  <a:pt x="16160" y="1323"/>
                </a:lnTo>
                <a:lnTo>
                  <a:pt x="15642" y="1610"/>
                </a:lnTo>
                <a:lnTo>
                  <a:pt x="15124" y="1898"/>
                </a:lnTo>
                <a:lnTo>
                  <a:pt x="14549" y="2185"/>
                </a:lnTo>
                <a:lnTo>
                  <a:pt x="13399" y="2531"/>
                </a:lnTo>
                <a:lnTo>
                  <a:pt x="12192" y="2876"/>
                </a:lnTo>
                <a:lnTo>
                  <a:pt x="10984" y="3106"/>
                </a:lnTo>
                <a:lnTo>
                  <a:pt x="9776" y="3336"/>
                </a:lnTo>
                <a:lnTo>
                  <a:pt x="8569" y="3566"/>
                </a:lnTo>
                <a:lnTo>
                  <a:pt x="6728" y="3968"/>
                </a:lnTo>
                <a:lnTo>
                  <a:pt x="5751" y="4198"/>
                </a:lnTo>
                <a:lnTo>
                  <a:pt x="4831" y="4428"/>
                </a:lnTo>
                <a:lnTo>
                  <a:pt x="3911" y="4773"/>
                </a:lnTo>
                <a:lnTo>
                  <a:pt x="3048" y="5176"/>
                </a:lnTo>
                <a:lnTo>
                  <a:pt x="2243" y="5693"/>
                </a:lnTo>
                <a:lnTo>
                  <a:pt x="1495" y="6268"/>
                </a:lnTo>
                <a:lnTo>
                  <a:pt x="1208" y="6556"/>
                </a:lnTo>
                <a:lnTo>
                  <a:pt x="978" y="6901"/>
                </a:lnTo>
                <a:lnTo>
                  <a:pt x="748" y="7246"/>
                </a:lnTo>
                <a:lnTo>
                  <a:pt x="518" y="7591"/>
                </a:lnTo>
                <a:lnTo>
                  <a:pt x="345" y="7994"/>
                </a:lnTo>
                <a:lnTo>
                  <a:pt x="173" y="8396"/>
                </a:lnTo>
                <a:lnTo>
                  <a:pt x="115" y="8856"/>
                </a:lnTo>
                <a:lnTo>
                  <a:pt x="0" y="9259"/>
                </a:lnTo>
                <a:lnTo>
                  <a:pt x="0" y="9719"/>
                </a:lnTo>
                <a:lnTo>
                  <a:pt x="0" y="10121"/>
                </a:lnTo>
                <a:lnTo>
                  <a:pt x="58" y="10524"/>
                </a:lnTo>
                <a:lnTo>
                  <a:pt x="173" y="10926"/>
                </a:lnTo>
                <a:lnTo>
                  <a:pt x="288" y="11329"/>
                </a:lnTo>
                <a:lnTo>
                  <a:pt x="518" y="11674"/>
                </a:lnTo>
                <a:lnTo>
                  <a:pt x="748" y="12019"/>
                </a:lnTo>
                <a:lnTo>
                  <a:pt x="1035" y="12307"/>
                </a:lnTo>
                <a:lnTo>
                  <a:pt x="1380" y="12537"/>
                </a:lnTo>
                <a:lnTo>
                  <a:pt x="1725" y="12709"/>
                </a:lnTo>
                <a:lnTo>
                  <a:pt x="2070" y="12882"/>
                </a:lnTo>
                <a:lnTo>
                  <a:pt x="2415" y="12997"/>
                </a:lnTo>
                <a:lnTo>
                  <a:pt x="2818" y="13054"/>
                </a:lnTo>
                <a:lnTo>
                  <a:pt x="4026" y="13054"/>
                </a:lnTo>
                <a:lnTo>
                  <a:pt x="4831" y="12939"/>
                </a:lnTo>
                <a:lnTo>
                  <a:pt x="5636" y="12767"/>
                </a:lnTo>
                <a:lnTo>
                  <a:pt x="6383" y="12537"/>
                </a:lnTo>
                <a:lnTo>
                  <a:pt x="7073" y="12307"/>
                </a:lnTo>
                <a:lnTo>
                  <a:pt x="7936" y="11904"/>
                </a:lnTo>
                <a:lnTo>
                  <a:pt x="8799" y="11444"/>
                </a:lnTo>
                <a:lnTo>
                  <a:pt x="9604" y="10984"/>
                </a:lnTo>
                <a:lnTo>
                  <a:pt x="10351" y="10409"/>
                </a:lnTo>
                <a:lnTo>
                  <a:pt x="11099" y="9834"/>
                </a:lnTo>
                <a:lnTo>
                  <a:pt x="11847" y="9201"/>
                </a:lnTo>
                <a:lnTo>
                  <a:pt x="12537" y="8511"/>
                </a:lnTo>
                <a:lnTo>
                  <a:pt x="13169" y="7879"/>
                </a:lnTo>
                <a:lnTo>
                  <a:pt x="13802" y="7131"/>
                </a:lnTo>
                <a:lnTo>
                  <a:pt x="14434" y="6383"/>
                </a:lnTo>
                <a:lnTo>
                  <a:pt x="15009" y="5578"/>
                </a:lnTo>
                <a:lnTo>
                  <a:pt x="15584" y="4773"/>
                </a:lnTo>
                <a:lnTo>
                  <a:pt x="16045" y="3968"/>
                </a:lnTo>
                <a:lnTo>
                  <a:pt x="16562" y="3106"/>
                </a:lnTo>
                <a:lnTo>
                  <a:pt x="16965" y="2185"/>
                </a:lnTo>
                <a:lnTo>
                  <a:pt x="17310" y="1323"/>
                </a:lnTo>
                <a:lnTo>
                  <a:pt x="17540" y="518"/>
                </a:lnTo>
                <a:lnTo>
                  <a:pt x="17540" y="115"/>
                </a:lnTo>
                <a:lnTo>
                  <a:pt x="17540"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0"/>
          <p:cNvSpPr/>
          <p:nvPr/>
        </p:nvSpPr>
        <p:spPr>
          <a:xfrm>
            <a:off x="332748" y="202010"/>
            <a:ext cx="232802" cy="197967"/>
          </a:xfrm>
          <a:custGeom>
            <a:rect b="b" l="l" r="r" t="t"/>
            <a:pathLst>
              <a:path extrusionOk="0" h="7189" w="8454">
                <a:moveTo>
                  <a:pt x="1840" y="0"/>
                </a:moveTo>
                <a:lnTo>
                  <a:pt x="1380" y="58"/>
                </a:lnTo>
                <a:lnTo>
                  <a:pt x="978" y="173"/>
                </a:lnTo>
                <a:lnTo>
                  <a:pt x="633" y="345"/>
                </a:lnTo>
                <a:lnTo>
                  <a:pt x="288" y="633"/>
                </a:lnTo>
                <a:lnTo>
                  <a:pt x="58" y="978"/>
                </a:lnTo>
                <a:lnTo>
                  <a:pt x="0" y="1380"/>
                </a:lnTo>
                <a:lnTo>
                  <a:pt x="0" y="1725"/>
                </a:lnTo>
                <a:lnTo>
                  <a:pt x="58" y="2128"/>
                </a:lnTo>
                <a:lnTo>
                  <a:pt x="173" y="2530"/>
                </a:lnTo>
                <a:lnTo>
                  <a:pt x="345" y="2875"/>
                </a:lnTo>
                <a:lnTo>
                  <a:pt x="575" y="3278"/>
                </a:lnTo>
                <a:lnTo>
                  <a:pt x="978" y="3853"/>
                </a:lnTo>
                <a:lnTo>
                  <a:pt x="1323" y="4256"/>
                </a:lnTo>
                <a:lnTo>
                  <a:pt x="1668" y="4601"/>
                </a:lnTo>
                <a:lnTo>
                  <a:pt x="2358" y="5176"/>
                </a:lnTo>
                <a:lnTo>
                  <a:pt x="3220" y="5693"/>
                </a:lnTo>
                <a:lnTo>
                  <a:pt x="4026" y="6153"/>
                </a:lnTo>
                <a:lnTo>
                  <a:pt x="4946" y="6556"/>
                </a:lnTo>
                <a:lnTo>
                  <a:pt x="5866" y="6843"/>
                </a:lnTo>
                <a:lnTo>
                  <a:pt x="6843" y="7073"/>
                </a:lnTo>
                <a:lnTo>
                  <a:pt x="7821" y="7188"/>
                </a:lnTo>
                <a:lnTo>
                  <a:pt x="8223" y="7188"/>
                </a:lnTo>
                <a:lnTo>
                  <a:pt x="8396" y="7131"/>
                </a:lnTo>
                <a:lnTo>
                  <a:pt x="8454" y="7131"/>
                </a:lnTo>
                <a:lnTo>
                  <a:pt x="8454" y="7073"/>
                </a:lnTo>
                <a:lnTo>
                  <a:pt x="7878" y="6786"/>
                </a:lnTo>
                <a:lnTo>
                  <a:pt x="7418" y="6441"/>
                </a:lnTo>
                <a:lnTo>
                  <a:pt x="6958" y="5981"/>
                </a:lnTo>
                <a:lnTo>
                  <a:pt x="6613" y="5463"/>
                </a:lnTo>
                <a:lnTo>
                  <a:pt x="6326" y="4946"/>
                </a:lnTo>
                <a:lnTo>
                  <a:pt x="5981" y="4371"/>
                </a:lnTo>
                <a:lnTo>
                  <a:pt x="5406" y="3335"/>
                </a:lnTo>
                <a:lnTo>
                  <a:pt x="4946" y="2473"/>
                </a:lnTo>
                <a:lnTo>
                  <a:pt x="4428" y="1668"/>
                </a:lnTo>
                <a:lnTo>
                  <a:pt x="4141" y="1265"/>
                </a:lnTo>
                <a:lnTo>
                  <a:pt x="3853" y="920"/>
                </a:lnTo>
                <a:lnTo>
                  <a:pt x="3450" y="575"/>
                </a:lnTo>
                <a:lnTo>
                  <a:pt x="3048" y="288"/>
                </a:lnTo>
                <a:lnTo>
                  <a:pt x="2703" y="115"/>
                </a:lnTo>
                <a:lnTo>
                  <a:pt x="2300" y="0"/>
                </a:lnTo>
                <a:close/>
              </a:path>
            </a:pathLst>
          </a:custGeom>
          <a:solidFill>
            <a:srgbClr val="FEB7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0"/>
          <p:cNvSpPr/>
          <p:nvPr/>
        </p:nvSpPr>
        <p:spPr>
          <a:xfrm>
            <a:off x="681138" y="57901"/>
            <a:ext cx="213801" cy="133034"/>
          </a:xfrm>
          <a:custGeom>
            <a:rect b="b" l="l" r="r" t="t"/>
            <a:pathLst>
              <a:path extrusionOk="0" h="4831" w="7764">
                <a:moveTo>
                  <a:pt x="1208" y="0"/>
                </a:moveTo>
                <a:lnTo>
                  <a:pt x="863" y="115"/>
                </a:lnTo>
                <a:lnTo>
                  <a:pt x="576" y="230"/>
                </a:lnTo>
                <a:lnTo>
                  <a:pt x="346" y="460"/>
                </a:lnTo>
                <a:lnTo>
                  <a:pt x="116" y="748"/>
                </a:lnTo>
                <a:lnTo>
                  <a:pt x="0" y="1035"/>
                </a:lnTo>
                <a:lnTo>
                  <a:pt x="0" y="1380"/>
                </a:lnTo>
                <a:lnTo>
                  <a:pt x="58" y="1725"/>
                </a:lnTo>
                <a:lnTo>
                  <a:pt x="173" y="2128"/>
                </a:lnTo>
                <a:lnTo>
                  <a:pt x="346" y="2415"/>
                </a:lnTo>
                <a:lnTo>
                  <a:pt x="518" y="2703"/>
                </a:lnTo>
                <a:lnTo>
                  <a:pt x="806" y="2933"/>
                </a:lnTo>
                <a:lnTo>
                  <a:pt x="1151" y="3163"/>
                </a:lnTo>
                <a:lnTo>
                  <a:pt x="1496" y="3335"/>
                </a:lnTo>
                <a:lnTo>
                  <a:pt x="1898" y="3450"/>
                </a:lnTo>
                <a:lnTo>
                  <a:pt x="2243" y="3565"/>
                </a:lnTo>
                <a:lnTo>
                  <a:pt x="3048" y="3680"/>
                </a:lnTo>
                <a:lnTo>
                  <a:pt x="3853" y="3738"/>
                </a:lnTo>
                <a:lnTo>
                  <a:pt x="4889" y="3853"/>
                </a:lnTo>
                <a:lnTo>
                  <a:pt x="5924" y="3968"/>
                </a:lnTo>
                <a:lnTo>
                  <a:pt x="6441" y="4083"/>
                </a:lnTo>
                <a:lnTo>
                  <a:pt x="6901" y="4255"/>
                </a:lnTo>
                <a:lnTo>
                  <a:pt x="7361" y="4486"/>
                </a:lnTo>
                <a:lnTo>
                  <a:pt x="7706" y="4831"/>
                </a:lnTo>
                <a:lnTo>
                  <a:pt x="7764" y="4831"/>
                </a:lnTo>
                <a:lnTo>
                  <a:pt x="7764" y="4773"/>
                </a:lnTo>
                <a:lnTo>
                  <a:pt x="7706" y="4658"/>
                </a:lnTo>
                <a:lnTo>
                  <a:pt x="7591" y="4313"/>
                </a:lnTo>
                <a:lnTo>
                  <a:pt x="7189" y="3623"/>
                </a:lnTo>
                <a:lnTo>
                  <a:pt x="6729" y="2933"/>
                </a:lnTo>
                <a:lnTo>
                  <a:pt x="6154" y="2300"/>
                </a:lnTo>
                <a:lnTo>
                  <a:pt x="5579" y="1783"/>
                </a:lnTo>
                <a:lnTo>
                  <a:pt x="4946" y="1265"/>
                </a:lnTo>
                <a:lnTo>
                  <a:pt x="4313" y="805"/>
                </a:lnTo>
                <a:lnTo>
                  <a:pt x="3623" y="460"/>
                </a:lnTo>
                <a:lnTo>
                  <a:pt x="2876" y="173"/>
                </a:lnTo>
                <a:lnTo>
                  <a:pt x="2243" y="58"/>
                </a:lnTo>
                <a:lnTo>
                  <a:pt x="1553"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0"/>
          <p:cNvSpPr/>
          <p:nvPr/>
        </p:nvSpPr>
        <p:spPr>
          <a:xfrm>
            <a:off x="332916" y="4687223"/>
            <a:ext cx="304069" cy="234399"/>
          </a:xfrm>
          <a:custGeom>
            <a:rect b="b" l="l" r="r" t="t"/>
            <a:pathLst>
              <a:path extrusionOk="0" h="8512" w="11042">
                <a:moveTo>
                  <a:pt x="10984" y="0"/>
                </a:moveTo>
                <a:lnTo>
                  <a:pt x="10984" y="58"/>
                </a:lnTo>
                <a:lnTo>
                  <a:pt x="10697" y="288"/>
                </a:lnTo>
                <a:lnTo>
                  <a:pt x="10467" y="575"/>
                </a:lnTo>
                <a:lnTo>
                  <a:pt x="9834" y="978"/>
                </a:lnTo>
                <a:lnTo>
                  <a:pt x="9202" y="1266"/>
                </a:lnTo>
                <a:lnTo>
                  <a:pt x="8512" y="1496"/>
                </a:lnTo>
                <a:lnTo>
                  <a:pt x="7822" y="1668"/>
                </a:lnTo>
                <a:lnTo>
                  <a:pt x="7074" y="1841"/>
                </a:lnTo>
                <a:lnTo>
                  <a:pt x="5636" y="2013"/>
                </a:lnTo>
                <a:lnTo>
                  <a:pt x="4716" y="2128"/>
                </a:lnTo>
                <a:lnTo>
                  <a:pt x="3854" y="2301"/>
                </a:lnTo>
                <a:lnTo>
                  <a:pt x="2991" y="2473"/>
                </a:lnTo>
                <a:lnTo>
                  <a:pt x="2128" y="2761"/>
                </a:lnTo>
                <a:lnTo>
                  <a:pt x="1783" y="2933"/>
                </a:lnTo>
                <a:lnTo>
                  <a:pt x="1438" y="3163"/>
                </a:lnTo>
                <a:lnTo>
                  <a:pt x="1151" y="3393"/>
                </a:lnTo>
                <a:lnTo>
                  <a:pt x="863" y="3623"/>
                </a:lnTo>
                <a:lnTo>
                  <a:pt x="633" y="3968"/>
                </a:lnTo>
                <a:lnTo>
                  <a:pt x="403" y="4256"/>
                </a:lnTo>
                <a:lnTo>
                  <a:pt x="231" y="4601"/>
                </a:lnTo>
                <a:lnTo>
                  <a:pt x="116" y="5003"/>
                </a:lnTo>
                <a:lnTo>
                  <a:pt x="58" y="5348"/>
                </a:lnTo>
                <a:lnTo>
                  <a:pt x="1" y="5751"/>
                </a:lnTo>
                <a:lnTo>
                  <a:pt x="58" y="6096"/>
                </a:lnTo>
                <a:lnTo>
                  <a:pt x="116" y="6499"/>
                </a:lnTo>
                <a:lnTo>
                  <a:pt x="173" y="6901"/>
                </a:lnTo>
                <a:lnTo>
                  <a:pt x="346" y="7246"/>
                </a:lnTo>
                <a:lnTo>
                  <a:pt x="518" y="7534"/>
                </a:lnTo>
                <a:lnTo>
                  <a:pt x="748" y="7821"/>
                </a:lnTo>
                <a:lnTo>
                  <a:pt x="1036" y="8051"/>
                </a:lnTo>
                <a:lnTo>
                  <a:pt x="1266" y="8224"/>
                </a:lnTo>
                <a:lnTo>
                  <a:pt x="1611" y="8396"/>
                </a:lnTo>
                <a:lnTo>
                  <a:pt x="1898" y="8454"/>
                </a:lnTo>
                <a:lnTo>
                  <a:pt x="2243" y="8511"/>
                </a:lnTo>
                <a:lnTo>
                  <a:pt x="2588" y="8511"/>
                </a:lnTo>
                <a:lnTo>
                  <a:pt x="3279" y="8396"/>
                </a:lnTo>
                <a:lnTo>
                  <a:pt x="3969" y="8224"/>
                </a:lnTo>
                <a:lnTo>
                  <a:pt x="4659" y="7936"/>
                </a:lnTo>
                <a:lnTo>
                  <a:pt x="5291" y="7649"/>
                </a:lnTo>
                <a:lnTo>
                  <a:pt x="5809" y="7361"/>
                </a:lnTo>
                <a:lnTo>
                  <a:pt x="6671" y="6844"/>
                </a:lnTo>
                <a:lnTo>
                  <a:pt x="7477" y="6211"/>
                </a:lnTo>
                <a:lnTo>
                  <a:pt x="8282" y="5521"/>
                </a:lnTo>
                <a:lnTo>
                  <a:pt x="8972" y="4716"/>
                </a:lnTo>
                <a:lnTo>
                  <a:pt x="9604" y="3911"/>
                </a:lnTo>
                <a:lnTo>
                  <a:pt x="10122" y="2991"/>
                </a:lnTo>
                <a:lnTo>
                  <a:pt x="10524" y="2071"/>
                </a:lnTo>
                <a:lnTo>
                  <a:pt x="10869" y="1150"/>
                </a:lnTo>
                <a:lnTo>
                  <a:pt x="10984" y="460"/>
                </a:lnTo>
                <a:lnTo>
                  <a:pt x="11042" y="115"/>
                </a:lnTo>
                <a:lnTo>
                  <a:pt x="10984"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0"/>
          <p:cNvSpPr/>
          <p:nvPr/>
        </p:nvSpPr>
        <p:spPr>
          <a:xfrm>
            <a:off x="380252" y="767349"/>
            <a:ext cx="137798" cy="305666"/>
          </a:xfrm>
          <a:custGeom>
            <a:rect b="b" l="l" r="r" t="t"/>
            <a:pathLst>
              <a:path extrusionOk="0" h="11100" w="5004">
                <a:moveTo>
                  <a:pt x="3336" y="1"/>
                </a:moveTo>
                <a:lnTo>
                  <a:pt x="3106" y="173"/>
                </a:lnTo>
                <a:lnTo>
                  <a:pt x="2646" y="576"/>
                </a:lnTo>
                <a:lnTo>
                  <a:pt x="2070" y="1208"/>
                </a:lnTo>
                <a:lnTo>
                  <a:pt x="1553" y="1899"/>
                </a:lnTo>
                <a:lnTo>
                  <a:pt x="1093" y="2704"/>
                </a:lnTo>
                <a:lnTo>
                  <a:pt x="690" y="3509"/>
                </a:lnTo>
                <a:lnTo>
                  <a:pt x="403" y="4371"/>
                </a:lnTo>
                <a:lnTo>
                  <a:pt x="173" y="5234"/>
                </a:lnTo>
                <a:lnTo>
                  <a:pt x="58" y="6097"/>
                </a:lnTo>
                <a:lnTo>
                  <a:pt x="0" y="6959"/>
                </a:lnTo>
                <a:lnTo>
                  <a:pt x="0" y="7477"/>
                </a:lnTo>
                <a:lnTo>
                  <a:pt x="58" y="8109"/>
                </a:lnTo>
                <a:lnTo>
                  <a:pt x="115" y="8742"/>
                </a:lnTo>
                <a:lnTo>
                  <a:pt x="288" y="9317"/>
                </a:lnTo>
                <a:lnTo>
                  <a:pt x="518" y="9892"/>
                </a:lnTo>
                <a:lnTo>
                  <a:pt x="805" y="10410"/>
                </a:lnTo>
                <a:lnTo>
                  <a:pt x="1035" y="10582"/>
                </a:lnTo>
                <a:lnTo>
                  <a:pt x="1208" y="10755"/>
                </a:lnTo>
                <a:lnTo>
                  <a:pt x="1495" y="10927"/>
                </a:lnTo>
                <a:lnTo>
                  <a:pt x="1725" y="10985"/>
                </a:lnTo>
                <a:lnTo>
                  <a:pt x="2070" y="11042"/>
                </a:lnTo>
                <a:lnTo>
                  <a:pt x="2416" y="11100"/>
                </a:lnTo>
                <a:lnTo>
                  <a:pt x="2703" y="11042"/>
                </a:lnTo>
                <a:lnTo>
                  <a:pt x="3048" y="10985"/>
                </a:lnTo>
                <a:lnTo>
                  <a:pt x="3336" y="10812"/>
                </a:lnTo>
                <a:lnTo>
                  <a:pt x="3681" y="10697"/>
                </a:lnTo>
                <a:lnTo>
                  <a:pt x="3911" y="10525"/>
                </a:lnTo>
                <a:lnTo>
                  <a:pt x="4198" y="10295"/>
                </a:lnTo>
                <a:lnTo>
                  <a:pt x="4428" y="10064"/>
                </a:lnTo>
                <a:lnTo>
                  <a:pt x="4601" y="9777"/>
                </a:lnTo>
                <a:lnTo>
                  <a:pt x="4773" y="9489"/>
                </a:lnTo>
                <a:lnTo>
                  <a:pt x="4888" y="9202"/>
                </a:lnTo>
                <a:lnTo>
                  <a:pt x="4946" y="8857"/>
                </a:lnTo>
                <a:lnTo>
                  <a:pt x="5003" y="8569"/>
                </a:lnTo>
                <a:lnTo>
                  <a:pt x="5003" y="7879"/>
                </a:lnTo>
                <a:lnTo>
                  <a:pt x="4888" y="7132"/>
                </a:lnTo>
                <a:lnTo>
                  <a:pt x="4716" y="6384"/>
                </a:lnTo>
                <a:lnTo>
                  <a:pt x="4428" y="5636"/>
                </a:lnTo>
                <a:lnTo>
                  <a:pt x="4141" y="4889"/>
                </a:lnTo>
                <a:lnTo>
                  <a:pt x="3681" y="3739"/>
                </a:lnTo>
                <a:lnTo>
                  <a:pt x="3508" y="3106"/>
                </a:lnTo>
                <a:lnTo>
                  <a:pt x="3336" y="2531"/>
                </a:lnTo>
                <a:lnTo>
                  <a:pt x="3221" y="1899"/>
                </a:lnTo>
                <a:lnTo>
                  <a:pt x="3163" y="1266"/>
                </a:lnTo>
                <a:lnTo>
                  <a:pt x="3278" y="633"/>
                </a:lnTo>
                <a:lnTo>
                  <a:pt x="3451" y="58"/>
                </a:lnTo>
                <a:lnTo>
                  <a:pt x="3451"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0"/>
          <p:cNvSpPr/>
          <p:nvPr/>
        </p:nvSpPr>
        <p:spPr>
          <a:xfrm>
            <a:off x="8678042" y="4055315"/>
            <a:ext cx="262901" cy="210662"/>
          </a:xfrm>
          <a:custGeom>
            <a:rect b="b" l="l" r="r" t="t"/>
            <a:pathLst>
              <a:path extrusionOk="0" h="7650" w="9547">
                <a:moveTo>
                  <a:pt x="6902" y="1"/>
                </a:moveTo>
                <a:lnTo>
                  <a:pt x="6557" y="58"/>
                </a:lnTo>
                <a:lnTo>
                  <a:pt x="6212" y="116"/>
                </a:lnTo>
                <a:lnTo>
                  <a:pt x="5924" y="231"/>
                </a:lnTo>
                <a:lnTo>
                  <a:pt x="5636" y="346"/>
                </a:lnTo>
                <a:lnTo>
                  <a:pt x="5349" y="576"/>
                </a:lnTo>
                <a:lnTo>
                  <a:pt x="4831" y="979"/>
                </a:lnTo>
                <a:lnTo>
                  <a:pt x="4371" y="1611"/>
                </a:lnTo>
                <a:lnTo>
                  <a:pt x="3911" y="2244"/>
                </a:lnTo>
                <a:lnTo>
                  <a:pt x="3566" y="2934"/>
                </a:lnTo>
                <a:lnTo>
                  <a:pt x="3221" y="3624"/>
                </a:lnTo>
                <a:lnTo>
                  <a:pt x="2646" y="4716"/>
                </a:lnTo>
                <a:lnTo>
                  <a:pt x="2301" y="5292"/>
                </a:lnTo>
                <a:lnTo>
                  <a:pt x="1956" y="5809"/>
                </a:lnTo>
                <a:lnTo>
                  <a:pt x="1553" y="6327"/>
                </a:lnTo>
                <a:lnTo>
                  <a:pt x="1151" y="6787"/>
                </a:lnTo>
                <a:lnTo>
                  <a:pt x="633" y="7132"/>
                </a:lnTo>
                <a:lnTo>
                  <a:pt x="58" y="7419"/>
                </a:lnTo>
                <a:lnTo>
                  <a:pt x="1" y="7419"/>
                </a:lnTo>
                <a:lnTo>
                  <a:pt x="58" y="7477"/>
                </a:lnTo>
                <a:lnTo>
                  <a:pt x="403" y="7534"/>
                </a:lnTo>
                <a:lnTo>
                  <a:pt x="978" y="7649"/>
                </a:lnTo>
                <a:lnTo>
                  <a:pt x="1841" y="7649"/>
                </a:lnTo>
                <a:lnTo>
                  <a:pt x="2704" y="7592"/>
                </a:lnTo>
                <a:lnTo>
                  <a:pt x="3566" y="7362"/>
                </a:lnTo>
                <a:lnTo>
                  <a:pt x="4429" y="7132"/>
                </a:lnTo>
                <a:lnTo>
                  <a:pt x="5291" y="6787"/>
                </a:lnTo>
                <a:lnTo>
                  <a:pt x="6096" y="6384"/>
                </a:lnTo>
                <a:lnTo>
                  <a:pt x="6844" y="5867"/>
                </a:lnTo>
                <a:lnTo>
                  <a:pt x="7534" y="5349"/>
                </a:lnTo>
                <a:lnTo>
                  <a:pt x="7879" y="5004"/>
                </a:lnTo>
                <a:lnTo>
                  <a:pt x="8339" y="4544"/>
                </a:lnTo>
                <a:lnTo>
                  <a:pt x="8742" y="4084"/>
                </a:lnTo>
                <a:lnTo>
                  <a:pt x="9087" y="3566"/>
                </a:lnTo>
                <a:lnTo>
                  <a:pt x="9374" y="3049"/>
                </a:lnTo>
                <a:lnTo>
                  <a:pt x="9489" y="2474"/>
                </a:lnTo>
                <a:lnTo>
                  <a:pt x="9547" y="2186"/>
                </a:lnTo>
                <a:lnTo>
                  <a:pt x="9547" y="1899"/>
                </a:lnTo>
                <a:lnTo>
                  <a:pt x="9489" y="1611"/>
                </a:lnTo>
                <a:lnTo>
                  <a:pt x="9374" y="1381"/>
                </a:lnTo>
                <a:lnTo>
                  <a:pt x="9202" y="1094"/>
                </a:lnTo>
                <a:lnTo>
                  <a:pt x="8972" y="806"/>
                </a:lnTo>
                <a:lnTo>
                  <a:pt x="8742" y="633"/>
                </a:lnTo>
                <a:lnTo>
                  <a:pt x="8454" y="403"/>
                </a:lnTo>
                <a:lnTo>
                  <a:pt x="8167" y="288"/>
                </a:lnTo>
                <a:lnTo>
                  <a:pt x="7822" y="173"/>
                </a:lnTo>
                <a:lnTo>
                  <a:pt x="7534" y="58"/>
                </a:lnTo>
                <a:lnTo>
                  <a:pt x="7247"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0"/>
          <p:cNvSpPr/>
          <p:nvPr/>
        </p:nvSpPr>
        <p:spPr>
          <a:xfrm>
            <a:off x="698737" y="4467080"/>
            <a:ext cx="280332" cy="600207"/>
          </a:xfrm>
          <a:custGeom>
            <a:rect b="b" l="l" r="r" t="t"/>
            <a:pathLst>
              <a:path extrusionOk="0" h="21796" w="10180">
                <a:moveTo>
                  <a:pt x="9719" y="1"/>
                </a:moveTo>
                <a:lnTo>
                  <a:pt x="9317" y="174"/>
                </a:lnTo>
                <a:lnTo>
                  <a:pt x="8569" y="691"/>
                </a:lnTo>
                <a:lnTo>
                  <a:pt x="7477" y="1439"/>
                </a:lnTo>
                <a:lnTo>
                  <a:pt x="6499" y="2359"/>
                </a:lnTo>
                <a:lnTo>
                  <a:pt x="5521" y="3279"/>
                </a:lnTo>
                <a:lnTo>
                  <a:pt x="4659" y="4314"/>
                </a:lnTo>
                <a:lnTo>
                  <a:pt x="3854" y="5407"/>
                </a:lnTo>
                <a:lnTo>
                  <a:pt x="3049" y="6499"/>
                </a:lnTo>
                <a:lnTo>
                  <a:pt x="2358" y="7649"/>
                </a:lnTo>
                <a:lnTo>
                  <a:pt x="1726" y="8799"/>
                </a:lnTo>
                <a:lnTo>
                  <a:pt x="1266" y="9777"/>
                </a:lnTo>
                <a:lnTo>
                  <a:pt x="863" y="10755"/>
                </a:lnTo>
                <a:lnTo>
                  <a:pt x="576" y="11790"/>
                </a:lnTo>
                <a:lnTo>
                  <a:pt x="288" y="12825"/>
                </a:lnTo>
                <a:lnTo>
                  <a:pt x="116" y="13860"/>
                </a:lnTo>
                <a:lnTo>
                  <a:pt x="1" y="14895"/>
                </a:lnTo>
                <a:lnTo>
                  <a:pt x="1" y="15988"/>
                </a:lnTo>
                <a:lnTo>
                  <a:pt x="116" y="17023"/>
                </a:lnTo>
                <a:lnTo>
                  <a:pt x="288" y="17943"/>
                </a:lnTo>
                <a:lnTo>
                  <a:pt x="576" y="18806"/>
                </a:lnTo>
                <a:lnTo>
                  <a:pt x="978" y="19611"/>
                </a:lnTo>
                <a:lnTo>
                  <a:pt x="1266" y="19956"/>
                </a:lnTo>
                <a:lnTo>
                  <a:pt x="1496" y="20301"/>
                </a:lnTo>
                <a:lnTo>
                  <a:pt x="1841" y="20646"/>
                </a:lnTo>
                <a:lnTo>
                  <a:pt x="2128" y="20933"/>
                </a:lnTo>
                <a:lnTo>
                  <a:pt x="2473" y="21163"/>
                </a:lnTo>
                <a:lnTo>
                  <a:pt x="2876" y="21393"/>
                </a:lnTo>
                <a:lnTo>
                  <a:pt x="3279" y="21566"/>
                </a:lnTo>
                <a:lnTo>
                  <a:pt x="3739" y="21681"/>
                </a:lnTo>
                <a:lnTo>
                  <a:pt x="4199" y="21796"/>
                </a:lnTo>
                <a:lnTo>
                  <a:pt x="5636" y="21796"/>
                </a:lnTo>
                <a:lnTo>
                  <a:pt x="6039" y="21681"/>
                </a:lnTo>
                <a:lnTo>
                  <a:pt x="6441" y="21566"/>
                </a:lnTo>
                <a:lnTo>
                  <a:pt x="6844" y="21451"/>
                </a:lnTo>
                <a:lnTo>
                  <a:pt x="7247" y="21278"/>
                </a:lnTo>
                <a:lnTo>
                  <a:pt x="7592" y="21048"/>
                </a:lnTo>
                <a:lnTo>
                  <a:pt x="7937" y="20761"/>
                </a:lnTo>
                <a:lnTo>
                  <a:pt x="8224" y="20473"/>
                </a:lnTo>
                <a:lnTo>
                  <a:pt x="8512" y="20186"/>
                </a:lnTo>
                <a:lnTo>
                  <a:pt x="8972" y="19496"/>
                </a:lnTo>
                <a:lnTo>
                  <a:pt x="9374" y="18691"/>
                </a:lnTo>
                <a:lnTo>
                  <a:pt x="9719" y="17828"/>
                </a:lnTo>
                <a:lnTo>
                  <a:pt x="9892" y="17023"/>
                </a:lnTo>
                <a:lnTo>
                  <a:pt x="10064" y="16218"/>
                </a:lnTo>
                <a:lnTo>
                  <a:pt x="10122" y="15413"/>
                </a:lnTo>
                <a:lnTo>
                  <a:pt x="10179" y="14550"/>
                </a:lnTo>
                <a:lnTo>
                  <a:pt x="10122" y="13688"/>
                </a:lnTo>
                <a:lnTo>
                  <a:pt x="10064" y="12882"/>
                </a:lnTo>
                <a:lnTo>
                  <a:pt x="9892" y="11215"/>
                </a:lnTo>
                <a:lnTo>
                  <a:pt x="9547" y="9087"/>
                </a:lnTo>
                <a:lnTo>
                  <a:pt x="9202" y="6902"/>
                </a:lnTo>
                <a:lnTo>
                  <a:pt x="9087" y="5752"/>
                </a:lnTo>
                <a:lnTo>
                  <a:pt x="8972" y="4659"/>
                </a:lnTo>
                <a:lnTo>
                  <a:pt x="8972" y="3566"/>
                </a:lnTo>
                <a:lnTo>
                  <a:pt x="9087" y="2474"/>
                </a:lnTo>
                <a:lnTo>
                  <a:pt x="9202" y="1841"/>
                </a:lnTo>
                <a:lnTo>
                  <a:pt x="9374" y="1266"/>
                </a:lnTo>
                <a:lnTo>
                  <a:pt x="9547" y="634"/>
                </a:lnTo>
                <a:lnTo>
                  <a:pt x="9834" y="58"/>
                </a:lnTo>
                <a:lnTo>
                  <a:pt x="9834"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0"/>
          <p:cNvSpPr/>
          <p:nvPr/>
        </p:nvSpPr>
        <p:spPr>
          <a:xfrm>
            <a:off x="1107326" y="4517779"/>
            <a:ext cx="250233" cy="337334"/>
          </a:xfrm>
          <a:custGeom>
            <a:rect b="b" l="l" r="r" t="t"/>
            <a:pathLst>
              <a:path extrusionOk="0" h="12250" w="9087">
                <a:moveTo>
                  <a:pt x="288" y="0"/>
                </a:moveTo>
                <a:lnTo>
                  <a:pt x="230" y="58"/>
                </a:lnTo>
                <a:lnTo>
                  <a:pt x="173" y="288"/>
                </a:lnTo>
                <a:lnTo>
                  <a:pt x="58" y="863"/>
                </a:lnTo>
                <a:lnTo>
                  <a:pt x="0" y="1668"/>
                </a:lnTo>
                <a:lnTo>
                  <a:pt x="0" y="2530"/>
                </a:lnTo>
                <a:lnTo>
                  <a:pt x="0" y="3336"/>
                </a:lnTo>
                <a:lnTo>
                  <a:pt x="115" y="4198"/>
                </a:lnTo>
                <a:lnTo>
                  <a:pt x="288" y="5003"/>
                </a:lnTo>
                <a:lnTo>
                  <a:pt x="460" y="5808"/>
                </a:lnTo>
                <a:lnTo>
                  <a:pt x="748" y="6613"/>
                </a:lnTo>
                <a:lnTo>
                  <a:pt x="978" y="7361"/>
                </a:lnTo>
                <a:lnTo>
                  <a:pt x="1266" y="7994"/>
                </a:lnTo>
                <a:lnTo>
                  <a:pt x="1553" y="8569"/>
                </a:lnTo>
                <a:lnTo>
                  <a:pt x="1898" y="9144"/>
                </a:lnTo>
                <a:lnTo>
                  <a:pt x="2243" y="9719"/>
                </a:lnTo>
                <a:lnTo>
                  <a:pt x="2646" y="10236"/>
                </a:lnTo>
                <a:lnTo>
                  <a:pt x="3106" y="10696"/>
                </a:lnTo>
                <a:lnTo>
                  <a:pt x="3566" y="11156"/>
                </a:lnTo>
                <a:lnTo>
                  <a:pt x="4141" y="11559"/>
                </a:lnTo>
                <a:lnTo>
                  <a:pt x="4658" y="11847"/>
                </a:lnTo>
                <a:lnTo>
                  <a:pt x="5176" y="12077"/>
                </a:lnTo>
                <a:lnTo>
                  <a:pt x="5694" y="12192"/>
                </a:lnTo>
                <a:lnTo>
                  <a:pt x="6211" y="12249"/>
                </a:lnTo>
                <a:lnTo>
                  <a:pt x="6786" y="12192"/>
                </a:lnTo>
                <a:lnTo>
                  <a:pt x="7304" y="12077"/>
                </a:lnTo>
                <a:lnTo>
                  <a:pt x="7764" y="11789"/>
                </a:lnTo>
                <a:lnTo>
                  <a:pt x="8224" y="11386"/>
                </a:lnTo>
                <a:lnTo>
                  <a:pt x="8626" y="10984"/>
                </a:lnTo>
                <a:lnTo>
                  <a:pt x="8856" y="10466"/>
                </a:lnTo>
                <a:lnTo>
                  <a:pt x="9029" y="10006"/>
                </a:lnTo>
                <a:lnTo>
                  <a:pt x="9086" y="9489"/>
                </a:lnTo>
                <a:lnTo>
                  <a:pt x="9086" y="8971"/>
                </a:lnTo>
                <a:lnTo>
                  <a:pt x="8971" y="8454"/>
                </a:lnTo>
                <a:lnTo>
                  <a:pt x="8741" y="7936"/>
                </a:lnTo>
                <a:lnTo>
                  <a:pt x="8454" y="7419"/>
                </a:lnTo>
                <a:lnTo>
                  <a:pt x="8166" y="7016"/>
                </a:lnTo>
                <a:lnTo>
                  <a:pt x="7879" y="6613"/>
                </a:lnTo>
                <a:lnTo>
                  <a:pt x="7131" y="5866"/>
                </a:lnTo>
                <a:lnTo>
                  <a:pt x="6326" y="5176"/>
                </a:lnTo>
                <a:lnTo>
                  <a:pt x="5521" y="4601"/>
                </a:lnTo>
                <a:lnTo>
                  <a:pt x="4371" y="3911"/>
                </a:lnTo>
                <a:lnTo>
                  <a:pt x="3221" y="3163"/>
                </a:lnTo>
                <a:lnTo>
                  <a:pt x="2646" y="2760"/>
                </a:lnTo>
                <a:lnTo>
                  <a:pt x="2071" y="2300"/>
                </a:lnTo>
                <a:lnTo>
                  <a:pt x="1611" y="1840"/>
                </a:lnTo>
                <a:lnTo>
                  <a:pt x="1151" y="1380"/>
                </a:lnTo>
                <a:lnTo>
                  <a:pt x="690" y="748"/>
                </a:lnTo>
                <a:lnTo>
                  <a:pt x="288"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0"/>
          <p:cNvSpPr/>
          <p:nvPr/>
        </p:nvSpPr>
        <p:spPr>
          <a:xfrm>
            <a:off x="8293219" y="4809127"/>
            <a:ext cx="283499" cy="258164"/>
          </a:xfrm>
          <a:custGeom>
            <a:rect b="b" l="l" r="r" t="t"/>
            <a:pathLst>
              <a:path extrusionOk="0" h="9375" w="10295">
                <a:moveTo>
                  <a:pt x="1" y="1"/>
                </a:moveTo>
                <a:lnTo>
                  <a:pt x="1" y="58"/>
                </a:lnTo>
                <a:lnTo>
                  <a:pt x="1" y="288"/>
                </a:lnTo>
                <a:lnTo>
                  <a:pt x="58" y="864"/>
                </a:lnTo>
                <a:lnTo>
                  <a:pt x="173" y="1554"/>
                </a:lnTo>
                <a:lnTo>
                  <a:pt x="403" y="2301"/>
                </a:lnTo>
                <a:lnTo>
                  <a:pt x="633" y="3049"/>
                </a:lnTo>
                <a:lnTo>
                  <a:pt x="978" y="3739"/>
                </a:lnTo>
                <a:lnTo>
                  <a:pt x="1323" y="4429"/>
                </a:lnTo>
                <a:lnTo>
                  <a:pt x="1668" y="5119"/>
                </a:lnTo>
                <a:lnTo>
                  <a:pt x="2128" y="5752"/>
                </a:lnTo>
                <a:lnTo>
                  <a:pt x="2531" y="6327"/>
                </a:lnTo>
                <a:lnTo>
                  <a:pt x="2934" y="6787"/>
                </a:lnTo>
                <a:lnTo>
                  <a:pt x="3336" y="7247"/>
                </a:lnTo>
                <a:lnTo>
                  <a:pt x="3796" y="7707"/>
                </a:lnTo>
                <a:lnTo>
                  <a:pt x="4256" y="8052"/>
                </a:lnTo>
                <a:lnTo>
                  <a:pt x="4716" y="8397"/>
                </a:lnTo>
                <a:lnTo>
                  <a:pt x="5234" y="8742"/>
                </a:lnTo>
                <a:lnTo>
                  <a:pt x="5809" y="8972"/>
                </a:lnTo>
                <a:lnTo>
                  <a:pt x="6384" y="9202"/>
                </a:lnTo>
                <a:lnTo>
                  <a:pt x="6901" y="9317"/>
                </a:lnTo>
                <a:lnTo>
                  <a:pt x="7419" y="9375"/>
                </a:lnTo>
                <a:lnTo>
                  <a:pt x="7937" y="9375"/>
                </a:lnTo>
                <a:lnTo>
                  <a:pt x="8397" y="9317"/>
                </a:lnTo>
                <a:lnTo>
                  <a:pt x="8857" y="9144"/>
                </a:lnTo>
                <a:lnTo>
                  <a:pt x="9259" y="8857"/>
                </a:lnTo>
                <a:lnTo>
                  <a:pt x="9662" y="8512"/>
                </a:lnTo>
                <a:lnTo>
                  <a:pt x="9949" y="8052"/>
                </a:lnTo>
                <a:lnTo>
                  <a:pt x="10179" y="7534"/>
                </a:lnTo>
                <a:lnTo>
                  <a:pt x="10294" y="7074"/>
                </a:lnTo>
                <a:lnTo>
                  <a:pt x="10294" y="6614"/>
                </a:lnTo>
                <a:lnTo>
                  <a:pt x="10237" y="6097"/>
                </a:lnTo>
                <a:lnTo>
                  <a:pt x="10064" y="5694"/>
                </a:lnTo>
                <a:lnTo>
                  <a:pt x="9834" y="5234"/>
                </a:lnTo>
                <a:lnTo>
                  <a:pt x="9547" y="4831"/>
                </a:lnTo>
                <a:lnTo>
                  <a:pt x="9144" y="4486"/>
                </a:lnTo>
                <a:lnTo>
                  <a:pt x="8799" y="4199"/>
                </a:lnTo>
                <a:lnTo>
                  <a:pt x="8397" y="3911"/>
                </a:lnTo>
                <a:lnTo>
                  <a:pt x="7592" y="3451"/>
                </a:lnTo>
                <a:lnTo>
                  <a:pt x="6671" y="3049"/>
                </a:lnTo>
                <a:lnTo>
                  <a:pt x="5809" y="2761"/>
                </a:lnTo>
                <a:lnTo>
                  <a:pt x="4601" y="2416"/>
                </a:lnTo>
                <a:lnTo>
                  <a:pt x="3394" y="2014"/>
                </a:lnTo>
                <a:lnTo>
                  <a:pt x="2819" y="1841"/>
                </a:lnTo>
                <a:lnTo>
                  <a:pt x="2186" y="1611"/>
                </a:lnTo>
                <a:lnTo>
                  <a:pt x="1668" y="1324"/>
                </a:lnTo>
                <a:lnTo>
                  <a:pt x="1093" y="979"/>
                </a:lnTo>
                <a:lnTo>
                  <a:pt x="576" y="576"/>
                </a:lnTo>
                <a:lnTo>
                  <a:pt x="58" y="58"/>
                </a:lnTo>
                <a:lnTo>
                  <a:pt x="1" y="1"/>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0"/>
          <p:cNvSpPr/>
          <p:nvPr/>
        </p:nvSpPr>
        <p:spPr>
          <a:xfrm>
            <a:off x="8049338" y="4737885"/>
            <a:ext cx="142562" cy="210634"/>
          </a:xfrm>
          <a:custGeom>
            <a:rect b="b" l="l" r="r" t="t"/>
            <a:pathLst>
              <a:path extrusionOk="0" h="7649" w="5177">
                <a:moveTo>
                  <a:pt x="1" y="0"/>
                </a:moveTo>
                <a:lnTo>
                  <a:pt x="1" y="58"/>
                </a:lnTo>
                <a:lnTo>
                  <a:pt x="288" y="403"/>
                </a:lnTo>
                <a:lnTo>
                  <a:pt x="518" y="863"/>
                </a:lnTo>
                <a:lnTo>
                  <a:pt x="633" y="1265"/>
                </a:lnTo>
                <a:lnTo>
                  <a:pt x="748" y="1668"/>
                </a:lnTo>
                <a:lnTo>
                  <a:pt x="863" y="2473"/>
                </a:lnTo>
                <a:lnTo>
                  <a:pt x="1036" y="4141"/>
                </a:lnTo>
                <a:lnTo>
                  <a:pt x="1093" y="4773"/>
                </a:lnTo>
                <a:lnTo>
                  <a:pt x="1266" y="5406"/>
                </a:lnTo>
                <a:lnTo>
                  <a:pt x="1438" y="5981"/>
                </a:lnTo>
                <a:lnTo>
                  <a:pt x="1726" y="6556"/>
                </a:lnTo>
                <a:lnTo>
                  <a:pt x="1898" y="6843"/>
                </a:lnTo>
                <a:lnTo>
                  <a:pt x="2128" y="7131"/>
                </a:lnTo>
                <a:lnTo>
                  <a:pt x="2416" y="7303"/>
                </a:lnTo>
                <a:lnTo>
                  <a:pt x="2646" y="7476"/>
                </a:lnTo>
                <a:lnTo>
                  <a:pt x="2934" y="7591"/>
                </a:lnTo>
                <a:lnTo>
                  <a:pt x="3279" y="7649"/>
                </a:lnTo>
                <a:lnTo>
                  <a:pt x="3624" y="7649"/>
                </a:lnTo>
                <a:lnTo>
                  <a:pt x="3969" y="7534"/>
                </a:lnTo>
                <a:lnTo>
                  <a:pt x="4314" y="7418"/>
                </a:lnTo>
                <a:lnTo>
                  <a:pt x="4601" y="7188"/>
                </a:lnTo>
                <a:lnTo>
                  <a:pt x="4774" y="6958"/>
                </a:lnTo>
                <a:lnTo>
                  <a:pt x="4946" y="6728"/>
                </a:lnTo>
                <a:lnTo>
                  <a:pt x="5119" y="6383"/>
                </a:lnTo>
                <a:lnTo>
                  <a:pt x="5176" y="6096"/>
                </a:lnTo>
                <a:lnTo>
                  <a:pt x="5176" y="5693"/>
                </a:lnTo>
                <a:lnTo>
                  <a:pt x="5176" y="5348"/>
                </a:lnTo>
                <a:lnTo>
                  <a:pt x="5119" y="4946"/>
                </a:lnTo>
                <a:lnTo>
                  <a:pt x="5004" y="4543"/>
                </a:lnTo>
                <a:lnTo>
                  <a:pt x="4889" y="4198"/>
                </a:lnTo>
                <a:lnTo>
                  <a:pt x="4716" y="3796"/>
                </a:lnTo>
                <a:lnTo>
                  <a:pt x="4314" y="3106"/>
                </a:lnTo>
                <a:lnTo>
                  <a:pt x="3796" y="2473"/>
                </a:lnTo>
                <a:lnTo>
                  <a:pt x="3106" y="1783"/>
                </a:lnTo>
                <a:lnTo>
                  <a:pt x="2301" y="1093"/>
                </a:lnTo>
                <a:lnTo>
                  <a:pt x="1438" y="575"/>
                </a:lnTo>
                <a:lnTo>
                  <a:pt x="978" y="345"/>
                </a:lnTo>
                <a:lnTo>
                  <a:pt x="518" y="115"/>
                </a:lnTo>
                <a:lnTo>
                  <a:pt x="231" y="58"/>
                </a:lnTo>
                <a:lnTo>
                  <a:pt x="58" y="0"/>
                </a:lnTo>
                <a:close/>
              </a:path>
            </a:pathLst>
          </a:custGeom>
          <a:solidFill>
            <a:srgbClr val="FEB7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0"/>
          <p:cNvSpPr/>
          <p:nvPr/>
        </p:nvSpPr>
        <p:spPr>
          <a:xfrm>
            <a:off x="8526030" y="4302363"/>
            <a:ext cx="568512" cy="234399"/>
          </a:xfrm>
          <a:custGeom>
            <a:rect b="b" l="l" r="r" t="t"/>
            <a:pathLst>
              <a:path extrusionOk="0" h="8512" w="20645">
                <a:moveTo>
                  <a:pt x="15699" y="1"/>
                </a:moveTo>
                <a:lnTo>
                  <a:pt x="14779" y="58"/>
                </a:lnTo>
                <a:lnTo>
                  <a:pt x="13802" y="231"/>
                </a:lnTo>
                <a:lnTo>
                  <a:pt x="12882" y="461"/>
                </a:lnTo>
                <a:lnTo>
                  <a:pt x="11962" y="806"/>
                </a:lnTo>
                <a:lnTo>
                  <a:pt x="11099" y="1151"/>
                </a:lnTo>
                <a:lnTo>
                  <a:pt x="9316" y="1899"/>
                </a:lnTo>
                <a:lnTo>
                  <a:pt x="8224" y="2416"/>
                </a:lnTo>
                <a:lnTo>
                  <a:pt x="7131" y="2934"/>
                </a:lnTo>
                <a:lnTo>
                  <a:pt x="5981" y="3451"/>
                </a:lnTo>
                <a:lnTo>
                  <a:pt x="4831" y="3854"/>
                </a:lnTo>
                <a:lnTo>
                  <a:pt x="3623" y="4256"/>
                </a:lnTo>
                <a:lnTo>
                  <a:pt x="3048" y="4371"/>
                </a:lnTo>
                <a:lnTo>
                  <a:pt x="2473" y="4429"/>
                </a:lnTo>
                <a:lnTo>
                  <a:pt x="1840" y="4486"/>
                </a:lnTo>
                <a:lnTo>
                  <a:pt x="1265" y="4429"/>
                </a:lnTo>
                <a:lnTo>
                  <a:pt x="633" y="4371"/>
                </a:lnTo>
                <a:lnTo>
                  <a:pt x="58" y="4199"/>
                </a:lnTo>
                <a:lnTo>
                  <a:pt x="0" y="4199"/>
                </a:lnTo>
                <a:lnTo>
                  <a:pt x="0" y="4314"/>
                </a:lnTo>
                <a:lnTo>
                  <a:pt x="288" y="4601"/>
                </a:lnTo>
                <a:lnTo>
                  <a:pt x="863" y="5119"/>
                </a:lnTo>
                <a:lnTo>
                  <a:pt x="1725" y="5637"/>
                </a:lnTo>
                <a:lnTo>
                  <a:pt x="2530" y="6154"/>
                </a:lnTo>
                <a:lnTo>
                  <a:pt x="3451" y="6557"/>
                </a:lnTo>
                <a:lnTo>
                  <a:pt x="4371" y="6959"/>
                </a:lnTo>
                <a:lnTo>
                  <a:pt x="5291" y="7304"/>
                </a:lnTo>
                <a:lnTo>
                  <a:pt x="6211" y="7592"/>
                </a:lnTo>
                <a:lnTo>
                  <a:pt x="7131" y="7879"/>
                </a:lnTo>
                <a:lnTo>
                  <a:pt x="8051" y="8052"/>
                </a:lnTo>
                <a:lnTo>
                  <a:pt x="8971" y="8224"/>
                </a:lnTo>
                <a:lnTo>
                  <a:pt x="9949" y="8397"/>
                </a:lnTo>
                <a:lnTo>
                  <a:pt x="10869" y="8454"/>
                </a:lnTo>
                <a:lnTo>
                  <a:pt x="11847" y="8512"/>
                </a:lnTo>
                <a:lnTo>
                  <a:pt x="12767" y="8512"/>
                </a:lnTo>
                <a:lnTo>
                  <a:pt x="13744" y="8454"/>
                </a:lnTo>
                <a:lnTo>
                  <a:pt x="14664" y="8339"/>
                </a:lnTo>
                <a:lnTo>
                  <a:pt x="15584" y="8167"/>
                </a:lnTo>
                <a:lnTo>
                  <a:pt x="16275" y="7994"/>
                </a:lnTo>
                <a:lnTo>
                  <a:pt x="17022" y="7707"/>
                </a:lnTo>
                <a:lnTo>
                  <a:pt x="17827" y="7419"/>
                </a:lnTo>
                <a:lnTo>
                  <a:pt x="18517" y="7017"/>
                </a:lnTo>
                <a:lnTo>
                  <a:pt x="19207" y="6557"/>
                </a:lnTo>
                <a:lnTo>
                  <a:pt x="19495" y="6327"/>
                </a:lnTo>
                <a:lnTo>
                  <a:pt x="19782" y="6039"/>
                </a:lnTo>
                <a:lnTo>
                  <a:pt x="20012" y="5752"/>
                </a:lnTo>
                <a:lnTo>
                  <a:pt x="20242" y="5407"/>
                </a:lnTo>
                <a:lnTo>
                  <a:pt x="20415" y="5061"/>
                </a:lnTo>
                <a:lnTo>
                  <a:pt x="20530" y="4716"/>
                </a:lnTo>
                <a:lnTo>
                  <a:pt x="20588" y="4314"/>
                </a:lnTo>
                <a:lnTo>
                  <a:pt x="20645" y="3854"/>
                </a:lnTo>
                <a:lnTo>
                  <a:pt x="20588" y="3451"/>
                </a:lnTo>
                <a:lnTo>
                  <a:pt x="20472" y="3049"/>
                </a:lnTo>
                <a:lnTo>
                  <a:pt x="20300" y="2704"/>
                </a:lnTo>
                <a:lnTo>
                  <a:pt x="20127" y="2301"/>
                </a:lnTo>
                <a:lnTo>
                  <a:pt x="19897" y="1956"/>
                </a:lnTo>
                <a:lnTo>
                  <a:pt x="19610" y="1611"/>
                </a:lnTo>
                <a:lnTo>
                  <a:pt x="19322" y="1324"/>
                </a:lnTo>
                <a:lnTo>
                  <a:pt x="18977" y="1036"/>
                </a:lnTo>
                <a:lnTo>
                  <a:pt x="18632" y="748"/>
                </a:lnTo>
                <a:lnTo>
                  <a:pt x="18230" y="576"/>
                </a:lnTo>
                <a:lnTo>
                  <a:pt x="17885" y="346"/>
                </a:lnTo>
                <a:lnTo>
                  <a:pt x="17482" y="231"/>
                </a:lnTo>
                <a:lnTo>
                  <a:pt x="17080" y="116"/>
                </a:lnTo>
                <a:lnTo>
                  <a:pt x="16677" y="58"/>
                </a:lnTo>
                <a:lnTo>
                  <a:pt x="15699"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0"/>
          <p:cNvSpPr/>
          <p:nvPr/>
        </p:nvSpPr>
        <p:spPr>
          <a:xfrm>
            <a:off x="8324889" y="4419567"/>
            <a:ext cx="484605" cy="473507"/>
          </a:xfrm>
          <a:custGeom>
            <a:rect b="b" l="l" r="r" t="t"/>
            <a:pathLst>
              <a:path extrusionOk="0" h="17195" w="17598">
                <a:moveTo>
                  <a:pt x="58" y="0"/>
                </a:moveTo>
                <a:lnTo>
                  <a:pt x="58" y="115"/>
                </a:lnTo>
                <a:lnTo>
                  <a:pt x="1" y="518"/>
                </a:lnTo>
                <a:lnTo>
                  <a:pt x="58" y="1438"/>
                </a:lnTo>
                <a:lnTo>
                  <a:pt x="231" y="2761"/>
                </a:lnTo>
                <a:lnTo>
                  <a:pt x="576" y="4083"/>
                </a:lnTo>
                <a:lnTo>
                  <a:pt x="921" y="5348"/>
                </a:lnTo>
                <a:lnTo>
                  <a:pt x="1439" y="6671"/>
                </a:lnTo>
                <a:lnTo>
                  <a:pt x="1956" y="7879"/>
                </a:lnTo>
                <a:lnTo>
                  <a:pt x="2589" y="9086"/>
                </a:lnTo>
                <a:lnTo>
                  <a:pt x="3279" y="10237"/>
                </a:lnTo>
                <a:lnTo>
                  <a:pt x="3969" y="11329"/>
                </a:lnTo>
                <a:lnTo>
                  <a:pt x="4601" y="12249"/>
                </a:lnTo>
                <a:lnTo>
                  <a:pt x="5291" y="13054"/>
                </a:lnTo>
                <a:lnTo>
                  <a:pt x="6039" y="13859"/>
                </a:lnTo>
                <a:lnTo>
                  <a:pt x="6787" y="14550"/>
                </a:lnTo>
                <a:lnTo>
                  <a:pt x="7649" y="15240"/>
                </a:lnTo>
                <a:lnTo>
                  <a:pt x="8512" y="15815"/>
                </a:lnTo>
                <a:lnTo>
                  <a:pt x="9489" y="16332"/>
                </a:lnTo>
                <a:lnTo>
                  <a:pt x="10467" y="16735"/>
                </a:lnTo>
                <a:lnTo>
                  <a:pt x="11387" y="17022"/>
                </a:lnTo>
                <a:lnTo>
                  <a:pt x="12250" y="17195"/>
                </a:lnTo>
                <a:lnTo>
                  <a:pt x="13630" y="17195"/>
                </a:lnTo>
                <a:lnTo>
                  <a:pt x="14032" y="17080"/>
                </a:lnTo>
                <a:lnTo>
                  <a:pt x="14435" y="16965"/>
                </a:lnTo>
                <a:lnTo>
                  <a:pt x="14838" y="16850"/>
                </a:lnTo>
                <a:lnTo>
                  <a:pt x="15240" y="16620"/>
                </a:lnTo>
                <a:lnTo>
                  <a:pt x="15585" y="16390"/>
                </a:lnTo>
                <a:lnTo>
                  <a:pt x="15988" y="16102"/>
                </a:lnTo>
                <a:lnTo>
                  <a:pt x="16275" y="15815"/>
                </a:lnTo>
                <a:lnTo>
                  <a:pt x="16620" y="15412"/>
                </a:lnTo>
                <a:lnTo>
                  <a:pt x="16850" y="15010"/>
                </a:lnTo>
                <a:lnTo>
                  <a:pt x="17080" y="14607"/>
                </a:lnTo>
                <a:lnTo>
                  <a:pt x="17310" y="14204"/>
                </a:lnTo>
                <a:lnTo>
                  <a:pt x="17425" y="13744"/>
                </a:lnTo>
                <a:lnTo>
                  <a:pt x="17540" y="13342"/>
                </a:lnTo>
                <a:lnTo>
                  <a:pt x="17598" y="12939"/>
                </a:lnTo>
                <a:lnTo>
                  <a:pt x="17598" y="12479"/>
                </a:lnTo>
                <a:lnTo>
                  <a:pt x="17598" y="12077"/>
                </a:lnTo>
                <a:lnTo>
                  <a:pt x="17540" y="11674"/>
                </a:lnTo>
                <a:lnTo>
                  <a:pt x="17425" y="11272"/>
                </a:lnTo>
                <a:lnTo>
                  <a:pt x="17253" y="10869"/>
                </a:lnTo>
                <a:lnTo>
                  <a:pt x="16908" y="10122"/>
                </a:lnTo>
                <a:lnTo>
                  <a:pt x="16390" y="9374"/>
                </a:lnTo>
                <a:lnTo>
                  <a:pt x="15758" y="8684"/>
                </a:lnTo>
                <a:lnTo>
                  <a:pt x="15183" y="8109"/>
                </a:lnTo>
                <a:lnTo>
                  <a:pt x="14492" y="7591"/>
                </a:lnTo>
                <a:lnTo>
                  <a:pt x="13802" y="7131"/>
                </a:lnTo>
                <a:lnTo>
                  <a:pt x="13112" y="6671"/>
                </a:lnTo>
                <a:lnTo>
                  <a:pt x="12365" y="6326"/>
                </a:lnTo>
                <a:lnTo>
                  <a:pt x="11560" y="5924"/>
                </a:lnTo>
                <a:lnTo>
                  <a:pt x="10007" y="5348"/>
                </a:lnTo>
                <a:lnTo>
                  <a:pt x="7994" y="4601"/>
                </a:lnTo>
                <a:lnTo>
                  <a:pt x="5867" y="3853"/>
                </a:lnTo>
                <a:lnTo>
                  <a:pt x="4831" y="3451"/>
                </a:lnTo>
                <a:lnTo>
                  <a:pt x="3796" y="2991"/>
                </a:lnTo>
                <a:lnTo>
                  <a:pt x="2819" y="2473"/>
                </a:lnTo>
                <a:lnTo>
                  <a:pt x="1956" y="1841"/>
                </a:lnTo>
                <a:lnTo>
                  <a:pt x="1439" y="1438"/>
                </a:lnTo>
                <a:lnTo>
                  <a:pt x="978" y="1036"/>
                </a:lnTo>
                <a:lnTo>
                  <a:pt x="518" y="518"/>
                </a:lnTo>
                <a:lnTo>
                  <a:pt x="116" y="58"/>
                </a:lnTo>
                <a:lnTo>
                  <a:pt x="58"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0"/>
          <p:cNvSpPr/>
          <p:nvPr/>
        </p:nvSpPr>
        <p:spPr>
          <a:xfrm>
            <a:off x="8117441" y="4546244"/>
            <a:ext cx="140964" cy="110894"/>
          </a:xfrm>
          <a:custGeom>
            <a:rect b="b" l="l" r="r" t="t"/>
            <a:pathLst>
              <a:path extrusionOk="0" h="4027" w="5119">
                <a:moveTo>
                  <a:pt x="2071" y="1"/>
                </a:moveTo>
                <a:lnTo>
                  <a:pt x="1553" y="116"/>
                </a:lnTo>
                <a:lnTo>
                  <a:pt x="1208" y="231"/>
                </a:lnTo>
                <a:lnTo>
                  <a:pt x="806" y="461"/>
                </a:lnTo>
                <a:lnTo>
                  <a:pt x="518" y="748"/>
                </a:lnTo>
                <a:lnTo>
                  <a:pt x="288" y="1094"/>
                </a:lnTo>
                <a:lnTo>
                  <a:pt x="115" y="1439"/>
                </a:lnTo>
                <a:lnTo>
                  <a:pt x="0" y="1841"/>
                </a:lnTo>
                <a:lnTo>
                  <a:pt x="58" y="2244"/>
                </a:lnTo>
                <a:lnTo>
                  <a:pt x="230" y="2646"/>
                </a:lnTo>
                <a:lnTo>
                  <a:pt x="518" y="3049"/>
                </a:lnTo>
                <a:lnTo>
                  <a:pt x="863" y="3394"/>
                </a:lnTo>
                <a:lnTo>
                  <a:pt x="1266" y="3624"/>
                </a:lnTo>
                <a:lnTo>
                  <a:pt x="1726" y="3796"/>
                </a:lnTo>
                <a:lnTo>
                  <a:pt x="2186" y="3969"/>
                </a:lnTo>
                <a:lnTo>
                  <a:pt x="2646" y="4026"/>
                </a:lnTo>
                <a:lnTo>
                  <a:pt x="3106" y="3969"/>
                </a:lnTo>
                <a:lnTo>
                  <a:pt x="3566" y="3911"/>
                </a:lnTo>
                <a:lnTo>
                  <a:pt x="3968" y="3739"/>
                </a:lnTo>
                <a:lnTo>
                  <a:pt x="4313" y="3509"/>
                </a:lnTo>
                <a:lnTo>
                  <a:pt x="4659" y="3279"/>
                </a:lnTo>
                <a:lnTo>
                  <a:pt x="4889" y="2934"/>
                </a:lnTo>
                <a:lnTo>
                  <a:pt x="5061" y="2589"/>
                </a:lnTo>
                <a:lnTo>
                  <a:pt x="5119" y="2186"/>
                </a:lnTo>
                <a:lnTo>
                  <a:pt x="5119" y="1784"/>
                </a:lnTo>
                <a:lnTo>
                  <a:pt x="4946" y="1324"/>
                </a:lnTo>
                <a:lnTo>
                  <a:pt x="4659" y="979"/>
                </a:lnTo>
                <a:lnTo>
                  <a:pt x="4313" y="633"/>
                </a:lnTo>
                <a:lnTo>
                  <a:pt x="3911" y="346"/>
                </a:lnTo>
                <a:lnTo>
                  <a:pt x="3451" y="173"/>
                </a:lnTo>
                <a:lnTo>
                  <a:pt x="2991" y="58"/>
                </a:lnTo>
                <a:lnTo>
                  <a:pt x="2531"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0"/>
          <p:cNvSpPr/>
          <p:nvPr/>
        </p:nvSpPr>
        <p:spPr>
          <a:xfrm>
            <a:off x="1055058" y="4866169"/>
            <a:ext cx="98226" cy="77628"/>
          </a:xfrm>
          <a:custGeom>
            <a:rect b="b" l="l" r="r" t="t"/>
            <a:pathLst>
              <a:path extrusionOk="0" h="2819" w="3567">
                <a:moveTo>
                  <a:pt x="1381" y="1"/>
                </a:moveTo>
                <a:lnTo>
                  <a:pt x="1093" y="58"/>
                </a:lnTo>
                <a:lnTo>
                  <a:pt x="806" y="173"/>
                </a:lnTo>
                <a:lnTo>
                  <a:pt x="576" y="346"/>
                </a:lnTo>
                <a:lnTo>
                  <a:pt x="346" y="518"/>
                </a:lnTo>
                <a:lnTo>
                  <a:pt x="173" y="748"/>
                </a:lnTo>
                <a:lnTo>
                  <a:pt x="58" y="1036"/>
                </a:lnTo>
                <a:lnTo>
                  <a:pt x="1" y="1266"/>
                </a:lnTo>
                <a:lnTo>
                  <a:pt x="1" y="1553"/>
                </a:lnTo>
                <a:lnTo>
                  <a:pt x="173" y="1841"/>
                </a:lnTo>
                <a:lnTo>
                  <a:pt x="346" y="2128"/>
                </a:lnTo>
                <a:lnTo>
                  <a:pt x="576" y="2358"/>
                </a:lnTo>
                <a:lnTo>
                  <a:pt x="863" y="2531"/>
                </a:lnTo>
                <a:lnTo>
                  <a:pt x="1151" y="2646"/>
                </a:lnTo>
                <a:lnTo>
                  <a:pt x="1496" y="2761"/>
                </a:lnTo>
                <a:lnTo>
                  <a:pt x="1841" y="2818"/>
                </a:lnTo>
                <a:lnTo>
                  <a:pt x="2128" y="2818"/>
                </a:lnTo>
                <a:lnTo>
                  <a:pt x="2473" y="2703"/>
                </a:lnTo>
                <a:lnTo>
                  <a:pt x="2761" y="2646"/>
                </a:lnTo>
                <a:lnTo>
                  <a:pt x="2991" y="2473"/>
                </a:lnTo>
                <a:lnTo>
                  <a:pt x="3221" y="2301"/>
                </a:lnTo>
                <a:lnTo>
                  <a:pt x="3394" y="2071"/>
                </a:lnTo>
                <a:lnTo>
                  <a:pt x="3509" y="1783"/>
                </a:lnTo>
                <a:lnTo>
                  <a:pt x="3566" y="1496"/>
                </a:lnTo>
                <a:lnTo>
                  <a:pt x="3509" y="1208"/>
                </a:lnTo>
                <a:lnTo>
                  <a:pt x="3394" y="921"/>
                </a:lnTo>
                <a:lnTo>
                  <a:pt x="3221" y="691"/>
                </a:lnTo>
                <a:lnTo>
                  <a:pt x="2991" y="461"/>
                </a:lnTo>
                <a:lnTo>
                  <a:pt x="2703" y="288"/>
                </a:lnTo>
                <a:lnTo>
                  <a:pt x="2416" y="116"/>
                </a:lnTo>
                <a:lnTo>
                  <a:pt x="2071" y="58"/>
                </a:lnTo>
                <a:lnTo>
                  <a:pt x="1726"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0"/>
          <p:cNvSpPr/>
          <p:nvPr/>
        </p:nvSpPr>
        <p:spPr>
          <a:xfrm>
            <a:off x="156942" y="946322"/>
            <a:ext cx="98226" cy="76031"/>
          </a:xfrm>
          <a:custGeom>
            <a:rect b="b" l="l" r="r" t="t"/>
            <a:pathLst>
              <a:path extrusionOk="0" h="2761" w="3567">
                <a:moveTo>
                  <a:pt x="1726" y="0"/>
                </a:moveTo>
                <a:lnTo>
                  <a:pt x="1381" y="58"/>
                </a:lnTo>
                <a:lnTo>
                  <a:pt x="1093" y="115"/>
                </a:lnTo>
                <a:lnTo>
                  <a:pt x="748" y="288"/>
                </a:lnTo>
                <a:lnTo>
                  <a:pt x="518" y="460"/>
                </a:lnTo>
                <a:lnTo>
                  <a:pt x="346" y="690"/>
                </a:lnTo>
                <a:lnTo>
                  <a:pt x="173" y="920"/>
                </a:lnTo>
                <a:lnTo>
                  <a:pt x="58" y="1150"/>
                </a:lnTo>
                <a:lnTo>
                  <a:pt x="1" y="1438"/>
                </a:lnTo>
                <a:lnTo>
                  <a:pt x="1" y="1725"/>
                </a:lnTo>
                <a:lnTo>
                  <a:pt x="116" y="2013"/>
                </a:lnTo>
                <a:lnTo>
                  <a:pt x="288" y="2243"/>
                </a:lnTo>
                <a:lnTo>
                  <a:pt x="576" y="2473"/>
                </a:lnTo>
                <a:lnTo>
                  <a:pt x="863" y="2588"/>
                </a:lnTo>
                <a:lnTo>
                  <a:pt x="1208" y="2703"/>
                </a:lnTo>
                <a:lnTo>
                  <a:pt x="1496" y="2760"/>
                </a:lnTo>
                <a:lnTo>
                  <a:pt x="2186" y="2760"/>
                </a:lnTo>
                <a:lnTo>
                  <a:pt x="2474" y="2645"/>
                </a:lnTo>
                <a:lnTo>
                  <a:pt x="2819" y="2473"/>
                </a:lnTo>
                <a:lnTo>
                  <a:pt x="3049" y="2300"/>
                </a:lnTo>
                <a:lnTo>
                  <a:pt x="3221" y="2128"/>
                </a:lnTo>
                <a:lnTo>
                  <a:pt x="3394" y="1898"/>
                </a:lnTo>
                <a:lnTo>
                  <a:pt x="3509" y="1610"/>
                </a:lnTo>
                <a:lnTo>
                  <a:pt x="3566" y="1323"/>
                </a:lnTo>
                <a:lnTo>
                  <a:pt x="3509" y="1035"/>
                </a:lnTo>
                <a:lnTo>
                  <a:pt x="3451" y="805"/>
                </a:lnTo>
                <a:lnTo>
                  <a:pt x="3221" y="518"/>
                </a:lnTo>
                <a:lnTo>
                  <a:pt x="2991" y="345"/>
                </a:lnTo>
                <a:lnTo>
                  <a:pt x="2704" y="173"/>
                </a:lnTo>
                <a:lnTo>
                  <a:pt x="2359" y="58"/>
                </a:lnTo>
                <a:lnTo>
                  <a:pt x="2071" y="0"/>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0"/>
          <p:cNvSpPr/>
          <p:nvPr/>
        </p:nvSpPr>
        <p:spPr>
          <a:xfrm>
            <a:off x="128635" y="4414840"/>
            <a:ext cx="140964" cy="110866"/>
          </a:xfrm>
          <a:custGeom>
            <a:rect b="b" l="l" r="r" t="t"/>
            <a:pathLst>
              <a:path extrusionOk="0" h="4026" w="5119">
                <a:moveTo>
                  <a:pt x="2013" y="0"/>
                </a:moveTo>
                <a:lnTo>
                  <a:pt x="1553" y="115"/>
                </a:lnTo>
                <a:lnTo>
                  <a:pt x="1150" y="230"/>
                </a:lnTo>
                <a:lnTo>
                  <a:pt x="805" y="460"/>
                </a:lnTo>
                <a:lnTo>
                  <a:pt x="518" y="748"/>
                </a:lnTo>
                <a:lnTo>
                  <a:pt x="230" y="1093"/>
                </a:lnTo>
                <a:lnTo>
                  <a:pt x="58" y="1438"/>
                </a:lnTo>
                <a:lnTo>
                  <a:pt x="0" y="1840"/>
                </a:lnTo>
                <a:lnTo>
                  <a:pt x="58" y="2243"/>
                </a:lnTo>
                <a:lnTo>
                  <a:pt x="230" y="2646"/>
                </a:lnTo>
                <a:lnTo>
                  <a:pt x="518" y="3048"/>
                </a:lnTo>
                <a:lnTo>
                  <a:pt x="863" y="3336"/>
                </a:lnTo>
                <a:lnTo>
                  <a:pt x="1265" y="3623"/>
                </a:lnTo>
                <a:lnTo>
                  <a:pt x="1668" y="3796"/>
                </a:lnTo>
                <a:lnTo>
                  <a:pt x="2128" y="3968"/>
                </a:lnTo>
                <a:lnTo>
                  <a:pt x="2646" y="4026"/>
                </a:lnTo>
                <a:lnTo>
                  <a:pt x="3106" y="3968"/>
                </a:lnTo>
                <a:lnTo>
                  <a:pt x="3566" y="3911"/>
                </a:lnTo>
                <a:lnTo>
                  <a:pt x="3968" y="3738"/>
                </a:lnTo>
                <a:lnTo>
                  <a:pt x="4313" y="3508"/>
                </a:lnTo>
                <a:lnTo>
                  <a:pt x="4658" y="3221"/>
                </a:lnTo>
                <a:lnTo>
                  <a:pt x="4888" y="2933"/>
                </a:lnTo>
                <a:lnTo>
                  <a:pt x="5061" y="2531"/>
                </a:lnTo>
                <a:lnTo>
                  <a:pt x="5118" y="2186"/>
                </a:lnTo>
                <a:lnTo>
                  <a:pt x="5061" y="1725"/>
                </a:lnTo>
                <a:lnTo>
                  <a:pt x="4888" y="1323"/>
                </a:lnTo>
                <a:lnTo>
                  <a:pt x="4601" y="978"/>
                </a:lnTo>
                <a:lnTo>
                  <a:pt x="4256" y="633"/>
                </a:lnTo>
                <a:lnTo>
                  <a:pt x="3853" y="345"/>
                </a:lnTo>
                <a:lnTo>
                  <a:pt x="3451" y="173"/>
                </a:lnTo>
                <a:lnTo>
                  <a:pt x="2991" y="58"/>
                </a:lnTo>
                <a:lnTo>
                  <a:pt x="2531" y="0"/>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0"/>
          <p:cNvSpPr/>
          <p:nvPr/>
        </p:nvSpPr>
        <p:spPr>
          <a:xfrm>
            <a:off x="65297" y="4585854"/>
            <a:ext cx="291402" cy="139395"/>
          </a:xfrm>
          <a:custGeom>
            <a:rect b="b" l="l" r="r" t="t"/>
            <a:pathLst>
              <a:path extrusionOk="0" h="5062" w="10582">
                <a:moveTo>
                  <a:pt x="2013" y="1"/>
                </a:moveTo>
                <a:lnTo>
                  <a:pt x="1610" y="116"/>
                </a:lnTo>
                <a:lnTo>
                  <a:pt x="1150" y="288"/>
                </a:lnTo>
                <a:lnTo>
                  <a:pt x="748" y="519"/>
                </a:lnTo>
                <a:lnTo>
                  <a:pt x="460" y="806"/>
                </a:lnTo>
                <a:lnTo>
                  <a:pt x="173" y="1209"/>
                </a:lnTo>
                <a:lnTo>
                  <a:pt x="0" y="1554"/>
                </a:lnTo>
                <a:lnTo>
                  <a:pt x="0" y="1784"/>
                </a:lnTo>
                <a:lnTo>
                  <a:pt x="0" y="2014"/>
                </a:lnTo>
                <a:lnTo>
                  <a:pt x="58" y="2416"/>
                </a:lnTo>
                <a:lnTo>
                  <a:pt x="230" y="2761"/>
                </a:lnTo>
                <a:lnTo>
                  <a:pt x="460" y="3106"/>
                </a:lnTo>
                <a:lnTo>
                  <a:pt x="748" y="3394"/>
                </a:lnTo>
                <a:lnTo>
                  <a:pt x="1093" y="3681"/>
                </a:lnTo>
                <a:lnTo>
                  <a:pt x="1438" y="3911"/>
                </a:lnTo>
                <a:lnTo>
                  <a:pt x="2185" y="4314"/>
                </a:lnTo>
                <a:lnTo>
                  <a:pt x="2645" y="4486"/>
                </a:lnTo>
                <a:lnTo>
                  <a:pt x="3105" y="4659"/>
                </a:lnTo>
                <a:lnTo>
                  <a:pt x="4083" y="4889"/>
                </a:lnTo>
                <a:lnTo>
                  <a:pt x="5061" y="5004"/>
                </a:lnTo>
                <a:lnTo>
                  <a:pt x="6038" y="5062"/>
                </a:lnTo>
                <a:lnTo>
                  <a:pt x="7073" y="5004"/>
                </a:lnTo>
                <a:lnTo>
                  <a:pt x="8108" y="4831"/>
                </a:lnTo>
                <a:lnTo>
                  <a:pt x="9086" y="4601"/>
                </a:lnTo>
                <a:lnTo>
                  <a:pt x="10064" y="4256"/>
                </a:lnTo>
                <a:lnTo>
                  <a:pt x="10409" y="4026"/>
                </a:lnTo>
                <a:lnTo>
                  <a:pt x="10581" y="3911"/>
                </a:lnTo>
                <a:lnTo>
                  <a:pt x="10236" y="3911"/>
                </a:lnTo>
                <a:lnTo>
                  <a:pt x="9949" y="3854"/>
                </a:lnTo>
                <a:lnTo>
                  <a:pt x="9316" y="3739"/>
                </a:lnTo>
                <a:lnTo>
                  <a:pt x="8741" y="3509"/>
                </a:lnTo>
                <a:lnTo>
                  <a:pt x="8166" y="3221"/>
                </a:lnTo>
                <a:lnTo>
                  <a:pt x="7591" y="2876"/>
                </a:lnTo>
                <a:lnTo>
                  <a:pt x="7073" y="2474"/>
                </a:lnTo>
                <a:lnTo>
                  <a:pt x="6038" y="1726"/>
                </a:lnTo>
                <a:lnTo>
                  <a:pt x="5233" y="1151"/>
                </a:lnTo>
                <a:lnTo>
                  <a:pt x="4371" y="634"/>
                </a:lnTo>
                <a:lnTo>
                  <a:pt x="3911" y="404"/>
                </a:lnTo>
                <a:lnTo>
                  <a:pt x="3450" y="231"/>
                </a:lnTo>
                <a:lnTo>
                  <a:pt x="2933" y="58"/>
                </a:lnTo>
                <a:lnTo>
                  <a:pt x="2415"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0"/>
          <p:cNvSpPr/>
          <p:nvPr/>
        </p:nvSpPr>
        <p:spPr>
          <a:xfrm>
            <a:off x="8649720" y="659413"/>
            <a:ext cx="418074" cy="277165"/>
          </a:xfrm>
          <a:custGeom>
            <a:rect b="b" l="l" r="r" t="t"/>
            <a:pathLst>
              <a:path extrusionOk="0" h="10065" w="15182">
                <a:moveTo>
                  <a:pt x="1840" y="1"/>
                </a:moveTo>
                <a:lnTo>
                  <a:pt x="1035" y="58"/>
                </a:lnTo>
                <a:lnTo>
                  <a:pt x="403" y="231"/>
                </a:lnTo>
                <a:lnTo>
                  <a:pt x="58" y="346"/>
                </a:lnTo>
                <a:lnTo>
                  <a:pt x="0" y="403"/>
                </a:lnTo>
                <a:lnTo>
                  <a:pt x="58" y="403"/>
                </a:lnTo>
                <a:lnTo>
                  <a:pt x="575" y="576"/>
                </a:lnTo>
                <a:lnTo>
                  <a:pt x="1035" y="748"/>
                </a:lnTo>
                <a:lnTo>
                  <a:pt x="1495" y="921"/>
                </a:lnTo>
                <a:lnTo>
                  <a:pt x="1898" y="1208"/>
                </a:lnTo>
                <a:lnTo>
                  <a:pt x="2300" y="1496"/>
                </a:lnTo>
                <a:lnTo>
                  <a:pt x="2703" y="1783"/>
                </a:lnTo>
                <a:lnTo>
                  <a:pt x="3393" y="2473"/>
                </a:lnTo>
                <a:lnTo>
                  <a:pt x="4083" y="3278"/>
                </a:lnTo>
                <a:lnTo>
                  <a:pt x="4716" y="4084"/>
                </a:lnTo>
                <a:lnTo>
                  <a:pt x="5923" y="5636"/>
                </a:lnTo>
                <a:lnTo>
                  <a:pt x="6901" y="6901"/>
                </a:lnTo>
                <a:lnTo>
                  <a:pt x="7419" y="7476"/>
                </a:lnTo>
                <a:lnTo>
                  <a:pt x="7936" y="8052"/>
                </a:lnTo>
                <a:lnTo>
                  <a:pt x="8511" y="8627"/>
                </a:lnTo>
                <a:lnTo>
                  <a:pt x="9144" y="9087"/>
                </a:lnTo>
                <a:lnTo>
                  <a:pt x="9776" y="9547"/>
                </a:lnTo>
                <a:lnTo>
                  <a:pt x="10524" y="9834"/>
                </a:lnTo>
                <a:lnTo>
                  <a:pt x="11156" y="10007"/>
                </a:lnTo>
                <a:lnTo>
                  <a:pt x="11847" y="10064"/>
                </a:lnTo>
                <a:lnTo>
                  <a:pt x="12537" y="10007"/>
                </a:lnTo>
                <a:lnTo>
                  <a:pt x="13227" y="9834"/>
                </a:lnTo>
                <a:lnTo>
                  <a:pt x="13917" y="9547"/>
                </a:lnTo>
                <a:lnTo>
                  <a:pt x="14204" y="9317"/>
                </a:lnTo>
                <a:lnTo>
                  <a:pt x="14434" y="9144"/>
                </a:lnTo>
                <a:lnTo>
                  <a:pt x="14664" y="8857"/>
                </a:lnTo>
                <a:lnTo>
                  <a:pt x="14837" y="8569"/>
                </a:lnTo>
                <a:lnTo>
                  <a:pt x="15009" y="8282"/>
                </a:lnTo>
                <a:lnTo>
                  <a:pt x="15124" y="7937"/>
                </a:lnTo>
                <a:lnTo>
                  <a:pt x="15182" y="7649"/>
                </a:lnTo>
                <a:lnTo>
                  <a:pt x="15182" y="7304"/>
                </a:lnTo>
                <a:lnTo>
                  <a:pt x="15124" y="7016"/>
                </a:lnTo>
                <a:lnTo>
                  <a:pt x="15067" y="6729"/>
                </a:lnTo>
                <a:lnTo>
                  <a:pt x="14837" y="6096"/>
                </a:lnTo>
                <a:lnTo>
                  <a:pt x="14549" y="5521"/>
                </a:lnTo>
                <a:lnTo>
                  <a:pt x="14147" y="4946"/>
                </a:lnTo>
                <a:lnTo>
                  <a:pt x="13744" y="4429"/>
                </a:lnTo>
                <a:lnTo>
                  <a:pt x="13284" y="3969"/>
                </a:lnTo>
                <a:lnTo>
                  <a:pt x="12882" y="3566"/>
                </a:lnTo>
                <a:lnTo>
                  <a:pt x="12249" y="3048"/>
                </a:lnTo>
                <a:lnTo>
                  <a:pt x="11617" y="2588"/>
                </a:lnTo>
                <a:lnTo>
                  <a:pt x="10984" y="2186"/>
                </a:lnTo>
                <a:lnTo>
                  <a:pt x="10294" y="1841"/>
                </a:lnTo>
                <a:lnTo>
                  <a:pt x="9546" y="1496"/>
                </a:lnTo>
                <a:lnTo>
                  <a:pt x="8856" y="1208"/>
                </a:lnTo>
                <a:lnTo>
                  <a:pt x="7361" y="748"/>
                </a:lnTo>
                <a:lnTo>
                  <a:pt x="6613" y="518"/>
                </a:lnTo>
                <a:lnTo>
                  <a:pt x="5866" y="346"/>
                </a:lnTo>
                <a:lnTo>
                  <a:pt x="5061" y="173"/>
                </a:lnTo>
                <a:lnTo>
                  <a:pt x="4256" y="116"/>
                </a:lnTo>
                <a:lnTo>
                  <a:pt x="3451" y="1"/>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0"/>
          <p:cNvSpPr/>
          <p:nvPr/>
        </p:nvSpPr>
        <p:spPr>
          <a:xfrm>
            <a:off x="8280731" y="616645"/>
            <a:ext cx="251803" cy="118797"/>
          </a:xfrm>
          <a:custGeom>
            <a:rect b="b" l="l" r="r" t="t"/>
            <a:pathLst>
              <a:path extrusionOk="0" h="4314" w="9144">
                <a:moveTo>
                  <a:pt x="4601" y="1"/>
                </a:moveTo>
                <a:lnTo>
                  <a:pt x="3853" y="116"/>
                </a:lnTo>
                <a:lnTo>
                  <a:pt x="3163" y="231"/>
                </a:lnTo>
                <a:lnTo>
                  <a:pt x="2415" y="461"/>
                </a:lnTo>
                <a:lnTo>
                  <a:pt x="1783" y="749"/>
                </a:lnTo>
                <a:lnTo>
                  <a:pt x="1150" y="1094"/>
                </a:lnTo>
                <a:lnTo>
                  <a:pt x="575" y="1496"/>
                </a:lnTo>
                <a:lnTo>
                  <a:pt x="173" y="1841"/>
                </a:lnTo>
                <a:lnTo>
                  <a:pt x="0" y="2014"/>
                </a:lnTo>
                <a:lnTo>
                  <a:pt x="0" y="2071"/>
                </a:lnTo>
                <a:lnTo>
                  <a:pt x="58" y="2071"/>
                </a:lnTo>
                <a:lnTo>
                  <a:pt x="575" y="2014"/>
                </a:lnTo>
                <a:lnTo>
                  <a:pt x="1035" y="2014"/>
                </a:lnTo>
                <a:lnTo>
                  <a:pt x="1553" y="2129"/>
                </a:lnTo>
                <a:lnTo>
                  <a:pt x="2070" y="2244"/>
                </a:lnTo>
                <a:lnTo>
                  <a:pt x="2530" y="2474"/>
                </a:lnTo>
                <a:lnTo>
                  <a:pt x="2991" y="2704"/>
                </a:lnTo>
                <a:lnTo>
                  <a:pt x="3911" y="3221"/>
                </a:lnTo>
                <a:lnTo>
                  <a:pt x="5061" y="3796"/>
                </a:lnTo>
                <a:lnTo>
                  <a:pt x="5636" y="4026"/>
                </a:lnTo>
                <a:lnTo>
                  <a:pt x="6211" y="4199"/>
                </a:lnTo>
                <a:lnTo>
                  <a:pt x="6786" y="4314"/>
                </a:lnTo>
                <a:lnTo>
                  <a:pt x="7304" y="4256"/>
                </a:lnTo>
                <a:lnTo>
                  <a:pt x="7821" y="4084"/>
                </a:lnTo>
                <a:lnTo>
                  <a:pt x="8109" y="3969"/>
                </a:lnTo>
                <a:lnTo>
                  <a:pt x="8281" y="3796"/>
                </a:lnTo>
                <a:lnTo>
                  <a:pt x="8684" y="3394"/>
                </a:lnTo>
                <a:lnTo>
                  <a:pt x="8971" y="2934"/>
                </a:lnTo>
                <a:lnTo>
                  <a:pt x="9029" y="2646"/>
                </a:lnTo>
                <a:lnTo>
                  <a:pt x="9144" y="2416"/>
                </a:lnTo>
                <a:lnTo>
                  <a:pt x="9144" y="2129"/>
                </a:lnTo>
                <a:lnTo>
                  <a:pt x="9144" y="1899"/>
                </a:lnTo>
                <a:lnTo>
                  <a:pt x="9086" y="1669"/>
                </a:lnTo>
                <a:lnTo>
                  <a:pt x="8971" y="1439"/>
                </a:lnTo>
                <a:lnTo>
                  <a:pt x="8856" y="1209"/>
                </a:lnTo>
                <a:lnTo>
                  <a:pt x="8741" y="1036"/>
                </a:lnTo>
                <a:lnTo>
                  <a:pt x="8339" y="749"/>
                </a:lnTo>
                <a:lnTo>
                  <a:pt x="7936" y="519"/>
                </a:lnTo>
                <a:lnTo>
                  <a:pt x="7419" y="346"/>
                </a:lnTo>
                <a:lnTo>
                  <a:pt x="6958" y="173"/>
                </a:lnTo>
                <a:lnTo>
                  <a:pt x="6038" y="58"/>
                </a:lnTo>
                <a:lnTo>
                  <a:pt x="5348"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0"/>
          <p:cNvSpPr/>
          <p:nvPr/>
        </p:nvSpPr>
        <p:spPr>
          <a:xfrm>
            <a:off x="8223699" y="81379"/>
            <a:ext cx="299333" cy="403837"/>
          </a:xfrm>
          <a:custGeom>
            <a:rect b="b" l="l" r="r" t="t"/>
            <a:pathLst>
              <a:path extrusionOk="0" h="14665" w="10870">
                <a:moveTo>
                  <a:pt x="7304" y="1"/>
                </a:moveTo>
                <a:lnTo>
                  <a:pt x="6672" y="58"/>
                </a:lnTo>
                <a:lnTo>
                  <a:pt x="6097" y="231"/>
                </a:lnTo>
                <a:lnTo>
                  <a:pt x="5522" y="518"/>
                </a:lnTo>
                <a:lnTo>
                  <a:pt x="5004" y="921"/>
                </a:lnTo>
                <a:lnTo>
                  <a:pt x="4544" y="1381"/>
                </a:lnTo>
                <a:lnTo>
                  <a:pt x="4141" y="1956"/>
                </a:lnTo>
                <a:lnTo>
                  <a:pt x="3796" y="2474"/>
                </a:lnTo>
                <a:lnTo>
                  <a:pt x="3509" y="2991"/>
                </a:lnTo>
                <a:lnTo>
                  <a:pt x="3279" y="3566"/>
                </a:lnTo>
                <a:lnTo>
                  <a:pt x="3049" y="4199"/>
                </a:lnTo>
                <a:lnTo>
                  <a:pt x="2704" y="5406"/>
                </a:lnTo>
                <a:lnTo>
                  <a:pt x="2474" y="6614"/>
                </a:lnTo>
                <a:lnTo>
                  <a:pt x="2244" y="8224"/>
                </a:lnTo>
                <a:lnTo>
                  <a:pt x="2014" y="9892"/>
                </a:lnTo>
                <a:lnTo>
                  <a:pt x="1841" y="10697"/>
                </a:lnTo>
                <a:lnTo>
                  <a:pt x="1611" y="11502"/>
                </a:lnTo>
                <a:lnTo>
                  <a:pt x="1381" y="12307"/>
                </a:lnTo>
                <a:lnTo>
                  <a:pt x="1036" y="13055"/>
                </a:lnTo>
                <a:lnTo>
                  <a:pt x="576" y="13860"/>
                </a:lnTo>
                <a:lnTo>
                  <a:pt x="288" y="14262"/>
                </a:lnTo>
                <a:lnTo>
                  <a:pt x="1" y="14607"/>
                </a:lnTo>
                <a:lnTo>
                  <a:pt x="1" y="14665"/>
                </a:lnTo>
                <a:lnTo>
                  <a:pt x="58" y="14665"/>
                </a:lnTo>
                <a:lnTo>
                  <a:pt x="346" y="14607"/>
                </a:lnTo>
                <a:lnTo>
                  <a:pt x="1036" y="14492"/>
                </a:lnTo>
                <a:lnTo>
                  <a:pt x="1956" y="14147"/>
                </a:lnTo>
                <a:lnTo>
                  <a:pt x="2876" y="13745"/>
                </a:lnTo>
                <a:lnTo>
                  <a:pt x="3796" y="13285"/>
                </a:lnTo>
                <a:lnTo>
                  <a:pt x="4659" y="12767"/>
                </a:lnTo>
                <a:lnTo>
                  <a:pt x="5464" y="12192"/>
                </a:lnTo>
                <a:lnTo>
                  <a:pt x="6269" y="11560"/>
                </a:lnTo>
                <a:lnTo>
                  <a:pt x="7017" y="10869"/>
                </a:lnTo>
                <a:lnTo>
                  <a:pt x="7764" y="10237"/>
                </a:lnTo>
                <a:lnTo>
                  <a:pt x="8282" y="9604"/>
                </a:lnTo>
                <a:lnTo>
                  <a:pt x="8799" y="8972"/>
                </a:lnTo>
                <a:lnTo>
                  <a:pt x="9259" y="8339"/>
                </a:lnTo>
                <a:lnTo>
                  <a:pt x="9720" y="7707"/>
                </a:lnTo>
                <a:lnTo>
                  <a:pt x="10065" y="6959"/>
                </a:lnTo>
                <a:lnTo>
                  <a:pt x="10352" y="6269"/>
                </a:lnTo>
                <a:lnTo>
                  <a:pt x="10640" y="5464"/>
                </a:lnTo>
                <a:lnTo>
                  <a:pt x="10812" y="4659"/>
                </a:lnTo>
                <a:lnTo>
                  <a:pt x="10870" y="3969"/>
                </a:lnTo>
                <a:lnTo>
                  <a:pt x="10870" y="3279"/>
                </a:lnTo>
                <a:lnTo>
                  <a:pt x="10755" y="2646"/>
                </a:lnTo>
                <a:lnTo>
                  <a:pt x="10525" y="2014"/>
                </a:lnTo>
                <a:lnTo>
                  <a:pt x="10237" y="1438"/>
                </a:lnTo>
                <a:lnTo>
                  <a:pt x="9777" y="978"/>
                </a:lnTo>
                <a:lnTo>
                  <a:pt x="9547" y="748"/>
                </a:lnTo>
                <a:lnTo>
                  <a:pt x="9259" y="576"/>
                </a:lnTo>
                <a:lnTo>
                  <a:pt x="8972" y="403"/>
                </a:lnTo>
                <a:lnTo>
                  <a:pt x="8627" y="231"/>
                </a:lnTo>
                <a:lnTo>
                  <a:pt x="7937" y="58"/>
                </a:lnTo>
                <a:lnTo>
                  <a:pt x="7304" y="1"/>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0"/>
          <p:cNvSpPr/>
          <p:nvPr/>
        </p:nvSpPr>
        <p:spPr>
          <a:xfrm>
            <a:off x="988357" y="62638"/>
            <a:ext cx="188494" cy="253400"/>
          </a:xfrm>
          <a:custGeom>
            <a:rect b="b" l="l" r="r" t="t"/>
            <a:pathLst>
              <a:path extrusionOk="0" h="9202" w="6845">
                <a:moveTo>
                  <a:pt x="2129" y="1"/>
                </a:moveTo>
                <a:lnTo>
                  <a:pt x="1726" y="58"/>
                </a:lnTo>
                <a:lnTo>
                  <a:pt x="1323" y="173"/>
                </a:lnTo>
                <a:lnTo>
                  <a:pt x="978" y="346"/>
                </a:lnTo>
                <a:lnTo>
                  <a:pt x="633" y="633"/>
                </a:lnTo>
                <a:lnTo>
                  <a:pt x="346" y="978"/>
                </a:lnTo>
                <a:lnTo>
                  <a:pt x="173" y="1323"/>
                </a:lnTo>
                <a:lnTo>
                  <a:pt x="1" y="1726"/>
                </a:lnTo>
                <a:lnTo>
                  <a:pt x="1" y="2128"/>
                </a:lnTo>
                <a:lnTo>
                  <a:pt x="1" y="2473"/>
                </a:lnTo>
                <a:lnTo>
                  <a:pt x="116" y="2876"/>
                </a:lnTo>
                <a:lnTo>
                  <a:pt x="231" y="3278"/>
                </a:lnTo>
                <a:lnTo>
                  <a:pt x="461" y="3623"/>
                </a:lnTo>
                <a:lnTo>
                  <a:pt x="921" y="4256"/>
                </a:lnTo>
                <a:lnTo>
                  <a:pt x="1438" y="4831"/>
                </a:lnTo>
                <a:lnTo>
                  <a:pt x="2071" y="5291"/>
                </a:lnTo>
                <a:lnTo>
                  <a:pt x="2704" y="5751"/>
                </a:lnTo>
                <a:lnTo>
                  <a:pt x="4429" y="6844"/>
                </a:lnTo>
                <a:lnTo>
                  <a:pt x="5234" y="7476"/>
                </a:lnTo>
                <a:lnTo>
                  <a:pt x="5636" y="7821"/>
                </a:lnTo>
                <a:lnTo>
                  <a:pt x="5981" y="8166"/>
                </a:lnTo>
                <a:lnTo>
                  <a:pt x="6326" y="8684"/>
                </a:lnTo>
                <a:lnTo>
                  <a:pt x="6557" y="9202"/>
                </a:lnTo>
                <a:lnTo>
                  <a:pt x="6614" y="9202"/>
                </a:lnTo>
                <a:lnTo>
                  <a:pt x="6672" y="8972"/>
                </a:lnTo>
                <a:lnTo>
                  <a:pt x="6787" y="8569"/>
                </a:lnTo>
                <a:lnTo>
                  <a:pt x="6787" y="7936"/>
                </a:lnTo>
                <a:lnTo>
                  <a:pt x="6844" y="7304"/>
                </a:lnTo>
                <a:lnTo>
                  <a:pt x="6787" y="6729"/>
                </a:lnTo>
                <a:lnTo>
                  <a:pt x="6729" y="6096"/>
                </a:lnTo>
                <a:lnTo>
                  <a:pt x="6614" y="5464"/>
                </a:lnTo>
                <a:lnTo>
                  <a:pt x="6442" y="4831"/>
                </a:lnTo>
                <a:lnTo>
                  <a:pt x="6039" y="3681"/>
                </a:lnTo>
                <a:lnTo>
                  <a:pt x="5636" y="2761"/>
                </a:lnTo>
                <a:lnTo>
                  <a:pt x="5406" y="2358"/>
                </a:lnTo>
                <a:lnTo>
                  <a:pt x="5119" y="1956"/>
                </a:lnTo>
                <a:lnTo>
                  <a:pt x="4831" y="1553"/>
                </a:lnTo>
                <a:lnTo>
                  <a:pt x="4486" y="1208"/>
                </a:lnTo>
                <a:lnTo>
                  <a:pt x="4084" y="863"/>
                </a:lnTo>
                <a:lnTo>
                  <a:pt x="3681" y="576"/>
                </a:lnTo>
                <a:lnTo>
                  <a:pt x="3336" y="346"/>
                </a:lnTo>
                <a:lnTo>
                  <a:pt x="2934" y="173"/>
                </a:lnTo>
                <a:lnTo>
                  <a:pt x="2531" y="58"/>
                </a:lnTo>
                <a:lnTo>
                  <a:pt x="2129"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0"/>
          <p:cNvSpPr/>
          <p:nvPr/>
        </p:nvSpPr>
        <p:spPr>
          <a:xfrm>
            <a:off x="8431174" y="334761"/>
            <a:ext cx="508342" cy="231232"/>
          </a:xfrm>
          <a:custGeom>
            <a:rect b="b" l="l" r="r" t="t"/>
            <a:pathLst>
              <a:path extrusionOk="0" h="8397" w="18460">
                <a:moveTo>
                  <a:pt x="11674" y="1"/>
                </a:moveTo>
                <a:lnTo>
                  <a:pt x="10812" y="116"/>
                </a:lnTo>
                <a:lnTo>
                  <a:pt x="9949" y="231"/>
                </a:lnTo>
                <a:lnTo>
                  <a:pt x="9086" y="461"/>
                </a:lnTo>
                <a:lnTo>
                  <a:pt x="8224" y="691"/>
                </a:lnTo>
                <a:lnTo>
                  <a:pt x="7246" y="1036"/>
                </a:lnTo>
                <a:lnTo>
                  <a:pt x="6211" y="1438"/>
                </a:lnTo>
                <a:lnTo>
                  <a:pt x="5176" y="1956"/>
                </a:lnTo>
                <a:lnTo>
                  <a:pt x="4198" y="2474"/>
                </a:lnTo>
                <a:lnTo>
                  <a:pt x="3278" y="3049"/>
                </a:lnTo>
                <a:lnTo>
                  <a:pt x="2358" y="3681"/>
                </a:lnTo>
                <a:lnTo>
                  <a:pt x="1553" y="4371"/>
                </a:lnTo>
                <a:lnTo>
                  <a:pt x="748" y="5176"/>
                </a:lnTo>
                <a:lnTo>
                  <a:pt x="230" y="5751"/>
                </a:lnTo>
                <a:lnTo>
                  <a:pt x="58" y="6039"/>
                </a:lnTo>
                <a:lnTo>
                  <a:pt x="0" y="6096"/>
                </a:lnTo>
                <a:lnTo>
                  <a:pt x="58" y="6096"/>
                </a:lnTo>
                <a:lnTo>
                  <a:pt x="575" y="5981"/>
                </a:lnTo>
                <a:lnTo>
                  <a:pt x="1093" y="5866"/>
                </a:lnTo>
                <a:lnTo>
                  <a:pt x="2128" y="5866"/>
                </a:lnTo>
                <a:lnTo>
                  <a:pt x="3048" y="5924"/>
                </a:lnTo>
                <a:lnTo>
                  <a:pt x="3968" y="6039"/>
                </a:lnTo>
                <a:lnTo>
                  <a:pt x="4831" y="6212"/>
                </a:lnTo>
                <a:lnTo>
                  <a:pt x="5693" y="6499"/>
                </a:lnTo>
                <a:lnTo>
                  <a:pt x="7476" y="7074"/>
                </a:lnTo>
                <a:lnTo>
                  <a:pt x="9144" y="7649"/>
                </a:lnTo>
                <a:lnTo>
                  <a:pt x="10466" y="7994"/>
                </a:lnTo>
                <a:lnTo>
                  <a:pt x="11847" y="8282"/>
                </a:lnTo>
                <a:lnTo>
                  <a:pt x="12537" y="8339"/>
                </a:lnTo>
                <a:lnTo>
                  <a:pt x="13227" y="8397"/>
                </a:lnTo>
                <a:lnTo>
                  <a:pt x="13917" y="8397"/>
                </a:lnTo>
                <a:lnTo>
                  <a:pt x="14549" y="8339"/>
                </a:lnTo>
                <a:lnTo>
                  <a:pt x="15297" y="8224"/>
                </a:lnTo>
                <a:lnTo>
                  <a:pt x="15987" y="7994"/>
                </a:lnTo>
                <a:lnTo>
                  <a:pt x="16620" y="7649"/>
                </a:lnTo>
                <a:lnTo>
                  <a:pt x="17195" y="7247"/>
                </a:lnTo>
                <a:lnTo>
                  <a:pt x="17655" y="6787"/>
                </a:lnTo>
                <a:lnTo>
                  <a:pt x="18057" y="6212"/>
                </a:lnTo>
                <a:lnTo>
                  <a:pt x="18172" y="5866"/>
                </a:lnTo>
                <a:lnTo>
                  <a:pt x="18287" y="5521"/>
                </a:lnTo>
                <a:lnTo>
                  <a:pt x="18402" y="5176"/>
                </a:lnTo>
                <a:lnTo>
                  <a:pt x="18460" y="4774"/>
                </a:lnTo>
                <a:lnTo>
                  <a:pt x="18460" y="4371"/>
                </a:lnTo>
                <a:lnTo>
                  <a:pt x="18460" y="3969"/>
                </a:lnTo>
                <a:lnTo>
                  <a:pt x="18402" y="3566"/>
                </a:lnTo>
                <a:lnTo>
                  <a:pt x="18345" y="3221"/>
                </a:lnTo>
                <a:lnTo>
                  <a:pt x="18230" y="2876"/>
                </a:lnTo>
                <a:lnTo>
                  <a:pt x="18057" y="2589"/>
                </a:lnTo>
                <a:lnTo>
                  <a:pt x="17655" y="2014"/>
                </a:lnTo>
                <a:lnTo>
                  <a:pt x="17137" y="1496"/>
                </a:lnTo>
                <a:lnTo>
                  <a:pt x="16562" y="1036"/>
                </a:lnTo>
                <a:lnTo>
                  <a:pt x="15872" y="691"/>
                </a:lnTo>
                <a:lnTo>
                  <a:pt x="15182" y="403"/>
                </a:lnTo>
                <a:lnTo>
                  <a:pt x="14319" y="173"/>
                </a:lnTo>
                <a:lnTo>
                  <a:pt x="13457" y="58"/>
                </a:lnTo>
                <a:lnTo>
                  <a:pt x="12594" y="1"/>
                </a:lnTo>
                <a:close/>
              </a:path>
            </a:pathLst>
          </a:custGeom>
          <a:solidFill>
            <a:srgbClr val="8FF1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0"/>
          <p:cNvSpPr/>
          <p:nvPr/>
        </p:nvSpPr>
        <p:spPr>
          <a:xfrm>
            <a:off x="76199" y="458559"/>
            <a:ext cx="565345" cy="402240"/>
          </a:xfrm>
          <a:custGeom>
            <a:rect b="b" l="l" r="r" t="t"/>
            <a:pathLst>
              <a:path extrusionOk="0" h="14607" w="20530">
                <a:moveTo>
                  <a:pt x="18000" y="0"/>
                </a:moveTo>
                <a:lnTo>
                  <a:pt x="16907" y="58"/>
                </a:lnTo>
                <a:lnTo>
                  <a:pt x="15814" y="115"/>
                </a:lnTo>
                <a:lnTo>
                  <a:pt x="14664" y="288"/>
                </a:lnTo>
                <a:lnTo>
                  <a:pt x="13572" y="460"/>
                </a:lnTo>
                <a:lnTo>
                  <a:pt x="12479" y="748"/>
                </a:lnTo>
                <a:lnTo>
                  <a:pt x="11444" y="1035"/>
                </a:lnTo>
                <a:lnTo>
                  <a:pt x="10409" y="1380"/>
                </a:lnTo>
                <a:lnTo>
                  <a:pt x="9374" y="1725"/>
                </a:lnTo>
                <a:lnTo>
                  <a:pt x="8396" y="2128"/>
                </a:lnTo>
                <a:lnTo>
                  <a:pt x="7418" y="2588"/>
                </a:lnTo>
                <a:lnTo>
                  <a:pt x="6441" y="3048"/>
                </a:lnTo>
                <a:lnTo>
                  <a:pt x="5521" y="3623"/>
                </a:lnTo>
                <a:lnTo>
                  <a:pt x="4601" y="4256"/>
                </a:lnTo>
                <a:lnTo>
                  <a:pt x="3795" y="4888"/>
                </a:lnTo>
                <a:lnTo>
                  <a:pt x="2990" y="5636"/>
                </a:lnTo>
                <a:lnTo>
                  <a:pt x="2415" y="6211"/>
                </a:lnTo>
                <a:lnTo>
                  <a:pt x="1840" y="6901"/>
                </a:lnTo>
                <a:lnTo>
                  <a:pt x="1265" y="7648"/>
                </a:lnTo>
                <a:lnTo>
                  <a:pt x="748" y="8454"/>
                </a:lnTo>
                <a:lnTo>
                  <a:pt x="345" y="9259"/>
                </a:lnTo>
                <a:lnTo>
                  <a:pt x="230" y="9719"/>
                </a:lnTo>
                <a:lnTo>
                  <a:pt x="115" y="10121"/>
                </a:lnTo>
                <a:lnTo>
                  <a:pt x="58" y="10581"/>
                </a:lnTo>
                <a:lnTo>
                  <a:pt x="0" y="10984"/>
                </a:lnTo>
                <a:lnTo>
                  <a:pt x="58" y="11444"/>
                </a:lnTo>
                <a:lnTo>
                  <a:pt x="173" y="11846"/>
                </a:lnTo>
                <a:lnTo>
                  <a:pt x="345" y="12306"/>
                </a:lnTo>
                <a:lnTo>
                  <a:pt x="518" y="12709"/>
                </a:lnTo>
                <a:lnTo>
                  <a:pt x="805" y="13112"/>
                </a:lnTo>
                <a:lnTo>
                  <a:pt x="1150" y="13457"/>
                </a:lnTo>
                <a:lnTo>
                  <a:pt x="1553" y="13744"/>
                </a:lnTo>
                <a:lnTo>
                  <a:pt x="1955" y="13974"/>
                </a:lnTo>
                <a:lnTo>
                  <a:pt x="2358" y="14204"/>
                </a:lnTo>
                <a:lnTo>
                  <a:pt x="2818" y="14319"/>
                </a:lnTo>
                <a:lnTo>
                  <a:pt x="3335" y="14492"/>
                </a:lnTo>
                <a:lnTo>
                  <a:pt x="3795" y="14549"/>
                </a:lnTo>
                <a:lnTo>
                  <a:pt x="4313" y="14607"/>
                </a:lnTo>
                <a:lnTo>
                  <a:pt x="4831" y="14607"/>
                </a:lnTo>
                <a:lnTo>
                  <a:pt x="5291" y="14549"/>
                </a:lnTo>
                <a:lnTo>
                  <a:pt x="5751" y="14492"/>
                </a:lnTo>
                <a:lnTo>
                  <a:pt x="6211" y="14377"/>
                </a:lnTo>
                <a:lnTo>
                  <a:pt x="6613" y="14204"/>
                </a:lnTo>
                <a:lnTo>
                  <a:pt x="7131" y="13974"/>
                </a:lnTo>
                <a:lnTo>
                  <a:pt x="7591" y="13687"/>
                </a:lnTo>
                <a:lnTo>
                  <a:pt x="8511" y="13054"/>
                </a:lnTo>
                <a:lnTo>
                  <a:pt x="9316" y="12364"/>
                </a:lnTo>
                <a:lnTo>
                  <a:pt x="10064" y="11559"/>
                </a:lnTo>
                <a:lnTo>
                  <a:pt x="10811" y="10696"/>
                </a:lnTo>
                <a:lnTo>
                  <a:pt x="11444" y="9834"/>
                </a:lnTo>
                <a:lnTo>
                  <a:pt x="12766" y="8109"/>
                </a:lnTo>
                <a:lnTo>
                  <a:pt x="13514" y="6958"/>
                </a:lnTo>
                <a:lnTo>
                  <a:pt x="14319" y="5808"/>
                </a:lnTo>
                <a:lnTo>
                  <a:pt x="15124" y="4658"/>
                </a:lnTo>
                <a:lnTo>
                  <a:pt x="15987" y="3566"/>
                </a:lnTo>
                <a:lnTo>
                  <a:pt x="16447" y="3048"/>
                </a:lnTo>
                <a:lnTo>
                  <a:pt x="16964" y="2530"/>
                </a:lnTo>
                <a:lnTo>
                  <a:pt x="17482" y="2070"/>
                </a:lnTo>
                <a:lnTo>
                  <a:pt x="18000" y="1668"/>
                </a:lnTo>
                <a:lnTo>
                  <a:pt x="18575" y="1265"/>
                </a:lnTo>
                <a:lnTo>
                  <a:pt x="19150" y="920"/>
                </a:lnTo>
                <a:lnTo>
                  <a:pt x="19840" y="690"/>
                </a:lnTo>
                <a:lnTo>
                  <a:pt x="20472" y="460"/>
                </a:lnTo>
                <a:lnTo>
                  <a:pt x="20530" y="403"/>
                </a:lnTo>
                <a:lnTo>
                  <a:pt x="20472" y="345"/>
                </a:lnTo>
                <a:lnTo>
                  <a:pt x="20070" y="230"/>
                </a:lnTo>
                <a:lnTo>
                  <a:pt x="19150" y="58"/>
                </a:lnTo>
                <a:lnTo>
                  <a:pt x="18000" y="0"/>
                </a:lnTo>
                <a:close/>
              </a:path>
            </a:pathLst>
          </a:custGeom>
          <a:solidFill>
            <a:srgbClr val="FFDB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0"/>
          <p:cNvSpPr/>
          <p:nvPr/>
        </p:nvSpPr>
        <p:spPr>
          <a:xfrm>
            <a:off x="628870" y="216248"/>
            <a:ext cx="419699" cy="281901"/>
          </a:xfrm>
          <a:custGeom>
            <a:rect b="b" l="l" r="r" t="t"/>
            <a:pathLst>
              <a:path extrusionOk="0" h="10237" w="15241">
                <a:moveTo>
                  <a:pt x="3796" y="1"/>
                </a:moveTo>
                <a:lnTo>
                  <a:pt x="3106" y="58"/>
                </a:lnTo>
                <a:lnTo>
                  <a:pt x="2474" y="231"/>
                </a:lnTo>
                <a:lnTo>
                  <a:pt x="1841" y="461"/>
                </a:lnTo>
                <a:lnTo>
                  <a:pt x="1323" y="806"/>
                </a:lnTo>
                <a:lnTo>
                  <a:pt x="863" y="1266"/>
                </a:lnTo>
                <a:lnTo>
                  <a:pt x="633" y="1553"/>
                </a:lnTo>
                <a:lnTo>
                  <a:pt x="461" y="1841"/>
                </a:lnTo>
                <a:lnTo>
                  <a:pt x="288" y="2128"/>
                </a:lnTo>
                <a:lnTo>
                  <a:pt x="173" y="2473"/>
                </a:lnTo>
                <a:lnTo>
                  <a:pt x="58" y="3221"/>
                </a:lnTo>
                <a:lnTo>
                  <a:pt x="1" y="3854"/>
                </a:lnTo>
                <a:lnTo>
                  <a:pt x="116" y="4486"/>
                </a:lnTo>
                <a:lnTo>
                  <a:pt x="346" y="5061"/>
                </a:lnTo>
                <a:lnTo>
                  <a:pt x="691" y="5579"/>
                </a:lnTo>
                <a:lnTo>
                  <a:pt x="1093" y="6096"/>
                </a:lnTo>
                <a:lnTo>
                  <a:pt x="1611" y="6499"/>
                </a:lnTo>
                <a:lnTo>
                  <a:pt x="2186" y="6901"/>
                </a:lnTo>
                <a:lnTo>
                  <a:pt x="2761" y="7189"/>
                </a:lnTo>
                <a:lnTo>
                  <a:pt x="3336" y="7419"/>
                </a:lnTo>
                <a:lnTo>
                  <a:pt x="3911" y="7649"/>
                </a:lnTo>
                <a:lnTo>
                  <a:pt x="4486" y="7822"/>
                </a:lnTo>
                <a:lnTo>
                  <a:pt x="5751" y="8109"/>
                </a:lnTo>
                <a:lnTo>
                  <a:pt x="7017" y="8224"/>
                </a:lnTo>
                <a:lnTo>
                  <a:pt x="8627" y="8339"/>
                </a:lnTo>
                <a:lnTo>
                  <a:pt x="10294" y="8512"/>
                </a:lnTo>
                <a:lnTo>
                  <a:pt x="11157" y="8627"/>
                </a:lnTo>
                <a:lnTo>
                  <a:pt x="11962" y="8742"/>
                </a:lnTo>
                <a:lnTo>
                  <a:pt x="12767" y="8972"/>
                </a:lnTo>
                <a:lnTo>
                  <a:pt x="13515" y="9259"/>
                </a:lnTo>
                <a:lnTo>
                  <a:pt x="14377" y="9662"/>
                </a:lnTo>
                <a:lnTo>
                  <a:pt x="14780" y="9892"/>
                </a:lnTo>
                <a:lnTo>
                  <a:pt x="15183" y="10179"/>
                </a:lnTo>
                <a:lnTo>
                  <a:pt x="15240" y="10237"/>
                </a:lnTo>
                <a:lnTo>
                  <a:pt x="15240" y="10122"/>
                </a:lnTo>
                <a:lnTo>
                  <a:pt x="15183" y="9834"/>
                </a:lnTo>
                <a:lnTo>
                  <a:pt x="14952" y="9144"/>
                </a:lnTo>
                <a:lnTo>
                  <a:pt x="14550" y="8224"/>
                </a:lnTo>
                <a:lnTo>
                  <a:pt x="14090" y="7361"/>
                </a:lnTo>
                <a:lnTo>
                  <a:pt x="13572" y="6499"/>
                </a:lnTo>
                <a:lnTo>
                  <a:pt x="12997" y="5636"/>
                </a:lnTo>
                <a:lnTo>
                  <a:pt x="12365" y="4831"/>
                </a:lnTo>
                <a:lnTo>
                  <a:pt x="11675" y="4084"/>
                </a:lnTo>
                <a:lnTo>
                  <a:pt x="10985" y="3394"/>
                </a:lnTo>
                <a:lnTo>
                  <a:pt x="10237" y="2703"/>
                </a:lnTo>
                <a:lnTo>
                  <a:pt x="9604" y="2186"/>
                </a:lnTo>
                <a:lnTo>
                  <a:pt x="8972" y="1726"/>
                </a:lnTo>
                <a:lnTo>
                  <a:pt x="8282" y="1323"/>
                </a:lnTo>
                <a:lnTo>
                  <a:pt x="7592" y="921"/>
                </a:lnTo>
                <a:lnTo>
                  <a:pt x="6844" y="576"/>
                </a:lnTo>
                <a:lnTo>
                  <a:pt x="6096" y="346"/>
                </a:lnTo>
                <a:lnTo>
                  <a:pt x="5291" y="173"/>
                </a:lnTo>
                <a:lnTo>
                  <a:pt x="4486" y="1"/>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0"/>
          <p:cNvSpPr/>
          <p:nvPr/>
        </p:nvSpPr>
        <p:spPr>
          <a:xfrm>
            <a:off x="8592688" y="748087"/>
            <a:ext cx="110894" cy="95059"/>
          </a:xfrm>
          <a:custGeom>
            <a:rect b="b" l="l" r="r" t="t"/>
            <a:pathLst>
              <a:path extrusionOk="0" h="3452" w="4027">
                <a:moveTo>
                  <a:pt x="1381" y="1"/>
                </a:moveTo>
                <a:lnTo>
                  <a:pt x="1036" y="116"/>
                </a:lnTo>
                <a:lnTo>
                  <a:pt x="749" y="231"/>
                </a:lnTo>
                <a:lnTo>
                  <a:pt x="461" y="404"/>
                </a:lnTo>
                <a:lnTo>
                  <a:pt x="231" y="691"/>
                </a:lnTo>
                <a:lnTo>
                  <a:pt x="58" y="979"/>
                </a:lnTo>
                <a:lnTo>
                  <a:pt x="1" y="1266"/>
                </a:lnTo>
                <a:lnTo>
                  <a:pt x="58" y="1669"/>
                </a:lnTo>
                <a:lnTo>
                  <a:pt x="173" y="2014"/>
                </a:lnTo>
                <a:lnTo>
                  <a:pt x="346" y="2359"/>
                </a:lnTo>
                <a:lnTo>
                  <a:pt x="576" y="2646"/>
                </a:lnTo>
                <a:lnTo>
                  <a:pt x="864" y="2934"/>
                </a:lnTo>
                <a:lnTo>
                  <a:pt x="1209" y="3164"/>
                </a:lnTo>
                <a:lnTo>
                  <a:pt x="1554" y="3279"/>
                </a:lnTo>
                <a:lnTo>
                  <a:pt x="1956" y="3394"/>
                </a:lnTo>
                <a:lnTo>
                  <a:pt x="2359" y="3451"/>
                </a:lnTo>
                <a:lnTo>
                  <a:pt x="2704" y="3451"/>
                </a:lnTo>
                <a:lnTo>
                  <a:pt x="2991" y="3336"/>
                </a:lnTo>
                <a:lnTo>
                  <a:pt x="3336" y="3221"/>
                </a:lnTo>
                <a:lnTo>
                  <a:pt x="3624" y="3049"/>
                </a:lnTo>
                <a:lnTo>
                  <a:pt x="3854" y="2761"/>
                </a:lnTo>
                <a:lnTo>
                  <a:pt x="3969" y="2474"/>
                </a:lnTo>
                <a:lnTo>
                  <a:pt x="4026" y="2186"/>
                </a:lnTo>
                <a:lnTo>
                  <a:pt x="4026" y="1784"/>
                </a:lnTo>
                <a:lnTo>
                  <a:pt x="3911" y="1439"/>
                </a:lnTo>
                <a:lnTo>
                  <a:pt x="3681" y="1094"/>
                </a:lnTo>
                <a:lnTo>
                  <a:pt x="3451" y="749"/>
                </a:lnTo>
                <a:lnTo>
                  <a:pt x="3164" y="519"/>
                </a:lnTo>
                <a:lnTo>
                  <a:pt x="2819" y="289"/>
                </a:lnTo>
                <a:lnTo>
                  <a:pt x="2474" y="116"/>
                </a:lnTo>
                <a:lnTo>
                  <a:pt x="2129" y="58"/>
                </a:lnTo>
                <a:lnTo>
                  <a:pt x="1726" y="1"/>
                </a:lnTo>
                <a:close/>
              </a:path>
            </a:pathLst>
          </a:custGeom>
          <a:solidFill>
            <a:srgbClr val="FEB7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0"/>
          <p:cNvSpPr/>
          <p:nvPr/>
        </p:nvSpPr>
        <p:spPr>
          <a:xfrm>
            <a:off x="576629" y="604238"/>
            <a:ext cx="117200" cy="117227"/>
          </a:xfrm>
          <a:custGeom>
            <a:rect b="b" l="l" r="r" t="t"/>
            <a:pathLst>
              <a:path extrusionOk="0" h="4257" w="4256">
                <a:moveTo>
                  <a:pt x="1840" y="1"/>
                </a:moveTo>
                <a:lnTo>
                  <a:pt x="1495" y="116"/>
                </a:lnTo>
                <a:lnTo>
                  <a:pt x="1150" y="231"/>
                </a:lnTo>
                <a:lnTo>
                  <a:pt x="805" y="461"/>
                </a:lnTo>
                <a:lnTo>
                  <a:pt x="575" y="691"/>
                </a:lnTo>
                <a:lnTo>
                  <a:pt x="403" y="921"/>
                </a:lnTo>
                <a:lnTo>
                  <a:pt x="230" y="1208"/>
                </a:lnTo>
                <a:lnTo>
                  <a:pt x="115" y="1496"/>
                </a:lnTo>
                <a:lnTo>
                  <a:pt x="58" y="1841"/>
                </a:lnTo>
                <a:lnTo>
                  <a:pt x="0" y="2128"/>
                </a:lnTo>
                <a:lnTo>
                  <a:pt x="58" y="2473"/>
                </a:lnTo>
                <a:lnTo>
                  <a:pt x="115" y="2819"/>
                </a:lnTo>
                <a:lnTo>
                  <a:pt x="230" y="3106"/>
                </a:lnTo>
                <a:lnTo>
                  <a:pt x="403" y="3394"/>
                </a:lnTo>
                <a:lnTo>
                  <a:pt x="633" y="3624"/>
                </a:lnTo>
                <a:lnTo>
                  <a:pt x="863" y="3854"/>
                </a:lnTo>
                <a:lnTo>
                  <a:pt x="1093" y="4026"/>
                </a:lnTo>
                <a:lnTo>
                  <a:pt x="1380" y="4141"/>
                </a:lnTo>
                <a:lnTo>
                  <a:pt x="1725" y="4199"/>
                </a:lnTo>
                <a:lnTo>
                  <a:pt x="2070" y="4256"/>
                </a:lnTo>
                <a:lnTo>
                  <a:pt x="2358" y="4256"/>
                </a:lnTo>
                <a:lnTo>
                  <a:pt x="2703" y="4199"/>
                </a:lnTo>
                <a:lnTo>
                  <a:pt x="2990" y="4084"/>
                </a:lnTo>
                <a:lnTo>
                  <a:pt x="3278" y="3911"/>
                </a:lnTo>
                <a:lnTo>
                  <a:pt x="3508" y="3739"/>
                </a:lnTo>
                <a:lnTo>
                  <a:pt x="3738" y="3509"/>
                </a:lnTo>
                <a:lnTo>
                  <a:pt x="3968" y="3221"/>
                </a:lnTo>
                <a:lnTo>
                  <a:pt x="4083" y="2934"/>
                </a:lnTo>
                <a:lnTo>
                  <a:pt x="4198" y="2646"/>
                </a:lnTo>
                <a:lnTo>
                  <a:pt x="4256" y="2301"/>
                </a:lnTo>
                <a:lnTo>
                  <a:pt x="4256" y="2013"/>
                </a:lnTo>
                <a:lnTo>
                  <a:pt x="4198" y="1668"/>
                </a:lnTo>
                <a:lnTo>
                  <a:pt x="4141" y="1381"/>
                </a:lnTo>
                <a:lnTo>
                  <a:pt x="3968" y="1093"/>
                </a:lnTo>
                <a:lnTo>
                  <a:pt x="3795" y="806"/>
                </a:lnTo>
                <a:lnTo>
                  <a:pt x="3565" y="576"/>
                </a:lnTo>
                <a:lnTo>
                  <a:pt x="3278" y="346"/>
                </a:lnTo>
                <a:lnTo>
                  <a:pt x="2933" y="173"/>
                </a:lnTo>
                <a:lnTo>
                  <a:pt x="2588" y="58"/>
                </a:lnTo>
                <a:lnTo>
                  <a:pt x="2243" y="1"/>
                </a:lnTo>
                <a:close/>
              </a:path>
            </a:pathLst>
          </a:custGeom>
          <a:solidFill>
            <a:srgbClr val="7B77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0"/>
          <p:cNvSpPr/>
          <p:nvPr/>
        </p:nvSpPr>
        <p:spPr>
          <a:xfrm>
            <a:off x="7976651" y="247657"/>
            <a:ext cx="190064" cy="269262"/>
          </a:xfrm>
          <a:custGeom>
            <a:rect b="b" l="l" r="r" t="t"/>
            <a:pathLst>
              <a:path extrusionOk="0" h="9778" w="6902">
                <a:moveTo>
                  <a:pt x="4429" y="1"/>
                </a:moveTo>
                <a:lnTo>
                  <a:pt x="4084" y="58"/>
                </a:lnTo>
                <a:lnTo>
                  <a:pt x="3796" y="116"/>
                </a:lnTo>
                <a:lnTo>
                  <a:pt x="3451" y="231"/>
                </a:lnTo>
                <a:lnTo>
                  <a:pt x="3164" y="404"/>
                </a:lnTo>
                <a:lnTo>
                  <a:pt x="2876" y="576"/>
                </a:lnTo>
                <a:lnTo>
                  <a:pt x="2646" y="806"/>
                </a:lnTo>
                <a:lnTo>
                  <a:pt x="2416" y="1036"/>
                </a:lnTo>
                <a:lnTo>
                  <a:pt x="2244" y="1324"/>
                </a:lnTo>
                <a:lnTo>
                  <a:pt x="1956" y="1956"/>
                </a:lnTo>
                <a:lnTo>
                  <a:pt x="1726" y="2704"/>
                </a:lnTo>
                <a:lnTo>
                  <a:pt x="1611" y="3451"/>
                </a:lnTo>
                <a:lnTo>
                  <a:pt x="1496" y="4256"/>
                </a:lnTo>
                <a:lnTo>
                  <a:pt x="1439" y="5004"/>
                </a:lnTo>
                <a:lnTo>
                  <a:pt x="1381" y="6269"/>
                </a:lnTo>
                <a:lnTo>
                  <a:pt x="1266" y="6902"/>
                </a:lnTo>
                <a:lnTo>
                  <a:pt x="1151" y="7534"/>
                </a:lnTo>
                <a:lnTo>
                  <a:pt x="979" y="8109"/>
                </a:lnTo>
                <a:lnTo>
                  <a:pt x="748" y="8684"/>
                </a:lnTo>
                <a:lnTo>
                  <a:pt x="461" y="9202"/>
                </a:lnTo>
                <a:lnTo>
                  <a:pt x="1" y="9662"/>
                </a:lnTo>
                <a:lnTo>
                  <a:pt x="1" y="9720"/>
                </a:lnTo>
                <a:lnTo>
                  <a:pt x="58" y="9777"/>
                </a:lnTo>
                <a:lnTo>
                  <a:pt x="346" y="9720"/>
                </a:lnTo>
                <a:lnTo>
                  <a:pt x="979" y="9547"/>
                </a:lnTo>
                <a:lnTo>
                  <a:pt x="1784" y="9259"/>
                </a:lnTo>
                <a:lnTo>
                  <a:pt x="2531" y="8799"/>
                </a:lnTo>
                <a:lnTo>
                  <a:pt x="3279" y="8339"/>
                </a:lnTo>
                <a:lnTo>
                  <a:pt x="3969" y="7764"/>
                </a:lnTo>
                <a:lnTo>
                  <a:pt x="4601" y="7074"/>
                </a:lnTo>
                <a:lnTo>
                  <a:pt x="5176" y="6384"/>
                </a:lnTo>
                <a:lnTo>
                  <a:pt x="5694" y="5694"/>
                </a:lnTo>
                <a:lnTo>
                  <a:pt x="6097" y="4947"/>
                </a:lnTo>
                <a:lnTo>
                  <a:pt x="6327" y="4429"/>
                </a:lnTo>
                <a:lnTo>
                  <a:pt x="6557" y="3911"/>
                </a:lnTo>
                <a:lnTo>
                  <a:pt x="6729" y="3279"/>
                </a:lnTo>
                <a:lnTo>
                  <a:pt x="6844" y="2704"/>
                </a:lnTo>
                <a:lnTo>
                  <a:pt x="6902" y="2071"/>
                </a:lnTo>
                <a:lnTo>
                  <a:pt x="6844" y="1496"/>
                </a:lnTo>
                <a:lnTo>
                  <a:pt x="6729" y="1209"/>
                </a:lnTo>
                <a:lnTo>
                  <a:pt x="6614" y="979"/>
                </a:lnTo>
                <a:lnTo>
                  <a:pt x="6442" y="749"/>
                </a:lnTo>
                <a:lnTo>
                  <a:pt x="6269" y="519"/>
                </a:lnTo>
                <a:lnTo>
                  <a:pt x="5982" y="346"/>
                </a:lnTo>
                <a:lnTo>
                  <a:pt x="5694" y="173"/>
                </a:lnTo>
                <a:lnTo>
                  <a:pt x="5407" y="116"/>
                </a:lnTo>
                <a:lnTo>
                  <a:pt x="5061" y="1"/>
                </a:lnTo>
                <a:close/>
              </a:path>
            </a:pathLst>
          </a:custGeom>
          <a:solidFill>
            <a:srgbClr val="4CC3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0"/>
          <p:cNvSpPr/>
          <p:nvPr/>
        </p:nvSpPr>
        <p:spPr>
          <a:xfrm>
            <a:off x="8073256" y="84546"/>
            <a:ext cx="140964" cy="110894"/>
          </a:xfrm>
          <a:custGeom>
            <a:rect b="b" l="l" r="r" t="t"/>
            <a:pathLst>
              <a:path extrusionOk="0" h="4027" w="5119">
                <a:moveTo>
                  <a:pt x="2014" y="1"/>
                </a:moveTo>
                <a:lnTo>
                  <a:pt x="1553" y="116"/>
                </a:lnTo>
                <a:lnTo>
                  <a:pt x="1151" y="231"/>
                </a:lnTo>
                <a:lnTo>
                  <a:pt x="806" y="461"/>
                </a:lnTo>
                <a:lnTo>
                  <a:pt x="518" y="748"/>
                </a:lnTo>
                <a:lnTo>
                  <a:pt x="231" y="1093"/>
                </a:lnTo>
                <a:lnTo>
                  <a:pt x="58" y="1438"/>
                </a:lnTo>
                <a:lnTo>
                  <a:pt x="1" y="1841"/>
                </a:lnTo>
                <a:lnTo>
                  <a:pt x="58" y="2244"/>
                </a:lnTo>
                <a:lnTo>
                  <a:pt x="231" y="2646"/>
                </a:lnTo>
                <a:lnTo>
                  <a:pt x="518" y="3049"/>
                </a:lnTo>
                <a:lnTo>
                  <a:pt x="863" y="3336"/>
                </a:lnTo>
                <a:lnTo>
                  <a:pt x="1266" y="3624"/>
                </a:lnTo>
                <a:lnTo>
                  <a:pt x="1668" y="3796"/>
                </a:lnTo>
                <a:lnTo>
                  <a:pt x="2129" y="3969"/>
                </a:lnTo>
                <a:lnTo>
                  <a:pt x="2646" y="4026"/>
                </a:lnTo>
                <a:lnTo>
                  <a:pt x="3106" y="3969"/>
                </a:lnTo>
                <a:lnTo>
                  <a:pt x="3566" y="3911"/>
                </a:lnTo>
                <a:lnTo>
                  <a:pt x="3969" y="3739"/>
                </a:lnTo>
                <a:lnTo>
                  <a:pt x="4314" y="3509"/>
                </a:lnTo>
                <a:lnTo>
                  <a:pt x="4659" y="3221"/>
                </a:lnTo>
                <a:lnTo>
                  <a:pt x="4889" y="2934"/>
                </a:lnTo>
                <a:lnTo>
                  <a:pt x="5061" y="2531"/>
                </a:lnTo>
                <a:lnTo>
                  <a:pt x="5119" y="2186"/>
                </a:lnTo>
                <a:lnTo>
                  <a:pt x="5061" y="1726"/>
                </a:lnTo>
                <a:lnTo>
                  <a:pt x="4889" y="1323"/>
                </a:lnTo>
                <a:lnTo>
                  <a:pt x="4601" y="978"/>
                </a:lnTo>
                <a:lnTo>
                  <a:pt x="4256" y="633"/>
                </a:lnTo>
                <a:lnTo>
                  <a:pt x="3854" y="346"/>
                </a:lnTo>
                <a:lnTo>
                  <a:pt x="3451" y="173"/>
                </a:lnTo>
                <a:lnTo>
                  <a:pt x="2991" y="58"/>
                </a:lnTo>
                <a:lnTo>
                  <a:pt x="2531" y="1"/>
                </a:lnTo>
                <a:close/>
              </a:path>
            </a:pathLst>
          </a:custGeom>
          <a:solidFill>
            <a:srgbClr val="FE6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theme" Target="../theme/theme2.xml"/><Relationship Id="rId10" Type="http://schemas.openxmlformats.org/officeDocument/2006/relationships/slideLayout" Target="../slideLayouts/slideLayout20.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507075" y="205975"/>
            <a:ext cx="6129900" cy="857400"/>
          </a:xfrm>
          <a:prstGeom prst="rect">
            <a:avLst/>
          </a:prstGeom>
          <a:noFill/>
          <a:ln>
            <a:noFill/>
          </a:ln>
        </p:spPr>
        <p:txBody>
          <a:bodyPr anchorCtr="0" anchor="ctr" bIns="0" lIns="0" spcFirstLastPara="1" rIns="0" wrap="square" tIns="0"/>
          <a:lstStyle>
            <a:lvl1pPr lvl="0" algn="ctr">
              <a:spcBef>
                <a:spcPts val="0"/>
              </a:spcBef>
              <a:spcAft>
                <a:spcPts val="0"/>
              </a:spcAft>
              <a:buClr>
                <a:srgbClr val="FE6594"/>
              </a:buClr>
              <a:buSzPts val="3000"/>
              <a:buFont typeface="Pacifico"/>
              <a:buNone/>
              <a:defRPr sz="3000">
                <a:solidFill>
                  <a:srgbClr val="FE6594"/>
                </a:solidFill>
                <a:latin typeface="Pacifico"/>
                <a:ea typeface="Pacifico"/>
                <a:cs typeface="Pacifico"/>
                <a:sym typeface="Pacifico"/>
              </a:defRPr>
            </a:lvl1pPr>
            <a:lvl2pPr lvl="1" algn="ctr">
              <a:spcBef>
                <a:spcPts val="0"/>
              </a:spcBef>
              <a:spcAft>
                <a:spcPts val="0"/>
              </a:spcAft>
              <a:buClr>
                <a:srgbClr val="FE6594"/>
              </a:buClr>
              <a:buSzPts val="3000"/>
              <a:buFont typeface="Pacifico"/>
              <a:buNone/>
              <a:defRPr sz="3000">
                <a:solidFill>
                  <a:srgbClr val="FE6594"/>
                </a:solidFill>
                <a:latin typeface="Pacifico"/>
                <a:ea typeface="Pacifico"/>
                <a:cs typeface="Pacifico"/>
                <a:sym typeface="Pacifico"/>
              </a:defRPr>
            </a:lvl2pPr>
            <a:lvl3pPr lvl="2" algn="ctr">
              <a:spcBef>
                <a:spcPts val="0"/>
              </a:spcBef>
              <a:spcAft>
                <a:spcPts val="0"/>
              </a:spcAft>
              <a:buClr>
                <a:srgbClr val="FE6594"/>
              </a:buClr>
              <a:buSzPts val="3000"/>
              <a:buFont typeface="Pacifico"/>
              <a:buNone/>
              <a:defRPr sz="3000">
                <a:solidFill>
                  <a:srgbClr val="FE6594"/>
                </a:solidFill>
                <a:latin typeface="Pacifico"/>
                <a:ea typeface="Pacifico"/>
                <a:cs typeface="Pacifico"/>
                <a:sym typeface="Pacifico"/>
              </a:defRPr>
            </a:lvl3pPr>
            <a:lvl4pPr lvl="3" algn="ctr">
              <a:spcBef>
                <a:spcPts val="0"/>
              </a:spcBef>
              <a:spcAft>
                <a:spcPts val="0"/>
              </a:spcAft>
              <a:buClr>
                <a:srgbClr val="FE6594"/>
              </a:buClr>
              <a:buSzPts val="3000"/>
              <a:buFont typeface="Pacifico"/>
              <a:buNone/>
              <a:defRPr sz="3000">
                <a:solidFill>
                  <a:srgbClr val="FE6594"/>
                </a:solidFill>
                <a:latin typeface="Pacifico"/>
                <a:ea typeface="Pacifico"/>
                <a:cs typeface="Pacifico"/>
                <a:sym typeface="Pacifico"/>
              </a:defRPr>
            </a:lvl4pPr>
            <a:lvl5pPr lvl="4" algn="ctr">
              <a:spcBef>
                <a:spcPts val="0"/>
              </a:spcBef>
              <a:spcAft>
                <a:spcPts val="0"/>
              </a:spcAft>
              <a:buClr>
                <a:srgbClr val="FE6594"/>
              </a:buClr>
              <a:buSzPts val="3000"/>
              <a:buFont typeface="Pacifico"/>
              <a:buNone/>
              <a:defRPr sz="3000">
                <a:solidFill>
                  <a:srgbClr val="FE6594"/>
                </a:solidFill>
                <a:latin typeface="Pacifico"/>
                <a:ea typeface="Pacifico"/>
                <a:cs typeface="Pacifico"/>
                <a:sym typeface="Pacifico"/>
              </a:defRPr>
            </a:lvl5pPr>
            <a:lvl6pPr lvl="5" algn="ctr">
              <a:spcBef>
                <a:spcPts val="0"/>
              </a:spcBef>
              <a:spcAft>
                <a:spcPts val="0"/>
              </a:spcAft>
              <a:buClr>
                <a:srgbClr val="FE6594"/>
              </a:buClr>
              <a:buSzPts val="3000"/>
              <a:buFont typeface="Pacifico"/>
              <a:buNone/>
              <a:defRPr sz="3000">
                <a:solidFill>
                  <a:srgbClr val="FE6594"/>
                </a:solidFill>
                <a:latin typeface="Pacifico"/>
                <a:ea typeface="Pacifico"/>
                <a:cs typeface="Pacifico"/>
                <a:sym typeface="Pacifico"/>
              </a:defRPr>
            </a:lvl6pPr>
            <a:lvl7pPr lvl="6" algn="ctr">
              <a:spcBef>
                <a:spcPts val="0"/>
              </a:spcBef>
              <a:spcAft>
                <a:spcPts val="0"/>
              </a:spcAft>
              <a:buClr>
                <a:srgbClr val="FE6594"/>
              </a:buClr>
              <a:buSzPts val="3000"/>
              <a:buFont typeface="Pacifico"/>
              <a:buNone/>
              <a:defRPr sz="3000">
                <a:solidFill>
                  <a:srgbClr val="FE6594"/>
                </a:solidFill>
                <a:latin typeface="Pacifico"/>
                <a:ea typeface="Pacifico"/>
                <a:cs typeface="Pacifico"/>
                <a:sym typeface="Pacifico"/>
              </a:defRPr>
            </a:lvl7pPr>
            <a:lvl8pPr lvl="7" algn="ctr">
              <a:spcBef>
                <a:spcPts val="0"/>
              </a:spcBef>
              <a:spcAft>
                <a:spcPts val="0"/>
              </a:spcAft>
              <a:buClr>
                <a:srgbClr val="FE6594"/>
              </a:buClr>
              <a:buSzPts val="3000"/>
              <a:buFont typeface="Pacifico"/>
              <a:buNone/>
              <a:defRPr sz="3000">
                <a:solidFill>
                  <a:srgbClr val="FE6594"/>
                </a:solidFill>
                <a:latin typeface="Pacifico"/>
                <a:ea typeface="Pacifico"/>
                <a:cs typeface="Pacifico"/>
                <a:sym typeface="Pacifico"/>
              </a:defRPr>
            </a:lvl8pPr>
            <a:lvl9pPr lvl="8" algn="ctr">
              <a:spcBef>
                <a:spcPts val="0"/>
              </a:spcBef>
              <a:spcAft>
                <a:spcPts val="0"/>
              </a:spcAft>
              <a:buClr>
                <a:srgbClr val="FE6594"/>
              </a:buClr>
              <a:buSzPts val="3000"/>
              <a:buFont typeface="Pacifico"/>
              <a:buNone/>
              <a:defRPr sz="3000">
                <a:solidFill>
                  <a:srgbClr val="FE6594"/>
                </a:solidFill>
                <a:latin typeface="Pacifico"/>
                <a:ea typeface="Pacifico"/>
                <a:cs typeface="Pacifico"/>
                <a:sym typeface="Pacifico"/>
              </a:defRPr>
            </a:lvl9pPr>
          </a:lstStyle>
          <a:p/>
        </p:txBody>
      </p:sp>
      <p:sp>
        <p:nvSpPr>
          <p:cNvPr id="7" name="Google Shape;7;p1"/>
          <p:cNvSpPr txBox="1"/>
          <p:nvPr>
            <p:ph idx="1" type="body"/>
          </p:nvPr>
        </p:nvSpPr>
        <p:spPr>
          <a:xfrm>
            <a:off x="1507075" y="1200147"/>
            <a:ext cx="6129900" cy="3725700"/>
          </a:xfrm>
          <a:prstGeom prst="rect">
            <a:avLst/>
          </a:prstGeom>
          <a:noFill/>
          <a:ln>
            <a:noFill/>
          </a:ln>
        </p:spPr>
        <p:txBody>
          <a:bodyPr anchorCtr="0" anchor="t" bIns="0" lIns="0" spcFirstLastPara="1" rIns="0" wrap="square" tIns="0"/>
          <a:lstStyle>
            <a:lvl1pPr indent="-381000" lvl="0" marL="457200">
              <a:spcBef>
                <a:spcPts val="600"/>
              </a:spcBef>
              <a:spcAft>
                <a:spcPts val="0"/>
              </a:spcAft>
              <a:buClr>
                <a:srgbClr val="8FF1ED"/>
              </a:buClr>
              <a:buSzPts val="2400"/>
              <a:buFont typeface="Roboto Slab Light"/>
              <a:buChar char="﹡"/>
              <a:defRPr sz="2400">
                <a:solidFill>
                  <a:srgbClr val="627281"/>
                </a:solidFill>
                <a:latin typeface="Roboto Slab Light"/>
                <a:ea typeface="Roboto Slab Light"/>
                <a:cs typeface="Roboto Slab Light"/>
                <a:sym typeface="Roboto Slab Light"/>
              </a:defRPr>
            </a:lvl1pPr>
            <a:lvl2pPr indent="-381000" lvl="1" marL="914400">
              <a:spcBef>
                <a:spcPts val="0"/>
              </a:spcBef>
              <a:spcAft>
                <a:spcPts val="0"/>
              </a:spcAft>
              <a:buClr>
                <a:srgbClr val="FE6594"/>
              </a:buClr>
              <a:buSzPts val="2400"/>
              <a:buFont typeface="Roboto Slab Light"/>
              <a:buChar char="○"/>
              <a:defRPr sz="2400">
                <a:solidFill>
                  <a:srgbClr val="627281"/>
                </a:solidFill>
                <a:latin typeface="Roboto Slab Light"/>
                <a:ea typeface="Roboto Slab Light"/>
                <a:cs typeface="Roboto Slab Light"/>
                <a:sym typeface="Roboto Slab Light"/>
              </a:defRPr>
            </a:lvl2pPr>
            <a:lvl3pPr indent="-381000" lvl="2" marL="1371600">
              <a:spcBef>
                <a:spcPts val="0"/>
              </a:spcBef>
              <a:spcAft>
                <a:spcPts val="0"/>
              </a:spcAft>
              <a:buClr>
                <a:srgbClr val="FEB794"/>
              </a:buClr>
              <a:buSzPts val="2400"/>
              <a:buFont typeface="Roboto Slab Light"/>
              <a:buChar char="■"/>
              <a:defRPr sz="2400">
                <a:solidFill>
                  <a:srgbClr val="627281"/>
                </a:solidFill>
                <a:latin typeface="Roboto Slab Light"/>
                <a:ea typeface="Roboto Slab Light"/>
                <a:cs typeface="Roboto Slab Light"/>
                <a:sym typeface="Roboto Slab Light"/>
              </a:defRPr>
            </a:lvl3pPr>
            <a:lvl4pPr indent="-381000" lvl="3" marL="1828800">
              <a:spcBef>
                <a:spcPts val="0"/>
              </a:spcBef>
              <a:spcAft>
                <a:spcPts val="0"/>
              </a:spcAft>
              <a:buClr>
                <a:srgbClr val="FFDB5C"/>
              </a:buClr>
              <a:buSzPts val="2400"/>
              <a:buFont typeface="Roboto Slab Light"/>
              <a:buChar char="●"/>
              <a:defRPr sz="2400">
                <a:solidFill>
                  <a:srgbClr val="627281"/>
                </a:solidFill>
                <a:latin typeface="Roboto Slab Light"/>
                <a:ea typeface="Roboto Slab Light"/>
                <a:cs typeface="Roboto Slab Light"/>
                <a:sym typeface="Roboto Slab Light"/>
              </a:defRPr>
            </a:lvl4pPr>
            <a:lvl5pPr indent="-381000" lvl="4" marL="2286000">
              <a:spcBef>
                <a:spcPts val="0"/>
              </a:spcBef>
              <a:spcAft>
                <a:spcPts val="0"/>
              </a:spcAft>
              <a:buClr>
                <a:srgbClr val="7B77C8"/>
              </a:buClr>
              <a:buSzPts val="2400"/>
              <a:buFont typeface="Roboto Slab Light"/>
              <a:buChar char="○"/>
              <a:defRPr sz="2400">
                <a:solidFill>
                  <a:srgbClr val="627281"/>
                </a:solidFill>
                <a:latin typeface="Roboto Slab Light"/>
                <a:ea typeface="Roboto Slab Light"/>
                <a:cs typeface="Roboto Slab Light"/>
                <a:sym typeface="Roboto Slab Light"/>
              </a:defRPr>
            </a:lvl5pPr>
            <a:lvl6pPr indent="-381000" lvl="5" marL="2743200">
              <a:spcBef>
                <a:spcPts val="0"/>
              </a:spcBef>
              <a:spcAft>
                <a:spcPts val="0"/>
              </a:spcAft>
              <a:buClr>
                <a:srgbClr val="4CC3F8"/>
              </a:buClr>
              <a:buSzPts val="2400"/>
              <a:buFont typeface="Roboto Slab Light"/>
              <a:buChar char="■"/>
              <a:defRPr sz="2400">
                <a:solidFill>
                  <a:srgbClr val="627281"/>
                </a:solidFill>
                <a:latin typeface="Roboto Slab Light"/>
                <a:ea typeface="Roboto Slab Light"/>
                <a:cs typeface="Roboto Slab Light"/>
                <a:sym typeface="Roboto Slab Light"/>
              </a:defRPr>
            </a:lvl6pPr>
            <a:lvl7pPr indent="-381000" lvl="6" marL="3200400">
              <a:spcBef>
                <a:spcPts val="0"/>
              </a:spcBef>
              <a:spcAft>
                <a:spcPts val="0"/>
              </a:spcAft>
              <a:buClr>
                <a:srgbClr val="627281"/>
              </a:buClr>
              <a:buSzPts val="2400"/>
              <a:buFont typeface="Roboto Slab Light"/>
              <a:buChar char="●"/>
              <a:defRPr sz="2400">
                <a:solidFill>
                  <a:srgbClr val="627281"/>
                </a:solidFill>
                <a:latin typeface="Roboto Slab Light"/>
                <a:ea typeface="Roboto Slab Light"/>
                <a:cs typeface="Roboto Slab Light"/>
                <a:sym typeface="Roboto Slab Light"/>
              </a:defRPr>
            </a:lvl7pPr>
            <a:lvl8pPr indent="-381000" lvl="7" marL="3657600">
              <a:spcBef>
                <a:spcPts val="0"/>
              </a:spcBef>
              <a:spcAft>
                <a:spcPts val="0"/>
              </a:spcAft>
              <a:buClr>
                <a:srgbClr val="627281"/>
              </a:buClr>
              <a:buSzPts val="2400"/>
              <a:buFont typeface="Roboto Slab Light"/>
              <a:buChar char="○"/>
              <a:defRPr sz="2400">
                <a:solidFill>
                  <a:srgbClr val="627281"/>
                </a:solidFill>
                <a:latin typeface="Roboto Slab Light"/>
                <a:ea typeface="Roboto Slab Light"/>
                <a:cs typeface="Roboto Slab Light"/>
                <a:sym typeface="Roboto Slab Light"/>
              </a:defRPr>
            </a:lvl8pPr>
            <a:lvl9pPr indent="-381000" lvl="8" marL="4114800">
              <a:spcBef>
                <a:spcPts val="0"/>
              </a:spcBef>
              <a:spcAft>
                <a:spcPts val="0"/>
              </a:spcAft>
              <a:buClr>
                <a:srgbClr val="627281"/>
              </a:buClr>
              <a:buSzPts val="2400"/>
              <a:buFont typeface="Roboto Slab Light"/>
              <a:buChar char="■"/>
              <a:defRPr sz="2400">
                <a:solidFill>
                  <a:srgbClr val="627281"/>
                </a:solidFill>
                <a:latin typeface="Roboto Slab Light"/>
                <a:ea typeface="Roboto Slab Light"/>
                <a:cs typeface="Roboto Slab Light"/>
                <a:sym typeface="Roboto Slab Light"/>
              </a:defRPr>
            </a:lvl9pPr>
          </a:lstStyle>
          <a:p/>
        </p:txBody>
      </p:sp>
      <p:sp>
        <p:nvSpPr>
          <p:cNvPr id="8" name="Google Shape;8;p1"/>
          <p:cNvSpPr txBox="1"/>
          <p:nvPr>
            <p:ph idx="12" type="sldNum"/>
          </p:nvPr>
        </p:nvSpPr>
        <p:spPr>
          <a:xfrm>
            <a:off x="4297650" y="4749851"/>
            <a:ext cx="548700" cy="393600"/>
          </a:xfrm>
          <a:prstGeom prst="rect">
            <a:avLst/>
          </a:prstGeom>
          <a:noFill/>
          <a:ln>
            <a:noFill/>
          </a:ln>
        </p:spPr>
        <p:txBody>
          <a:bodyPr anchorCtr="0" anchor="ctr" bIns="0" lIns="0" spcFirstLastPara="1" rIns="0" wrap="square" tIns="0">
            <a:noAutofit/>
          </a:bodyPr>
          <a:lstStyle>
            <a:lvl1pPr lvl="0" algn="ctr">
              <a:buNone/>
              <a:defRPr sz="1300">
                <a:solidFill>
                  <a:srgbClr val="FE6594"/>
                </a:solidFill>
                <a:latin typeface="Roboto Slab Light"/>
                <a:ea typeface="Roboto Slab Light"/>
                <a:cs typeface="Roboto Slab Light"/>
                <a:sym typeface="Roboto Slab Light"/>
              </a:defRPr>
            </a:lvl1pPr>
            <a:lvl2pPr lvl="1" algn="ctr">
              <a:buNone/>
              <a:defRPr sz="1300">
                <a:solidFill>
                  <a:srgbClr val="FE6594"/>
                </a:solidFill>
                <a:latin typeface="Roboto Slab Light"/>
                <a:ea typeface="Roboto Slab Light"/>
                <a:cs typeface="Roboto Slab Light"/>
                <a:sym typeface="Roboto Slab Light"/>
              </a:defRPr>
            </a:lvl2pPr>
            <a:lvl3pPr lvl="2" algn="ctr">
              <a:buNone/>
              <a:defRPr sz="1300">
                <a:solidFill>
                  <a:srgbClr val="FE6594"/>
                </a:solidFill>
                <a:latin typeface="Roboto Slab Light"/>
                <a:ea typeface="Roboto Slab Light"/>
                <a:cs typeface="Roboto Slab Light"/>
                <a:sym typeface="Roboto Slab Light"/>
              </a:defRPr>
            </a:lvl3pPr>
            <a:lvl4pPr lvl="3" algn="ctr">
              <a:buNone/>
              <a:defRPr sz="1300">
                <a:solidFill>
                  <a:srgbClr val="FE6594"/>
                </a:solidFill>
                <a:latin typeface="Roboto Slab Light"/>
                <a:ea typeface="Roboto Slab Light"/>
                <a:cs typeface="Roboto Slab Light"/>
                <a:sym typeface="Roboto Slab Light"/>
              </a:defRPr>
            </a:lvl4pPr>
            <a:lvl5pPr lvl="4" algn="ctr">
              <a:buNone/>
              <a:defRPr sz="1300">
                <a:solidFill>
                  <a:srgbClr val="FE6594"/>
                </a:solidFill>
                <a:latin typeface="Roboto Slab Light"/>
                <a:ea typeface="Roboto Slab Light"/>
                <a:cs typeface="Roboto Slab Light"/>
                <a:sym typeface="Roboto Slab Light"/>
              </a:defRPr>
            </a:lvl5pPr>
            <a:lvl6pPr lvl="5" algn="ctr">
              <a:buNone/>
              <a:defRPr sz="1300">
                <a:solidFill>
                  <a:srgbClr val="FE6594"/>
                </a:solidFill>
                <a:latin typeface="Roboto Slab Light"/>
                <a:ea typeface="Roboto Slab Light"/>
                <a:cs typeface="Roboto Slab Light"/>
                <a:sym typeface="Roboto Slab Light"/>
              </a:defRPr>
            </a:lvl6pPr>
            <a:lvl7pPr lvl="6" algn="ctr">
              <a:buNone/>
              <a:defRPr sz="1300">
                <a:solidFill>
                  <a:srgbClr val="FE6594"/>
                </a:solidFill>
                <a:latin typeface="Roboto Slab Light"/>
                <a:ea typeface="Roboto Slab Light"/>
                <a:cs typeface="Roboto Slab Light"/>
                <a:sym typeface="Roboto Slab Light"/>
              </a:defRPr>
            </a:lvl7pPr>
            <a:lvl8pPr lvl="7" algn="ctr">
              <a:buNone/>
              <a:defRPr sz="1300">
                <a:solidFill>
                  <a:srgbClr val="FE6594"/>
                </a:solidFill>
                <a:latin typeface="Roboto Slab Light"/>
                <a:ea typeface="Roboto Slab Light"/>
                <a:cs typeface="Roboto Slab Light"/>
                <a:sym typeface="Roboto Slab Light"/>
              </a:defRPr>
            </a:lvl8pPr>
            <a:lvl9pPr lvl="8" algn="ctr">
              <a:buNone/>
              <a:defRPr sz="1300">
                <a:solidFill>
                  <a:srgbClr val="FE6594"/>
                </a:solidFill>
                <a:latin typeface="Roboto Slab Light"/>
                <a:ea typeface="Roboto Slab Light"/>
                <a:cs typeface="Roboto Slab Light"/>
                <a:sym typeface="Roboto Slab Light"/>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346" name="Shape 346"/>
        <p:cNvGrpSpPr/>
        <p:nvPr/>
      </p:nvGrpSpPr>
      <p:grpSpPr>
        <a:xfrm>
          <a:off x="0" y="0"/>
          <a:ext cx="0" cy="0"/>
          <a:chOff x="0" y="0"/>
          <a:chExt cx="0" cy="0"/>
        </a:xfrm>
      </p:grpSpPr>
      <p:sp>
        <p:nvSpPr>
          <p:cNvPr id="347" name="Google Shape;347;p12"/>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lstStyle>
            <a:lvl1pPr indent="-381000" lvl="0" marL="4572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indent="-355600" lvl="1" marL="9144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indent="-355600" lvl="2" marL="1371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indent="-342900" lvl="3" marL="18288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indent="-342900" lvl="4" marL="22860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indent="-342900" lvl="5" marL="27432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indent="-342900" lvl="6" marL="32004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sp>
        <p:nvSpPr>
          <p:cNvPr id="348" name="Google Shape;348;p12"/>
          <p:cNvSpPr txBox="1"/>
          <p:nvPr>
            <p:ph type="title"/>
          </p:nvPr>
        </p:nvSpPr>
        <p:spPr>
          <a:xfrm>
            <a:off x="1381250" y="937117"/>
            <a:ext cx="6809700" cy="435600"/>
          </a:xfrm>
          <a:prstGeom prst="rect">
            <a:avLst/>
          </a:prstGeom>
          <a:noFill/>
          <a:ln>
            <a:noFill/>
          </a:ln>
        </p:spPr>
        <p:txBody>
          <a:bodyPr anchorCtr="0" anchor="ctr" bIns="91425" lIns="91425" spcFirstLastPara="1" rIns="91425" wrap="square" tIns="91425"/>
          <a:lstStyle>
            <a:lvl1pPr lvl="0" rtl="0">
              <a:spcBef>
                <a:spcPts val="0"/>
              </a:spcBef>
              <a:spcAft>
                <a:spcPts val="0"/>
              </a:spcAft>
              <a:buSzPts val="2000"/>
              <a:buFont typeface="Lora"/>
              <a:buNone/>
              <a:defRPr b="1" sz="2000">
                <a:latin typeface="Lora"/>
                <a:ea typeface="Lora"/>
                <a:cs typeface="Lora"/>
                <a:sym typeface="Lora"/>
              </a:defRPr>
            </a:lvl1pPr>
            <a:lvl2pPr lvl="1" rtl="0">
              <a:spcBef>
                <a:spcPts val="0"/>
              </a:spcBef>
              <a:spcAft>
                <a:spcPts val="0"/>
              </a:spcAft>
              <a:buSzPts val="2000"/>
              <a:buFont typeface="Lora"/>
              <a:buNone/>
              <a:defRPr b="1" sz="2000">
                <a:latin typeface="Lora"/>
                <a:ea typeface="Lora"/>
                <a:cs typeface="Lora"/>
                <a:sym typeface="Lora"/>
              </a:defRPr>
            </a:lvl2pPr>
            <a:lvl3pPr lvl="2" rtl="0">
              <a:spcBef>
                <a:spcPts val="0"/>
              </a:spcBef>
              <a:spcAft>
                <a:spcPts val="0"/>
              </a:spcAft>
              <a:buSzPts val="2000"/>
              <a:buFont typeface="Lora"/>
              <a:buNone/>
              <a:defRPr b="1" sz="2000">
                <a:latin typeface="Lora"/>
                <a:ea typeface="Lora"/>
                <a:cs typeface="Lora"/>
                <a:sym typeface="Lora"/>
              </a:defRPr>
            </a:lvl3pPr>
            <a:lvl4pPr lvl="3" rtl="0">
              <a:spcBef>
                <a:spcPts val="0"/>
              </a:spcBef>
              <a:spcAft>
                <a:spcPts val="0"/>
              </a:spcAft>
              <a:buSzPts val="2000"/>
              <a:buFont typeface="Lora"/>
              <a:buNone/>
              <a:defRPr b="1" sz="2000">
                <a:latin typeface="Lora"/>
                <a:ea typeface="Lora"/>
                <a:cs typeface="Lora"/>
                <a:sym typeface="Lora"/>
              </a:defRPr>
            </a:lvl4pPr>
            <a:lvl5pPr lvl="4" rtl="0">
              <a:spcBef>
                <a:spcPts val="0"/>
              </a:spcBef>
              <a:spcAft>
                <a:spcPts val="0"/>
              </a:spcAft>
              <a:buSzPts val="2000"/>
              <a:buFont typeface="Lora"/>
              <a:buNone/>
              <a:defRPr b="1" sz="2000">
                <a:latin typeface="Lora"/>
                <a:ea typeface="Lora"/>
                <a:cs typeface="Lora"/>
                <a:sym typeface="Lora"/>
              </a:defRPr>
            </a:lvl5pPr>
            <a:lvl6pPr lvl="5" rtl="0">
              <a:spcBef>
                <a:spcPts val="0"/>
              </a:spcBef>
              <a:spcAft>
                <a:spcPts val="0"/>
              </a:spcAft>
              <a:buSzPts val="2000"/>
              <a:buFont typeface="Lora"/>
              <a:buNone/>
              <a:defRPr b="1" sz="2000">
                <a:latin typeface="Lora"/>
                <a:ea typeface="Lora"/>
                <a:cs typeface="Lora"/>
                <a:sym typeface="Lora"/>
              </a:defRPr>
            </a:lvl6pPr>
            <a:lvl7pPr lvl="6" rtl="0">
              <a:spcBef>
                <a:spcPts val="0"/>
              </a:spcBef>
              <a:spcAft>
                <a:spcPts val="0"/>
              </a:spcAft>
              <a:buSzPts val="2000"/>
              <a:buFont typeface="Lora"/>
              <a:buNone/>
              <a:defRPr b="1" sz="2000">
                <a:latin typeface="Lora"/>
                <a:ea typeface="Lora"/>
                <a:cs typeface="Lora"/>
                <a:sym typeface="Lora"/>
              </a:defRPr>
            </a:lvl7pPr>
            <a:lvl8pPr lvl="7" rtl="0">
              <a:spcBef>
                <a:spcPts val="0"/>
              </a:spcBef>
              <a:spcAft>
                <a:spcPts val="0"/>
              </a:spcAft>
              <a:buSzPts val="2000"/>
              <a:buFont typeface="Lora"/>
              <a:buNone/>
              <a:defRPr b="1" sz="2000">
                <a:latin typeface="Lora"/>
                <a:ea typeface="Lora"/>
                <a:cs typeface="Lora"/>
                <a:sym typeface="Lora"/>
              </a:defRPr>
            </a:lvl8pPr>
            <a:lvl9pPr lvl="8" rtl="0">
              <a:spcBef>
                <a:spcPts val="0"/>
              </a:spcBef>
              <a:spcAft>
                <a:spcPts val="0"/>
              </a:spcAft>
              <a:buSzPts val="2000"/>
              <a:buFont typeface="Lora"/>
              <a:buNone/>
              <a:defRPr b="1" sz="2000">
                <a:latin typeface="Lora"/>
                <a:ea typeface="Lora"/>
                <a:cs typeface="Lora"/>
                <a:sym typeface="Lora"/>
              </a:defRPr>
            </a:lvl9pPr>
          </a:lstStyle>
          <a:p/>
        </p:txBody>
      </p:sp>
      <p:sp>
        <p:nvSpPr>
          <p:cNvPr id="349" name="Google Shape;349;p1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lvl="0" rtl="0" algn="r">
              <a:buNone/>
              <a:defRPr sz="1000">
                <a:solidFill>
                  <a:srgbClr val="1D1D1B"/>
                </a:solidFill>
                <a:latin typeface="Lora"/>
                <a:ea typeface="Lora"/>
                <a:cs typeface="Lora"/>
                <a:sym typeface="Lora"/>
              </a:defRPr>
            </a:lvl1pPr>
            <a:lvl2pPr lvl="1" rtl="0" algn="r">
              <a:buNone/>
              <a:defRPr sz="1000">
                <a:solidFill>
                  <a:srgbClr val="1D1D1B"/>
                </a:solidFill>
                <a:latin typeface="Lora"/>
                <a:ea typeface="Lora"/>
                <a:cs typeface="Lora"/>
                <a:sym typeface="Lora"/>
              </a:defRPr>
            </a:lvl2pPr>
            <a:lvl3pPr lvl="2" rtl="0" algn="r">
              <a:buNone/>
              <a:defRPr sz="1000">
                <a:solidFill>
                  <a:srgbClr val="1D1D1B"/>
                </a:solidFill>
                <a:latin typeface="Lora"/>
                <a:ea typeface="Lora"/>
                <a:cs typeface="Lora"/>
                <a:sym typeface="Lora"/>
              </a:defRPr>
            </a:lvl3pPr>
            <a:lvl4pPr lvl="3" rtl="0" algn="r">
              <a:buNone/>
              <a:defRPr sz="1000">
                <a:solidFill>
                  <a:srgbClr val="1D1D1B"/>
                </a:solidFill>
                <a:latin typeface="Lora"/>
                <a:ea typeface="Lora"/>
                <a:cs typeface="Lora"/>
                <a:sym typeface="Lora"/>
              </a:defRPr>
            </a:lvl4pPr>
            <a:lvl5pPr lvl="4" rtl="0" algn="r">
              <a:buNone/>
              <a:defRPr sz="1000">
                <a:solidFill>
                  <a:srgbClr val="1D1D1B"/>
                </a:solidFill>
                <a:latin typeface="Lora"/>
                <a:ea typeface="Lora"/>
                <a:cs typeface="Lora"/>
                <a:sym typeface="Lora"/>
              </a:defRPr>
            </a:lvl5pPr>
            <a:lvl6pPr lvl="5" rtl="0" algn="r">
              <a:buNone/>
              <a:defRPr sz="1000">
                <a:solidFill>
                  <a:srgbClr val="1D1D1B"/>
                </a:solidFill>
                <a:latin typeface="Lora"/>
                <a:ea typeface="Lora"/>
                <a:cs typeface="Lora"/>
                <a:sym typeface="Lora"/>
              </a:defRPr>
            </a:lvl6pPr>
            <a:lvl7pPr lvl="6" rtl="0" algn="r">
              <a:buNone/>
              <a:defRPr sz="1000">
                <a:solidFill>
                  <a:srgbClr val="1D1D1B"/>
                </a:solidFill>
                <a:latin typeface="Lora"/>
                <a:ea typeface="Lora"/>
                <a:cs typeface="Lora"/>
                <a:sym typeface="Lora"/>
              </a:defRPr>
            </a:lvl7pPr>
            <a:lvl8pPr lvl="7" rtl="0" algn="r">
              <a:buNone/>
              <a:defRPr sz="1000">
                <a:solidFill>
                  <a:srgbClr val="1D1D1B"/>
                </a:solidFill>
                <a:latin typeface="Lora"/>
                <a:ea typeface="Lora"/>
                <a:cs typeface="Lora"/>
                <a:sym typeface="Lora"/>
              </a:defRPr>
            </a:lvl8pPr>
            <a:lvl9pPr lvl="8" rtl="0" algn="r">
              <a:buNone/>
              <a:defRPr sz="1000">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hyperlink" Target="https://womensmentalhealth.org/posts/announcing-mgh-perinatal-depression-scale-apple-store/" TargetMode="External"/><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hyperlink" Target="https://merckformothers.com/" TargetMode="External"/><Relationship Id="rId4" Type="http://schemas.openxmlformats.org/officeDocument/2006/relationships/image" Target="../media/image5.png"/><Relationship Id="rId9" Type="http://schemas.openxmlformats.org/officeDocument/2006/relationships/image" Target="../media/image13.png"/><Relationship Id="rId5" Type="http://schemas.openxmlformats.org/officeDocument/2006/relationships/image" Target="../media/image11.png"/><Relationship Id="rId6" Type="http://schemas.openxmlformats.org/officeDocument/2006/relationships/hyperlink" Target="https://static.businessinsider.com/image/519b8a97eab8eaee4300000b-750.jpg" TargetMode="External"/><Relationship Id="rId7" Type="http://schemas.openxmlformats.org/officeDocument/2006/relationships/image" Target="../media/image9.jpg"/><Relationship Id="rId8" Type="http://schemas.openxmlformats.org/officeDocument/2006/relationships/hyperlink" Target="https://www.2ndvote.com/business-entity/johnson-johnso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11" name="Shape 411"/>
        <p:cNvGrpSpPr/>
        <p:nvPr/>
      </p:nvGrpSpPr>
      <p:grpSpPr>
        <a:xfrm>
          <a:off x="0" y="0"/>
          <a:ext cx="0" cy="0"/>
          <a:chOff x="0" y="0"/>
          <a:chExt cx="0" cy="0"/>
        </a:xfrm>
      </p:grpSpPr>
      <p:cxnSp>
        <p:nvCxnSpPr>
          <p:cNvPr id="412" name="Google Shape;412;p23"/>
          <p:cNvCxnSpPr/>
          <p:nvPr/>
        </p:nvCxnSpPr>
        <p:spPr>
          <a:xfrm>
            <a:off x="6450" y="971550"/>
            <a:ext cx="2397300" cy="0"/>
          </a:xfrm>
          <a:prstGeom prst="straightConnector1">
            <a:avLst/>
          </a:prstGeom>
          <a:noFill/>
          <a:ln cap="flat" cmpd="sng" w="9525">
            <a:solidFill>
              <a:srgbClr val="CCCCCC"/>
            </a:solidFill>
            <a:prstDash val="solid"/>
            <a:round/>
            <a:headEnd len="med" w="med" type="none"/>
            <a:tailEnd len="med" w="med" type="none"/>
          </a:ln>
        </p:spPr>
      </p:cxnSp>
      <p:sp>
        <p:nvSpPr>
          <p:cNvPr id="413" name="Google Shape;413;p23"/>
          <p:cNvSpPr txBox="1"/>
          <p:nvPr>
            <p:ph idx="4294967295" type="ctrTitle"/>
          </p:nvPr>
        </p:nvSpPr>
        <p:spPr>
          <a:xfrm>
            <a:off x="2118000" y="359350"/>
            <a:ext cx="49080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NewMoms</a:t>
            </a:r>
            <a:endParaRPr sz="6000"/>
          </a:p>
        </p:txBody>
      </p:sp>
      <p:cxnSp>
        <p:nvCxnSpPr>
          <p:cNvPr id="414" name="Google Shape;414;p23"/>
          <p:cNvCxnSpPr/>
          <p:nvPr/>
        </p:nvCxnSpPr>
        <p:spPr>
          <a:xfrm>
            <a:off x="6509400" y="953575"/>
            <a:ext cx="2634600" cy="18000"/>
          </a:xfrm>
          <a:prstGeom prst="straightConnector1">
            <a:avLst/>
          </a:prstGeom>
          <a:noFill/>
          <a:ln cap="flat" cmpd="sng" w="9525">
            <a:solidFill>
              <a:srgbClr val="CCCCCC"/>
            </a:solidFill>
            <a:prstDash val="solid"/>
            <a:round/>
            <a:headEnd len="med" w="med" type="none"/>
            <a:tailEnd len="med" w="med" type="none"/>
          </a:ln>
        </p:spPr>
      </p:cxnSp>
      <p:sp>
        <p:nvSpPr>
          <p:cNvPr id="415" name="Google Shape;415;p23"/>
          <p:cNvSpPr txBox="1"/>
          <p:nvPr>
            <p:ph idx="4294967295" type="subTitle"/>
          </p:nvPr>
        </p:nvSpPr>
        <p:spPr>
          <a:xfrm>
            <a:off x="749575" y="3754453"/>
            <a:ext cx="7772400" cy="78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3000"/>
              <a:t>Personal pregnancy data analytics app </a:t>
            </a:r>
            <a:endParaRPr sz="3000"/>
          </a:p>
          <a:p>
            <a:pPr indent="0" lvl="0" marL="0" rtl="0" algn="ctr">
              <a:spcBef>
                <a:spcPts val="600"/>
              </a:spcBef>
              <a:spcAft>
                <a:spcPts val="0"/>
              </a:spcAft>
              <a:buNone/>
            </a:pPr>
            <a:r>
              <a:rPr lang="en" sz="3000"/>
              <a:t>for postpartum depression</a:t>
            </a:r>
            <a:endParaRPr sz="3000"/>
          </a:p>
        </p:txBody>
      </p:sp>
      <p:pic>
        <p:nvPicPr>
          <p:cNvPr id="416" name="Google Shape;416;p23"/>
          <p:cNvPicPr preferRelativeResize="0"/>
          <p:nvPr/>
        </p:nvPicPr>
        <p:blipFill>
          <a:blip r:embed="rId3">
            <a:alphaModFix/>
          </a:blip>
          <a:stretch>
            <a:fillRect/>
          </a:stretch>
        </p:blipFill>
        <p:spPr>
          <a:xfrm>
            <a:off x="3289625" y="1569675"/>
            <a:ext cx="2564750" cy="21565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4" name="Shape 544"/>
        <p:cNvGrpSpPr/>
        <p:nvPr/>
      </p:nvGrpSpPr>
      <p:grpSpPr>
        <a:xfrm>
          <a:off x="0" y="0"/>
          <a:ext cx="0" cy="0"/>
          <a:chOff x="0" y="0"/>
          <a:chExt cx="0" cy="0"/>
        </a:xfrm>
      </p:grpSpPr>
      <p:sp>
        <p:nvSpPr>
          <p:cNvPr id="545" name="Google Shape;545;p32"/>
          <p:cNvSpPr/>
          <p:nvPr/>
        </p:nvSpPr>
        <p:spPr>
          <a:xfrm>
            <a:off x="5339626" y="2857625"/>
            <a:ext cx="2166000" cy="2166000"/>
          </a:xfrm>
          <a:prstGeom prst="ellipse">
            <a:avLst/>
          </a:prstGeom>
          <a:solidFill>
            <a:srgbClr val="FF3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2"/>
          <p:cNvSpPr txBox="1"/>
          <p:nvPr/>
        </p:nvSpPr>
        <p:spPr>
          <a:xfrm>
            <a:off x="5339625" y="3589175"/>
            <a:ext cx="2166000" cy="7029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lang="en" sz="2400">
                <a:solidFill>
                  <a:schemeClr val="dk1"/>
                </a:solidFill>
                <a:latin typeface="Quattrocento Sans"/>
                <a:ea typeface="Quattrocento Sans"/>
                <a:cs typeface="Quattrocento Sans"/>
                <a:sym typeface="Quattrocento Sans"/>
              </a:rPr>
              <a:t>Accessibility</a:t>
            </a:r>
            <a:endParaRPr sz="2400">
              <a:solidFill>
                <a:srgbClr val="FFFFFF"/>
              </a:solidFill>
              <a:latin typeface="Roboto"/>
              <a:ea typeface="Roboto"/>
              <a:cs typeface="Roboto"/>
              <a:sym typeface="Roboto"/>
            </a:endParaRPr>
          </a:p>
        </p:txBody>
      </p:sp>
      <p:sp>
        <p:nvSpPr>
          <p:cNvPr id="547" name="Google Shape;547;p32"/>
          <p:cNvSpPr txBox="1"/>
          <p:nvPr>
            <p:ph type="title"/>
          </p:nvPr>
        </p:nvSpPr>
        <p:spPr>
          <a:xfrm>
            <a:off x="1381250" y="937125"/>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Competitive Intelligence</a:t>
            </a:r>
            <a:endParaRPr sz="2400"/>
          </a:p>
        </p:txBody>
      </p:sp>
      <p:sp>
        <p:nvSpPr>
          <p:cNvPr id="548" name="Google Shape;548;p32"/>
          <p:cNvSpPr/>
          <p:nvPr/>
        </p:nvSpPr>
        <p:spPr>
          <a:xfrm>
            <a:off x="6839475" y="1854350"/>
            <a:ext cx="2166000" cy="2166000"/>
          </a:xfrm>
          <a:prstGeom prst="ellipse">
            <a:avLst/>
          </a:prstGeom>
          <a:solidFill>
            <a:srgbClr val="FF64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2"/>
          <p:cNvSpPr/>
          <p:nvPr/>
        </p:nvSpPr>
        <p:spPr>
          <a:xfrm>
            <a:off x="5445600" y="868289"/>
            <a:ext cx="2166000" cy="2166000"/>
          </a:xfrm>
          <a:prstGeom prst="ellipse">
            <a:avLst/>
          </a:prstGeom>
          <a:solidFill>
            <a:srgbClr val="FFA7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2"/>
          <p:cNvSpPr txBox="1"/>
          <p:nvPr/>
        </p:nvSpPr>
        <p:spPr>
          <a:xfrm>
            <a:off x="6839475" y="2581450"/>
            <a:ext cx="2166000" cy="7029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lang="en" sz="2400">
                <a:solidFill>
                  <a:schemeClr val="dk1"/>
                </a:solidFill>
                <a:latin typeface="Quattrocento Sans"/>
                <a:ea typeface="Quattrocento Sans"/>
                <a:cs typeface="Quattrocento Sans"/>
                <a:sym typeface="Quattrocento Sans"/>
              </a:rPr>
              <a:t>Data Visualization</a:t>
            </a:r>
            <a:endParaRPr sz="2400">
              <a:solidFill>
                <a:srgbClr val="FFFFFF"/>
              </a:solidFill>
              <a:latin typeface="Roboto"/>
              <a:ea typeface="Roboto"/>
              <a:cs typeface="Roboto"/>
              <a:sym typeface="Roboto"/>
            </a:endParaRPr>
          </a:p>
        </p:txBody>
      </p:sp>
      <p:sp>
        <p:nvSpPr>
          <p:cNvPr id="551" name="Google Shape;551;p32"/>
          <p:cNvSpPr txBox="1"/>
          <p:nvPr/>
        </p:nvSpPr>
        <p:spPr>
          <a:xfrm>
            <a:off x="5445600" y="1607925"/>
            <a:ext cx="2166000" cy="7029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lang="en" sz="2400">
                <a:solidFill>
                  <a:schemeClr val="dk1"/>
                </a:solidFill>
                <a:latin typeface="Quattrocento Sans"/>
                <a:ea typeface="Quattrocento Sans"/>
                <a:cs typeface="Quattrocento Sans"/>
                <a:sym typeface="Quattrocento Sans"/>
              </a:rPr>
              <a:t>Gamification</a:t>
            </a:r>
            <a:endParaRPr sz="2400">
              <a:solidFill>
                <a:srgbClr val="FFFFFF"/>
              </a:solidFill>
              <a:latin typeface="Quattrocento Sans"/>
              <a:ea typeface="Quattrocento Sans"/>
              <a:cs typeface="Quattrocento Sans"/>
              <a:sym typeface="Quattrocento Sans"/>
            </a:endParaRPr>
          </a:p>
        </p:txBody>
      </p:sp>
      <p:pic>
        <p:nvPicPr>
          <p:cNvPr id="552" name="Google Shape;552;p32">
            <a:hlinkClick r:id="rId3"/>
          </p:cNvPr>
          <p:cNvPicPr preferRelativeResize="0"/>
          <p:nvPr/>
        </p:nvPicPr>
        <p:blipFill>
          <a:blip r:embed="rId4">
            <a:alphaModFix/>
          </a:blip>
          <a:stretch>
            <a:fillRect/>
          </a:stretch>
        </p:blipFill>
        <p:spPr>
          <a:xfrm>
            <a:off x="332575" y="1632962"/>
            <a:ext cx="2470276" cy="500425"/>
          </a:xfrm>
          <a:prstGeom prst="rect">
            <a:avLst/>
          </a:prstGeom>
          <a:noFill/>
          <a:ln>
            <a:noFill/>
          </a:ln>
        </p:spPr>
      </p:pic>
      <p:cxnSp>
        <p:nvCxnSpPr>
          <p:cNvPr id="553" name="Google Shape;553;p32"/>
          <p:cNvCxnSpPr/>
          <p:nvPr/>
        </p:nvCxnSpPr>
        <p:spPr>
          <a:xfrm>
            <a:off x="3183250" y="1709150"/>
            <a:ext cx="0" cy="2800800"/>
          </a:xfrm>
          <a:prstGeom prst="straightConnector1">
            <a:avLst/>
          </a:prstGeom>
          <a:noFill/>
          <a:ln cap="flat" cmpd="sng" w="9525">
            <a:solidFill>
              <a:schemeClr val="dk2"/>
            </a:solidFill>
            <a:prstDash val="solid"/>
            <a:round/>
            <a:headEnd len="med" w="med" type="none"/>
            <a:tailEnd len="med" w="med" type="none"/>
          </a:ln>
        </p:spPr>
      </p:cxnSp>
      <p:pic>
        <p:nvPicPr>
          <p:cNvPr id="554" name="Google Shape;554;p32"/>
          <p:cNvPicPr preferRelativeResize="0"/>
          <p:nvPr/>
        </p:nvPicPr>
        <p:blipFill>
          <a:blip r:embed="rId5">
            <a:alphaModFix/>
          </a:blip>
          <a:stretch>
            <a:fillRect/>
          </a:stretch>
        </p:blipFill>
        <p:spPr>
          <a:xfrm>
            <a:off x="3416125" y="2278407"/>
            <a:ext cx="1527225" cy="1317894"/>
          </a:xfrm>
          <a:prstGeom prst="rect">
            <a:avLst/>
          </a:prstGeom>
          <a:noFill/>
          <a:ln>
            <a:noFill/>
          </a:ln>
        </p:spPr>
      </p:pic>
      <p:pic>
        <p:nvPicPr>
          <p:cNvPr id="555" name="Google Shape;555;p32"/>
          <p:cNvPicPr preferRelativeResize="0"/>
          <p:nvPr/>
        </p:nvPicPr>
        <p:blipFill rotWithShape="1">
          <a:blip r:embed="rId6">
            <a:alphaModFix/>
          </a:blip>
          <a:srcRect b="12922" l="0" r="0" t="0"/>
          <a:stretch/>
        </p:blipFill>
        <p:spPr>
          <a:xfrm>
            <a:off x="803475" y="2332825"/>
            <a:ext cx="1528475" cy="2488958"/>
          </a:xfrm>
          <a:prstGeom prst="rect">
            <a:avLst/>
          </a:prstGeom>
          <a:noFill/>
          <a:ln>
            <a:noFill/>
          </a:ln>
        </p:spPr>
      </p:pic>
      <p:sp>
        <p:nvSpPr>
          <p:cNvPr id="556" name="Google Shape;556;p32"/>
          <p:cNvSpPr/>
          <p:nvPr/>
        </p:nvSpPr>
        <p:spPr>
          <a:xfrm>
            <a:off x="796600" y="922675"/>
            <a:ext cx="431400" cy="435600"/>
          </a:xfrm>
          <a:prstGeom prst="ellipse">
            <a:avLst/>
          </a:prstGeom>
          <a:solidFill>
            <a:srgbClr val="FF649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7" name="Google Shape;557;p32"/>
          <p:cNvGrpSpPr/>
          <p:nvPr/>
        </p:nvGrpSpPr>
        <p:grpSpPr>
          <a:xfrm>
            <a:off x="904315" y="983724"/>
            <a:ext cx="215966" cy="342399"/>
            <a:chOff x="6718575" y="2318625"/>
            <a:chExt cx="256950" cy="407375"/>
          </a:xfrm>
        </p:grpSpPr>
        <p:sp>
          <p:nvSpPr>
            <p:cNvPr id="558" name="Google Shape;558;p32"/>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2"/>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2"/>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2"/>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2"/>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2"/>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2"/>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2"/>
            <p:cNvSpPr/>
            <p:nvPr/>
          </p:nvSpPr>
          <p:spPr>
            <a:xfrm>
              <a:off x="6795900" y="2628550"/>
              <a:ext cx="102300" cy="25"/>
            </a:xfrm>
            <a:custGeom>
              <a:rect b="b" l="l" r="r" t="t"/>
              <a:pathLst>
                <a:path extrusionOk="0" fill="none" h="1" w="4092">
                  <a:moveTo>
                    <a:pt x="0" y="1"/>
                  </a:moveTo>
                  <a:lnTo>
                    <a:pt x="4092"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9" name="Shape 569"/>
        <p:cNvGrpSpPr/>
        <p:nvPr/>
      </p:nvGrpSpPr>
      <p:grpSpPr>
        <a:xfrm>
          <a:off x="0" y="0"/>
          <a:ext cx="0" cy="0"/>
          <a:chOff x="0" y="0"/>
          <a:chExt cx="0" cy="0"/>
        </a:xfrm>
      </p:grpSpPr>
      <p:pic>
        <p:nvPicPr>
          <p:cNvPr id="570" name="Google Shape;570;p33">
            <a:hlinkClick r:id="rId3"/>
          </p:cNvPr>
          <p:cNvPicPr preferRelativeResize="0"/>
          <p:nvPr/>
        </p:nvPicPr>
        <p:blipFill>
          <a:blip r:embed="rId4">
            <a:alphaModFix/>
          </a:blip>
          <a:stretch>
            <a:fillRect/>
          </a:stretch>
        </p:blipFill>
        <p:spPr>
          <a:xfrm>
            <a:off x="2191751" y="3768816"/>
            <a:ext cx="1273774" cy="1167290"/>
          </a:xfrm>
          <a:prstGeom prst="rect">
            <a:avLst/>
          </a:prstGeom>
          <a:noFill/>
          <a:ln>
            <a:noFill/>
          </a:ln>
        </p:spPr>
      </p:pic>
      <p:sp>
        <p:nvSpPr>
          <p:cNvPr id="571" name="Google Shape;571;p33"/>
          <p:cNvSpPr/>
          <p:nvPr/>
        </p:nvSpPr>
        <p:spPr>
          <a:xfrm>
            <a:off x="796600" y="922675"/>
            <a:ext cx="431400" cy="435600"/>
          </a:xfrm>
          <a:prstGeom prst="ellipse">
            <a:avLst/>
          </a:prstGeom>
          <a:solidFill>
            <a:srgbClr val="FF649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2" name="Google Shape;572;p33"/>
          <p:cNvGrpSpPr/>
          <p:nvPr/>
        </p:nvGrpSpPr>
        <p:grpSpPr>
          <a:xfrm>
            <a:off x="865109" y="1027434"/>
            <a:ext cx="294368" cy="226087"/>
            <a:chOff x="568950" y="3686775"/>
            <a:chExt cx="472500" cy="362900"/>
          </a:xfrm>
        </p:grpSpPr>
        <p:sp>
          <p:nvSpPr>
            <p:cNvPr id="573" name="Google Shape;573;p33"/>
            <p:cNvSpPr/>
            <p:nvPr/>
          </p:nvSpPr>
          <p:spPr>
            <a:xfrm>
              <a:off x="568950" y="3686775"/>
              <a:ext cx="472500" cy="362900"/>
            </a:xfrm>
            <a:custGeom>
              <a:rect b="b" l="l" r="r" t="t"/>
              <a:pathLst>
                <a:path extrusionOk="0" fill="none" h="14516" w="1890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3"/>
            <p:cNvSpPr/>
            <p:nvPr/>
          </p:nvSpPr>
          <p:spPr>
            <a:xfrm>
              <a:off x="645650" y="3820725"/>
              <a:ext cx="34125" cy="34125"/>
            </a:xfrm>
            <a:custGeom>
              <a:rect b="b" l="l" r="r" t="t"/>
              <a:pathLst>
                <a:path extrusionOk="0" fill="none" h="1365" w="1365">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3"/>
            <p:cNvSpPr/>
            <p:nvPr/>
          </p:nvSpPr>
          <p:spPr>
            <a:xfrm>
              <a:off x="747950" y="3753750"/>
              <a:ext cx="85275" cy="12200"/>
            </a:xfrm>
            <a:custGeom>
              <a:rect b="b" l="l" r="r" t="t"/>
              <a:pathLst>
                <a:path extrusionOk="0" fill="none" h="488" w="3411">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6" name="Google Shape;576;p33"/>
          <p:cNvSpPr txBox="1"/>
          <p:nvPr>
            <p:ph idx="4294967295" type="title"/>
          </p:nvPr>
        </p:nvSpPr>
        <p:spPr>
          <a:xfrm>
            <a:off x="1381250" y="922668"/>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Future Direction</a:t>
            </a:r>
            <a:endParaRPr sz="2400"/>
          </a:p>
        </p:txBody>
      </p:sp>
      <p:pic>
        <p:nvPicPr>
          <p:cNvPr id="577" name="Google Shape;577;p33"/>
          <p:cNvPicPr preferRelativeResize="0"/>
          <p:nvPr/>
        </p:nvPicPr>
        <p:blipFill rotWithShape="1">
          <a:blip r:embed="rId5">
            <a:alphaModFix/>
          </a:blip>
          <a:srcRect b="10874" l="0" r="0" t="19729"/>
          <a:stretch/>
        </p:blipFill>
        <p:spPr>
          <a:xfrm>
            <a:off x="168150" y="2945825"/>
            <a:ext cx="1688326" cy="916375"/>
          </a:xfrm>
          <a:prstGeom prst="rect">
            <a:avLst/>
          </a:prstGeom>
          <a:noFill/>
          <a:ln>
            <a:noFill/>
          </a:ln>
        </p:spPr>
      </p:pic>
      <p:grpSp>
        <p:nvGrpSpPr>
          <p:cNvPr id="578" name="Google Shape;578;p33"/>
          <p:cNvGrpSpPr/>
          <p:nvPr/>
        </p:nvGrpSpPr>
        <p:grpSpPr>
          <a:xfrm rot="2525567">
            <a:off x="1650014" y="446395"/>
            <a:ext cx="3085260" cy="3092618"/>
            <a:chOff x="1235948" y="1079962"/>
            <a:chExt cx="2811900" cy="2811900"/>
          </a:xfrm>
        </p:grpSpPr>
        <p:sp>
          <p:nvSpPr>
            <p:cNvPr id="579" name="Google Shape;579;p33"/>
            <p:cNvSpPr/>
            <p:nvPr/>
          </p:nvSpPr>
          <p:spPr>
            <a:xfrm rot="2700000">
              <a:off x="2259000" y="880497"/>
              <a:ext cx="765797" cy="3210830"/>
            </a:xfrm>
            <a:prstGeom prst="roundRect">
              <a:avLst>
                <a:gd fmla="val 50000" name="adj"/>
              </a:avLst>
            </a:prstGeom>
            <a:solidFill>
              <a:srgbClr val="FFA7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3"/>
            <p:cNvSpPr/>
            <p:nvPr/>
          </p:nvSpPr>
          <p:spPr>
            <a:xfrm>
              <a:off x="1510752" y="3205393"/>
              <a:ext cx="374100" cy="374100"/>
            </a:xfrm>
            <a:prstGeom prst="ellipse">
              <a:avLst/>
            </a:prstGeom>
            <a:solidFill>
              <a:schemeClr val="lt1"/>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200">
                <a:solidFill>
                  <a:srgbClr val="0944A1"/>
                </a:solidFill>
                <a:latin typeface="Roboto"/>
                <a:ea typeface="Roboto"/>
                <a:cs typeface="Roboto"/>
                <a:sym typeface="Roboto"/>
              </a:endParaRPr>
            </a:p>
          </p:txBody>
        </p:sp>
        <p:sp>
          <p:nvSpPr>
            <p:cNvPr id="581" name="Google Shape;581;p33"/>
            <p:cNvSpPr txBox="1"/>
            <p:nvPr/>
          </p:nvSpPr>
          <p:spPr>
            <a:xfrm rot="-2700000">
              <a:off x="1487404" y="2176533"/>
              <a:ext cx="2534978"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Quattrocento Sans"/>
                  <a:ea typeface="Quattrocento Sans"/>
                  <a:cs typeface="Quattrocento Sans"/>
                  <a:sym typeface="Quattrocento Sans"/>
                </a:rPr>
                <a:t>Market Research</a:t>
              </a:r>
              <a:endParaRPr b="1" sz="2400">
                <a:latin typeface="Quattrocento Sans"/>
                <a:ea typeface="Quattrocento Sans"/>
                <a:cs typeface="Quattrocento Sans"/>
                <a:sym typeface="Quattrocento Sans"/>
              </a:endParaRPr>
            </a:p>
          </p:txBody>
        </p:sp>
      </p:grpSp>
      <p:grpSp>
        <p:nvGrpSpPr>
          <p:cNvPr id="582" name="Google Shape;582;p33"/>
          <p:cNvGrpSpPr/>
          <p:nvPr/>
        </p:nvGrpSpPr>
        <p:grpSpPr>
          <a:xfrm rot="2559929">
            <a:off x="4674022" y="3056607"/>
            <a:ext cx="2940753" cy="2988241"/>
            <a:chOff x="5065151" y="1099399"/>
            <a:chExt cx="2750100" cy="2750100"/>
          </a:xfrm>
        </p:grpSpPr>
        <p:sp>
          <p:nvSpPr>
            <p:cNvPr id="583" name="Google Shape;583;p33"/>
            <p:cNvSpPr/>
            <p:nvPr/>
          </p:nvSpPr>
          <p:spPr>
            <a:xfrm rot="2700000">
              <a:off x="6086364" y="883671"/>
              <a:ext cx="707672" cy="3181556"/>
            </a:xfrm>
            <a:prstGeom prst="roundRect">
              <a:avLst>
                <a:gd fmla="val 44056" name="adj"/>
              </a:avLst>
            </a:prstGeom>
            <a:solidFill>
              <a:srgbClr val="FF3C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3"/>
            <p:cNvSpPr txBox="1"/>
            <p:nvPr/>
          </p:nvSpPr>
          <p:spPr>
            <a:xfrm rot="-2700000">
              <a:off x="5327159" y="2241343"/>
              <a:ext cx="2341513" cy="393293"/>
            </a:xfrm>
            <a:prstGeom prst="rect">
              <a:avLst/>
            </a:prstGeom>
            <a:solidFill>
              <a:srgbClr val="FF3C84"/>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Quattrocento Sans"/>
                  <a:ea typeface="Quattrocento Sans"/>
                  <a:cs typeface="Quattrocento Sans"/>
                  <a:sym typeface="Quattrocento Sans"/>
                </a:rPr>
                <a:t>Revenue Streams</a:t>
              </a:r>
              <a:endParaRPr b="1" sz="2400">
                <a:latin typeface="Roboto"/>
                <a:ea typeface="Roboto"/>
                <a:cs typeface="Roboto"/>
                <a:sym typeface="Roboto"/>
              </a:endParaRPr>
            </a:p>
          </p:txBody>
        </p:sp>
        <p:sp>
          <p:nvSpPr>
            <p:cNvPr id="585" name="Google Shape;585;p33"/>
            <p:cNvSpPr/>
            <p:nvPr/>
          </p:nvSpPr>
          <p:spPr>
            <a:xfrm>
              <a:off x="5340992" y="3205393"/>
              <a:ext cx="374100" cy="374100"/>
            </a:xfrm>
            <a:prstGeom prst="ellipse">
              <a:avLst/>
            </a:prstGeom>
            <a:solidFill>
              <a:schemeClr val="lt1"/>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200">
                <a:solidFill>
                  <a:srgbClr val="307BF3"/>
                </a:solidFill>
                <a:latin typeface="Roboto"/>
                <a:ea typeface="Roboto"/>
                <a:cs typeface="Roboto"/>
                <a:sym typeface="Roboto"/>
              </a:endParaRPr>
            </a:p>
          </p:txBody>
        </p:sp>
      </p:grpSp>
      <p:grpSp>
        <p:nvGrpSpPr>
          <p:cNvPr id="586" name="Google Shape;586;p33"/>
          <p:cNvGrpSpPr/>
          <p:nvPr/>
        </p:nvGrpSpPr>
        <p:grpSpPr>
          <a:xfrm rot="2549950">
            <a:off x="3172108" y="1794305"/>
            <a:ext cx="3009033" cy="2961647"/>
            <a:chOff x="3163287" y="1111392"/>
            <a:chExt cx="2754900" cy="2754900"/>
          </a:xfrm>
        </p:grpSpPr>
        <p:sp>
          <p:nvSpPr>
            <p:cNvPr id="587" name="Google Shape;587;p33"/>
            <p:cNvSpPr/>
            <p:nvPr/>
          </p:nvSpPr>
          <p:spPr>
            <a:xfrm rot="2700000">
              <a:off x="4187961" y="893609"/>
              <a:ext cx="705551" cy="3190466"/>
            </a:xfrm>
            <a:prstGeom prst="roundRect">
              <a:avLst>
                <a:gd fmla="val 50000" name="adj"/>
              </a:avLst>
            </a:prstGeom>
            <a:solidFill>
              <a:srgbClr val="FF64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3"/>
            <p:cNvSpPr txBox="1"/>
            <p:nvPr/>
          </p:nvSpPr>
          <p:spPr>
            <a:xfrm rot="-2700000">
              <a:off x="3378680" y="2155147"/>
              <a:ext cx="2593951" cy="393293"/>
            </a:xfrm>
            <a:prstGeom prst="rect">
              <a:avLst/>
            </a:prstGeom>
            <a:solidFill>
              <a:srgbClr val="FF649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Quattrocento Sans"/>
                  <a:ea typeface="Quattrocento Sans"/>
                  <a:cs typeface="Quattrocento Sans"/>
                  <a:sym typeface="Quattrocento Sans"/>
                </a:rPr>
                <a:t>Funding Campaign</a:t>
              </a:r>
              <a:endParaRPr b="1" sz="2400">
                <a:latin typeface="Quattrocento Sans"/>
                <a:ea typeface="Quattrocento Sans"/>
                <a:cs typeface="Quattrocento Sans"/>
                <a:sym typeface="Quattrocento Sans"/>
              </a:endParaRPr>
            </a:p>
          </p:txBody>
        </p:sp>
        <p:sp>
          <p:nvSpPr>
            <p:cNvPr id="589" name="Google Shape;589;p33"/>
            <p:cNvSpPr/>
            <p:nvPr/>
          </p:nvSpPr>
          <p:spPr>
            <a:xfrm>
              <a:off x="3420974"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200">
                <a:solidFill>
                  <a:srgbClr val="0D5DDF"/>
                </a:solidFill>
                <a:latin typeface="Roboto"/>
                <a:ea typeface="Roboto"/>
                <a:cs typeface="Roboto"/>
                <a:sym typeface="Roboto"/>
              </a:endParaRPr>
            </a:p>
          </p:txBody>
        </p:sp>
      </p:grpSp>
      <p:pic>
        <p:nvPicPr>
          <p:cNvPr id="590" name="Google Shape;590;p33">
            <a:hlinkClick r:id="rId6"/>
          </p:cNvPr>
          <p:cNvPicPr preferRelativeResize="0"/>
          <p:nvPr/>
        </p:nvPicPr>
        <p:blipFill rotWithShape="1">
          <a:blip r:embed="rId7">
            <a:alphaModFix/>
          </a:blip>
          <a:srcRect b="0" l="10042" r="14679" t="0"/>
          <a:stretch/>
        </p:blipFill>
        <p:spPr>
          <a:xfrm>
            <a:off x="7208700" y="2428075"/>
            <a:ext cx="1498526" cy="1491525"/>
          </a:xfrm>
          <a:prstGeom prst="rect">
            <a:avLst/>
          </a:prstGeom>
          <a:noFill/>
          <a:ln>
            <a:noFill/>
          </a:ln>
        </p:spPr>
      </p:pic>
      <p:pic>
        <p:nvPicPr>
          <p:cNvPr id="591" name="Google Shape;591;p33">
            <a:hlinkClick r:id="rId8"/>
          </p:cNvPr>
          <p:cNvPicPr preferRelativeResize="0"/>
          <p:nvPr/>
        </p:nvPicPr>
        <p:blipFill>
          <a:blip r:embed="rId9">
            <a:alphaModFix/>
          </a:blip>
          <a:stretch>
            <a:fillRect/>
          </a:stretch>
        </p:blipFill>
        <p:spPr>
          <a:xfrm>
            <a:off x="5961775" y="1509800"/>
            <a:ext cx="2904651" cy="8017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5" name="Shape 595"/>
        <p:cNvGrpSpPr/>
        <p:nvPr/>
      </p:nvGrpSpPr>
      <p:grpSpPr>
        <a:xfrm>
          <a:off x="0" y="0"/>
          <a:ext cx="0" cy="0"/>
          <a:chOff x="0" y="0"/>
          <a:chExt cx="0" cy="0"/>
        </a:xfrm>
      </p:grpSpPr>
      <p:sp>
        <p:nvSpPr>
          <p:cNvPr id="596" name="Google Shape;596;p3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597" name="Google Shape;597;p34"/>
          <p:cNvPicPr preferRelativeResize="0"/>
          <p:nvPr/>
        </p:nvPicPr>
        <p:blipFill>
          <a:blip r:embed="rId3">
            <a:alphaModFix/>
          </a:blip>
          <a:stretch>
            <a:fillRect/>
          </a:stretch>
        </p:blipFill>
        <p:spPr>
          <a:xfrm>
            <a:off x="3613063" y="341100"/>
            <a:ext cx="1917874" cy="1655001"/>
          </a:xfrm>
          <a:prstGeom prst="rect">
            <a:avLst/>
          </a:prstGeom>
          <a:noFill/>
          <a:ln>
            <a:noFill/>
          </a:ln>
        </p:spPr>
      </p:pic>
      <p:sp>
        <p:nvSpPr>
          <p:cNvPr id="598" name="Google Shape;598;p34"/>
          <p:cNvSpPr txBox="1"/>
          <p:nvPr/>
        </p:nvSpPr>
        <p:spPr>
          <a:xfrm>
            <a:off x="1790700" y="3056100"/>
            <a:ext cx="5562600" cy="120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6000">
                <a:latin typeface="Quattrocento Sans"/>
                <a:ea typeface="Quattrocento Sans"/>
                <a:cs typeface="Quattrocento Sans"/>
                <a:sym typeface="Quattrocento Sans"/>
              </a:rPr>
              <a:t>Thank you!</a:t>
            </a:r>
            <a:endParaRPr sz="6000">
              <a:latin typeface="Quattrocento Sans"/>
              <a:ea typeface="Quattrocento Sans"/>
              <a:cs typeface="Quattrocento Sans"/>
              <a:sym typeface="Quattrocento Sans"/>
            </a:endParaRPr>
          </a:p>
        </p:txBody>
      </p:sp>
      <p:sp>
        <p:nvSpPr>
          <p:cNvPr id="599" name="Google Shape;599;p34"/>
          <p:cNvSpPr txBox="1"/>
          <p:nvPr>
            <p:ph idx="4294967295" type="subTitle"/>
          </p:nvPr>
        </p:nvSpPr>
        <p:spPr>
          <a:xfrm>
            <a:off x="1951500" y="2179355"/>
            <a:ext cx="5241000" cy="78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i="1" lang="en" sz="1800"/>
              <a:t>Improved Access to Clinical and Mental Health Resources for Postpartum Women</a:t>
            </a:r>
            <a:endParaRPr i="1"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Google Shape;421;p24"/>
          <p:cNvSpPr/>
          <p:nvPr/>
        </p:nvSpPr>
        <p:spPr>
          <a:xfrm>
            <a:off x="1120150" y="3396200"/>
            <a:ext cx="568500" cy="559500"/>
          </a:xfrm>
          <a:prstGeom prst="ellipse">
            <a:avLst/>
          </a:prstGeom>
          <a:solidFill>
            <a:srgbClr val="FF649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4"/>
          <p:cNvSpPr txBox="1"/>
          <p:nvPr>
            <p:ph type="ctrTitle"/>
          </p:nvPr>
        </p:nvSpPr>
        <p:spPr>
          <a:xfrm>
            <a:off x="996630" y="2003888"/>
            <a:ext cx="4523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300"/>
              <a:t>Postpartum D</a:t>
            </a:r>
            <a:r>
              <a:rPr lang="en" sz="5300"/>
              <a:t>epression</a:t>
            </a:r>
            <a:endParaRPr sz="5300"/>
          </a:p>
        </p:txBody>
      </p:sp>
      <p:grpSp>
        <p:nvGrpSpPr>
          <p:cNvPr id="423" name="Google Shape;423;p24"/>
          <p:cNvGrpSpPr/>
          <p:nvPr/>
        </p:nvGrpSpPr>
        <p:grpSpPr>
          <a:xfrm>
            <a:off x="1299165" y="3511424"/>
            <a:ext cx="215966" cy="342399"/>
            <a:chOff x="6718575" y="2318625"/>
            <a:chExt cx="256950" cy="407375"/>
          </a:xfrm>
        </p:grpSpPr>
        <p:sp>
          <p:nvSpPr>
            <p:cNvPr id="424" name="Google Shape;424;p24"/>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4"/>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4"/>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4"/>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4"/>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4"/>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4"/>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4"/>
            <p:cNvSpPr/>
            <p:nvPr/>
          </p:nvSpPr>
          <p:spPr>
            <a:xfrm>
              <a:off x="6795900" y="2628550"/>
              <a:ext cx="102300" cy="25"/>
            </a:xfrm>
            <a:custGeom>
              <a:rect b="b" l="l" r="r" t="t"/>
              <a:pathLst>
                <a:path extrusionOk="0" fill="none" h="1" w="4092">
                  <a:moveTo>
                    <a:pt x="0" y="1"/>
                  </a:moveTo>
                  <a:lnTo>
                    <a:pt x="4092"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2" name="Google Shape;432;p24"/>
          <p:cNvSpPr txBox="1"/>
          <p:nvPr/>
        </p:nvSpPr>
        <p:spPr>
          <a:xfrm>
            <a:off x="1883150" y="3853825"/>
            <a:ext cx="6150900" cy="8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3000">
              <a:latin typeface="Quattrocento Sans"/>
              <a:ea typeface="Quattrocento Sans"/>
              <a:cs typeface="Quattrocento Sans"/>
              <a:sym typeface="Quattrocento Sans"/>
            </a:endParaRPr>
          </a:p>
        </p:txBody>
      </p:sp>
      <p:pic>
        <p:nvPicPr>
          <p:cNvPr id="433" name="Google Shape;433;p24"/>
          <p:cNvPicPr preferRelativeResize="0"/>
          <p:nvPr/>
        </p:nvPicPr>
        <p:blipFill>
          <a:blip r:embed="rId3">
            <a:alphaModFix/>
          </a:blip>
          <a:stretch>
            <a:fillRect/>
          </a:stretch>
        </p:blipFill>
        <p:spPr>
          <a:xfrm>
            <a:off x="5672725" y="376050"/>
            <a:ext cx="3956200" cy="32536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25"/>
          <p:cNvSpPr txBox="1"/>
          <p:nvPr/>
        </p:nvSpPr>
        <p:spPr>
          <a:xfrm>
            <a:off x="7673700" y="4738025"/>
            <a:ext cx="1470300" cy="2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Quattrocento Sans"/>
                <a:ea typeface="Quattrocento Sans"/>
                <a:cs typeface="Quattrocento Sans"/>
                <a:sym typeface="Quattrocento Sans"/>
              </a:rPr>
              <a:t>Source: AMHCA</a:t>
            </a:r>
            <a:endParaRPr>
              <a:latin typeface="Quattrocento Sans"/>
              <a:ea typeface="Quattrocento Sans"/>
              <a:cs typeface="Quattrocento Sans"/>
              <a:sym typeface="Quattrocento Sans"/>
            </a:endParaRPr>
          </a:p>
        </p:txBody>
      </p:sp>
      <p:pic>
        <p:nvPicPr>
          <p:cNvPr id="439" name="Google Shape;439;p25"/>
          <p:cNvPicPr preferRelativeResize="0"/>
          <p:nvPr/>
        </p:nvPicPr>
        <p:blipFill>
          <a:blip r:embed="rId3">
            <a:alphaModFix/>
          </a:blip>
          <a:stretch>
            <a:fillRect/>
          </a:stretch>
        </p:blipFill>
        <p:spPr>
          <a:xfrm>
            <a:off x="1759388" y="479120"/>
            <a:ext cx="539560" cy="1131014"/>
          </a:xfrm>
          <a:prstGeom prst="rect">
            <a:avLst/>
          </a:prstGeom>
          <a:noFill/>
          <a:ln>
            <a:noFill/>
          </a:ln>
        </p:spPr>
      </p:pic>
      <p:pic>
        <p:nvPicPr>
          <p:cNvPr id="440" name="Google Shape;440;p25"/>
          <p:cNvPicPr preferRelativeResize="0"/>
          <p:nvPr/>
        </p:nvPicPr>
        <p:blipFill>
          <a:blip r:embed="rId3">
            <a:alphaModFix/>
          </a:blip>
          <a:stretch>
            <a:fillRect/>
          </a:stretch>
        </p:blipFill>
        <p:spPr>
          <a:xfrm>
            <a:off x="2526153" y="479120"/>
            <a:ext cx="539560" cy="1131014"/>
          </a:xfrm>
          <a:prstGeom prst="rect">
            <a:avLst/>
          </a:prstGeom>
          <a:noFill/>
          <a:ln>
            <a:noFill/>
          </a:ln>
        </p:spPr>
      </p:pic>
      <p:pic>
        <p:nvPicPr>
          <p:cNvPr id="441" name="Google Shape;441;p25"/>
          <p:cNvPicPr preferRelativeResize="0"/>
          <p:nvPr/>
        </p:nvPicPr>
        <p:blipFill>
          <a:blip r:embed="rId3">
            <a:alphaModFix/>
          </a:blip>
          <a:stretch>
            <a:fillRect/>
          </a:stretch>
        </p:blipFill>
        <p:spPr>
          <a:xfrm>
            <a:off x="4120969" y="479120"/>
            <a:ext cx="539560" cy="1131014"/>
          </a:xfrm>
          <a:prstGeom prst="rect">
            <a:avLst/>
          </a:prstGeom>
          <a:noFill/>
          <a:ln>
            <a:noFill/>
          </a:ln>
        </p:spPr>
      </p:pic>
      <p:pic>
        <p:nvPicPr>
          <p:cNvPr id="442" name="Google Shape;442;p25"/>
          <p:cNvPicPr preferRelativeResize="0"/>
          <p:nvPr/>
        </p:nvPicPr>
        <p:blipFill>
          <a:blip r:embed="rId3">
            <a:alphaModFix/>
          </a:blip>
          <a:stretch>
            <a:fillRect/>
          </a:stretch>
        </p:blipFill>
        <p:spPr>
          <a:xfrm>
            <a:off x="3323561" y="479120"/>
            <a:ext cx="539560" cy="1131014"/>
          </a:xfrm>
          <a:prstGeom prst="rect">
            <a:avLst/>
          </a:prstGeom>
          <a:noFill/>
          <a:ln>
            <a:noFill/>
          </a:ln>
        </p:spPr>
      </p:pic>
      <p:pic>
        <p:nvPicPr>
          <p:cNvPr id="443" name="Google Shape;443;p25"/>
          <p:cNvPicPr preferRelativeResize="0"/>
          <p:nvPr/>
        </p:nvPicPr>
        <p:blipFill>
          <a:blip r:embed="rId3">
            <a:alphaModFix/>
          </a:blip>
          <a:stretch>
            <a:fillRect/>
          </a:stretch>
        </p:blipFill>
        <p:spPr>
          <a:xfrm>
            <a:off x="4918376" y="479120"/>
            <a:ext cx="539560" cy="1131014"/>
          </a:xfrm>
          <a:prstGeom prst="rect">
            <a:avLst/>
          </a:prstGeom>
          <a:noFill/>
          <a:ln>
            <a:noFill/>
          </a:ln>
        </p:spPr>
      </p:pic>
      <p:pic>
        <p:nvPicPr>
          <p:cNvPr id="444" name="Google Shape;444;p25"/>
          <p:cNvPicPr preferRelativeResize="0"/>
          <p:nvPr/>
        </p:nvPicPr>
        <p:blipFill>
          <a:blip r:embed="rId3">
            <a:alphaModFix/>
          </a:blip>
          <a:stretch>
            <a:fillRect/>
          </a:stretch>
        </p:blipFill>
        <p:spPr>
          <a:xfrm>
            <a:off x="5715784" y="479120"/>
            <a:ext cx="539560" cy="1131014"/>
          </a:xfrm>
          <a:prstGeom prst="rect">
            <a:avLst/>
          </a:prstGeom>
          <a:noFill/>
          <a:ln>
            <a:noFill/>
          </a:ln>
        </p:spPr>
      </p:pic>
      <p:pic>
        <p:nvPicPr>
          <p:cNvPr id="445" name="Google Shape;445;p25"/>
          <p:cNvPicPr preferRelativeResize="0"/>
          <p:nvPr/>
        </p:nvPicPr>
        <p:blipFill>
          <a:blip r:embed="rId3">
            <a:alphaModFix/>
          </a:blip>
          <a:stretch>
            <a:fillRect/>
          </a:stretch>
        </p:blipFill>
        <p:spPr>
          <a:xfrm>
            <a:off x="3743452" y="2454182"/>
            <a:ext cx="520776" cy="1131014"/>
          </a:xfrm>
          <a:prstGeom prst="rect">
            <a:avLst/>
          </a:prstGeom>
          <a:noFill/>
          <a:ln>
            <a:noFill/>
          </a:ln>
        </p:spPr>
      </p:pic>
      <p:pic>
        <p:nvPicPr>
          <p:cNvPr id="446" name="Google Shape;446;p25"/>
          <p:cNvPicPr preferRelativeResize="0"/>
          <p:nvPr/>
        </p:nvPicPr>
        <p:blipFill>
          <a:blip r:embed="rId3">
            <a:alphaModFix/>
          </a:blip>
          <a:stretch>
            <a:fillRect/>
          </a:stretch>
        </p:blipFill>
        <p:spPr>
          <a:xfrm>
            <a:off x="4468428" y="2454182"/>
            <a:ext cx="520776" cy="1131014"/>
          </a:xfrm>
          <a:prstGeom prst="rect">
            <a:avLst/>
          </a:prstGeom>
          <a:noFill/>
          <a:ln>
            <a:noFill/>
          </a:ln>
        </p:spPr>
      </p:pic>
      <p:pic>
        <p:nvPicPr>
          <p:cNvPr id="447" name="Google Shape;447;p25"/>
          <p:cNvPicPr preferRelativeResize="0"/>
          <p:nvPr/>
        </p:nvPicPr>
        <p:blipFill rotWithShape="1">
          <a:blip r:embed="rId4">
            <a:alphaModFix/>
          </a:blip>
          <a:srcRect b="0" l="24653" r="0" t="0"/>
          <a:stretch/>
        </p:blipFill>
        <p:spPr>
          <a:xfrm>
            <a:off x="6349680" y="383475"/>
            <a:ext cx="1034933" cy="1322300"/>
          </a:xfrm>
          <a:prstGeom prst="rect">
            <a:avLst/>
          </a:prstGeom>
          <a:noFill/>
          <a:ln>
            <a:noFill/>
          </a:ln>
        </p:spPr>
      </p:pic>
      <p:pic>
        <p:nvPicPr>
          <p:cNvPr id="448" name="Google Shape;448;p25"/>
          <p:cNvPicPr preferRelativeResize="0"/>
          <p:nvPr/>
        </p:nvPicPr>
        <p:blipFill rotWithShape="1">
          <a:blip r:embed="rId4">
            <a:alphaModFix/>
          </a:blip>
          <a:srcRect b="0" l="24653" r="0" t="0"/>
          <a:stretch/>
        </p:blipFill>
        <p:spPr>
          <a:xfrm>
            <a:off x="5126624" y="2358538"/>
            <a:ext cx="998901" cy="1322300"/>
          </a:xfrm>
          <a:prstGeom prst="rect">
            <a:avLst/>
          </a:prstGeom>
          <a:noFill/>
          <a:ln>
            <a:noFill/>
          </a:ln>
        </p:spPr>
      </p:pic>
      <p:pic>
        <p:nvPicPr>
          <p:cNvPr id="449" name="Google Shape;449;p25"/>
          <p:cNvPicPr preferRelativeResize="0"/>
          <p:nvPr/>
        </p:nvPicPr>
        <p:blipFill>
          <a:blip r:embed="rId3">
            <a:alphaModFix/>
          </a:blip>
          <a:stretch>
            <a:fillRect/>
          </a:stretch>
        </p:blipFill>
        <p:spPr>
          <a:xfrm>
            <a:off x="3018475" y="2454182"/>
            <a:ext cx="520776" cy="1131014"/>
          </a:xfrm>
          <a:prstGeom prst="rect">
            <a:avLst/>
          </a:prstGeom>
          <a:noFill/>
          <a:ln>
            <a:noFill/>
          </a:ln>
        </p:spPr>
      </p:pic>
      <p:sp>
        <p:nvSpPr>
          <p:cNvPr id="450" name="Google Shape;450;p25"/>
          <p:cNvSpPr txBox="1"/>
          <p:nvPr/>
        </p:nvSpPr>
        <p:spPr>
          <a:xfrm>
            <a:off x="231150" y="3680825"/>
            <a:ext cx="8681700" cy="79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900">
                <a:latin typeface="Quattrocento Sans"/>
                <a:ea typeface="Quattrocento Sans"/>
                <a:cs typeface="Quattrocento Sans"/>
                <a:sym typeface="Quattrocento Sans"/>
              </a:rPr>
              <a:t>1 in 4</a:t>
            </a:r>
            <a:r>
              <a:rPr lang="en" sz="2900">
                <a:latin typeface="Quattrocento Sans"/>
                <a:ea typeface="Quattrocento Sans"/>
                <a:cs typeface="Quattrocento Sans"/>
                <a:sym typeface="Quattrocento Sans"/>
              </a:rPr>
              <a:t> women of low socioeconomic status will experience postpartum depression </a:t>
            </a:r>
            <a:endParaRPr sz="2900">
              <a:latin typeface="Quattrocento Sans"/>
              <a:ea typeface="Quattrocento Sans"/>
              <a:cs typeface="Quattrocento Sans"/>
              <a:sym typeface="Quattrocento Sans"/>
            </a:endParaRPr>
          </a:p>
        </p:txBody>
      </p:sp>
      <p:sp>
        <p:nvSpPr>
          <p:cNvPr id="451" name="Google Shape;451;p25"/>
          <p:cNvSpPr txBox="1"/>
          <p:nvPr/>
        </p:nvSpPr>
        <p:spPr>
          <a:xfrm>
            <a:off x="167850" y="1657913"/>
            <a:ext cx="8808300" cy="62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900">
                <a:latin typeface="Quattrocento Sans"/>
                <a:ea typeface="Quattrocento Sans"/>
                <a:cs typeface="Quattrocento Sans"/>
                <a:sym typeface="Quattrocento Sans"/>
              </a:rPr>
              <a:t>1 in 7</a:t>
            </a:r>
            <a:r>
              <a:rPr lang="en" sz="2900">
                <a:latin typeface="Quattrocento Sans"/>
                <a:ea typeface="Quattrocento Sans"/>
                <a:cs typeface="Quattrocento Sans"/>
                <a:sym typeface="Quattrocento Sans"/>
              </a:rPr>
              <a:t> women will experience postpartum depression</a:t>
            </a:r>
            <a:endParaRPr sz="2900">
              <a:latin typeface="Quattrocento Sans"/>
              <a:ea typeface="Quattrocento Sans"/>
              <a:cs typeface="Quattrocento Sans"/>
              <a:sym typeface="Quattrocento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Google Shape;456;p26"/>
          <p:cNvSpPr txBox="1"/>
          <p:nvPr>
            <p:ph idx="4294967295" type="ctrTitle"/>
          </p:nvPr>
        </p:nvSpPr>
        <p:spPr>
          <a:xfrm>
            <a:off x="1951575" y="2878750"/>
            <a:ext cx="52410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highlight>
                  <a:srgbClr val="FFA7BF"/>
                </a:highlight>
              </a:rPr>
              <a:t>NewMoms</a:t>
            </a:r>
            <a:endParaRPr sz="6000">
              <a:highlight>
                <a:srgbClr val="FFA7BF"/>
              </a:highlight>
            </a:endParaRPr>
          </a:p>
        </p:txBody>
      </p:sp>
      <p:sp>
        <p:nvSpPr>
          <p:cNvPr id="457" name="Google Shape;457;p26"/>
          <p:cNvSpPr txBox="1"/>
          <p:nvPr>
            <p:ph idx="4294967295" type="subTitle"/>
          </p:nvPr>
        </p:nvSpPr>
        <p:spPr>
          <a:xfrm>
            <a:off x="1951575" y="3868755"/>
            <a:ext cx="5241000" cy="78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i="1" lang="en" sz="1800"/>
              <a:t>Improved Access to Clinical and Mental Health Resources for Postpartum Women</a:t>
            </a:r>
            <a:endParaRPr i="1" sz="1800"/>
          </a:p>
        </p:txBody>
      </p:sp>
      <p:cxnSp>
        <p:nvCxnSpPr>
          <p:cNvPr id="458" name="Google Shape;458;p26"/>
          <p:cNvCxnSpPr/>
          <p:nvPr/>
        </p:nvCxnSpPr>
        <p:spPr>
          <a:xfrm>
            <a:off x="-6025" y="1668728"/>
            <a:ext cx="9162000" cy="0"/>
          </a:xfrm>
          <a:prstGeom prst="straightConnector1">
            <a:avLst/>
          </a:prstGeom>
          <a:noFill/>
          <a:ln cap="flat" cmpd="sng" w="9525">
            <a:solidFill>
              <a:srgbClr val="CCCCCC"/>
            </a:solidFill>
            <a:prstDash val="solid"/>
            <a:round/>
            <a:headEnd len="med" w="med" type="none"/>
            <a:tailEnd len="med" w="med" type="none"/>
          </a:ln>
        </p:spPr>
      </p:cxnSp>
      <p:grpSp>
        <p:nvGrpSpPr>
          <p:cNvPr id="459" name="Google Shape;459;p26"/>
          <p:cNvGrpSpPr/>
          <p:nvPr/>
        </p:nvGrpSpPr>
        <p:grpSpPr>
          <a:xfrm>
            <a:off x="4077907" y="947464"/>
            <a:ext cx="979185" cy="1470216"/>
            <a:chOff x="6718575" y="2318625"/>
            <a:chExt cx="256950" cy="407375"/>
          </a:xfrm>
        </p:grpSpPr>
        <p:sp>
          <p:nvSpPr>
            <p:cNvPr id="460" name="Google Shape;460;p26"/>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6"/>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6"/>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6"/>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6"/>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6"/>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6"/>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6"/>
            <p:cNvSpPr/>
            <p:nvPr/>
          </p:nvSpPr>
          <p:spPr>
            <a:xfrm>
              <a:off x="6795900" y="2628550"/>
              <a:ext cx="102300" cy="25"/>
            </a:xfrm>
            <a:custGeom>
              <a:rect b="b" l="l" r="r" t="t"/>
              <a:pathLst>
                <a:path extrusionOk="0" fill="none" h="1" w="4092">
                  <a:moveTo>
                    <a:pt x="0" y="1"/>
                  </a:moveTo>
                  <a:lnTo>
                    <a:pt x="4092"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68" name="Google Shape;468;p26"/>
          <p:cNvPicPr preferRelativeResize="0"/>
          <p:nvPr/>
        </p:nvPicPr>
        <p:blipFill>
          <a:blip r:embed="rId3">
            <a:alphaModFix/>
          </a:blip>
          <a:stretch>
            <a:fillRect/>
          </a:stretch>
        </p:blipFill>
        <p:spPr>
          <a:xfrm>
            <a:off x="3468401" y="752101"/>
            <a:ext cx="2213148" cy="18609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27"/>
          <p:cNvSpPr/>
          <p:nvPr/>
        </p:nvSpPr>
        <p:spPr>
          <a:xfrm>
            <a:off x="796600" y="922675"/>
            <a:ext cx="431400" cy="435600"/>
          </a:xfrm>
          <a:prstGeom prst="ellipse">
            <a:avLst/>
          </a:prstGeom>
          <a:solidFill>
            <a:srgbClr val="FF649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4" name="Google Shape;474;p27"/>
          <p:cNvPicPr preferRelativeResize="0"/>
          <p:nvPr/>
        </p:nvPicPr>
        <p:blipFill rotWithShape="1">
          <a:blip r:embed="rId3">
            <a:alphaModFix/>
          </a:blip>
          <a:srcRect b="13906" l="0" r="0" t="11404"/>
          <a:stretch/>
        </p:blipFill>
        <p:spPr>
          <a:xfrm>
            <a:off x="3042994" y="293388"/>
            <a:ext cx="6101006" cy="4556726"/>
          </a:xfrm>
          <a:prstGeom prst="rect">
            <a:avLst/>
          </a:prstGeom>
          <a:noFill/>
          <a:ln>
            <a:noFill/>
          </a:ln>
        </p:spPr>
      </p:pic>
      <p:sp>
        <p:nvSpPr>
          <p:cNvPr id="475" name="Google Shape;475;p27"/>
          <p:cNvSpPr txBox="1"/>
          <p:nvPr>
            <p:ph type="title"/>
          </p:nvPr>
        </p:nvSpPr>
        <p:spPr>
          <a:xfrm>
            <a:off x="1381250" y="922668"/>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Data Visualization</a:t>
            </a:r>
            <a:endParaRPr sz="2400"/>
          </a:p>
        </p:txBody>
      </p:sp>
      <p:grpSp>
        <p:nvGrpSpPr>
          <p:cNvPr id="476" name="Google Shape;476;p27"/>
          <p:cNvGrpSpPr/>
          <p:nvPr/>
        </p:nvGrpSpPr>
        <p:grpSpPr>
          <a:xfrm>
            <a:off x="870536" y="1014529"/>
            <a:ext cx="283517" cy="251886"/>
            <a:chOff x="5292575" y="3681900"/>
            <a:chExt cx="420150" cy="373275"/>
          </a:xfrm>
        </p:grpSpPr>
        <p:sp>
          <p:nvSpPr>
            <p:cNvPr id="477" name="Google Shape;477;p27"/>
            <p:cNvSpPr/>
            <p:nvPr/>
          </p:nvSpPr>
          <p:spPr>
            <a:xfrm>
              <a:off x="5292575" y="3706875"/>
              <a:ext cx="420150" cy="266700"/>
            </a:xfrm>
            <a:custGeom>
              <a:rect b="b" l="l" r="r" t="t"/>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7"/>
            <p:cNvSpPr/>
            <p:nvPr/>
          </p:nvSpPr>
          <p:spPr>
            <a:xfrm>
              <a:off x="5490475" y="3681900"/>
              <a:ext cx="24375" cy="25000"/>
            </a:xfrm>
            <a:custGeom>
              <a:rect b="b" l="l" r="r" t="t"/>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7"/>
            <p:cNvSpPr/>
            <p:nvPr/>
          </p:nvSpPr>
          <p:spPr>
            <a:xfrm>
              <a:off x="5358350" y="3973550"/>
              <a:ext cx="60900" cy="81625"/>
            </a:xfrm>
            <a:custGeom>
              <a:rect b="b" l="l" r="r" t="t"/>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7"/>
            <p:cNvSpPr/>
            <p:nvPr/>
          </p:nvSpPr>
          <p:spPr>
            <a:xfrm>
              <a:off x="5586050" y="3973550"/>
              <a:ext cx="60925" cy="81625"/>
            </a:xfrm>
            <a:custGeom>
              <a:rect b="b" l="l" r="r" t="t"/>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7"/>
            <p:cNvSpPr/>
            <p:nvPr/>
          </p:nvSpPr>
          <p:spPr>
            <a:xfrm>
              <a:off x="5316925" y="3731225"/>
              <a:ext cx="371450" cy="218000"/>
            </a:xfrm>
            <a:custGeom>
              <a:rect b="b" l="l" r="r" t="t"/>
              <a:pathLst>
                <a:path extrusionOk="0" fill="none" h="8720" w="14858">
                  <a:moveTo>
                    <a:pt x="1" y="0"/>
                  </a:moveTo>
                  <a:lnTo>
                    <a:pt x="1" y="8719"/>
                  </a:lnTo>
                  <a:lnTo>
                    <a:pt x="14857" y="8719"/>
                  </a:lnTo>
                  <a:lnTo>
                    <a:pt x="14857" y="0"/>
                  </a:lnTo>
                  <a:lnTo>
                    <a:pt x="1"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7"/>
            <p:cNvSpPr/>
            <p:nvPr/>
          </p:nvSpPr>
          <p:spPr>
            <a:xfrm>
              <a:off x="5380250" y="3784800"/>
              <a:ext cx="230200" cy="115725"/>
            </a:xfrm>
            <a:custGeom>
              <a:rect b="b" l="l" r="r" t="t"/>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7"/>
            <p:cNvSpPr/>
            <p:nvPr/>
          </p:nvSpPr>
          <p:spPr>
            <a:xfrm>
              <a:off x="5547700" y="3779925"/>
              <a:ext cx="68825" cy="68825"/>
            </a:xfrm>
            <a:custGeom>
              <a:rect b="b" l="l" r="r" t="t"/>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4" name="Google Shape;484;p27"/>
          <p:cNvSpPr txBox="1"/>
          <p:nvPr/>
        </p:nvSpPr>
        <p:spPr>
          <a:xfrm>
            <a:off x="333375" y="1981200"/>
            <a:ext cx="2427000" cy="17718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lang="en" sz="2400">
                <a:solidFill>
                  <a:schemeClr val="dk1"/>
                </a:solidFill>
                <a:latin typeface="Quattrocento Sans"/>
                <a:ea typeface="Quattrocento Sans"/>
                <a:cs typeface="Quattrocento Sans"/>
                <a:sym typeface="Quattrocento Sans"/>
              </a:rPr>
              <a:t>Simple</a:t>
            </a:r>
            <a:endParaRPr sz="2400">
              <a:solidFill>
                <a:schemeClr val="dk1"/>
              </a:solidFill>
              <a:latin typeface="Quattrocento Sans"/>
              <a:ea typeface="Quattrocento Sans"/>
              <a:cs typeface="Quattrocento Sans"/>
              <a:sym typeface="Quattrocento Sans"/>
            </a:endParaRPr>
          </a:p>
          <a:p>
            <a:pPr indent="0" lvl="0" marL="0" rtl="0" algn="ctr">
              <a:spcBef>
                <a:spcPts val="600"/>
              </a:spcBef>
              <a:spcAft>
                <a:spcPts val="0"/>
              </a:spcAft>
              <a:buNone/>
            </a:pPr>
            <a:r>
              <a:rPr lang="en" sz="2400">
                <a:solidFill>
                  <a:schemeClr val="dk1"/>
                </a:solidFill>
                <a:latin typeface="Quattrocento Sans"/>
                <a:ea typeface="Quattrocento Sans"/>
                <a:cs typeface="Quattrocento Sans"/>
                <a:sym typeface="Quattrocento Sans"/>
              </a:rPr>
              <a:t>Easy-to-use</a:t>
            </a:r>
            <a:endParaRPr sz="2400">
              <a:solidFill>
                <a:schemeClr val="dk1"/>
              </a:solidFill>
              <a:latin typeface="Quattrocento Sans"/>
              <a:ea typeface="Quattrocento Sans"/>
              <a:cs typeface="Quattrocento Sans"/>
              <a:sym typeface="Quattrocento Sans"/>
            </a:endParaRPr>
          </a:p>
          <a:p>
            <a:pPr indent="0" lvl="0" marL="0" rtl="0" algn="ctr">
              <a:spcBef>
                <a:spcPts val="600"/>
              </a:spcBef>
              <a:spcAft>
                <a:spcPts val="0"/>
              </a:spcAft>
              <a:buClr>
                <a:schemeClr val="dk1"/>
              </a:buClr>
              <a:buSzPts val="1100"/>
              <a:buFont typeface="Arial"/>
              <a:buNone/>
            </a:pPr>
            <a:r>
              <a:rPr lang="en" sz="2400">
                <a:solidFill>
                  <a:schemeClr val="dk1"/>
                </a:solidFill>
                <a:latin typeface="Quattrocento Sans"/>
                <a:ea typeface="Quattrocento Sans"/>
                <a:cs typeface="Quattrocento Sans"/>
                <a:sym typeface="Quattrocento Sans"/>
              </a:rPr>
              <a:t>Health Graphics</a:t>
            </a:r>
            <a:endParaRPr sz="24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cxnSp>
        <p:nvCxnSpPr>
          <p:cNvPr id="489" name="Google Shape;489;p28"/>
          <p:cNvCxnSpPr/>
          <p:nvPr/>
        </p:nvCxnSpPr>
        <p:spPr>
          <a:xfrm>
            <a:off x="-52600" y="3636888"/>
            <a:ext cx="9224400" cy="59100"/>
          </a:xfrm>
          <a:prstGeom prst="straightConnector1">
            <a:avLst/>
          </a:prstGeom>
          <a:noFill/>
          <a:ln cap="flat" cmpd="sng" w="9525">
            <a:solidFill>
              <a:schemeClr val="dk2"/>
            </a:solidFill>
            <a:prstDash val="solid"/>
            <a:round/>
            <a:headEnd len="med" w="med" type="none"/>
            <a:tailEnd len="med" w="med" type="none"/>
          </a:ln>
        </p:spPr>
      </p:cxnSp>
      <p:sp>
        <p:nvSpPr>
          <p:cNvPr id="490" name="Google Shape;490;p28"/>
          <p:cNvSpPr txBox="1"/>
          <p:nvPr/>
        </p:nvSpPr>
        <p:spPr>
          <a:xfrm>
            <a:off x="4406850" y="3975625"/>
            <a:ext cx="330300" cy="13356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Quattrocento Sans"/>
              <a:ea typeface="Quattrocento Sans"/>
              <a:cs typeface="Quattrocento Sans"/>
              <a:sym typeface="Quattrocento Sans"/>
            </a:endParaRPr>
          </a:p>
        </p:txBody>
      </p:sp>
      <p:sp>
        <p:nvSpPr>
          <p:cNvPr id="491" name="Google Shape;491;p28"/>
          <p:cNvSpPr/>
          <p:nvPr/>
        </p:nvSpPr>
        <p:spPr>
          <a:xfrm>
            <a:off x="4285250" y="3371650"/>
            <a:ext cx="589200" cy="589500"/>
          </a:xfrm>
          <a:prstGeom prst="ellipse">
            <a:avLst/>
          </a:prstGeom>
          <a:solidFill>
            <a:srgbClr val="FF649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8"/>
          <p:cNvSpPr txBox="1"/>
          <p:nvPr>
            <p:ph idx="4294967295" type="title"/>
          </p:nvPr>
        </p:nvSpPr>
        <p:spPr>
          <a:xfrm>
            <a:off x="847850" y="4199275"/>
            <a:ext cx="7496100" cy="4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Partnering Manufacturers </a:t>
            </a:r>
            <a:endParaRPr sz="2400"/>
          </a:p>
        </p:txBody>
      </p:sp>
      <p:pic>
        <p:nvPicPr>
          <p:cNvPr id="493" name="Google Shape;493;p28"/>
          <p:cNvPicPr preferRelativeResize="0"/>
          <p:nvPr/>
        </p:nvPicPr>
        <p:blipFill>
          <a:blip r:embed="rId3">
            <a:alphaModFix/>
          </a:blip>
          <a:stretch>
            <a:fillRect/>
          </a:stretch>
        </p:blipFill>
        <p:spPr>
          <a:xfrm>
            <a:off x="2171700" y="432588"/>
            <a:ext cx="4800600" cy="2486025"/>
          </a:xfrm>
          <a:prstGeom prst="rect">
            <a:avLst/>
          </a:prstGeom>
          <a:noFill/>
          <a:ln>
            <a:noFill/>
          </a:ln>
        </p:spPr>
      </p:pic>
      <p:grpSp>
        <p:nvGrpSpPr>
          <p:cNvPr id="494" name="Google Shape;494;p28"/>
          <p:cNvGrpSpPr/>
          <p:nvPr/>
        </p:nvGrpSpPr>
        <p:grpSpPr>
          <a:xfrm>
            <a:off x="4483928" y="3450937"/>
            <a:ext cx="191560" cy="431017"/>
            <a:chOff x="4747025" y="2332025"/>
            <a:chExt cx="166850" cy="378750"/>
          </a:xfrm>
        </p:grpSpPr>
        <p:sp>
          <p:nvSpPr>
            <p:cNvPr id="495" name="Google Shape;495;p28"/>
            <p:cNvSpPr/>
            <p:nvPr/>
          </p:nvSpPr>
          <p:spPr>
            <a:xfrm>
              <a:off x="4747025" y="2427025"/>
              <a:ext cx="166850" cy="283750"/>
            </a:xfrm>
            <a:custGeom>
              <a:rect b="b" l="l" r="r" t="t"/>
              <a:pathLst>
                <a:path extrusionOk="0" fill="none" h="11350" w="6674">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8"/>
            <p:cNvSpPr/>
            <p:nvPr/>
          </p:nvSpPr>
          <p:spPr>
            <a:xfrm>
              <a:off x="4792100" y="2332025"/>
              <a:ext cx="76725" cy="84050"/>
            </a:xfrm>
            <a:custGeom>
              <a:rect b="b" l="l" r="r" t="t"/>
              <a:pathLst>
                <a:path extrusionOk="0" fill="none" h="3362" w="3069">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500" name="Shape 500"/>
        <p:cNvGrpSpPr/>
        <p:nvPr/>
      </p:nvGrpSpPr>
      <p:grpSpPr>
        <a:xfrm>
          <a:off x="0" y="0"/>
          <a:ext cx="0" cy="0"/>
          <a:chOff x="0" y="0"/>
          <a:chExt cx="0" cy="0"/>
        </a:xfrm>
      </p:grpSpPr>
      <p:sp>
        <p:nvSpPr>
          <p:cNvPr id="501" name="Google Shape;501;p2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502" name="Google Shape;502;p29"/>
          <p:cNvPicPr preferRelativeResize="0"/>
          <p:nvPr/>
        </p:nvPicPr>
        <p:blipFill>
          <a:blip r:embed="rId3">
            <a:alphaModFix/>
          </a:blip>
          <a:stretch>
            <a:fillRect/>
          </a:stretch>
        </p:blipFill>
        <p:spPr>
          <a:xfrm>
            <a:off x="1288475" y="-50"/>
            <a:ext cx="6858000" cy="5143500"/>
          </a:xfrm>
          <a:prstGeom prst="rect">
            <a:avLst/>
          </a:prstGeom>
          <a:noFill/>
          <a:ln>
            <a:noFill/>
          </a:ln>
        </p:spPr>
      </p:pic>
      <p:sp>
        <p:nvSpPr>
          <p:cNvPr id="503" name="Google Shape;503;p29"/>
          <p:cNvSpPr txBox="1"/>
          <p:nvPr/>
        </p:nvSpPr>
        <p:spPr>
          <a:xfrm>
            <a:off x="244675" y="339225"/>
            <a:ext cx="5280900" cy="6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Lora"/>
                <a:ea typeface="Lora"/>
                <a:cs typeface="Lora"/>
                <a:sym typeface="Lora"/>
              </a:rPr>
              <a:t>Additional features</a:t>
            </a:r>
            <a:endParaRPr b="1" sz="2400">
              <a:solidFill>
                <a:srgbClr val="FFFFFF"/>
              </a:solidFill>
              <a:latin typeface="Lora"/>
              <a:ea typeface="Lora"/>
              <a:cs typeface="Lora"/>
              <a:sym typeface="Lor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Google Shape;508;p30"/>
          <p:cNvSpPr txBox="1"/>
          <p:nvPr/>
        </p:nvSpPr>
        <p:spPr>
          <a:xfrm>
            <a:off x="3732350" y="3631675"/>
            <a:ext cx="4836300" cy="142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Quattrocento Sans"/>
              <a:ea typeface="Quattrocento Sans"/>
              <a:cs typeface="Quattrocento Sans"/>
              <a:sym typeface="Quattrocento Sans"/>
            </a:endParaRPr>
          </a:p>
        </p:txBody>
      </p:sp>
      <p:sp>
        <p:nvSpPr>
          <p:cNvPr id="509" name="Google Shape;509;p30"/>
          <p:cNvSpPr/>
          <p:nvPr/>
        </p:nvSpPr>
        <p:spPr>
          <a:xfrm rot="-3276344">
            <a:off x="5460959" y="2008095"/>
            <a:ext cx="1393302" cy="1391710"/>
          </a:xfrm>
          <a:prstGeom prst="ellipse">
            <a:avLst/>
          </a:prstGeom>
          <a:solidFill>
            <a:srgbClr val="FF649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nvGrpSpPr>
          <p:cNvPr id="510" name="Google Shape;510;p30"/>
          <p:cNvGrpSpPr/>
          <p:nvPr/>
        </p:nvGrpSpPr>
        <p:grpSpPr>
          <a:xfrm>
            <a:off x="5753941" y="1602804"/>
            <a:ext cx="3119690" cy="3469531"/>
            <a:chOff x="4184863" y="1520198"/>
            <a:chExt cx="2958454" cy="3298347"/>
          </a:xfrm>
        </p:grpSpPr>
        <p:sp>
          <p:nvSpPr>
            <p:cNvPr id="511" name="Google Shape;511;p30"/>
            <p:cNvSpPr/>
            <p:nvPr/>
          </p:nvSpPr>
          <p:spPr>
            <a:xfrm rot="-3280088">
              <a:off x="4136321" y="2563569"/>
              <a:ext cx="3184127" cy="1211606"/>
            </a:xfrm>
            <a:custGeom>
              <a:rect b="b" l="l" r="r" t="t"/>
              <a:pathLst>
                <a:path extrusionOk="0" h="187" w="492">
                  <a:moveTo>
                    <a:pt x="457" y="0"/>
                  </a:moveTo>
                  <a:cubicBezTo>
                    <a:pt x="416" y="91"/>
                    <a:pt x="325" y="155"/>
                    <a:pt x="218" y="155"/>
                  </a:cubicBezTo>
                  <a:cubicBezTo>
                    <a:pt x="137" y="155"/>
                    <a:pt x="64" y="118"/>
                    <a:pt x="17" y="60"/>
                  </a:cubicBezTo>
                  <a:cubicBezTo>
                    <a:pt x="11" y="70"/>
                    <a:pt x="5" y="80"/>
                    <a:pt x="0" y="90"/>
                  </a:cubicBezTo>
                  <a:cubicBezTo>
                    <a:pt x="54" y="150"/>
                    <a:pt x="132" y="187"/>
                    <a:pt x="218" y="187"/>
                  </a:cubicBezTo>
                  <a:cubicBezTo>
                    <a:pt x="343" y="187"/>
                    <a:pt x="449" y="109"/>
                    <a:pt x="492" y="0"/>
                  </a:cubicBezTo>
                  <a:cubicBezTo>
                    <a:pt x="480" y="0"/>
                    <a:pt x="468" y="1"/>
                    <a:pt x="457" y="0"/>
                  </a:cubicBezTo>
                  <a:close/>
                </a:path>
              </a:pathLst>
            </a:custGeom>
            <a:solidFill>
              <a:srgbClr val="FF3C84"/>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p30"/>
            <p:cNvSpPr/>
            <p:nvPr/>
          </p:nvSpPr>
          <p:spPr>
            <a:xfrm rot="-3280088">
              <a:off x="4100923" y="2460157"/>
              <a:ext cx="2729637" cy="1205146"/>
            </a:xfrm>
            <a:custGeom>
              <a:rect b="b" l="l" r="r" t="t"/>
              <a:pathLst>
                <a:path extrusionOk="0" h="194" w="440">
                  <a:moveTo>
                    <a:pt x="262" y="39"/>
                  </a:moveTo>
                  <a:cubicBezTo>
                    <a:pt x="206" y="71"/>
                    <a:pt x="134" y="53"/>
                    <a:pt x="100" y="0"/>
                  </a:cubicBezTo>
                  <a:cubicBezTo>
                    <a:pt x="57" y="25"/>
                    <a:pt x="24" y="60"/>
                    <a:pt x="0" y="99"/>
                  </a:cubicBezTo>
                  <a:cubicBezTo>
                    <a:pt x="47" y="157"/>
                    <a:pt x="120" y="194"/>
                    <a:pt x="201" y="194"/>
                  </a:cubicBezTo>
                  <a:cubicBezTo>
                    <a:pt x="308" y="194"/>
                    <a:pt x="399" y="130"/>
                    <a:pt x="440" y="39"/>
                  </a:cubicBezTo>
                  <a:cubicBezTo>
                    <a:pt x="393" y="37"/>
                    <a:pt x="346" y="24"/>
                    <a:pt x="303" y="0"/>
                  </a:cubicBezTo>
                  <a:cubicBezTo>
                    <a:pt x="292" y="15"/>
                    <a:pt x="279" y="29"/>
                    <a:pt x="262" y="39"/>
                  </a:cubicBezTo>
                  <a:close/>
                </a:path>
              </a:pathLst>
            </a:custGeom>
            <a:solidFill>
              <a:srgbClr val="FF3C84"/>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p30"/>
            <p:cNvSpPr txBox="1"/>
            <p:nvPr/>
          </p:nvSpPr>
          <p:spPr>
            <a:xfrm rot="7853">
              <a:off x="5110256" y="2963795"/>
              <a:ext cx="1575904" cy="5640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2400">
                  <a:solidFill>
                    <a:schemeClr val="dk1"/>
                  </a:solidFill>
                  <a:latin typeface="Quattrocento Sans"/>
                  <a:ea typeface="Quattrocento Sans"/>
                  <a:cs typeface="Quattrocento Sans"/>
                  <a:sym typeface="Quattrocento Sans"/>
                </a:rPr>
                <a:t>Incentive</a:t>
              </a:r>
              <a:endParaRPr sz="2400">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None/>
              </a:pPr>
              <a:r>
                <a:t/>
              </a:r>
              <a:endParaRPr sz="1000">
                <a:solidFill>
                  <a:srgbClr val="FFFFFF"/>
                </a:solidFill>
                <a:latin typeface="Roboto"/>
                <a:ea typeface="Roboto"/>
                <a:cs typeface="Roboto"/>
                <a:sym typeface="Roboto"/>
              </a:endParaRPr>
            </a:p>
          </p:txBody>
        </p:sp>
      </p:grpSp>
      <p:grpSp>
        <p:nvGrpSpPr>
          <p:cNvPr id="514" name="Google Shape;514;p30"/>
          <p:cNvGrpSpPr/>
          <p:nvPr/>
        </p:nvGrpSpPr>
        <p:grpSpPr>
          <a:xfrm>
            <a:off x="4354481" y="-71327"/>
            <a:ext cx="3473077" cy="3390185"/>
            <a:chOff x="2857731" y="-71332"/>
            <a:chExt cx="3293577" cy="3222916"/>
          </a:xfrm>
        </p:grpSpPr>
        <p:sp>
          <p:nvSpPr>
            <p:cNvPr id="515" name="Google Shape;515;p30"/>
            <p:cNvSpPr/>
            <p:nvPr/>
          </p:nvSpPr>
          <p:spPr>
            <a:xfrm rot="-3280089">
              <a:off x="3410337" y="297186"/>
              <a:ext cx="2188366" cy="2485879"/>
            </a:xfrm>
            <a:custGeom>
              <a:rect b="b" l="l" r="r" t="t"/>
              <a:pathLst>
                <a:path extrusionOk="0" h="384" w="338">
                  <a:moveTo>
                    <a:pt x="45" y="32"/>
                  </a:moveTo>
                  <a:cubicBezTo>
                    <a:pt x="189" y="32"/>
                    <a:pt x="306" y="148"/>
                    <a:pt x="306" y="292"/>
                  </a:cubicBezTo>
                  <a:cubicBezTo>
                    <a:pt x="306" y="325"/>
                    <a:pt x="300" y="355"/>
                    <a:pt x="289" y="384"/>
                  </a:cubicBezTo>
                  <a:cubicBezTo>
                    <a:pt x="301" y="384"/>
                    <a:pt x="312" y="384"/>
                    <a:pt x="324" y="383"/>
                  </a:cubicBezTo>
                  <a:cubicBezTo>
                    <a:pt x="333" y="354"/>
                    <a:pt x="338" y="324"/>
                    <a:pt x="338" y="292"/>
                  </a:cubicBezTo>
                  <a:cubicBezTo>
                    <a:pt x="338" y="131"/>
                    <a:pt x="207" y="0"/>
                    <a:pt x="45" y="0"/>
                  </a:cubicBezTo>
                  <a:cubicBezTo>
                    <a:pt x="30" y="0"/>
                    <a:pt x="15" y="1"/>
                    <a:pt x="0" y="3"/>
                  </a:cubicBezTo>
                  <a:cubicBezTo>
                    <a:pt x="6" y="13"/>
                    <a:pt x="12" y="23"/>
                    <a:pt x="18" y="33"/>
                  </a:cubicBezTo>
                  <a:cubicBezTo>
                    <a:pt x="27" y="32"/>
                    <a:pt x="36" y="32"/>
                    <a:pt x="45" y="32"/>
                  </a:cubicBezTo>
                  <a:close/>
                </a:path>
              </a:pathLst>
            </a:custGeom>
            <a:solidFill>
              <a:srgbClr val="FFA7BF"/>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6" name="Google Shape;516;p30"/>
            <p:cNvSpPr/>
            <p:nvPr/>
          </p:nvSpPr>
          <p:spPr>
            <a:xfrm rot="-3280088">
              <a:off x="3667674" y="581521"/>
              <a:ext cx="1790169" cy="2186080"/>
            </a:xfrm>
            <a:custGeom>
              <a:rect b="b" l="l" r="r" t="t"/>
              <a:pathLst>
                <a:path extrusionOk="0" h="352" w="288">
                  <a:moveTo>
                    <a:pt x="27" y="0"/>
                  </a:moveTo>
                  <a:cubicBezTo>
                    <a:pt x="18" y="0"/>
                    <a:pt x="9" y="0"/>
                    <a:pt x="0" y="1"/>
                  </a:cubicBezTo>
                  <a:cubicBezTo>
                    <a:pt x="21" y="43"/>
                    <a:pt x="34" y="90"/>
                    <a:pt x="35" y="140"/>
                  </a:cubicBezTo>
                  <a:cubicBezTo>
                    <a:pt x="74" y="142"/>
                    <a:pt x="111" y="163"/>
                    <a:pt x="132" y="200"/>
                  </a:cubicBezTo>
                  <a:cubicBezTo>
                    <a:pt x="153" y="236"/>
                    <a:pt x="153" y="279"/>
                    <a:pt x="136" y="315"/>
                  </a:cubicBezTo>
                  <a:cubicBezTo>
                    <a:pt x="179" y="339"/>
                    <a:pt x="225" y="351"/>
                    <a:pt x="271" y="352"/>
                  </a:cubicBezTo>
                  <a:cubicBezTo>
                    <a:pt x="282" y="323"/>
                    <a:pt x="288" y="293"/>
                    <a:pt x="288" y="260"/>
                  </a:cubicBezTo>
                  <a:cubicBezTo>
                    <a:pt x="288" y="116"/>
                    <a:pt x="171" y="0"/>
                    <a:pt x="27" y="0"/>
                  </a:cubicBezTo>
                  <a:close/>
                </a:path>
              </a:pathLst>
            </a:custGeom>
            <a:solidFill>
              <a:srgbClr val="FFA7BF"/>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p30"/>
            <p:cNvSpPr txBox="1"/>
            <p:nvPr/>
          </p:nvSpPr>
          <p:spPr>
            <a:xfrm>
              <a:off x="3711859" y="1211665"/>
              <a:ext cx="1842900" cy="5631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2400">
                  <a:solidFill>
                    <a:schemeClr val="dk1"/>
                  </a:solidFill>
                  <a:latin typeface="Quattrocento Sans"/>
                  <a:ea typeface="Quattrocento Sans"/>
                  <a:cs typeface="Quattrocento Sans"/>
                  <a:sym typeface="Quattrocento Sans"/>
                </a:rPr>
                <a:t>Accessibility</a:t>
              </a:r>
              <a:endParaRPr sz="2400">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None/>
              </a:pPr>
              <a:r>
                <a:t/>
              </a:r>
              <a:endParaRPr sz="1000">
                <a:solidFill>
                  <a:srgbClr val="FFFFFF"/>
                </a:solidFill>
                <a:latin typeface="Roboto"/>
                <a:ea typeface="Roboto"/>
                <a:cs typeface="Roboto"/>
                <a:sym typeface="Roboto"/>
              </a:endParaRPr>
            </a:p>
          </p:txBody>
        </p:sp>
      </p:grpSp>
      <p:grpSp>
        <p:nvGrpSpPr>
          <p:cNvPr id="518" name="Google Shape;518;p30"/>
          <p:cNvGrpSpPr/>
          <p:nvPr/>
        </p:nvGrpSpPr>
        <p:grpSpPr>
          <a:xfrm>
            <a:off x="3407703" y="1775812"/>
            <a:ext cx="3611065" cy="3284325"/>
            <a:chOff x="1959887" y="1684671"/>
            <a:chExt cx="3424433" cy="3122279"/>
          </a:xfrm>
        </p:grpSpPr>
        <p:sp>
          <p:nvSpPr>
            <p:cNvPr id="519" name="Google Shape;519;p30"/>
            <p:cNvSpPr/>
            <p:nvPr/>
          </p:nvSpPr>
          <p:spPr>
            <a:xfrm rot="-3280088">
              <a:off x="2859669" y="1740600"/>
              <a:ext cx="1624870" cy="3045726"/>
            </a:xfrm>
            <a:custGeom>
              <a:rect b="b" l="l" r="r" t="t"/>
              <a:pathLst>
                <a:path extrusionOk="0" h="470" w="251">
                  <a:moveTo>
                    <a:pt x="32" y="286"/>
                  </a:moveTo>
                  <a:cubicBezTo>
                    <a:pt x="32" y="157"/>
                    <a:pt x="127" y="49"/>
                    <a:pt x="251" y="29"/>
                  </a:cubicBezTo>
                  <a:cubicBezTo>
                    <a:pt x="245" y="19"/>
                    <a:pt x="239" y="9"/>
                    <a:pt x="233" y="0"/>
                  </a:cubicBezTo>
                  <a:cubicBezTo>
                    <a:pt x="100" y="28"/>
                    <a:pt x="0" y="145"/>
                    <a:pt x="0" y="286"/>
                  </a:cubicBezTo>
                  <a:cubicBezTo>
                    <a:pt x="0" y="356"/>
                    <a:pt x="25" y="420"/>
                    <a:pt x="65" y="470"/>
                  </a:cubicBezTo>
                  <a:cubicBezTo>
                    <a:pt x="70" y="460"/>
                    <a:pt x="76" y="450"/>
                    <a:pt x="82" y="440"/>
                  </a:cubicBezTo>
                  <a:cubicBezTo>
                    <a:pt x="51" y="397"/>
                    <a:pt x="32" y="344"/>
                    <a:pt x="32" y="286"/>
                  </a:cubicBezTo>
                  <a:close/>
                </a:path>
              </a:pathLst>
            </a:custGeom>
            <a:solidFill>
              <a:srgbClr val="FF6492"/>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0" name="Google Shape;520;p30"/>
            <p:cNvSpPr/>
            <p:nvPr/>
          </p:nvSpPr>
          <p:spPr>
            <a:xfrm rot="-3280089">
              <a:off x="3037225" y="1789647"/>
              <a:ext cx="1575644" cy="2550423"/>
            </a:xfrm>
            <a:custGeom>
              <a:rect b="b" l="l" r="r" t="t"/>
              <a:pathLst>
                <a:path extrusionOk="0" h="411" w="254">
                  <a:moveTo>
                    <a:pt x="152" y="311"/>
                  </a:moveTo>
                  <a:cubicBezTo>
                    <a:pt x="124" y="254"/>
                    <a:pt x="145" y="185"/>
                    <a:pt x="200" y="153"/>
                  </a:cubicBezTo>
                  <a:cubicBezTo>
                    <a:pt x="217" y="143"/>
                    <a:pt x="236" y="137"/>
                    <a:pt x="254" y="136"/>
                  </a:cubicBezTo>
                  <a:cubicBezTo>
                    <a:pt x="253" y="87"/>
                    <a:pt x="241" y="41"/>
                    <a:pt x="219" y="0"/>
                  </a:cubicBezTo>
                  <a:cubicBezTo>
                    <a:pt x="95" y="20"/>
                    <a:pt x="0" y="128"/>
                    <a:pt x="0" y="257"/>
                  </a:cubicBezTo>
                  <a:cubicBezTo>
                    <a:pt x="0" y="315"/>
                    <a:pt x="19" y="368"/>
                    <a:pt x="50" y="411"/>
                  </a:cubicBezTo>
                  <a:cubicBezTo>
                    <a:pt x="75" y="371"/>
                    <a:pt x="110" y="337"/>
                    <a:pt x="152" y="311"/>
                  </a:cubicBezTo>
                  <a:close/>
                </a:path>
              </a:pathLst>
            </a:custGeom>
            <a:solidFill>
              <a:srgbClr val="FF6492"/>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1" name="Google Shape;521;p30"/>
            <p:cNvSpPr txBox="1"/>
            <p:nvPr/>
          </p:nvSpPr>
          <p:spPr>
            <a:xfrm flipH="1" rot="-8967">
              <a:off x="2487652" y="2937694"/>
              <a:ext cx="1840206" cy="8172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lang="en" sz="2400">
                  <a:solidFill>
                    <a:schemeClr val="dk1"/>
                  </a:solidFill>
                  <a:latin typeface="Quattrocento Sans"/>
                  <a:ea typeface="Quattrocento Sans"/>
                  <a:cs typeface="Quattrocento Sans"/>
                  <a:sym typeface="Quattrocento Sans"/>
                </a:rPr>
                <a:t>Personalized </a:t>
              </a:r>
              <a:endParaRPr sz="2400">
                <a:solidFill>
                  <a:schemeClr val="dk1"/>
                </a:solidFill>
                <a:latin typeface="Quattrocento Sans"/>
                <a:ea typeface="Quattrocento Sans"/>
                <a:cs typeface="Quattrocento Sans"/>
                <a:sym typeface="Quattrocento Sans"/>
              </a:endParaRPr>
            </a:p>
            <a:p>
              <a:pPr indent="0" lvl="0" marL="0" rtl="0" algn="ctr">
                <a:spcBef>
                  <a:spcPts val="600"/>
                </a:spcBef>
                <a:spcAft>
                  <a:spcPts val="0"/>
                </a:spcAft>
                <a:buNone/>
              </a:pPr>
              <a:r>
                <a:rPr lang="en" sz="2400">
                  <a:solidFill>
                    <a:schemeClr val="dk1"/>
                  </a:solidFill>
                  <a:latin typeface="Quattrocento Sans"/>
                  <a:ea typeface="Quattrocento Sans"/>
                  <a:cs typeface="Quattrocento Sans"/>
                  <a:sym typeface="Quattrocento Sans"/>
                </a:rPr>
                <a:t>Care</a:t>
              </a:r>
              <a:endParaRPr sz="2400">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None/>
              </a:pPr>
              <a:r>
                <a:t/>
              </a:r>
              <a:endParaRPr sz="1000">
                <a:solidFill>
                  <a:srgbClr val="FFFFFF"/>
                </a:solidFill>
                <a:latin typeface="Roboto"/>
                <a:ea typeface="Roboto"/>
                <a:cs typeface="Roboto"/>
                <a:sym typeface="Roboto"/>
              </a:endParaRPr>
            </a:p>
          </p:txBody>
        </p:sp>
      </p:grpSp>
      <p:sp>
        <p:nvSpPr>
          <p:cNvPr id="522" name="Google Shape;522;p30"/>
          <p:cNvSpPr/>
          <p:nvPr/>
        </p:nvSpPr>
        <p:spPr>
          <a:xfrm>
            <a:off x="1122825" y="3393800"/>
            <a:ext cx="561000" cy="562200"/>
          </a:xfrm>
          <a:prstGeom prst="ellipse">
            <a:avLst/>
          </a:prstGeom>
          <a:solidFill>
            <a:srgbClr val="FF649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3" name="Google Shape;523;p30"/>
          <p:cNvGrpSpPr/>
          <p:nvPr/>
        </p:nvGrpSpPr>
        <p:grpSpPr>
          <a:xfrm>
            <a:off x="1221375" y="3495861"/>
            <a:ext cx="363918" cy="331778"/>
            <a:chOff x="5972700" y="2330200"/>
            <a:chExt cx="411625" cy="387275"/>
          </a:xfrm>
        </p:grpSpPr>
        <p:sp>
          <p:nvSpPr>
            <p:cNvPr id="524" name="Google Shape;524;p30"/>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0"/>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6" name="Google Shape;526;p30"/>
          <p:cNvSpPr txBox="1"/>
          <p:nvPr>
            <p:ph type="ctrTitle"/>
          </p:nvPr>
        </p:nvSpPr>
        <p:spPr>
          <a:xfrm>
            <a:off x="996628" y="2003900"/>
            <a:ext cx="1895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Impact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Google Shape;531;p31"/>
          <p:cNvSpPr/>
          <p:nvPr/>
        </p:nvSpPr>
        <p:spPr>
          <a:xfrm>
            <a:off x="4297625" y="4237208"/>
            <a:ext cx="548700" cy="554100"/>
          </a:xfrm>
          <a:prstGeom prst="ellipse">
            <a:avLst/>
          </a:prstGeom>
          <a:solidFill>
            <a:srgbClr val="FF649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1"/>
          <p:cNvSpPr txBox="1"/>
          <p:nvPr>
            <p:ph idx="4294967295" type="ctrTitle"/>
          </p:nvPr>
        </p:nvSpPr>
        <p:spPr>
          <a:xfrm>
            <a:off x="685800" y="1583342"/>
            <a:ext cx="77724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9600">
                <a:highlight>
                  <a:srgbClr val="FFA7BF"/>
                </a:highlight>
              </a:rPr>
              <a:t>$5.7 billion </a:t>
            </a:r>
            <a:endParaRPr sz="9600">
              <a:highlight>
                <a:srgbClr val="FFA7BF"/>
              </a:highlight>
            </a:endParaRPr>
          </a:p>
        </p:txBody>
      </p:sp>
      <p:sp>
        <p:nvSpPr>
          <p:cNvPr id="533" name="Google Shape;533;p31"/>
          <p:cNvSpPr txBox="1"/>
          <p:nvPr>
            <p:ph idx="4294967295" type="subTitle"/>
          </p:nvPr>
        </p:nvSpPr>
        <p:spPr>
          <a:xfrm>
            <a:off x="749575" y="2840053"/>
            <a:ext cx="7772400" cy="78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3000"/>
              <a:t>Annually for untreated maternal depression</a:t>
            </a:r>
            <a:endParaRPr sz="3000"/>
          </a:p>
        </p:txBody>
      </p:sp>
      <p:grpSp>
        <p:nvGrpSpPr>
          <p:cNvPr id="534" name="Google Shape;534;p31"/>
          <p:cNvGrpSpPr/>
          <p:nvPr/>
        </p:nvGrpSpPr>
        <p:grpSpPr>
          <a:xfrm>
            <a:off x="4433048" y="4413425"/>
            <a:ext cx="277859" cy="201655"/>
            <a:chOff x="3932350" y="3714775"/>
            <a:chExt cx="439650" cy="319075"/>
          </a:xfrm>
        </p:grpSpPr>
        <p:sp>
          <p:nvSpPr>
            <p:cNvPr id="535" name="Google Shape;535;p31"/>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1"/>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1"/>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1"/>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1"/>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0" name="Google Shape;540;p31"/>
          <p:cNvSpPr txBox="1"/>
          <p:nvPr/>
        </p:nvSpPr>
        <p:spPr>
          <a:xfrm>
            <a:off x="7491650" y="4615075"/>
            <a:ext cx="1470300" cy="2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Quattrocento Sans"/>
                <a:ea typeface="Quattrocento Sans"/>
                <a:cs typeface="Quattrocento Sans"/>
                <a:sym typeface="Quattrocento Sans"/>
              </a:rPr>
              <a:t>Source: AMHCA</a:t>
            </a:r>
            <a:endParaRPr>
              <a:latin typeface="Quattrocento Sans"/>
              <a:ea typeface="Quattrocento Sans"/>
              <a:cs typeface="Quattrocento Sans"/>
              <a:sym typeface="Quattrocento Sans"/>
            </a:endParaRPr>
          </a:p>
        </p:txBody>
      </p:sp>
    </p:spTree>
  </p:cSld>
  <p:clrMapOvr>
    <a:masterClrMapping/>
  </p:clrMapOvr>
</p:sld>
</file>

<file path=ppt/theme/theme1.xml><?xml version="1.0" encoding="utf-8"?>
<a:theme xmlns:a="http://schemas.openxmlformats.org/drawingml/2006/main" xmlns:r="http://schemas.openxmlformats.org/officeDocument/2006/relationships" name="Hortensi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