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121ea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121ea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121ea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121ea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121ea8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121ea8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121ea8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121ea8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o.int/mental_health/prevention/suicide/lit_review_postpartum_depression.pdf" TargetMode="External"/><Relationship Id="rId4" Type="http://schemas.openxmlformats.org/officeDocument/2006/relationships/hyperlink" Target="https://www.cdc.gov/reproductivehealth/depression/" TargetMode="External"/><Relationship Id="rId5" Type="http://schemas.openxmlformats.org/officeDocument/2006/relationships/hyperlink" Target="https://www.apa.org/pi/women/resources/reports/postpartum-depression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TBD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PPD?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https://www.who.int/mental_health/prevention/suicide/lit_review_postpartum_depression.pdf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https://www.cdc.gov/reproductivehealth/depression/</a:t>
            </a:r>
            <a:r>
              <a:rPr lang="en"/>
              <a:t> - affects 1in 9 pregnant women and that statistic increases based on </a:t>
            </a:r>
            <a:r>
              <a:rPr lang="en"/>
              <a:t>socioeconomic</a:t>
            </a:r>
            <a:r>
              <a:rPr lang="en"/>
              <a:t>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https://www.apa.org/pi/women/resources/reports/postpartum-depression.aspx</a:t>
            </a:r>
            <a:r>
              <a:rPr lang="en"/>
              <a:t> - 1 in every 7 women “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Early detection and treatment make all the difference.”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affect society? ($$)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Solution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