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67"/>
    <a:srgbClr val="E82E5D"/>
    <a:srgbClr val="EE2B5D"/>
    <a:srgbClr val="E43062"/>
    <a:srgbClr val="E82E5F"/>
    <a:srgbClr val="E03066"/>
    <a:srgbClr val="E72D5C"/>
    <a:srgbClr val="BD2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0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9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0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5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2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767C-5D55-4225-A55E-03D7ADC5C87F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4616653" y="576980"/>
            <a:ext cx="5347007" cy="3169920"/>
            <a:chOff x="4616653" y="576980"/>
            <a:chExt cx="5347007" cy="3169920"/>
          </a:xfrm>
        </p:grpSpPr>
        <p:sp>
          <p:nvSpPr>
            <p:cNvPr id="26" name="شكل حر 25"/>
            <p:cNvSpPr/>
            <p:nvPr/>
          </p:nvSpPr>
          <p:spPr>
            <a:xfrm>
              <a:off x="4816349" y="576980"/>
              <a:ext cx="5147311" cy="3169920"/>
            </a:xfrm>
            <a:custGeom>
              <a:avLst/>
              <a:gdLst>
                <a:gd name="connsiteX0" fmla="*/ 613411 w 5147311"/>
                <a:gd name="connsiteY0" fmla="*/ 0 h 3169920"/>
                <a:gd name="connsiteX1" fmla="*/ 1162684 w 5147311"/>
                <a:gd name="connsiteY1" fmla="*/ 3175 h 3169920"/>
                <a:gd name="connsiteX2" fmla="*/ 1322388 w 5147311"/>
                <a:gd name="connsiteY2" fmla="*/ 3175 h 3169920"/>
                <a:gd name="connsiteX3" fmla="*/ 1327096 w 5147311"/>
                <a:gd name="connsiteY3" fmla="*/ 4126 h 3169920"/>
                <a:gd name="connsiteX4" fmla="*/ 1931671 w 5147311"/>
                <a:gd name="connsiteY4" fmla="*/ 7620 h 3169920"/>
                <a:gd name="connsiteX5" fmla="*/ 2792731 w 5147311"/>
                <a:gd name="connsiteY5" fmla="*/ 1767840 h 3169920"/>
                <a:gd name="connsiteX6" fmla="*/ 4240531 w 5147311"/>
                <a:gd name="connsiteY6" fmla="*/ 160020 h 3169920"/>
                <a:gd name="connsiteX7" fmla="*/ 4461511 w 5147311"/>
                <a:gd name="connsiteY7" fmla="*/ 0 h 3169920"/>
                <a:gd name="connsiteX8" fmla="*/ 5086351 w 5147311"/>
                <a:gd name="connsiteY8" fmla="*/ 0 h 3169920"/>
                <a:gd name="connsiteX9" fmla="*/ 5147311 w 5147311"/>
                <a:gd name="connsiteY9" fmla="*/ 60960 h 3169920"/>
                <a:gd name="connsiteX10" fmla="*/ 4484371 w 5147311"/>
                <a:gd name="connsiteY10" fmla="*/ 3070860 h 3169920"/>
                <a:gd name="connsiteX11" fmla="*/ 4415791 w 5147311"/>
                <a:gd name="connsiteY11" fmla="*/ 3131820 h 3169920"/>
                <a:gd name="connsiteX12" fmla="*/ 3722371 w 5147311"/>
                <a:gd name="connsiteY12" fmla="*/ 3147060 h 3169920"/>
                <a:gd name="connsiteX13" fmla="*/ 3684271 w 5147311"/>
                <a:gd name="connsiteY13" fmla="*/ 3086100 h 3169920"/>
                <a:gd name="connsiteX14" fmla="*/ 4027171 w 5147311"/>
                <a:gd name="connsiteY14" fmla="*/ 1447800 h 3169920"/>
                <a:gd name="connsiteX15" fmla="*/ 2655571 w 5147311"/>
                <a:gd name="connsiteY15" fmla="*/ 2903220 h 3169920"/>
                <a:gd name="connsiteX16" fmla="*/ 2533651 w 5147311"/>
                <a:gd name="connsiteY16" fmla="*/ 2979420 h 3169920"/>
                <a:gd name="connsiteX17" fmla="*/ 2426971 w 5147311"/>
                <a:gd name="connsiteY17" fmla="*/ 2933700 h 3169920"/>
                <a:gd name="connsiteX18" fmla="*/ 1687831 w 5147311"/>
                <a:gd name="connsiteY18" fmla="*/ 1432560 h 3169920"/>
                <a:gd name="connsiteX19" fmla="*/ 1367791 w 5147311"/>
                <a:gd name="connsiteY19" fmla="*/ 2773680 h 3169920"/>
                <a:gd name="connsiteX20" fmla="*/ 1276351 w 5147311"/>
                <a:gd name="connsiteY20" fmla="*/ 3162300 h 3169920"/>
                <a:gd name="connsiteX21" fmla="*/ 552451 w 5147311"/>
                <a:gd name="connsiteY21" fmla="*/ 3169920 h 3169920"/>
                <a:gd name="connsiteX22" fmla="*/ 491491 w 5147311"/>
                <a:gd name="connsiteY22" fmla="*/ 3078480 h 3169920"/>
                <a:gd name="connsiteX23" fmla="*/ 788671 w 5147311"/>
                <a:gd name="connsiteY23" fmla="*/ 1760220 h 3169920"/>
                <a:gd name="connsiteX24" fmla="*/ 743906 w 5147311"/>
                <a:gd name="connsiteY24" fmla="*/ 1715454 h 3169920"/>
                <a:gd name="connsiteX25" fmla="*/ 554197 w 5147311"/>
                <a:gd name="connsiteY25" fmla="*/ 1715454 h 3169920"/>
                <a:gd name="connsiteX26" fmla="*/ 438493 w 5147311"/>
                <a:gd name="connsiteY26" fmla="*/ 1638761 h 3169920"/>
                <a:gd name="connsiteX27" fmla="*/ 428625 w 5147311"/>
                <a:gd name="connsiteY27" fmla="*/ 1589883 h 3169920"/>
                <a:gd name="connsiteX28" fmla="*/ 438493 w 5147311"/>
                <a:gd name="connsiteY28" fmla="*/ 1541005 h 3169920"/>
                <a:gd name="connsiteX29" fmla="*/ 483989 w 5147311"/>
                <a:gd name="connsiteY29" fmla="*/ 1485757 h 3169920"/>
                <a:gd name="connsiteX30" fmla="*/ 490529 w 5147311"/>
                <a:gd name="connsiteY30" fmla="*/ 1482613 h 3169920"/>
                <a:gd name="connsiteX31" fmla="*/ 491491 w 5147311"/>
                <a:gd name="connsiteY31" fmla="*/ 1478280 h 3169920"/>
                <a:gd name="connsiteX32" fmla="*/ 499799 w 5147311"/>
                <a:gd name="connsiteY32" fmla="*/ 1478156 h 3169920"/>
                <a:gd name="connsiteX33" fmla="*/ 516856 w 5147311"/>
                <a:gd name="connsiteY33" fmla="*/ 1469957 h 3169920"/>
                <a:gd name="connsiteX34" fmla="*/ 554197 w 5147311"/>
                <a:gd name="connsiteY34" fmla="*/ 1464311 h 3169920"/>
                <a:gd name="connsiteX35" fmla="*/ 1002938 w 5147311"/>
                <a:gd name="connsiteY35" fmla="*/ 1464311 h 3169920"/>
                <a:gd name="connsiteX36" fmla="*/ 1003497 w 5147311"/>
                <a:gd name="connsiteY36" fmla="*/ 1460398 h 3169920"/>
                <a:gd name="connsiteX37" fmla="*/ 1034557 w 5147311"/>
                <a:gd name="connsiteY37" fmla="*/ 1454127 h 3169920"/>
                <a:gd name="connsiteX38" fmla="*/ 1111250 w 5147311"/>
                <a:gd name="connsiteY38" fmla="*/ 1338423 h 3169920"/>
                <a:gd name="connsiteX39" fmla="*/ 1111251 w 5147311"/>
                <a:gd name="connsiteY39" fmla="*/ 1338423 h 3169920"/>
                <a:gd name="connsiteX40" fmla="*/ 985679 w 5147311"/>
                <a:gd name="connsiteY40" fmla="*/ 1212851 h 3169920"/>
                <a:gd name="connsiteX41" fmla="*/ 558519 w 5147311"/>
                <a:gd name="connsiteY41" fmla="*/ 1212851 h 3169920"/>
                <a:gd name="connsiteX42" fmla="*/ 528439 w 5147311"/>
                <a:gd name="connsiteY42" fmla="*/ 1198391 h 3169920"/>
                <a:gd name="connsiteX43" fmla="*/ 482943 w 5147311"/>
                <a:gd name="connsiteY43" fmla="*/ 1143143 h 3169920"/>
                <a:gd name="connsiteX44" fmla="*/ 473075 w 5147311"/>
                <a:gd name="connsiteY44" fmla="*/ 1094265 h 3169920"/>
                <a:gd name="connsiteX45" fmla="*/ 482943 w 5147311"/>
                <a:gd name="connsiteY45" fmla="*/ 1045387 h 3169920"/>
                <a:gd name="connsiteX46" fmla="*/ 528439 w 5147311"/>
                <a:gd name="connsiteY46" fmla="*/ 990139 h 3169920"/>
                <a:gd name="connsiteX47" fmla="*/ 559088 w 5147311"/>
                <a:gd name="connsiteY47" fmla="*/ 975405 h 3169920"/>
                <a:gd name="connsiteX48" fmla="*/ 938053 w 5147311"/>
                <a:gd name="connsiteY48" fmla="*/ 975405 h 3169920"/>
                <a:gd name="connsiteX49" fmla="*/ 1063625 w 5147311"/>
                <a:gd name="connsiteY49" fmla="*/ 849833 h 3169920"/>
                <a:gd name="connsiteX50" fmla="*/ 1063626 w 5147311"/>
                <a:gd name="connsiteY50" fmla="*/ 849833 h 3169920"/>
                <a:gd name="connsiteX51" fmla="*/ 938054 w 5147311"/>
                <a:gd name="connsiteY51" fmla="*/ 724261 h 3169920"/>
                <a:gd name="connsiteX52" fmla="*/ 125572 w 5147311"/>
                <a:gd name="connsiteY52" fmla="*/ 724261 h 3169920"/>
                <a:gd name="connsiteX53" fmla="*/ 89724 w 5147311"/>
                <a:gd name="connsiteY53" fmla="*/ 731499 h 3169920"/>
                <a:gd name="connsiteX54" fmla="*/ 88231 w 5147311"/>
                <a:gd name="connsiteY54" fmla="*/ 731273 h 3169920"/>
                <a:gd name="connsiteX55" fmla="*/ 9868 w 5147311"/>
                <a:gd name="connsiteY55" fmla="*/ 660225 h 3169920"/>
                <a:gd name="connsiteX56" fmla="*/ 0 w 5147311"/>
                <a:gd name="connsiteY56" fmla="*/ 611347 h 3169920"/>
                <a:gd name="connsiteX57" fmla="*/ 9868 w 5147311"/>
                <a:gd name="connsiteY57" fmla="*/ 562469 h 3169920"/>
                <a:gd name="connsiteX58" fmla="*/ 125572 w 5147311"/>
                <a:gd name="connsiteY58" fmla="*/ 485775 h 3169920"/>
                <a:gd name="connsiteX59" fmla="*/ 472443 w 5147311"/>
                <a:gd name="connsiteY59" fmla="*/ 485775 h 3169920"/>
                <a:gd name="connsiteX60" fmla="*/ 908301 w 5147311"/>
                <a:gd name="connsiteY60" fmla="*/ 474305 h 3169920"/>
                <a:gd name="connsiteX61" fmla="*/ 1213009 w 5147311"/>
                <a:gd name="connsiteY61" fmla="*/ 474305 h 3169920"/>
                <a:gd name="connsiteX62" fmla="*/ 1256573 w 5147311"/>
                <a:gd name="connsiteY62" fmla="*/ 465510 h 3169920"/>
                <a:gd name="connsiteX63" fmla="*/ 1257144 w 5147311"/>
                <a:gd name="connsiteY63" fmla="*/ 465125 h 3169920"/>
                <a:gd name="connsiteX64" fmla="*/ 1268731 w 5147311"/>
                <a:gd name="connsiteY64" fmla="*/ 464820 h 3169920"/>
                <a:gd name="connsiteX65" fmla="*/ 1269831 w 5147311"/>
                <a:gd name="connsiteY65" fmla="*/ 456571 h 3169920"/>
                <a:gd name="connsiteX66" fmla="*/ 1292148 w 5147311"/>
                <a:gd name="connsiteY66" fmla="*/ 441525 h 3169920"/>
                <a:gd name="connsiteX67" fmla="*/ 1324928 w 5147311"/>
                <a:gd name="connsiteY67" fmla="*/ 362386 h 3169920"/>
                <a:gd name="connsiteX68" fmla="*/ 1256573 w 5147311"/>
                <a:gd name="connsiteY68" fmla="*/ 259262 h 3169920"/>
                <a:gd name="connsiteX69" fmla="*/ 1230513 w 5147311"/>
                <a:gd name="connsiteY69" fmla="*/ 254001 h 3169920"/>
                <a:gd name="connsiteX70" fmla="*/ 509588 w 5147311"/>
                <a:gd name="connsiteY70" fmla="*/ 254000 h 3169920"/>
                <a:gd name="connsiteX71" fmla="*/ 394031 w 5147311"/>
                <a:gd name="connsiteY71" fmla="*/ 177404 h 3169920"/>
                <a:gd name="connsiteX72" fmla="*/ 384175 w 5147311"/>
                <a:gd name="connsiteY72" fmla="*/ 128588 h 3169920"/>
                <a:gd name="connsiteX73" fmla="*/ 394031 w 5147311"/>
                <a:gd name="connsiteY73" fmla="*/ 79772 h 3169920"/>
                <a:gd name="connsiteX74" fmla="*/ 509588 w 5147311"/>
                <a:gd name="connsiteY74" fmla="*/ 3175 h 3169920"/>
                <a:gd name="connsiteX75" fmla="*/ 612257 w 5147311"/>
                <a:gd name="connsiteY75" fmla="*/ 3175 h 316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147311" h="3169920">
                  <a:moveTo>
                    <a:pt x="613411" y="0"/>
                  </a:moveTo>
                  <a:lnTo>
                    <a:pt x="1162684" y="3175"/>
                  </a:lnTo>
                  <a:lnTo>
                    <a:pt x="1322388" y="3175"/>
                  </a:lnTo>
                  <a:lnTo>
                    <a:pt x="1327096" y="4126"/>
                  </a:lnTo>
                  <a:lnTo>
                    <a:pt x="1931671" y="7620"/>
                  </a:lnTo>
                  <a:lnTo>
                    <a:pt x="2792731" y="1767840"/>
                  </a:lnTo>
                  <a:lnTo>
                    <a:pt x="4240531" y="160020"/>
                  </a:lnTo>
                  <a:lnTo>
                    <a:pt x="4461511" y="0"/>
                  </a:lnTo>
                  <a:lnTo>
                    <a:pt x="5086351" y="0"/>
                  </a:lnTo>
                  <a:lnTo>
                    <a:pt x="5147311" y="60960"/>
                  </a:lnTo>
                  <a:lnTo>
                    <a:pt x="4484371" y="3070860"/>
                  </a:lnTo>
                  <a:lnTo>
                    <a:pt x="4415791" y="3131820"/>
                  </a:lnTo>
                  <a:lnTo>
                    <a:pt x="3722371" y="3147060"/>
                  </a:lnTo>
                  <a:lnTo>
                    <a:pt x="3684271" y="3086100"/>
                  </a:lnTo>
                  <a:lnTo>
                    <a:pt x="4027171" y="1447800"/>
                  </a:lnTo>
                  <a:lnTo>
                    <a:pt x="2655571" y="2903220"/>
                  </a:lnTo>
                  <a:lnTo>
                    <a:pt x="2533651" y="2979420"/>
                  </a:lnTo>
                  <a:lnTo>
                    <a:pt x="2426971" y="2933700"/>
                  </a:lnTo>
                  <a:lnTo>
                    <a:pt x="1687831" y="1432560"/>
                  </a:lnTo>
                  <a:lnTo>
                    <a:pt x="1367791" y="2773680"/>
                  </a:lnTo>
                  <a:lnTo>
                    <a:pt x="1276351" y="3162300"/>
                  </a:lnTo>
                  <a:lnTo>
                    <a:pt x="552451" y="3169920"/>
                  </a:lnTo>
                  <a:lnTo>
                    <a:pt x="491491" y="3078480"/>
                  </a:lnTo>
                  <a:lnTo>
                    <a:pt x="788671" y="1760220"/>
                  </a:lnTo>
                  <a:lnTo>
                    <a:pt x="743906" y="1715454"/>
                  </a:lnTo>
                  <a:lnTo>
                    <a:pt x="554197" y="1715454"/>
                  </a:lnTo>
                  <a:cubicBezTo>
                    <a:pt x="502183" y="1715454"/>
                    <a:pt x="457556" y="1683830"/>
                    <a:pt x="438493" y="1638761"/>
                  </a:cubicBezTo>
                  <a:lnTo>
                    <a:pt x="428625" y="1589883"/>
                  </a:lnTo>
                  <a:lnTo>
                    <a:pt x="438493" y="1541005"/>
                  </a:lnTo>
                  <a:cubicBezTo>
                    <a:pt x="448025" y="1518470"/>
                    <a:pt x="463947" y="1499296"/>
                    <a:pt x="483989" y="1485757"/>
                  </a:cubicBezTo>
                  <a:lnTo>
                    <a:pt x="490529" y="1482613"/>
                  </a:lnTo>
                  <a:lnTo>
                    <a:pt x="491491" y="1478280"/>
                  </a:lnTo>
                  <a:lnTo>
                    <a:pt x="499799" y="1478156"/>
                  </a:lnTo>
                  <a:lnTo>
                    <a:pt x="516856" y="1469957"/>
                  </a:lnTo>
                  <a:cubicBezTo>
                    <a:pt x="528652" y="1466288"/>
                    <a:pt x="541194" y="1464311"/>
                    <a:pt x="554197" y="1464311"/>
                  </a:cubicBezTo>
                  <a:lnTo>
                    <a:pt x="1002938" y="1464311"/>
                  </a:lnTo>
                  <a:lnTo>
                    <a:pt x="1003497" y="1460398"/>
                  </a:lnTo>
                  <a:lnTo>
                    <a:pt x="1034557" y="1454127"/>
                  </a:lnTo>
                  <a:cubicBezTo>
                    <a:pt x="1079627" y="1435064"/>
                    <a:pt x="1111250" y="1390437"/>
                    <a:pt x="1111250" y="1338423"/>
                  </a:cubicBezTo>
                  <a:lnTo>
                    <a:pt x="1111251" y="1338423"/>
                  </a:lnTo>
                  <a:cubicBezTo>
                    <a:pt x="1111251" y="1269071"/>
                    <a:pt x="1055031" y="1212851"/>
                    <a:pt x="985679" y="1212851"/>
                  </a:cubicBezTo>
                  <a:lnTo>
                    <a:pt x="558519" y="1212851"/>
                  </a:lnTo>
                  <a:lnTo>
                    <a:pt x="528439" y="1198391"/>
                  </a:lnTo>
                  <a:cubicBezTo>
                    <a:pt x="508397" y="1184851"/>
                    <a:pt x="492475" y="1165678"/>
                    <a:pt x="482943" y="1143143"/>
                  </a:cubicBezTo>
                  <a:lnTo>
                    <a:pt x="473075" y="1094265"/>
                  </a:lnTo>
                  <a:lnTo>
                    <a:pt x="482943" y="1045387"/>
                  </a:lnTo>
                  <a:cubicBezTo>
                    <a:pt x="492475" y="1022852"/>
                    <a:pt x="508397" y="1003679"/>
                    <a:pt x="528439" y="990139"/>
                  </a:cubicBezTo>
                  <a:lnTo>
                    <a:pt x="559088" y="975405"/>
                  </a:lnTo>
                  <a:lnTo>
                    <a:pt x="938053" y="975405"/>
                  </a:lnTo>
                  <a:cubicBezTo>
                    <a:pt x="1007405" y="975405"/>
                    <a:pt x="1063625" y="919185"/>
                    <a:pt x="1063625" y="849833"/>
                  </a:cubicBezTo>
                  <a:lnTo>
                    <a:pt x="1063626" y="849833"/>
                  </a:lnTo>
                  <a:cubicBezTo>
                    <a:pt x="1063626" y="780481"/>
                    <a:pt x="1007406" y="724261"/>
                    <a:pt x="938054" y="724261"/>
                  </a:cubicBezTo>
                  <a:lnTo>
                    <a:pt x="125572" y="724261"/>
                  </a:lnTo>
                  <a:lnTo>
                    <a:pt x="89724" y="731499"/>
                  </a:lnTo>
                  <a:lnTo>
                    <a:pt x="88231" y="731273"/>
                  </a:lnTo>
                  <a:cubicBezTo>
                    <a:pt x="52843" y="720266"/>
                    <a:pt x="24166" y="694027"/>
                    <a:pt x="9868" y="660225"/>
                  </a:cubicBezTo>
                  <a:lnTo>
                    <a:pt x="0" y="611347"/>
                  </a:lnTo>
                  <a:lnTo>
                    <a:pt x="9868" y="562469"/>
                  </a:lnTo>
                  <a:cubicBezTo>
                    <a:pt x="28931" y="517399"/>
                    <a:pt x="73558" y="485775"/>
                    <a:pt x="125572" y="485775"/>
                  </a:cubicBezTo>
                  <a:lnTo>
                    <a:pt x="472443" y="485775"/>
                  </a:lnTo>
                  <a:lnTo>
                    <a:pt x="908301" y="474305"/>
                  </a:lnTo>
                  <a:lnTo>
                    <a:pt x="1213009" y="474305"/>
                  </a:lnTo>
                  <a:cubicBezTo>
                    <a:pt x="1228462" y="474305"/>
                    <a:pt x="1243183" y="471173"/>
                    <a:pt x="1256573" y="465510"/>
                  </a:cubicBezTo>
                  <a:lnTo>
                    <a:pt x="1257144" y="465125"/>
                  </a:lnTo>
                  <a:lnTo>
                    <a:pt x="1268731" y="464820"/>
                  </a:lnTo>
                  <a:lnTo>
                    <a:pt x="1269831" y="456571"/>
                  </a:lnTo>
                  <a:lnTo>
                    <a:pt x="1292148" y="441525"/>
                  </a:lnTo>
                  <a:cubicBezTo>
                    <a:pt x="1312401" y="421271"/>
                    <a:pt x="1324928" y="393292"/>
                    <a:pt x="1324928" y="362386"/>
                  </a:cubicBezTo>
                  <a:cubicBezTo>
                    <a:pt x="1324928" y="316028"/>
                    <a:pt x="1296743" y="276253"/>
                    <a:pt x="1256573" y="259262"/>
                  </a:cubicBezTo>
                  <a:lnTo>
                    <a:pt x="1230513" y="254001"/>
                  </a:lnTo>
                  <a:lnTo>
                    <a:pt x="509588" y="254000"/>
                  </a:lnTo>
                  <a:cubicBezTo>
                    <a:pt x="457640" y="254000"/>
                    <a:pt x="413069" y="222416"/>
                    <a:pt x="394031" y="177404"/>
                  </a:cubicBezTo>
                  <a:lnTo>
                    <a:pt x="384175" y="128588"/>
                  </a:lnTo>
                  <a:lnTo>
                    <a:pt x="394031" y="79772"/>
                  </a:lnTo>
                  <a:cubicBezTo>
                    <a:pt x="413069" y="34759"/>
                    <a:pt x="457640" y="3175"/>
                    <a:pt x="509588" y="3175"/>
                  </a:cubicBezTo>
                  <a:lnTo>
                    <a:pt x="612257" y="3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شكل حر 12"/>
            <p:cNvSpPr/>
            <p:nvPr/>
          </p:nvSpPr>
          <p:spPr>
            <a:xfrm>
              <a:off x="4616653" y="576980"/>
              <a:ext cx="5147311" cy="3169920"/>
            </a:xfrm>
            <a:custGeom>
              <a:avLst/>
              <a:gdLst>
                <a:gd name="connsiteX0" fmla="*/ 613411 w 5147311"/>
                <a:gd name="connsiteY0" fmla="*/ 0 h 3169920"/>
                <a:gd name="connsiteX1" fmla="*/ 1162684 w 5147311"/>
                <a:gd name="connsiteY1" fmla="*/ 3175 h 3169920"/>
                <a:gd name="connsiteX2" fmla="*/ 1322388 w 5147311"/>
                <a:gd name="connsiteY2" fmla="*/ 3175 h 3169920"/>
                <a:gd name="connsiteX3" fmla="*/ 1327096 w 5147311"/>
                <a:gd name="connsiteY3" fmla="*/ 4126 h 3169920"/>
                <a:gd name="connsiteX4" fmla="*/ 1931671 w 5147311"/>
                <a:gd name="connsiteY4" fmla="*/ 7620 h 3169920"/>
                <a:gd name="connsiteX5" fmla="*/ 2792731 w 5147311"/>
                <a:gd name="connsiteY5" fmla="*/ 1767840 h 3169920"/>
                <a:gd name="connsiteX6" fmla="*/ 4240531 w 5147311"/>
                <a:gd name="connsiteY6" fmla="*/ 160020 h 3169920"/>
                <a:gd name="connsiteX7" fmla="*/ 4254241 w 5147311"/>
                <a:gd name="connsiteY7" fmla="*/ 150092 h 3169920"/>
                <a:gd name="connsiteX8" fmla="*/ 4384349 w 5147311"/>
                <a:gd name="connsiteY8" fmla="*/ 4762 h 3169920"/>
                <a:gd name="connsiteX9" fmla="*/ 4454935 w 5147311"/>
                <a:gd name="connsiteY9" fmla="*/ 4762 h 3169920"/>
                <a:gd name="connsiteX10" fmla="*/ 4461511 w 5147311"/>
                <a:gd name="connsiteY10" fmla="*/ 0 h 3169920"/>
                <a:gd name="connsiteX11" fmla="*/ 5086351 w 5147311"/>
                <a:gd name="connsiteY11" fmla="*/ 0 h 3169920"/>
                <a:gd name="connsiteX12" fmla="*/ 5147311 w 5147311"/>
                <a:gd name="connsiteY12" fmla="*/ 60960 h 3169920"/>
                <a:gd name="connsiteX13" fmla="*/ 4484371 w 5147311"/>
                <a:gd name="connsiteY13" fmla="*/ 3070860 h 3169920"/>
                <a:gd name="connsiteX14" fmla="*/ 4415791 w 5147311"/>
                <a:gd name="connsiteY14" fmla="*/ 3131820 h 3169920"/>
                <a:gd name="connsiteX15" fmla="*/ 3722371 w 5147311"/>
                <a:gd name="connsiteY15" fmla="*/ 3147060 h 3169920"/>
                <a:gd name="connsiteX16" fmla="*/ 3684271 w 5147311"/>
                <a:gd name="connsiteY16" fmla="*/ 3086100 h 3169920"/>
                <a:gd name="connsiteX17" fmla="*/ 4027171 w 5147311"/>
                <a:gd name="connsiteY17" fmla="*/ 1447800 h 3169920"/>
                <a:gd name="connsiteX18" fmla="*/ 2655571 w 5147311"/>
                <a:gd name="connsiteY18" fmla="*/ 2903220 h 3169920"/>
                <a:gd name="connsiteX19" fmla="*/ 2533651 w 5147311"/>
                <a:gd name="connsiteY19" fmla="*/ 2979420 h 3169920"/>
                <a:gd name="connsiteX20" fmla="*/ 2426971 w 5147311"/>
                <a:gd name="connsiteY20" fmla="*/ 2933700 h 3169920"/>
                <a:gd name="connsiteX21" fmla="*/ 1687831 w 5147311"/>
                <a:gd name="connsiteY21" fmla="*/ 1432560 h 3169920"/>
                <a:gd name="connsiteX22" fmla="*/ 1367791 w 5147311"/>
                <a:gd name="connsiteY22" fmla="*/ 2773680 h 3169920"/>
                <a:gd name="connsiteX23" fmla="*/ 1276351 w 5147311"/>
                <a:gd name="connsiteY23" fmla="*/ 3162300 h 3169920"/>
                <a:gd name="connsiteX24" fmla="*/ 552451 w 5147311"/>
                <a:gd name="connsiteY24" fmla="*/ 3169920 h 3169920"/>
                <a:gd name="connsiteX25" fmla="*/ 491491 w 5147311"/>
                <a:gd name="connsiteY25" fmla="*/ 3078480 h 3169920"/>
                <a:gd name="connsiteX26" fmla="*/ 788671 w 5147311"/>
                <a:gd name="connsiteY26" fmla="*/ 1760220 h 3169920"/>
                <a:gd name="connsiteX27" fmla="*/ 743906 w 5147311"/>
                <a:gd name="connsiteY27" fmla="*/ 1715454 h 3169920"/>
                <a:gd name="connsiteX28" fmla="*/ 554197 w 5147311"/>
                <a:gd name="connsiteY28" fmla="*/ 1715454 h 3169920"/>
                <a:gd name="connsiteX29" fmla="*/ 438493 w 5147311"/>
                <a:gd name="connsiteY29" fmla="*/ 1638761 h 3169920"/>
                <a:gd name="connsiteX30" fmla="*/ 428625 w 5147311"/>
                <a:gd name="connsiteY30" fmla="*/ 1589883 h 3169920"/>
                <a:gd name="connsiteX31" fmla="*/ 438493 w 5147311"/>
                <a:gd name="connsiteY31" fmla="*/ 1541005 h 3169920"/>
                <a:gd name="connsiteX32" fmla="*/ 483989 w 5147311"/>
                <a:gd name="connsiteY32" fmla="*/ 1485757 h 3169920"/>
                <a:gd name="connsiteX33" fmla="*/ 490529 w 5147311"/>
                <a:gd name="connsiteY33" fmla="*/ 1482613 h 3169920"/>
                <a:gd name="connsiteX34" fmla="*/ 491491 w 5147311"/>
                <a:gd name="connsiteY34" fmla="*/ 1478280 h 3169920"/>
                <a:gd name="connsiteX35" fmla="*/ 499799 w 5147311"/>
                <a:gd name="connsiteY35" fmla="*/ 1478156 h 3169920"/>
                <a:gd name="connsiteX36" fmla="*/ 516856 w 5147311"/>
                <a:gd name="connsiteY36" fmla="*/ 1469957 h 3169920"/>
                <a:gd name="connsiteX37" fmla="*/ 554197 w 5147311"/>
                <a:gd name="connsiteY37" fmla="*/ 1464311 h 3169920"/>
                <a:gd name="connsiteX38" fmla="*/ 1002938 w 5147311"/>
                <a:gd name="connsiteY38" fmla="*/ 1464311 h 3169920"/>
                <a:gd name="connsiteX39" fmla="*/ 1003497 w 5147311"/>
                <a:gd name="connsiteY39" fmla="*/ 1460398 h 3169920"/>
                <a:gd name="connsiteX40" fmla="*/ 1034557 w 5147311"/>
                <a:gd name="connsiteY40" fmla="*/ 1454127 h 3169920"/>
                <a:gd name="connsiteX41" fmla="*/ 1111250 w 5147311"/>
                <a:gd name="connsiteY41" fmla="*/ 1338423 h 3169920"/>
                <a:gd name="connsiteX42" fmla="*/ 1111251 w 5147311"/>
                <a:gd name="connsiteY42" fmla="*/ 1338423 h 3169920"/>
                <a:gd name="connsiteX43" fmla="*/ 985679 w 5147311"/>
                <a:gd name="connsiteY43" fmla="*/ 1212851 h 3169920"/>
                <a:gd name="connsiteX44" fmla="*/ 558519 w 5147311"/>
                <a:gd name="connsiteY44" fmla="*/ 1212851 h 3169920"/>
                <a:gd name="connsiteX45" fmla="*/ 528439 w 5147311"/>
                <a:gd name="connsiteY45" fmla="*/ 1198391 h 3169920"/>
                <a:gd name="connsiteX46" fmla="*/ 482943 w 5147311"/>
                <a:gd name="connsiteY46" fmla="*/ 1143143 h 3169920"/>
                <a:gd name="connsiteX47" fmla="*/ 473075 w 5147311"/>
                <a:gd name="connsiteY47" fmla="*/ 1094265 h 3169920"/>
                <a:gd name="connsiteX48" fmla="*/ 482943 w 5147311"/>
                <a:gd name="connsiteY48" fmla="*/ 1045387 h 3169920"/>
                <a:gd name="connsiteX49" fmla="*/ 528439 w 5147311"/>
                <a:gd name="connsiteY49" fmla="*/ 990139 h 3169920"/>
                <a:gd name="connsiteX50" fmla="*/ 559088 w 5147311"/>
                <a:gd name="connsiteY50" fmla="*/ 975405 h 3169920"/>
                <a:gd name="connsiteX51" fmla="*/ 938053 w 5147311"/>
                <a:gd name="connsiteY51" fmla="*/ 975405 h 3169920"/>
                <a:gd name="connsiteX52" fmla="*/ 1063625 w 5147311"/>
                <a:gd name="connsiteY52" fmla="*/ 849833 h 3169920"/>
                <a:gd name="connsiteX53" fmla="*/ 1063626 w 5147311"/>
                <a:gd name="connsiteY53" fmla="*/ 849833 h 3169920"/>
                <a:gd name="connsiteX54" fmla="*/ 938054 w 5147311"/>
                <a:gd name="connsiteY54" fmla="*/ 724261 h 3169920"/>
                <a:gd name="connsiteX55" fmla="*/ 125572 w 5147311"/>
                <a:gd name="connsiteY55" fmla="*/ 724261 h 3169920"/>
                <a:gd name="connsiteX56" fmla="*/ 89724 w 5147311"/>
                <a:gd name="connsiteY56" fmla="*/ 731499 h 3169920"/>
                <a:gd name="connsiteX57" fmla="*/ 88231 w 5147311"/>
                <a:gd name="connsiteY57" fmla="*/ 731273 h 3169920"/>
                <a:gd name="connsiteX58" fmla="*/ 9868 w 5147311"/>
                <a:gd name="connsiteY58" fmla="*/ 660225 h 3169920"/>
                <a:gd name="connsiteX59" fmla="*/ 0 w 5147311"/>
                <a:gd name="connsiteY59" fmla="*/ 611347 h 3169920"/>
                <a:gd name="connsiteX60" fmla="*/ 9868 w 5147311"/>
                <a:gd name="connsiteY60" fmla="*/ 562469 h 3169920"/>
                <a:gd name="connsiteX61" fmla="*/ 125572 w 5147311"/>
                <a:gd name="connsiteY61" fmla="*/ 485775 h 3169920"/>
                <a:gd name="connsiteX62" fmla="*/ 472443 w 5147311"/>
                <a:gd name="connsiteY62" fmla="*/ 485775 h 3169920"/>
                <a:gd name="connsiteX63" fmla="*/ 908301 w 5147311"/>
                <a:gd name="connsiteY63" fmla="*/ 474305 h 3169920"/>
                <a:gd name="connsiteX64" fmla="*/ 1213009 w 5147311"/>
                <a:gd name="connsiteY64" fmla="*/ 474305 h 3169920"/>
                <a:gd name="connsiteX65" fmla="*/ 1256573 w 5147311"/>
                <a:gd name="connsiteY65" fmla="*/ 465510 h 3169920"/>
                <a:gd name="connsiteX66" fmla="*/ 1257144 w 5147311"/>
                <a:gd name="connsiteY66" fmla="*/ 465125 h 3169920"/>
                <a:gd name="connsiteX67" fmla="*/ 1268731 w 5147311"/>
                <a:gd name="connsiteY67" fmla="*/ 464820 h 3169920"/>
                <a:gd name="connsiteX68" fmla="*/ 1269831 w 5147311"/>
                <a:gd name="connsiteY68" fmla="*/ 456571 h 3169920"/>
                <a:gd name="connsiteX69" fmla="*/ 1292148 w 5147311"/>
                <a:gd name="connsiteY69" fmla="*/ 441525 h 3169920"/>
                <a:gd name="connsiteX70" fmla="*/ 1324928 w 5147311"/>
                <a:gd name="connsiteY70" fmla="*/ 362386 h 3169920"/>
                <a:gd name="connsiteX71" fmla="*/ 1256573 w 5147311"/>
                <a:gd name="connsiteY71" fmla="*/ 259262 h 3169920"/>
                <a:gd name="connsiteX72" fmla="*/ 1230513 w 5147311"/>
                <a:gd name="connsiteY72" fmla="*/ 254001 h 3169920"/>
                <a:gd name="connsiteX73" fmla="*/ 509588 w 5147311"/>
                <a:gd name="connsiteY73" fmla="*/ 254000 h 3169920"/>
                <a:gd name="connsiteX74" fmla="*/ 394031 w 5147311"/>
                <a:gd name="connsiteY74" fmla="*/ 177404 h 3169920"/>
                <a:gd name="connsiteX75" fmla="*/ 384175 w 5147311"/>
                <a:gd name="connsiteY75" fmla="*/ 128588 h 3169920"/>
                <a:gd name="connsiteX76" fmla="*/ 394031 w 5147311"/>
                <a:gd name="connsiteY76" fmla="*/ 79772 h 3169920"/>
                <a:gd name="connsiteX77" fmla="*/ 509588 w 5147311"/>
                <a:gd name="connsiteY77" fmla="*/ 3175 h 3169920"/>
                <a:gd name="connsiteX78" fmla="*/ 612257 w 5147311"/>
                <a:gd name="connsiteY78" fmla="*/ 3175 h 316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147311" h="3169920">
                  <a:moveTo>
                    <a:pt x="613411" y="0"/>
                  </a:moveTo>
                  <a:lnTo>
                    <a:pt x="1162684" y="3175"/>
                  </a:lnTo>
                  <a:lnTo>
                    <a:pt x="1322388" y="3175"/>
                  </a:lnTo>
                  <a:lnTo>
                    <a:pt x="1327096" y="4126"/>
                  </a:lnTo>
                  <a:lnTo>
                    <a:pt x="1931671" y="7620"/>
                  </a:lnTo>
                  <a:lnTo>
                    <a:pt x="2792731" y="1767840"/>
                  </a:lnTo>
                  <a:lnTo>
                    <a:pt x="4240531" y="160020"/>
                  </a:lnTo>
                  <a:lnTo>
                    <a:pt x="4254241" y="150092"/>
                  </a:lnTo>
                  <a:lnTo>
                    <a:pt x="4384349" y="4762"/>
                  </a:lnTo>
                  <a:lnTo>
                    <a:pt x="4454935" y="4762"/>
                  </a:lnTo>
                  <a:lnTo>
                    <a:pt x="4461511" y="0"/>
                  </a:lnTo>
                  <a:lnTo>
                    <a:pt x="5086351" y="0"/>
                  </a:lnTo>
                  <a:lnTo>
                    <a:pt x="5147311" y="60960"/>
                  </a:lnTo>
                  <a:lnTo>
                    <a:pt x="4484371" y="3070860"/>
                  </a:lnTo>
                  <a:lnTo>
                    <a:pt x="4415791" y="3131820"/>
                  </a:lnTo>
                  <a:lnTo>
                    <a:pt x="3722371" y="3147060"/>
                  </a:lnTo>
                  <a:lnTo>
                    <a:pt x="3684271" y="3086100"/>
                  </a:lnTo>
                  <a:lnTo>
                    <a:pt x="4027171" y="1447800"/>
                  </a:lnTo>
                  <a:lnTo>
                    <a:pt x="2655571" y="2903220"/>
                  </a:lnTo>
                  <a:lnTo>
                    <a:pt x="2533651" y="2979420"/>
                  </a:lnTo>
                  <a:lnTo>
                    <a:pt x="2426971" y="2933700"/>
                  </a:lnTo>
                  <a:lnTo>
                    <a:pt x="1687831" y="1432560"/>
                  </a:lnTo>
                  <a:lnTo>
                    <a:pt x="1367791" y="2773680"/>
                  </a:lnTo>
                  <a:lnTo>
                    <a:pt x="1276351" y="3162300"/>
                  </a:lnTo>
                  <a:lnTo>
                    <a:pt x="552451" y="3169920"/>
                  </a:lnTo>
                  <a:lnTo>
                    <a:pt x="491491" y="3078480"/>
                  </a:lnTo>
                  <a:lnTo>
                    <a:pt x="788671" y="1760220"/>
                  </a:lnTo>
                  <a:lnTo>
                    <a:pt x="743906" y="1715454"/>
                  </a:lnTo>
                  <a:lnTo>
                    <a:pt x="554197" y="1715454"/>
                  </a:lnTo>
                  <a:cubicBezTo>
                    <a:pt x="502183" y="1715454"/>
                    <a:pt x="457556" y="1683830"/>
                    <a:pt x="438493" y="1638761"/>
                  </a:cubicBezTo>
                  <a:lnTo>
                    <a:pt x="428625" y="1589883"/>
                  </a:lnTo>
                  <a:lnTo>
                    <a:pt x="438493" y="1541005"/>
                  </a:lnTo>
                  <a:cubicBezTo>
                    <a:pt x="448025" y="1518470"/>
                    <a:pt x="463947" y="1499296"/>
                    <a:pt x="483989" y="1485757"/>
                  </a:cubicBezTo>
                  <a:lnTo>
                    <a:pt x="490529" y="1482613"/>
                  </a:lnTo>
                  <a:lnTo>
                    <a:pt x="491491" y="1478280"/>
                  </a:lnTo>
                  <a:lnTo>
                    <a:pt x="499799" y="1478156"/>
                  </a:lnTo>
                  <a:lnTo>
                    <a:pt x="516856" y="1469957"/>
                  </a:lnTo>
                  <a:cubicBezTo>
                    <a:pt x="528652" y="1466288"/>
                    <a:pt x="541194" y="1464311"/>
                    <a:pt x="554197" y="1464311"/>
                  </a:cubicBezTo>
                  <a:lnTo>
                    <a:pt x="1002938" y="1464311"/>
                  </a:lnTo>
                  <a:lnTo>
                    <a:pt x="1003497" y="1460398"/>
                  </a:lnTo>
                  <a:lnTo>
                    <a:pt x="1034557" y="1454127"/>
                  </a:lnTo>
                  <a:cubicBezTo>
                    <a:pt x="1079627" y="1435064"/>
                    <a:pt x="1111250" y="1390437"/>
                    <a:pt x="1111250" y="1338423"/>
                  </a:cubicBezTo>
                  <a:lnTo>
                    <a:pt x="1111251" y="1338423"/>
                  </a:lnTo>
                  <a:cubicBezTo>
                    <a:pt x="1111251" y="1269071"/>
                    <a:pt x="1055031" y="1212851"/>
                    <a:pt x="985679" y="1212851"/>
                  </a:cubicBezTo>
                  <a:lnTo>
                    <a:pt x="558519" y="1212851"/>
                  </a:lnTo>
                  <a:lnTo>
                    <a:pt x="528439" y="1198391"/>
                  </a:lnTo>
                  <a:cubicBezTo>
                    <a:pt x="508397" y="1184851"/>
                    <a:pt x="492475" y="1165678"/>
                    <a:pt x="482943" y="1143143"/>
                  </a:cubicBezTo>
                  <a:lnTo>
                    <a:pt x="473075" y="1094265"/>
                  </a:lnTo>
                  <a:lnTo>
                    <a:pt x="482943" y="1045387"/>
                  </a:lnTo>
                  <a:cubicBezTo>
                    <a:pt x="492475" y="1022852"/>
                    <a:pt x="508397" y="1003679"/>
                    <a:pt x="528439" y="990139"/>
                  </a:cubicBezTo>
                  <a:lnTo>
                    <a:pt x="559088" y="975405"/>
                  </a:lnTo>
                  <a:lnTo>
                    <a:pt x="938053" y="975405"/>
                  </a:lnTo>
                  <a:cubicBezTo>
                    <a:pt x="1007405" y="975405"/>
                    <a:pt x="1063625" y="919185"/>
                    <a:pt x="1063625" y="849833"/>
                  </a:cubicBezTo>
                  <a:lnTo>
                    <a:pt x="1063626" y="849833"/>
                  </a:lnTo>
                  <a:cubicBezTo>
                    <a:pt x="1063626" y="780481"/>
                    <a:pt x="1007406" y="724261"/>
                    <a:pt x="938054" y="724261"/>
                  </a:cubicBezTo>
                  <a:lnTo>
                    <a:pt x="125572" y="724261"/>
                  </a:lnTo>
                  <a:lnTo>
                    <a:pt x="89724" y="731499"/>
                  </a:lnTo>
                  <a:lnTo>
                    <a:pt x="88231" y="731273"/>
                  </a:lnTo>
                  <a:cubicBezTo>
                    <a:pt x="52843" y="720266"/>
                    <a:pt x="24166" y="694027"/>
                    <a:pt x="9868" y="660225"/>
                  </a:cubicBezTo>
                  <a:lnTo>
                    <a:pt x="0" y="611347"/>
                  </a:lnTo>
                  <a:lnTo>
                    <a:pt x="9868" y="562469"/>
                  </a:lnTo>
                  <a:cubicBezTo>
                    <a:pt x="28931" y="517399"/>
                    <a:pt x="73558" y="485775"/>
                    <a:pt x="125572" y="485775"/>
                  </a:cubicBezTo>
                  <a:lnTo>
                    <a:pt x="472443" y="485775"/>
                  </a:lnTo>
                  <a:lnTo>
                    <a:pt x="908301" y="474305"/>
                  </a:lnTo>
                  <a:lnTo>
                    <a:pt x="1213009" y="474305"/>
                  </a:lnTo>
                  <a:cubicBezTo>
                    <a:pt x="1228462" y="474305"/>
                    <a:pt x="1243183" y="471173"/>
                    <a:pt x="1256573" y="465510"/>
                  </a:cubicBezTo>
                  <a:lnTo>
                    <a:pt x="1257144" y="465125"/>
                  </a:lnTo>
                  <a:lnTo>
                    <a:pt x="1268731" y="464820"/>
                  </a:lnTo>
                  <a:lnTo>
                    <a:pt x="1269831" y="456571"/>
                  </a:lnTo>
                  <a:lnTo>
                    <a:pt x="1292148" y="441525"/>
                  </a:lnTo>
                  <a:cubicBezTo>
                    <a:pt x="1312401" y="421271"/>
                    <a:pt x="1324928" y="393292"/>
                    <a:pt x="1324928" y="362386"/>
                  </a:cubicBezTo>
                  <a:cubicBezTo>
                    <a:pt x="1324928" y="316028"/>
                    <a:pt x="1296743" y="276253"/>
                    <a:pt x="1256573" y="259262"/>
                  </a:cubicBezTo>
                  <a:lnTo>
                    <a:pt x="1230513" y="254001"/>
                  </a:lnTo>
                  <a:lnTo>
                    <a:pt x="509588" y="254000"/>
                  </a:lnTo>
                  <a:cubicBezTo>
                    <a:pt x="457640" y="254000"/>
                    <a:pt x="413069" y="222416"/>
                    <a:pt x="394031" y="177404"/>
                  </a:cubicBezTo>
                  <a:lnTo>
                    <a:pt x="384175" y="128588"/>
                  </a:lnTo>
                  <a:lnTo>
                    <a:pt x="394031" y="79772"/>
                  </a:lnTo>
                  <a:cubicBezTo>
                    <a:pt x="413069" y="34759"/>
                    <a:pt x="457640" y="3175"/>
                    <a:pt x="509588" y="3175"/>
                  </a:cubicBezTo>
                  <a:lnTo>
                    <a:pt x="612257" y="3175"/>
                  </a:lnTo>
                  <a:close/>
                </a:path>
              </a:pathLst>
            </a:custGeom>
            <a:gradFill flip="none" rotWithShape="1">
              <a:gsLst>
                <a:gs pos="51000">
                  <a:srgbClr val="E82E5D"/>
                </a:gs>
                <a:gs pos="19000">
                  <a:srgbClr val="B61D67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0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4616653" y="576980"/>
            <a:ext cx="5347007" cy="3169920"/>
            <a:chOff x="4616653" y="576980"/>
            <a:chExt cx="5347007" cy="3169920"/>
          </a:xfrm>
        </p:grpSpPr>
        <p:sp>
          <p:nvSpPr>
            <p:cNvPr id="26" name="شكل حر 25"/>
            <p:cNvSpPr/>
            <p:nvPr/>
          </p:nvSpPr>
          <p:spPr>
            <a:xfrm>
              <a:off x="4816349" y="576980"/>
              <a:ext cx="5147311" cy="3169920"/>
            </a:xfrm>
            <a:custGeom>
              <a:avLst/>
              <a:gdLst>
                <a:gd name="connsiteX0" fmla="*/ 613411 w 5147311"/>
                <a:gd name="connsiteY0" fmla="*/ 0 h 3169920"/>
                <a:gd name="connsiteX1" fmla="*/ 1162684 w 5147311"/>
                <a:gd name="connsiteY1" fmla="*/ 3175 h 3169920"/>
                <a:gd name="connsiteX2" fmla="*/ 1322388 w 5147311"/>
                <a:gd name="connsiteY2" fmla="*/ 3175 h 3169920"/>
                <a:gd name="connsiteX3" fmla="*/ 1327096 w 5147311"/>
                <a:gd name="connsiteY3" fmla="*/ 4126 h 3169920"/>
                <a:gd name="connsiteX4" fmla="*/ 1931671 w 5147311"/>
                <a:gd name="connsiteY4" fmla="*/ 7620 h 3169920"/>
                <a:gd name="connsiteX5" fmla="*/ 2792731 w 5147311"/>
                <a:gd name="connsiteY5" fmla="*/ 1767840 h 3169920"/>
                <a:gd name="connsiteX6" fmla="*/ 4240531 w 5147311"/>
                <a:gd name="connsiteY6" fmla="*/ 160020 h 3169920"/>
                <a:gd name="connsiteX7" fmla="*/ 4461511 w 5147311"/>
                <a:gd name="connsiteY7" fmla="*/ 0 h 3169920"/>
                <a:gd name="connsiteX8" fmla="*/ 5086351 w 5147311"/>
                <a:gd name="connsiteY8" fmla="*/ 0 h 3169920"/>
                <a:gd name="connsiteX9" fmla="*/ 5147311 w 5147311"/>
                <a:gd name="connsiteY9" fmla="*/ 60960 h 3169920"/>
                <a:gd name="connsiteX10" fmla="*/ 4484371 w 5147311"/>
                <a:gd name="connsiteY10" fmla="*/ 3070860 h 3169920"/>
                <a:gd name="connsiteX11" fmla="*/ 4415791 w 5147311"/>
                <a:gd name="connsiteY11" fmla="*/ 3131820 h 3169920"/>
                <a:gd name="connsiteX12" fmla="*/ 3722371 w 5147311"/>
                <a:gd name="connsiteY12" fmla="*/ 3147060 h 3169920"/>
                <a:gd name="connsiteX13" fmla="*/ 3684271 w 5147311"/>
                <a:gd name="connsiteY13" fmla="*/ 3086100 h 3169920"/>
                <a:gd name="connsiteX14" fmla="*/ 4027171 w 5147311"/>
                <a:gd name="connsiteY14" fmla="*/ 1447800 h 3169920"/>
                <a:gd name="connsiteX15" fmla="*/ 2655571 w 5147311"/>
                <a:gd name="connsiteY15" fmla="*/ 2903220 h 3169920"/>
                <a:gd name="connsiteX16" fmla="*/ 2533651 w 5147311"/>
                <a:gd name="connsiteY16" fmla="*/ 2979420 h 3169920"/>
                <a:gd name="connsiteX17" fmla="*/ 2426971 w 5147311"/>
                <a:gd name="connsiteY17" fmla="*/ 2933700 h 3169920"/>
                <a:gd name="connsiteX18" fmla="*/ 1687831 w 5147311"/>
                <a:gd name="connsiteY18" fmla="*/ 1432560 h 3169920"/>
                <a:gd name="connsiteX19" fmla="*/ 1367791 w 5147311"/>
                <a:gd name="connsiteY19" fmla="*/ 2773680 h 3169920"/>
                <a:gd name="connsiteX20" fmla="*/ 1276351 w 5147311"/>
                <a:gd name="connsiteY20" fmla="*/ 3162300 h 3169920"/>
                <a:gd name="connsiteX21" fmla="*/ 552451 w 5147311"/>
                <a:gd name="connsiteY21" fmla="*/ 3169920 h 3169920"/>
                <a:gd name="connsiteX22" fmla="*/ 491491 w 5147311"/>
                <a:gd name="connsiteY22" fmla="*/ 3078480 h 3169920"/>
                <a:gd name="connsiteX23" fmla="*/ 788671 w 5147311"/>
                <a:gd name="connsiteY23" fmla="*/ 1760220 h 3169920"/>
                <a:gd name="connsiteX24" fmla="*/ 743906 w 5147311"/>
                <a:gd name="connsiteY24" fmla="*/ 1715454 h 3169920"/>
                <a:gd name="connsiteX25" fmla="*/ 554197 w 5147311"/>
                <a:gd name="connsiteY25" fmla="*/ 1715454 h 3169920"/>
                <a:gd name="connsiteX26" fmla="*/ 438493 w 5147311"/>
                <a:gd name="connsiteY26" fmla="*/ 1638761 h 3169920"/>
                <a:gd name="connsiteX27" fmla="*/ 428625 w 5147311"/>
                <a:gd name="connsiteY27" fmla="*/ 1589883 h 3169920"/>
                <a:gd name="connsiteX28" fmla="*/ 438493 w 5147311"/>
                <a:gd name="connsiteY28" fmla="*/ 1541005 h 3169920"/>
                <a:gd name="connsiteX29" fmla="*/ 483989 w 5147311"/>
                <a:gd name="connsiteY29" fmla="*/ 1485757 h 3169920"/>
                <a:gd name="connsiteX30" fmla="*/ 490529 w 5147311"/>
                <a:gd name="connsiteY30" fmla="*/ 1482613 h 3169920"/>
                <a:gd name="connsiteX31" fmla="*/ 491491 w 5147311"/>
                <a:gd name="connsiteY31" fmla="*/ 1478280 h 3169920"/>
                <a:gd name="connsiteX32" fmla="*/ 499799 w 5147311"/>
                <a:gd name="connsiteY32" fmla="*/ 1478156 h 3169920"/>
                <a:gd name="connsiteX33" fmla="*/ 516856 w 5147311"/>
                <a:gd name="connsiteY33" fmla="*/ 1469957 h 3169920"/>
                <a:gd name="connsiteX34" fmla="*/ 554197 w 5147311"/>
                <a:gd name="connsiteY34" fmla="*/ 1464311 h 3169920"/>
                <a:gd name="connsiteX35" fmla="*/ 1002938 w 5147311"/>
                <a:gd name="connsiteY35" fmla="*/ 1464311 h 3169920"/>
                <a:gd name="connsiteX36" fmla="*/ 1003497 w 5147311"/>
                <a:gd name="connsiteY36" fmla="*/ 1460398 h 3169920"/>
                <a:gd name="connsiteX37" fmla="*/ 1034557 w 5147311"/>
                <a:gd name="connsiteY37" fmla="*/ 1454127 h 3169920"/>
                <a:gd name="connsiteX38" fmla="*/ 1111250 w 5147311"/>
                <a:gd name="connsiteY38" fmla="*/ 1338423 h 3169920"/>
                <a:gd name="connsiteX39" fmla="*/ 1111251 w 5147311"/>
                <a:gd name="connsiteY39" fmla="*/ 1338423 h 3169920"/>
                <a:gd name="connsiteX40" fmla="*/ 985679 w 5147311"/>
                <a:gd name="connsiteY40" fmla="*/ 1212851 h 3169920"/>
                <a:gd name="connsiteX41" fmla="*/ 558519 w 5147311"/>
                <a:gd name="connsiteY41" fmla="*/ 1212851 h 3169920"/>
                <a:gd name="connsiteX42" fmla="*/ 528439 w 5147311"/>
                <a:gd name="connsiteY42" fmla="*/ 1198391 h 3169920"/>
                <a:gd name="connsiteX43" fmla="*/ 482943 w 5147311"/>
                <a:gd name="connsiteY43" fmla="*/ 1143143 h 3169920"/>
                <a:gd name="connsiteX44" fmla="*/ 473075 w 5147311"/>
                <a:gd name="connsiteY44" fmla="*/ 1094265 h 3169920"/>
                <a:gd name="connsiteX45" fmla="*/ 482943 w 5147311"/>
                <a:gd name="connsiteY45" fmla="*/ 1045387 h 3169920"/>
                <a:gd name="connsiteX46" fmla="*/ 528439 w 5147311"/>
                <a:gd name="connsiteY46" fmla="*/ 990139 h 3169920"/>
                <a:gd name="connsiteX47" fmla="*/ 559088 w 5147311"/>
                <a:gd name="connsiteY47" fmla="*/ 975405 h 3169920"/>
                <a:gd name="connsiteX48" fmla="*/ 938053 w 5147311"/>
                <a:gd name="connsiteY48" fmla="*/ 975405 h 3169920"/>
                <a:gd name="connsiteX49" fmla="*/ 1063625 w 5147311"/>
                <a:gd name="connsiteY49" fmla="*/ 849833 h 3169920"/>
                <a:gd name="connsiteX50" fmla="*/ 1063626 w 5147311"/>
                <a:gd name="connsiteY50" fmla="*/ 849833 h 3169920"/>
                <a:gd name="connsiteX51" fmla="*/ 938054 w 5147311"/>
                <a:gd name="connsiteY51" fmla="*/ 724261 h 3169920"/>
                <a:gd name="connsiteX52" fmla="*/ 125572 w 5147311"/>
                <a:gd name="connsiteY52" fmla="*/ 724261 h 3169920"/>
                <a:gd name="connsiteX53" fmla="*/ 89724 w 5147311"/>
                <a:gd name="connsiteY53" fmla="*/ 731499 h 3169920"/>
                <a:gd name="connsiteX54" fmla="*/ 88231 w 5147311"/>
                <a:gd name="connsiteY54" fmla="*/ 731273 h 3169920"/>
                <a:gd name="connsiteX55" fmla="*/ 9868 w 5147311"/>
                <a:gd name="connsiteY55" fmla="*/ 660225 h 3169920"/>
                <a:gd name="connsiteX56" fmla="*/ 0 w 5147311"/>
                <a:gd name="connsiteY56" fmla="*/ 611347 h 3169920"/>
                <a:gd name="connsiteX57" fmla="*/ 9868 w 5147311"/>
                <a:gd name="connsiteY57" fmla="*/ 562469 h 3169920"/>
                <a:gd name="connsiteX58" fmla="*/ 125572 w 5147311"/>
                <a:gd name="connsiteY58" fmla="*/ 485775 h 3169920"/>
                <a:gd name="connsiteX59" fmla="*/ 472443 w 5147311"/>
                <a:gd name="connsiteY59" fmla="*/ 485775 h 3169920"/>
                <a:gd name="connsiteX60" fmla="*/ 908301 w 5147311"/>
                <a:gd name="connsiteY60" fmla="*/ 474305 h 3169920"/>
                <a:gd name="connsiteX61" fmla="*/ 1213009 w 5147311"/>
                <a:gd name="connsiteY61" fmla="*/ 474305 h 3169920"/>
                <a:gd name="connsiteX62" fmla="*/ 1256573 w 5147311"/>
                <a:gd name="connsiteY62" fmla="*/ 465510 h 3169920"/>
                <a:gd name="connsiteX63" fmla="*/ 1257144 w 5147311"/>
                <a:gd name="connsiteY63" fmla="*/ 465125 h 3169920"/>
                <a:gd name="connsiteX64" fmla="*/ 1268731 w 5147311"/>
                <a:gd name="connsiteY64" fmla="*/ 464820 h 3169920"/>
                <a:gd name="connsiteX65" fmla="*/ 1269831 w 5147311"/>
                <a:gd name="connsiteY65" fmla="*/ 456571 h 3169920"/>
                <a:gd name="connsiteX66" fmla="*/ 1292148 w 5147311"/>
                <a:gd name="connsiteY66" fmla="*/ 441525 h 3169920"/>
                <a:gd name="connsiteX67" fmla="*/ 1324928 w 5147311"/>
                <a:gd name="connsiteY67" fmla="*/ 362386 h 3169920"/>
                <a:gd name="connsiteX68" fmla="*/ 1256573 w 5147311"/>
                <a:gd name="connsiteY68" fmla="*/ 259262 h 3169920"/>
                <a:gd name="connsiteX69" fmla="*/ 1230513 w 5147311"/>
                <a:gd name="connsiteY69" fmla="*/ 254001 h 3169920"/>
                <a:gd name="connsiteX70" fmla="*/ 509588 w 5147311"/>
                <a:gd name="connsiteY70" fmla="*/ 254000 h 3169920"/>
                <a:gd name="connsiteX71" fmla="*/ 394031 w 5147311"/>
                <a:gd name="connsiteY71" fmla="*/ 177404 h 3169920"/>
                <a:gd name="connsiteX72" fmla="*/ 384175 w 5147311"/>
                <a:gd name="connsiteY72" fmla="*/ 128588 h 3169920"/>
                <a:gd name="connsiteX73" fmla="*/ 394031 w 5147311"/>
                <a:gd name="connsiteY73" fmla="*/ 79772 h 3169920"/>
                <a:gd name="connsiteX74" fmla="*/ 509588 w 5147311"/>
                <a:gd name="connsiteY74" fmla="*/ 3175 h 3169920"/>
                <a:gd name="connsiteX75" fmla="*/ 612257 w 5147311"/>
                <a:gd name="connsiteY75" fmla="*/ 3175 h 316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147311" h="3169920">
                  <a:moveTo>
                    <a:pt x="613411" y="0"/>
                  </a:moveTo>
                  <a:lnTo>
                    <a:pt x="1162684" y="3175"/>
                  </a:lnTo>
                  <a:lnTo>
                    <a:pt x="1322388" y="3175"/>
                  </a:lnTo>
                  <a:lnTo>
                    <a:pt x="1327096" y="4126"/>
                  </a:lnTo>
                  <a:lnTo>
                    <a:pt x="1931671" y="7620"/>
                  </a:lnTo>
                  <a:lnTo>
                    <a:pt x="2792731" y="1767840"/>
                  </a:lnTo>
                  <a:lnTo>
                    <a:pt x="4240531" y="160020"/>
                  </a:lnTo>
                  <a:lnTo>
                    <a:pt x="4461511" y="0"/>
                  </a:lnTo>
                  <a:lnTo>
                    <a:pt x="5086351" y="0"/>
                  </a:lnTo>
                  <a:lnTo>
                    <a:pt x="5147311" y="60960"/>
                  </a:lnTo>
                  <a:lnTo>
                    <a:pt x="4484371" y="3070860"/>
                  </a:lnTo>
                  <a:lnTo>
                    <a:pt x="4415791" y="3131820"/>
                  </a:lnTo>
                  <a:lnTo>
                    <a:pt x="3722371" y="3147060"/>
                  </a:lnTo>
                  <a:lnTo>
                    <a:pt x="3684271" y="3086100"/>
                  </a:lnTo>
                  <a:lnTo>
                    <a:pt x="4027171" y="1447800"/>
                  </a:lnTo>
                  <a:lnTo>
                    <a:pt x="2655571" y="2903220"/>
                  </a:lnTo>
                  <a:lnTo>
                    <a:pt x="2533651" y="2979420"/>
                  </a:lnTo>
                  <a:lnTo>
                    <a:pt x="2426971" y="2933700"/>
                  </a:lnTo>
                  <a:lnTo>
                    <a:pt x="1687831" y="1432560"/>
                  </a:lnTo>
                  <a:lnTo>
                    <a:pt x="1367791" y="2773680"/>
                  </a:lnTo>
                  <a:lnTo>
                    <a:pt x="1276351" y="3162300"/>
                  </a:lnTo>
                  <a:lnTo>
                    <a:pt x="552451" y="3169920"/>
                  </a:lnTo>
                  <a:lnTo>
                    <a:pt x="491491" y="3078480"/>
                  </a:lnTo>
                  <a:lnTo>
                    <a:pt x="788671" y="1760220"/>
                  </a:lnTo>
                  <a:lnTo>
                    <a:pt x="743906" y="1715454"/>
                  </a:lnTo>
                  <a:lnTo>
                    <a:pt x="554197" y="1715454"/>
                  </a:lnTo>
                  <a:cubicBezTo>
                    <a:pt x="502183" y="1715454"/>
                    <a:pt x="457556" y="1683830"/>
                    <a:pt x="438493" y="1638761"/>
                  </a:cubicBezTo>
                  <a:lnTo>
                    <a:pt x="428625" y="1589883"/>
                  </a:lnTo>
                  <a:lnTo>
                    <a:pt x="438493" y="1541005"/>
                  </a:lnTo>
                  <a:cubicBezTo>
                    <a:pt x="448025" y="1518470"/>
                    <a:pt x="463947" y="1499296"/>
                    <a:pt x="483989" y="1485757"/>
                  </a:cubicBezTo>
                  <a:lnTo>
                    <a:pt x="490529" y="1482613"/>
                  </a:lnTo>
                  <a:lnTo>
                    <a:pt x="491491" y="1478280"/>
                  </a:lnTo>
                  <a:lnTo>
                    <a:pt x="499799" y="1478156"/>
                  </a:lnTo>
                  <a:lnTo>
                    <a:pt x="516856" y="1469957"/>
                  </a:lnTo>
                  <a:cubicBezTo>
                    <a:pt x="528652" y="1466288"/>
                    <a:pt x="541194" y="1464311"/>
                    <a:pt x="554197" y="1464311"/>
                  </a:cubicBezTo>
                  <a:lnTo>
                    <a:pt x="1002938" y="1464311"/>
                  </a:lnTo>
                  <a:lnTo>
                    <a:pt x="1003497" y="1460398"/>
                  </a:lnTo>
                  <a:lnTo>
                    <a:pt x="1034557" y="1454127"/>
                  </a:lnTo>
                  <a:cubicBezTo>
                    <a:pt x="1079627" y="1435064"/>
                    <a:pt x="1111250" y="1390437"/>
                    <a:pt x="1111250" y="1338423"/>
                  </a:cubicBezTo>
                  <a:lnTo>
                    <a:pt x="1111251" y="1338423"/>
                  </a:lnTo>
                  <a:cubicBezTo>
                    <a:pt x="1111251" y="1269071"/>
                    <a:pt x="1055031" y="1212851"/>
                    <a:pt x="985679" y="1212851"/>
                  </a:cubicBezTo>
                  <a:lnTo>
                    <a:pt x="558519" y="1212851"/>
                  </a:lnTo>
                  <a:lnTo>
                    <a:pt x="528439" y="1198391"/>
                  </a:lnTo>
                  <a:cubicBezTo>
                    <a:pt x="508397" y="1184851"/>
                    <a:pt x="492475" y="1165678"/>
                    <a:pt x="482943" y="1143143"/>
                  </a:cubicBezTo>
                  <a:lnTo>
                    <a:pt x="473075" y="1094265"/>
                  </a:lnTo>
                  <a:lnTo>
                    <a:pt x="482943" y="1045387"/>
                  </a:lnTo>
                  <a:cubicBezTo>
                    <a:pt x="492475" y="1022852"/>
                    <a:pt x="508397" y="1003679"/>
                    <a:pt x="528439" y="990139"/>
                  </a:cubicBezTo>
                  <a:lnTo>
                    <a:pt x="559088" y="975405"/>
                  </a:lnTo>
                  <a:lnTo>
                    <a:pt x="938053" y="975405"/>
                  </a:lnTo>
                  <a:cubicBezTo>
                    <a:pt x="1007405" y="975405"/>
                    <a:pt x="1063625" y="919185"/>
                    <a:pt x="1063625" y="849833"/>
                  </a:cubicBezTo>
                  <a:lnTo>
                    <a:pt x="1063626" y="849833"/>
                  </a:lnTo>
                  <a:cubicBezTo>
                    <a:pt x="1063626" y="780481"/>
                    <a:pt x="1007406" y="724261"/>
                    <a:pt x="938054" y="724261"/>
                  </a:cubicBezTo>
                  <a:lnTo>
                    <a:pt x="125572" y="724261"/>
                  </a:lnTo>
                  <a:lnTo>
                    <a:pt x="89724" y="731499"/>
                  </a:lnTo>
                  <a:lnTo>
                    <a:pt x="88231" y="731273"/>
                  </a:lnTo>
                  <a:cubicBezTo>
                    <a:pt x="52843" y="720266"/>
                    <a:pt x="24166" y="694027"/>
                    <a:pt x="9868" y="660225"/>
                  </a:cubicBezTo>
                  <a:lnTo>
                    <a:pt x="0" y="611347"/>
                  </a:lnTo>
                  <a:lnTo>
                    <a:pt x="9868" y="562469"/>
                  </a:lnTo>
                  <a:cubicBezTo>
                    <a:pt x="28931" y="517399"/>
                    <a:pt x="73558" y="485775"/>
                    <a:pt x="125572" y="485775"/>
                  </a:cubicBezTo>
                  <a:lnTo>
                    <a:pt x="472443" y="485775"/>
                  </a:lnTo>
                  <a:lnTo>
                    <a:pt x="908301" y="474305"/>
                  </a:lnTo>
                  <a:lnTo>
                    <a:pt x="1213009" y="474305"/>
                  </a:lnTo>
                  <a:cubicBezTo>
                    <a:pt x="1228462" y="474305"/>
                    <a:pt x="1243183" y="471173"/>
                    <a:pt x="1256573" y="465510"/>
                  </a:cubicBezTo>
                  <a:lnTo>
                    <a:pt x="1257144" y="465125"/>
                  </a:lnTo>
                  <a:lnTo>
                    <a:pt x="1268731" y="464820"/>
                  </a:lnTo>
                  <a:lnTo>
                    <a:pt x="1269831" y="456571"/>
                  </a:lnTo>
                  <a:lnTo>
                    <a:pt x="1292148" y="441525"/>
                  </a:lnTo>
                  <a:cubicBezTo>
                    <a:pt x="1312401" y="421271"/>
                    <a:pt x="1324928" y="393292"/>
                    <a:pt x="1324928" y="362386"/>
                  </a:cubicBezTo>
                  <a:cubicBezTo>
                    <a:pt x="1324928" y="316028"/>
                    <a:pt x="1296743" y="276253"/>
                    <a:pt x="1256573" y="259262"/>
                  </a:cubicBezTo>
                  <a:lnTo>
                    <a:pt x="1230513" y="254001"/>
                  </a:lnTo>
                  <a:lnTo>
                    <a:pt x="509588" y="254000"/>
                  </a:lnTo>
                  <a:cubicBezTo>
                    <a:pt x="457640" y="254000"/>
                    <a:pt x="413069" y="222416"/>
                    <a:pt x="394031" y="177404"/>
                  </a:cubicBezTo>
                  <a:lnTo>
                    <a:pt x="384175" y="128588"/>
                  </a:lnTo>
                  <a:lnTo>
                    <a:pt x="394031" y="79772"/>
                  </a:lnTo>
                  <a:cubicBezTo>
                    <a:pt x="413069" y="34759"/>
                    <a:pt x="457640" y="3175"/>
                    <a:pt x="509588" y="3175"/>
                  </a:cubicBezTo>
                  <a:lnTo>
                    <a:pt x="612257" y="3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شكل حر 12"/>
            <p:cNvSpPr/>
            <p:nvPr/>
          </p:nvSpPr>
          <p:spPr>
            <a:xfrm>
              <a:off x="4616653" y="576980"/>
              <a:ext cx="5147311" cy="3169920"/>
            </a:xfrm>
            <a:custGeom>
              <a:avLst/>
              <a:gdLst>
                <a:gd name="connsiteX0" fmla="*/ 613411 w 5147311"/>
                <a:gd name="connsiteY0" fmla="*/ 0 h 3169920"/>
                <a:gd name="connsiteX1" fmla="*/ 1162684 w 5147311"/>
                <a:gd name="connsiteY1" fmla="*/ 3175 h 3169920"/>
                <a:gd name="connsiteX2" fmla="*/ 1322388 w 5147311"/>
                <a:gd name="connsiteY2" fmla="*/ 3175 h 3169920"/>
                <a:gd name="connsiteX3" fmla="*/ 1327096 w 5147311"/>
                <a:gd name="connsiteY3" fmla="*/ 4126 h 3169920"/>
                <a:gd name="connsiteX4" fmla="*/ 1931671 w 5147311"/>
                <a:gd name="connsiteY4" fmla="*/ 7620 h 3169920"/>
                <a:gd name="connsiteX5" fmla="*/ 2792731 w 5147311"/>
                <a:gd name="connsiteY5" fmla="*/ 1767840 h 3169920"/>
                <a:gd name="connsiteX6" fmla="*/ 4240531 w 5147311"/>
                <a:gd name="connsiteY6" fmla="*/ 160020 h 3169920"/>
                <a:gd name="connsiteX7" fmla="*/ 4254241 w 5147311"/>
                <a:gd name="connsiteY7" fmla="*/ 150092 h 3169920"/>
                <a:gd name="connsiteX8" fmla="*/ 4384349 w 5147311"/>
                <a:gd name="connsiteY8" fmla="*/ 4762 h 3169920"/>
                <a:gd name="connsiteX9" fmla="*/ 4454935 w 5147311"/>
                <a:gd name="connsiteY9" fmla="*/ 4762 h 3169920"/>
                <a:gd name="connsiteX10" fmla="*/ 4461511 w 5147311"/>
                <a:gd name="connsiteY10" fmla="*/ 0 h 3169920"/>
                <a:gd name="connsiteX11" fmla="*/ 5086351 w 5147311"/>
                <a:gd name="connsiteY11" fmla="*/ 0 h 3169920"/>
                <a:gd name="connsiteX12" fmla="*/ 5147311 w 5147311"/>
                <a:gd name="connsiteY12" fmla="*/ 60960 h 3169920"/>
                <a:gd name="connsiteX13" fmla="*/ 4484371 w 5147311"/>
                <a:gd name="connsiteY13" fmla="*/ 3070860 h 3169920"/>
                <a:gd name="connsiteX14" fmla="*/ 4415791 w 5147311"/>
                <a:gd name="connsiteY14" fmla="*/ 3131820 h 3169920"/>
                <a:gd name="connsiteX15" fmla="*/ 3722371 w 5147311"/>
                <a:gd name="connsiteY15" fmla="*/ 3147060 h 3169920"/>
                <a:gd name="connsiteX16" fmla="*/ 3684271 w 5147311"/>
                <a:gd name="connsiteY16" fmla="*/ 3086100 h 3169920"/>
                <a:gd name="connsiteX17" fmla="*/ 4027171 w 5147311"/>
                <a:gd name="connsiteY17" fmla="*/ 1447800 h 3169920"/>
                <a:gd name="connsiteX18" fmla="*/ 2655571 w 5147311"/>
                <a:gd name="connsiteY18" fmla="*/ 2903220 h 3169920"/>
                <a:gd name="connsiteX19" fmla="*/ 2533651 w 5147311"/>
                <a:gd name="connsiteY19" fmla="*/ 2979420 h 3169920"/>
                <a:gd name="connsiteX20" fmla="*/ 2426971 w 5147311"/>
                <a:gd name="connsiteY20" fmla="*/ 2933700 h 3169920"/>
                <a:gd name="connsiteX21" fmla="*/ 1687831 w 5147311"/>
                <a:gd name="connsiteY21" fmla="*/ 1432560 h 3169920"/>
                <a:gd name="connsiteX22" fmla="*/ 1367791 w 5147311"/>
                <a:gd name="connsiteY22" fmla="*/ 2773680 h 3169920"/>
                <a:gd name="connsiteX23" fmla="*/ 1276351 w 5147311"/>
                <a:gd name="connsiteY23" fmla="*/ 3162300 h 3169920"/>
                <a:gd name="connsiteX24" fmla="*/ 552451 w 5147311"/>
                <a:gd name="connsiteY24" fmla="*/ 3169920 h 3169920"/>
                <a:gd name="connsiteX25" fmla="*/ 491491 w 5147311"/>
                <a:gd name="connsiteY25" fmla="*/ 3078480 h 3169920"/>
                <a:gd name="connsiteX26" fmla="*/ 788671 w 5147311"/>
                <a:gd name="connsiteY26" fmla="*/ 1760220 h 3169920"/>
                <a:gd name="connsiteX27" fmla="*/ 743906 w 5147311"/>
                <a:gd name="connsiteY27" fmla="*/ 1715454 h 3169920"/>
                <a:gd name="connsiteX28" fmla="*/ 554197 w 5147311"/>
                <a:gd name="connsiteY28" fmla="*/ 1715454 h 3169920"/>
                <a:gd name="connsiteX29" fmla="*/ 438493 w 5147311"/>
                <a:gd name="connsiteY29" fmla="*/ 1638761 h 3169920"/>
                <a:gd name="connsiteX30" fmla="*/ 428625 w 5147311"/>
                <a:gd name="connsiteY30" fmla="*/ 1589883 h 3169920"/>
                <a:gd name="connsiteX31" fmla="*/ 438493 w 5147311"/>
                <a:gd name="connsiteY31" fmla="*/ 1541005 h 3169920"/>
                <a:gd name="connsiteX32" fmla="*/ 483989 w 5147311"/>
                <a:gd name="connsiteY32" fmla="*/ 1485757 h 3169920"/>
                <a:gd name="connsiteX33" fmla="*/ 490529 w 5147311"/>
                <a:gd name="connsiteY33" fmla="*/ 1482613 h 3169920"/>
                <a:gd name="connsiteX34" fmla="*/ 491491 w 5147311"/>
                <a:gd name="connsiteY34" fmla="*/ 1478280 h 3169920"/>
                <a:gd name="connsiteX35" fmla="*/ 499799 w 5147311"/>
                <a:gd name="connsiteY35" fmla="*/ 1478156 h 3169920"/>
                <a:gd name="connsiteX36" fmla="*/ 516856 w 5147311"/>
                <a:gd name="connsiteY36" fmla="*/ 1469957 h 3169920"/>
                <a:gd name="connsiteX37" fmla="*/ 554197 w 5147311"/>
                <a:gd name="connsiteY37" fmla="*/ 1464311 h 3169920"/>
                <a:gd name="connsiteX38" fmla="*/ 1002938 w 5147311"/>
                <a:gd name="connsiteY38" fmla="*/ 1464311 h 3169920"/>
                <a:gd name="connsiteX39" fmla="*/ 1003497 w 5147311"/>
                <a:gd name="connsiteY39" fmla="*/ 1460398 h 3169920"/>
                <a:gd name="connsiteX40" fmla="*/ 1034557 w 5147311"/>
                <a:gd name="connsiteY40" fmla="*/ 1454127 h 3169920"/>
                <a:gd name="connsiteX41" fmla="*/ 1111250 w 5147311"/>
                <a:gd name="connsiteY41" fmla="*/ 1338423 h 3169920"/>
                <a:gd name="connsiteX42" fmla="*/ 1111251 w 5147311"/>
                <a:gd name="connsiteY42" fmla="*/ 1338423 h 3169920"/>
                <a:gd name="connsiteX43" fmla="*/ 985679 w 5147311"/>
                <a:gd name="connsiteY43" fmla="*/ 1212851 h 3169920"/>
                <a:gd name="connsiteX44" fmla="*/ 558519 w 5147311"/>
                <a:gd name="connsiteY44" fmla="*/ 1212851 h 3169920"/>
                <a:gd name="connsiteX45" fmla="*/ 528439 w 5147311"/>
                <a:gd name="connsiteY45" fmla="*/ 1198391 h 3169920"/>
                <a:gd name="connsiteX46" fmla="*/ 482943 w 5147311"/>
                <a:gd name="connsiteY46" fmla="*/ 1143143 h 3169920"/>
                <a:gd name="connsiteX47" fmla="*/ 473075 w 5147311"/>
                <a:gd name="connsiteY47" fmla="*/ 1094265 h 3169920"/>
                <a:gd name="connsiteX48" fmla="*/ 482943 w 5147311"/>
                <a:gd name="connsiteY48" fmla="*/ 1045387 h 3169920"/>
                <a:gd name="connsiteX49" fmla="*/ 528439 w 5147311"/>
                <a:gd name="connsiteY49" fmla="*/ 990139 h 3169920"/>
                <a:gd name="connsiteX50" fmla="*/ 559088 w 5147311"/>
                <a:gd name="connsiteY50" fmla="*/ 975405 h 3169920"/>
                <a:gd name="connsiteX51" fmla="*/ 938053 w 5147311"/>
                <a:gd name="connsiteY51" fmla="*/ 975405 h 3169920"/>
                <a:gd name="connsiteX52" fmla="*/ 1063625 w 5147311"/>
                <a:gd name="connsiteY52" fmla="*/ 849833 h 3169920"/>
                <a:gd name="connsiteX53" fmla="*/ 1063626 w 5147311"/>
                <a:gd name="connsiteY53" fmla="*/ 849833 h 3169920"/>
                <a:gd name="connsiteX54" fmla="*/ 938054 w 5147311"/>
                <a:gd name="connsiteY54" fmla="*/ 724261 h 3169920"/>
                <a:gd name="connsiteX55" fmla="*/ 125572 w 5147311"/>
                <a:gd name="connsiteY55" fmla="*/ 724261 h 3169920"/>
                <a:gd name="connsiteX56" fmla="*/ 89724 w 5147311"/>
                <a:gd name="connsiteY56" fmla="*/ 731499 h 3169920"/>
                <a:gd name="connsiteX57" fmla="*/ 88231 w 5147311"/>
                <a:gd name="connsiteY57" fmla="*/ 731273 h 3169920"/>
                <a:gd name="connsiteX58" fmla="*/ 9868 w 5147311"/>
                <a:gd name="connsiteY58" fmla="*/ 660225 h 3169920"/>
                <a:gd name="connsiteX59" fmla="*/ 0 w 5147311"/>
                <a:gd name="connsiteY59" fmla="*/ 611347 h 3169920"/>
                <a:gd name="connsiteX60" fmla="*/ 9868 w 5147311"/>
                <a:gd name="connsiteY60" fmla="*/ 562469 h 3169920"/>
                <a:gd name="connsiteX61" fmla="*/ 125572 w 5147311"/>
                <a:gd name="connsiteY61" fmla="*/ 485775 h 3169920"/>
                <a:gd name="connsiteX62" fmla="*/ 472443 w 5147311"/>
                <a:gd name="connsiteY62" fmla="*/ 485775 h 3169920"/>
                <a:gd name="connsiteX63" fmla="*/ 908301 w 5147311"/>
                <a:gd name="connsiteY63" fmla="*/ 474305 h 3169920"/>
                <a:gd name="connsiteX64" fmla="*/ 1213009 w 5147311"/>
                <a:gd name="connsiteY64" fmla="*/ 474305 h 3169920"/>
                <a:gd name="connsiteX65" fmla="*/ 1256573 w 5147311"/>
                <a:gd name="connsiteY65" fmla="*/ 465510 h 3169920"/>
                <a:gd name="connsiteX66" fmla="*/ 1257144 w 5147311"/>
                <a:gd name="connsiteY66" fmla="*/ 465125 h 3169920"/>
                <a:gd name="connsiteX67" fmla="*/ 1268731 w 5147311"/>
                <a:gd name="connsiteY67" fmla="*/ 464820 h 3169920"/>
                <a:gd name="connsiteX68" fmla="*/ 1269831 w 5147311"/>
                <a:gd name="connsiteY68" fmla="*/ 456571 h 3169920"/>
                <a:gd name="connsiteX69" fmla="*/ 1292148 w 5147311"/>
                <a:gd name="connsiteY69" fmla="*/ 441525 h 3169920"/>
                <a:gd name="connsiteX70" fmla="*/ 1324928 w 5147311"/>
                <a:gd name="connsiteY70" fmla="*/ 362386 h 3169920"/>
                <a:gd name="connsiteX71" fmla="*/ 1256573 w 5147311"/>
                <a:gd name="connsiteY71" fmla="*/ 259262 h 3169920"/>
                <a:gd name="connsiteX72" fmla="*/ 1230513 w 5147311"/>
                <a:gd name="connsiteY72" fmla="*/ 254001 h 3169920"/>
                <a:gd name="connsiteX73" fmla="*/ 509588 w 5147311"/>
                <a:gd name="connsiteY73" fmla="*/ 254000 h 3169920"/>
                <a:gd name="connsiteX74" fmla="*/ 394031 w 5147311"/>
                <a:gd name="connsiteY74" fmla="*/ 177404 h 3169920"/>
                <a:gd name="connsiteX75" fmla="*/ 384175 w 5147311"/>
                <a:gd name="connsiteY75" fmla="*/ 128588 h 3169920"/>
                <a:gd name="connsiteX76" fmla="*/ 394031 w 5147311"/>
                <a:gd name="connsiteY76" fmla="*/ 79772 h 3169920"/>
                <a:gd name="connsiteX77" fmla="*/ 509588 w 5147311"/>
                <a:gd name="connsiteY77" fmla="*/ 3175 h 3169920"/>
                <a:gd name="connsiteX78" fmla="*/ 612257 w 5147311"/>
                <a:gd name="connsiteY78" fmla="*/ 3175 h 316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147311" h="3169920">
                  <a:moveTo>
                    <a:pt x="613411" y="0"/>
                  </a:moveTo>
                  <a:lnTo>
                    <a:pt x="1162684" y="3175"/>
                  </a:lnTo>
                  <a:lnTo>
                    <a:pt x="1322388" y="3175"/>
                  </a:lnTo>
                  <a:lnTo>
                    <a:pt x="1327096" y="4126"/>
                  </a:lnTo>
                  <a:lnTo>
                    <a:pt x="1931671" y="7620"/>
                  </a:lnTo>
                  <a:lnTo>
                    <a:pt x="2792731" y="1767840"/>
                  </a:lnTo>
                  <a:lnTo>
                    <a:pt x="4240531" y="160020"/>
                  </a:lnTo>
                  <a:lnTo>
                    <a:pt x="4254241" y="150092"/>
                  </a:lnTo>
                  <a:lnTo>
                    <a:pt x="4384349" y="4762"/>
                  </a:lnTo>
                  <a:lnTo>
                    <a:pt x="4454935" y="4762"/>
                  </a:lnTo>
                  <a:lnTo>
                    <a:pt x="4461511" y="0"/>
                  </a:lnTo>
                  <a:lnTo>
                    <a:pt x="5086351" y="0"/>
                  </a:lnTo>
                  <a:lnTo>
                    <a:pt x="5147311" y="60960"/>
                  </a:lnTo>
                  <a:lnTo>
                    <a:pt x="4484371" y="3070860"/>
                  </a:lnTo>
                  <a:lnTo>
                    <a:pt x="4415791" y="3131820"/>
                  </a:lnTo>
                  <a:lnTo>
                    <a:pt x="3722371" y="3147060"/>
                  </a:lnTo>
                  <a:lnTo>
                    <a:pt x="3684271" y="3086100"/>
                  </a:lnTo>
                  <a:lnTo>
                    <a:pt x="4027171" y="1447800"/>
                  </a:lnTo>
                  <a:lnTo>
                    <a:pt x="2655571" y="2903220"/>
                  </a:lnTo>
                  <a:lnTo>
                    <a:pt x="2533651" y="2979420"/>
                  </a:lnTo>
                  <a:lnTo>
                    <a:pt x="2426971" y="2933700"/>
                  </a:lnTo>
                  <a:lnTo>
                    <a:pt x="1687831" y="1432560"/>
                  </a:lnTo>
                  <a:lnTo>
                    <a:pt x="1367791" y="2773680"/>
                  </a:lnTo>
                  <a:lnTo>
                    <a:pt x="1276351" y="3162300"/>
                  </a:lnTo>
                  <a:lnTo>
                    <a:pt x="552451" y="3169920"/>
                  </a:lnTo>
                  <a:lnTo>
                    <a:pt x="491491" y="3078480"/>
                  </a:lnTo>
                  <a:lnTo>
                    <a:pt x="788671" y="1760220"/>
                  </a:lnTo>
                  <a:lnTo>
                    <a:pt x="743906" y="1715454"/>
                  </a:lnTo>
                  <a:lnTo>
                    <a:pt x="554197" y="1715454"/>
                  </a:lnTo>
                  <a:cubicBezTo>
                    <a:pt x="502183" y="1715454"/>
                    <a:pt x="457556" y="1683830"/>
                    <a:pt x="438493" y="1638761"/>
                  </a:cubicBezTo>
                  <a:lnTo>
                    <a:pt x="428625" y="1589883"/>
                  </a:lnTo>
                  <a:lnTo>
                    <a:pt x="438493" y="1541005"/>
                  </a:lnTo>
                  <a:cubicBezTo>
                    <a:pt x="448025" y="1518470"/>
                    <a:pt x="463947" y="1499296"/>
                    <a:pt x="483989" y="1485757"/>
                  </a:cubicBezTo>
                  <a:lnTo>
                    <a:pt x="490529" y="1482613"/>
                  </a:lnTo>
                  <a:lnTo>
                    <a:pt x="491491" y="1478280"/>
                  </a:lnTo>
                  <a:lnTo>
                    <a:pt x="499799" y="1478156"/>
                  </a:lnTo>
                  <a:lnTo>
                    <a:pt x="516856" y="1469957"/>
                  </a:lnTo>
                  <a:cubicBezTo>
                    <a:pt x="528652" y="1466288"/>
                    <a:pt x="541194" y="1464311"/>
                    <a:pt x="554197" y="1464311"/>
                  </a:cubicBezTo>
                  <a:lnTo>
                    <a:pt x="1002938" y="1464311"/>
                  </a:lnTo>
                  <a:lnTo>
                    <a:pt x="1003497" y="1460398"/>
                  </a:lnTo>
                  <a:lnTo>
                    <a:pt x="1034557" y="1454127"/>
                  </a:lnTo>
                  <a:cubicBezTo>
                    <a:pt x="1079627" y="1435064"/>
                    <a:pt x="1111250" y="1390437"/>
                    <a:pt x="1111250" y="1338423"/>
                  </a:cubicBezTo>
                  <a:lnTo>
                    <a:pt x="1111251" y="1338423"/>
                  </a:lnTo>
                  <a:cubicBezTo>
                    <a:pt x="1111251" y="1269071"/>
                    <a:pt x="1055031" y="1212851"/>
                    <a:pt x="985679" y="1212851"/>
                  </a:cubicBezTo>
                  <a:lnTo>
                    <a:pt x="558519" y="1212851"/>
                  </a:lnTo>
                  <a:lnTo>
                    <a:pt x="528439" y="1198391"/>
                  </a:lnTo>
                  <a:cubicBezTo>
                    <a:pt x="508397" y="1184851"/>
                    <a:pt x="492475" y="1165678"/>
                    <a:pt x="482943" y="1143143"/>
                  </a:cubicBezTo>
                  <a:lnTo>
                    <a:pt x="473075" y="1094265"/>
                  </a:lnTo>
                  <a:lnTo>
                    <a:pt x="482943" y="1045387"/>
                  </a:lnTo>
                  <a:cubicBezTo>
                    <a:pt x="492475" y="1022852"/>
                    <a:pt x="508397" y="1003679"/>
                    <a:pt x="528439" y="990139"/>
                  </a:cubicBezTo>
                  <a:lnTo>
                    <a:pt x="559088" y="975405"/>
                  </a:lnTo>
                  <a:lnTo>
                    <a:pt x="938053" y="975405"/>
                  </a:lnTo>
                  <a:cubicBezTo>
                    <a:pt x="1007405" y="975405"/>
                    <a:pt x="1063625" y="919185"/>
                    <a:pt x="1063625" y="849833"/>
                  </a:cubicBezTo>
                  <a:lnTo>
                    <a:pt x="1063626" y="849833"/>
                  </a:lnTo>
                  <a:cubicBezTo>
                    <a:pt x="1063626" y="780481"/>
                    <a:pt x="1007406" y="724261"/>
                    <a:pt x="938054" y="724261"/>
                  </a:cubicBezTo>
                  <a:lnTo>
                    <a:pt x="125572" y="724261"/>
                  </a:lnTo>
                  <a:lnTo>
                    <a:pt x="89724" y="731499"/>
                  </a:lnTo>
                  <a:lnTo>
                    <a:pt x="88231" y="731273"/>
                  </a:lnTo>
                  <a:cubicBezTo>
                    <a:pt x="52843" y="720266"/>
                    <a:pt x="24166" y="694027"/>
                    <a:pt x="9868" y="660225"/>
                  </a:cubicBezTo>
                  <a:lnTo>
                    <a:pt x="0" y="611347"/>
                  </a:lnTo>
                  <a:lnTo>
                    <a:pt x="9868" y="562469"/>
                  </a:lnTo>
                  <a:cubicBezTo>
                    <a:pt x="28931" y="517399"/>
                    <a:pt x="73558" y="485775"/>
                    <a:pt x="125572" y="485775"/>
                  </a:cubicBezTo>
                  <a:lnTo>
                    <a:pt x="472443" y="485775"/>
                  </a:lnTo>
                  <a:lnTo>
                    <a:pt x="908301" y="474305"/>
                  </a:lnTo>
                  <a:lnTo>
                    <a:pt x="1213009" y="474305"/>
                  </a:lnTo>
                  <a:cubicBezTo>
                    <a:pt x="1228462" y="474305"/>
                    <a:pt x="1243183" y="471173"/>
                    <a:pt x="1256573" y="465510"/>
                  </a:cubicBezTo>
                  <a:lnTo>
                    <a:pt x="1257144" y="465125"/>
                  </a:lnTo>
                  <a:lnTo>
                    <a:pt x="1268731" y="464820"/>
                  </a:lnTo>
                  <a:lnTo>
                    <a:pt x="1269831" y="456571"/>
                  </a:lnTo>
                  <a:lnTo>
                    <a:pt x="1292148" y="441525"/>
                  </a:lnTo>
                  <a:cubicBezTo>
                    <a:pt x="1312401" y="421271"/>
                    <a:pt x="1324928" y="393292"/>
                    <a:pt x="1324928" y="362386"/>
                  </a:cubicBezTo>
                  <a:cubicBezTo>
                    <a:pt x="1324928" y="316028"/>
                    <a:pt x="1296743" y="276253"/>
                    <a:pt x="1256573" y="259262"/>
                  </a:cubicBezTo>
                  <a:lnTo>
                    <a:pt x="1230513" y="254001"/>
                  </a:lnTo>
                  <a:lnTo>
                    <a:pt x="509588" y="254000"/>
                  </a:lnTo>
                  <a:cubicBezTo>
                    <a:pt x="457640" y="254000"/>
                    <a:pt x="413069" y="222416"/>
                    <a:pt x="394031" y="177404"/>
                  </a:cubicBezTo>
                  <a:lnTo>
                    <a:pt x="384175" y="128588"/>
                  </a:lnTo>
                  <a:lnTo>
                    <a:pt x="394031" y="79772"/>
                  </a:lnTo>
                  <a:cubicBezTo>
                    <a:pt x="413069" y="34759"/>
                    <a:pt x="457640" y="3175"/>
                    <a:pt x="509588" y="3175"/>
                  </a:cubicBezTo>
                  <a:lnTo>
                    <a:pt x="612257" y="317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78188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شاشة عريضة</PresentationFormat>
  <Paragraphs>0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Eslam loma</dc:creator>
  <cp:lastModifiedBy>Eslam loma</cp:lastModifiedBy>
  <cp:revision>5</cp:revision>
  <dcterms:created xsi:type="dcterms:W3CDTF">2024-08-31T09:19:54Z</dcterms:created>
  <dcterms:modified xsi:type="dcterms:W3CDTF">2024-09-01T08:03:48Z</dcterms:modified>
</cp:coreProperties>
</file>