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1" r:id="rId5"/>
    <p:sldId id="263" r:id="rId6"/>
    <p:sldId id="262" r:id="rId7"/>
    <p:sldId id="266" r:id="rId8"/>
    <p:sldId id="260" r:id="rId9"/>
    <p:sldId id="258" r:id="rId10"/>
    <p:sldId id="25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2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1094F-39DC-4342-9C4E-712E7FEEE16C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8C630-1189-3E47-8C01-5119FDE4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footballspeak.com</a:t>
            </a:r>
            <a:r>
              <a:rPr lang="en-US" dirty="0" smtClean="0"/>
              <a:t>/post/2012/05/08/Zone-14.aspx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8C630-1189-3E47-8C01-5119FDE4C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snutter</a:t>
            </a:r>
            <a:r>
              <a:rPr lang="en-US" dirty="0" smtClean="0"/>
              <a:t> I </a:t>
            </a:r>
            <a:r>
              <a:rPr lang="en-US" dirty="0" err="1" smtClean="0"/>
              <a:t>tillegg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8C630-1189-3E47-8C01-5119FDE4C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I 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hendelsen</a:t>
            </a:r>
            <a:r>
              <a:rPr lang="en-US" dirty="0" smtClean="0"/>
              <a:t>, </a:t>
            </a:r>
            <a:r>
              <a:rPr lang="en-US" dirty="0" err="1" smtClean="0"/>
              <a:t>bevegelige</a:t>
            </a:r>
            <a:r>
              <a:rPr lang="en-US" dirty="0" smtClean="0"/>
              <a:t> </a:t>
            </a:r>
            <a:r>
              <a:rPr lang="en-US" dirty="0" err="1" smtClean="0"/>
              <a:t>spillere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bevegelsesmønster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8C630-1189-3E47-8C01-5119FDE4C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8/27/13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Prosjektoppgave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745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9185"/>
            <a:ext cx="8229600" cy="1600200"/>
          </a:xfrm>
        </p:spPr>
        <p:txBody>
          <a:bodyPr/>
          <a:lstStyle/>
          <a:p>
            <a:r>
              <a:rPr lang="en-US" dirty="0" err="1" smtClean="0"/>
              <a:t>Illustrasjon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søk</a:t>
            </a:r>
            <a:endParaRPr lang="en-US" dirty="0"/>
          </a:p>
        </p:txBody>
      </p:sp>
      <p:pic>
        <p:nvPicPr>
          <p:cNvPr id="6" name="Picture 5" descr="rubenyndedrage-04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44" y="1270941"/>
            <a:ext cx="6974533" cy="52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3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7" y="1677175"/>
            <a:ext cx="7345045" cy="5081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Animasjon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87" y="1906709"/>
            <a:ext cx="492959" cy="690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41" y="1906709"/>
            <a:ext cx="508533" cy="801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98" y="3064900"/>
            <a:ext cx="506164" cy="778714"/>
          </a:xfrm>
          <a:prstGeom prst="rect">
            <a:avLst/>
          </a:prstGeom>
        </p:spPr>
      </p:pic>
      <p:pic>
        <p:nvPicPr>
          <p:cNvPr id="16" name="Picture 15" descr="Footb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61" y="2132011"/>
            <a:ext cx="343570" cy="2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077E-6 1.91115E-6 L 0.39058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21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8 -0.00139 C 0.02744 0.00023 0.03283 0.00162 0.04099 0.00277 C 0.06044 0.00162 0.07937 -0.00093 0.09882 -0.00278 C 0.12453 -0.00209 0.14502 -0.01851 0.1504 0.00995 C 0.14832 0.02568 0.13634 0.04118 0.12835 0.05344 C 0.1247 0.05877 0.12296 0.06501 0.11793 0.06733 C 0.11567 0.07751 0.1148 0.0863 0.11046 0.09532 C 0.10785 0.1055 0.10316 0.11175 0.09674 0.11777 C 0.0957 0.12193 0.09379 0.12748 0.09674 0.13188 C 0.09761 0.13327 0.09952 0.13095 0.10108 0.13049 C 0.10525 0.12864 0.10733 0.12818 0.11046 0.12494 C 0.1115 0.12355 0.1122 0.12147 0.11358 0.12077 C 0.11619 0.11892 0.11914 0.11846 0.12209 0.11777 C 0.1247 0.11684 0.12765 0.11684 0.13043 0.11638 C 0.13251 0.11545 0.13495 0.11522 0.13686 0.1136 C 0.14137 0.10944 0.14519 0.10365 0.1504 0.10111 C 0.16239 0.0944 0.17559 0.09232 0.18739 0.08561 C 0.20285 0.07658 0.19243 0.08005 0.20303 0.07728 C 0.20633 0.07496 0.21015 0.07381 0.21362 0.07149 C 0.22439 0.06316 0.21015 0.0701 0.21987 0.06594 C 0.22491 0.05946 0.21831 0.06686 0.22838 0.06039 C 0.23411 0.05645 0.23446 0.04974 0.24106 0.04627 C 0.24332 0.04488 0.25252 0.04188 0.25686 0.04072 C 0.26103 0.03725 0.26555 0.03378 0.26937 0.02961 C 0.27267 0.02545 0.27354 0.0229 0.27788 0.02105 C 0.28552 0.00717 0.30323 0.00439 0.31574 0.00139 C 0.31765 0.00069 0.31991 0.00046 0.32199 2.90606E-6 C 0.32407 -0.00093 0.32842 -0.00278 0.32842 -0.00278 C 0.33206 -0.00625 0.33015 -0.00556 0.33363 -0.00556 " pathEditMode="relative" ptsTypes="ffffffffffffffffffffffffffff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Mål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Bygge</a:t>
            </a:r>
            <a:r>
              <a:rPr lang="en-US" dirty="0" smtClean="0"/>
              <a:t> en database med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kamper</a:t>
            </a:r>
            <a:r>
              <a:rPr lang="en-US" dirty="0" smtClean="0"/>
              <a:t> for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Tippeliga</a:t>
            </a:r>
            <a:r>
              <a:rPr lang="en-US" dirty="0" smtClean="0"/>
              <a:t>-lag</a:t>
            </a:r>
          </a:p>
          <a:p>
            <a:endParaRPr lang="en-US" dirty="0" smtClean="0"/>
          </a:p>
          <a:p>
            <a:r>
              <a:rPr lang="en-US" dirty="0" err="1" smtClean="0"/>
              <a:t>Innhenting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data </a:t>
            </a:r>
            <a:r>
              <a:rPr lang="en-US" dirty="0" err="1" smtClean="0"/>
              <a:t>fra</a:t>
            </a:r>
            <a:r>
              <a:rPr lang="en-US" dirty="0" smtClean="0"/>
              <a:t> video, live-</a:t>
            </a:r>
            <a:r>
              <a:rPr lang="en-US" dirty="0" err="1" smtClean="0"/>
              <a:t>referat</a:t>
            </a:r>
            <a:r>
              <a:rPr lang="en-US" dirty="0" smtClean="0"/>
              <a:t>, </a:t>
            </a:r>
            <a:r>
              <a:rPr lang="en-US" dirty="0" err="1" smtClean="0"/>
              <a:t>manuell</a:t>
            </a:r>
            <a:r>
              <a:rPr lang="en-US" dirty="0" smtClean="0"/>
              <a:t> input ++</a:t>
            </a:r>
          </a:p>
          <a:p>
            <a:endParaRPr lang="en-US" dirty="0" smtClean="0"/>
          </a:p>
          <a:p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dataen</a:t>
            </a:r>
            <a:r>
              <a:rPr lang="en-US" dirty="0" smtClean="0"/>
              <a:t> </a:t>
            </a:r>
            <a:r>
              <a:rPr lang="en-US" dirty="0" err="1" smtClean="0"/>
              <a:t>søkbar</a:t>
            </a:r>
            <a:r>
              <a:rPr lang="en-US" dirty="0" smtClean="0"/>
              <a:t>: </a:t>
            </a:r>
            <a:r>
              <a:rPr lang="en-US" dirty="0" err="1" smtClean="0"/>
              <a:t>Eks</a:t>
            </a:r>
            <a:r>
              <a:rPr lang="en-US" dirty="0" smtClean="0"/>
              <a:t> </a:t>
            </a:r>
            <a:r>
              <a:rPr lang="en-US" dirty="0" err="1" smtClean="0"/>
              <a:t>søk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Rosenborg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17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lagres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Målsjangser</a:t>
            </a:r>
            <a:endParaRPr lang="en-US" dirty="0" smtClean="0"/>
          </a:p>
          <a:p>
            <a:r>
              <a:rPr lang="en-US" dirty="0" err="1" smtClean="0"/>
              <a:t>Pasninger</a:t>
            </a:r>
            <a:r>
              <a:rPr lang="en-US" dirty="0" smtClean="0"/>
              <a:t>:		</a:t>
            </a:r>
          </a:p>
          <a:p>
            <a:pPr lvl="1"/>
            <a:r>
              <a:rPr lang="en-US" dirty="0" err="1" smtClean="0"/>
              <a:t>Avsender</a:t>
            </a:r>
            <a:r>
              <a:rPr lang="en-US" dirty="0"/>
              <a:t>/</a:t>
            </a:r>
            <a:r>
              <a:rPr lang="en-US" dirty="0" err="1" smtClean="0"/>
              <a:t>mottaker</a:t>
            </a:r>
            <a:endParaRPr lang="en-US" dirty="0" smtClean="0"/>
          </a:p>
          <a:p>
            <a:pPr lvl="1"/>
            <a:r>
              <a:rPr lang="en-US" dirty="0" smtClean="0"/>
              <a:t>Fra </a:t>
            </a:r>
            <a:r>
              <a:rPr lang="en-US" dirty="0" err="1" smtClean="0"/>
              <a:t>posisjon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 err="1" smtClean="0"/>
              <a:t>posisjon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Assist</a:t>
            </a:r>
          </a:p>
          <a:p>
            <a:pPr lvl="1"/>
            <a:r>
              <a:rPr lang="en-US" dirty="0" smtClean="0"/>
              <a:t>Type</a:t>
            </a:r>
            <a:endParaRPr lang="en-US" dirty="0" smtClean="0"/>
          </a:p>
          <a:p>
            <a:r>
              <a:rPr lang="en-US" dirty="0" err="1" smtClean="0"/>
              <a:t>Antall</a:t>
            </a:r>
            <a:r>
              <a:rPr lang="en-US" dirty="0" smtClean="0"/>
              <a:t> </a:t>
            </a:r>
            <a:r>
              <a:rPr lang="en-US" dirty="0" err="1" smtClean="0"/>
              <a:t>trekk</a:t>
            </a:r>
            <a:endParaRPr lang="en-US" dirty="0" smtClean="0"/>
          </a:p>
          <a:p>
            <a:r>
              <a:rPr lang="en-US" dirty="0" err="1" smtClean="0"/>
              <a:t>Angrep</a:t>
            </a:r>
            <a:r>
              <a:rPr lang="en-US" dirty="0" err="1" smtClean="0"/>
              <a:t>s</a:t>
            </a:r>
            <a:r>
              <a:rPr lang="en-US" dirty="0" err="1" smtClean="0"/>
              <a:t>type</a:t>
            </a:r>
            <a:endParaRPr lang="en-US" dirty="0" smtClean="0"/>
          </a:p>
          <a:p>
            <a:r>
              <a:rPr lang="en-US" dirty="0" err="1" smtClean="0"/>
              <a:t>Gjennombruddsspiller</a:t>
            </a:r>
            <a:endParaRPr lang="en-US" dirty="0" smtClean="0"/>
          </a:p>
          <a:p>
            <a:r>
              <a:rPr lang="en-US" dirty="0" smtClean="0"/>
              <a:t>++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an 4"/>
          <p:cNvSpPr/>
          <p:nvPr/>
        </p:nvSpPr>
        <p:spPr>
          <a:xfrm>
            <a:off x="5869091" y="2447624"/>
            <a:ext cx="2527231" cy="367853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88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Soneinndeling</a:t>
            </a:r>
            <a:endParaRPr lang="en-US" dirty="0"/>
          </a:p>
        </p:txBody>
      </p:sp>
      <p:pic>
        <p:nvPicPr>
          <p:cNvPr id="6" name="Picture 5" descr="tombane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83" y="1684955"/>
            <a:ext cx="66675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Soner</a:t>
            </a:r>
            <a:endParaRPr lang="en-US" dirty="0"/>
          </a:p>
        </p:txBody>
      </p:sp>
      <p:pic>
        <p:nvPicPr>
          <p:cNvPr id="8" name="Picture 7" descr="angrep-andersen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6" y="1790796"/>
            <a:ext cx="6654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Soner</a:t>
            </a:r>
            <a:endParaRPr lang="en-US" dirty="0"/>
          </a:p>
        </p:txBody>
      </p:sp>
      <p:pic>
        <p:nvPicPr>
          <p:cNvPr id="6" name="Picture 5" descr="angrep-andersen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4" y="1706041"/>
            <a:ext cx="6654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6010"/>
            <a:ext cx="8229600" cy="1600200"/>
          </a:xfrm>
        </p:spPr>
        <p:txBody>
          <a:bodyPr/>
          <a:lstStyle/>
          <a:p>
            <a:r>
              <a:rPr lang="en-US" dirty="0" smtClean="0"/>
              <a:t>Andersen 9.min</a:t>
            </a:r>
            <a:endParaRPr lang="en-US" dirty="0"/>
          </a:p>
        </p:txBody>
      </p:sp>
      <p:pic>
        <p:nvPicPr>
          <p:cNvPr id="4" name="Picture 3" descr="angrep-andersenmedso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7" y="1580956"/>
            <a:ext cx="7404646" cy="51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1" y="-497652"/>
            <a:ext cx="8229600" cy="1600200"/>
          </a:xfrm>
        </p:spPr>
        <p:txBody>
          <a:bodyPr/>
          <a:lstStyle/>
          <a:p>
            <a:r>
              <a:rPr lang="en-US" dirty="0" err="1" smtClean="0"/>
              <a:t>Ondrasek</a:t>
            </a:r>
            <a:r>
              <a:rPr lang="en-US" dirty="0" smtClean="0"/>
              <a:t> 19.min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5908" y="1584231"/>
            <a:ext cx="2782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Gjenvinning</a:t>
            </a:r>
            <a:r>
              <a:rPr lang="en-US" dirty="0" smtClean="0"/>
              <a:t> </a:t>
            </a:r>
            <a:r>
              <a:rPr lang="en-US" dirty="0" err="1" smtClean="0"/>
              <a:t>høyt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banen</a:t>
            </a:r>
            <a:endParaRPr lang="en-US" dirty="0" smtClean="0"/>
          </a:p>
          <a:p>
            <a:r>
              <a:rPr lang="en-US" dirty="0" err="1" smtClean="0"/>
              <a:t>Gjennombruddsspiller</a:t>
            </a:r>
            <a:r>
              <a:rPr lang="en-US" dirty="0" smtClean="0"/>
              <a:t> R.</a:t>
            </a:r>
          </a:p>
          <a:p>
            <a:r>
              <a:rPr lang="en-US" dirty="0" smtClean="0"/>
              <a:t>Johansen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trekk</a:t>
            </a:r>
            <a:endParaRPr lang="en-US" dirty="0" smtClean="0"/>
          </a:p>
          <a:p>
            <a:r>
              <a:rPr lang="en-US" dirty="0" smtClean="0"/>
              <a:t>100% -</a:t>
            </a:r>
            <a:r>
              <a:rPr lang="en-US" dirty="0" err="1" smtClean="0"/>
              <a:t>sjangse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ondrashek19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" y="1456812"/>
            <a:ext cx="6201965" cy="43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9851"/>
            <a:ext cx="8229600" cy="1600200"/>
          </a:xfrm>
        </p:spPr>
        <p:txBody>
          <a:bodyPr/>
          <a:lstStyle/>
          <a:p>
            <a:r>
              <a:rPr lang="en-US" dirty="0" err="1" smtClean="0"/>
              <a:t>Søk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dataen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014"/>
            <a:ext cx="8229600" cy="4525963"/>
          </a:xfrm>
        </p:spPr>
        <p:txBody>
          <a:bodyPr/>
          <a:lstStyle/>
          <a:p>
            <a:r>
              <a:rPr lang="en-US" dirty="0" err="1"/>
              <a:t>Nøkkelspillere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grunnspillet</a:t>
            </a:r>
            <a:r>
              <a:rPr lang="en-US" dirty="0" smtClean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motstanderlaget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Typiske</a:t>
            </a:r>
            <a:r>
              <a:rPr lang="en-US" dirty="0" smtClean="0"/>
              <a:t> </a:t>
            </a:r>
            <a:r>
              <a:rPr lang="en-US" dirty="0" err="1" smtClean="0"/>
              <a:t>pasnings</a:t>
            </a:r>
            <a:r>
              <a:rPr lang="en-US" dirty="0" err="1" smtClean="0"/>
              <a:t>-</a:t>
            </a:r>
            <a:r>
              <a:rPr lang="en-US" dirty="0" err="1" smtClean="0"/>
              <a:t>kombinasjoner</a:t>
            </a:r>
            <a:r>
              <a:rPr lang="en-US" dirty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fører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målsjangser</a:t>
            </a:r>
            <a:r>
              <a:rPr lang="en-US" dirty="0" smtClean="0"/>
              <a:t>. </a:t>
            </a:r>
          </a:p>
          <a:p>
            <a:r>
              <a:rPr lang="en-US" dirty="0"/>
              <a:t>Style of </a:t>
            </a:r>
            <a:r>
              <a:rPr lang="en-US" dirty="0" smtClean="0"/>
              <a:t>play</a:t>
            </a:r>
          </a:p>
          <a:p>
            <a:r>
              <a:rPr lang="en-US" dirty="0" err="1" smtClean="0"/>
              <a:t>Hvilke</a:t>
            </a:r>
            <a:r>
              <a:rPr lang="en-US" dirty="0" smtClean="0"/>
              <a:t> </a:t>
            </a:r>
            <a:r>
              <a:rPr lang="en-US" dirty="0" smtClean="0"/>
              <a:t>rom </a:t>
            </a:r>
            <a:r>
              <a:rPr lang="en-US" dirty="0" err="1" smtClean="0"/>
              <a:t>spillere</a:t>
            </a:r>
            <a:r>
              <a:rPr lang="en-US" dirty="0" smtClean="0"/>
              <a:t> </a:t>
            </a:r>
            <a:r>
              <a:rPr lang="en-US" dirty="0" err="1" smtClean="0"/>
              <a:t>opererer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</a:t>
            </a:r>
            <a:r>
              <a:rPr lang="en-US" dirty="0" err="1" smtClean="0"/>
              <a:t>målsjangsene</a:t>
            </a:r>
            <a:r>
              <a:rPr lang="en-US" dirty="0" smtClean="0"/>
              <a:t> </a:t>
            </a:r>
            <a:r>
              <a:rPr lang="en-US" dirty="0" err="1" smtClean="0"/>
              <a:t>skapes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Søk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enkeltspillere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Eks</a:t>
            </a:r>
            <a:r>
              <a:rPr lang="en-US" dirty="0" smtClean="0"/>
              <a:t>. </a:t>
            </a:r>
            <a:r>
              <a:rPr lang="en-US" dirty="0" err="1" smtClean="0"/>
              <a:t>Xabi</a:t>
            </a:r>
            <a:r>
              <a:rPr lang="en-US" dirty="0" smtClean="0"/>
              <a:t> Alonso for Madrid</a:t>
            </a:r>
          </a:p>
        </p:txBody>
      </p:sp>
      <p:pic>
        <p:nvPicPr>
          <p:cNvPr id="7" name="Picture 6" descr="angrepsanaly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60" y="3441767"/>
            <a:ext cx="4374445" cy="3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3319</TotalTime>
  <Words>148</Words>
  <Application>Microsoft Macintosh PowerPoint</Application>
  <PresentationFormat>On-screen Show (4:3)</PresentationFormat>
  <Paragraphs>45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Prosjektoppgave  </vt:lpstr>
      <vt:lpstr>Mål</vt:lpstr>
      <vt:lpstr>Hva skal lagres?</vt:lpstr>
      <vt:lpstr>Soneinndeling</vt:lpstr>
      <vt:lpstr>Soner</vt:lpstr>
      <vt:lpstr>Soner</vt:lpstr>
      <vt:lpstr>Andersen 9.min</vt:lpstr>
      <vt:lpstr>Ondrasek 19.min</vt:lpstr>
      <vt:lpstr>Søk på dataen</vt:lpstr>
      <vt:lpstr>Illustrasjon etter søk</vt:lpstr>
      <vt:lpstr>Animasjon</vt:lpstr>
    </vt:vector>
  </TitlesOfParts>
  <Company>lom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Tromsø IL – Vålerenga  Sjangse 9. min:  Andersen</dc:title>
  <dc:creator>sim lom</dc:creator>
  <cp:lastModifiedBy>sim lom</cp:lastModifiedBy>
  <cp:revision>39</cp:revision>
  <dcterms:created xsi:type="dcterms:W3CDTF">2013-08-20T10:43:11Z</dcterms:created>
  <dcterms:modified xsi:type="dcterms:W3CDTF">2013-08-27T12:07:30Z</dcterms:modified>
</cp:coreProperties>
</file>