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112" d="100"/>
          <a:sy n="112" d="100"/>
        </p:scale>
        <p:origin x="4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3E14-9D8E-5A94-2B66-2354EE7D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40FE4-3976-02F0-F946-9DB8A4E5C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9734-1597-AF76-594E-A4ADDC13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F555-97A5-0C8B-8C50-FB6B270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EC16-FE84-2805-C8A6-8CA8C72B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1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C4BF-B209-271E-6AB7-AE137C60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CB71-6B2A-08B4-99B3-4F2472C6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D515-00BF-8BD3-D1BE-F6631A96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17D5-C622-7D86-7F2E-B3044C4C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1325-96D3-5EAD-8E49-C070731D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67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27A34-30D1-E800-9C99-152EB00A4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315A-8888-A747-764B-F81E357B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27E1-8087-156D-604C-1A816325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BA44-C47D-7208-5916-89C7FF51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05DE-7D19-EEBE-5F86-4C5A4B87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48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F92C-9F15-D914-3A1F-86C74810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3D78-0066-3E35-639A-05B2C832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45C1-9A37-C09F-5AF3-BBADC8AA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93F6-2AFA-4A7B-B524-3E0C7AC0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1483-BB30-1AA0-7B24-A3C3C552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46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FAF0-325B-91FF-4871-5562A4DA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82958-D749-9C2D-F789-BC670A42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EDA4-0F63-F285-7696-EED61ECF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219A-E105-8F03-9F12-8EDBB506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8D2D-C8A8-2D8B-03AA-020ECCD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2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BEE2-5FEB-10FC-D6B8-9E3BE7E0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A46E-C9DF-DCE9-BAB2-46D2180C4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CF46A-647B-77D1-E98A-EE110CB1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BD259-A140-16EB-B8CE-5DED4415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48F4-2ED7-E91C-250E-95D463C7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D52F2-12A0-D373-A896-B83BA49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9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9F5-BB89-0A74-3911-3CB6145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6744-AA7C-049E-F72C-4B8A15C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B93A3-5D76-671F-CD84-F21CAD3B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280BE-FC17-8223-A98A-4C6185A2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DAE0B-46EC-BEFD-9C19-ED8942B9E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36182-4BBA-845A-E83D-CC115A66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E4037-D31D-E70B-FFB9-15947148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4211-8D73-34BC-B485-D4D73707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0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76C-1BA1-BE5D-4ABA-86D71C6D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F8E01-64AC-8744-9F84-28C313F0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1E994-34F5-7EAB-EE11-BBE0B613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D927-91D6-B18C-8CB6-FC4C925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8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DA4AB-9C06-38CB-CFAC-114B7334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9F84-1CD2-6805-E8BF-C0F586CA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BA35-3F4A-EDC3-15B4-376B42F1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14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D933-36CE-4F03-0DDE-858050BF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6DCA-B5E1-BAA5-62E2-CA6B5531D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EEA50-8141-4119-3035-451D7B63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26DC-AC12-B04E-ECCA-698C7B86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25CC6-1780-A610-5409-1282087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956B-785E-6DB4-1259-2545653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63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4F29-77A4-A962-1442-E668E3FE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5DAC-4582-8EBB-C076-37A89500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F518-1677-5058-CA73-1356A142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2BEF7-17DF-1582-1B6D-8DF4CD3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14B1-812F-57B0-65CF-BB71F9B1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8A21C-3CEE-8C96-24D7-019D7782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09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62A94-8187-787C-C561-370CF18B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C63E-2FD9-F744-D58E-AE0D857F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6871-8D94-F58A-DF9D-1436B327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6955E-1A04-8341-A42B-1A239898E41C}" type="datetimeFigureOut">
              <a:rPr lang="it-IT" smtClean="0"/>
              <a:t>07/04/25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95C8-8CFA-D4B9-D1F9-ECC3795B1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5E41-2403-EC40-6329-8672C1EF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9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AFE5290C-971B-5037-611F-CA40FC96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78" y="3893457"/>
            <a:ext cx="2240643" cy="2240643"/>
          </a:xfrm>
          <a:prstGeom prst="rect">
            <a:avLst/>
          </a:prstGeom>
        </p:spPr>
      </p:pic>
      <p:pic>
        <p:nvPicPr>
          <p:cNvPr id="7" name="Picture 6" descr="A group of people with blue outline&#10;&#10;AI-generated content may be incorrect.">
            <a:extLst>
              <a:ext uri="{FF2B5EF4-FFF2-40B4-BE49-F238E27FC236}">
                <a16:creationId xmlns:a16="http://schemas.microsoft.com/office/drawing/2014/main" id="{11EA3664-C787-8B81-3258-A2A35DD8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5" y="6224592"/>
            <a:ext cx="569686" cy="569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CC859-DBDD-55FE-A87A-13F5A6B6F0A1}"/>
              </a:ext>
            </a:extLst>
          </p:cNvPr>
          <p:cNvSpPr txBox="1"/>
          <p:nvPr/>
        </p:nvSpPr>
        <p:spPr>
          <a:xfrm>
            <a:off x="889001" y="6130027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Matteo Giannini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Giacomo Lombardi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195E-0929-1FAD-0403-03F596BB5538}"/>
              </a:ext>
            </a:extLst>
          </p:cNvPr>
          <p:cNvSpPr txBox="1"/>
          <p:nvPr/>
        </p:nvSpPr>
        <p:spPr>
          <a:xfrm>
            <a:off x="2875406" y="2624591"/>
            <a:ext cx="6441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</a:rPr>
              <a:t>Artificial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</a:rPr>
              <a:t> Intelligence for Cybersecurity Project</a:t>
            </a:r>
          </a:p>
          <a:p>
            <a:pPr algn="ctr"/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</a:rPr>
              <a:t>AY 2024/2025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5FB5C-9E9B-243E-A136-65426ED6E151}"/>
              </a:ext>
            </a:extLst>
          </p:cNvPr>
          <p:cNvSpPr txBox="1"/>
          <p:nvPr/>
        </p:nvSpPr>
        <p:spPr>
          <a:xfrm>
            <a:off x="2406125" y="835997"/>
            <a:ext cx="7379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>
                <a:latin typeface="Roboto" panose="02000000000000000000" pitchFamily="2" charset="0"/>
                <a:ea typeface="Roboto" panose="02000000000000000000" pitchFamily="2" charset="0"/>
              </a:rPr>
              <a:t>Identification</a:t>
            </a:r>
            <a:r>
              <a:rPr lang="it-IT" sz="4800" b="1" dirty="0">
                <a:latin typeface="Roboto" panose="02000000000000000000" pitchFamily="2" charset="0"/>
                <a:ea typeface="Roboto" panose="02000000000000000000" pitchFamily="2" charset="0"/>
              </a:rPr>
              <a:t> of malwares from Windows PE files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12111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C2B6D08F-2411-53EE-8A44-4E064FF7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41" y="5384799"/>
            <a:ext cx="1145948" cy="1145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9E8F9-A458-08E5-ACA8-502C704E4C71}"/>
              </a:ext>
            </a:extLst>
          </p:cNvPr>
          <p:cNvSpPr txBox="1"/>
          <p:nvPr/>
        </p:nvSpPr>
        <p:spPr>
          <a:xfrm>
            <a:off x="1443365" y="3808807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Table</a:t>
            </a:r>
            <a:r>
              <a:rPr lang="it-IT" sz="2400" b="1" dirty="0"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it-IT" sz="2400" b="1" dirty="0" err="1"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  <a:endParaRPr lang="it-IT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C25B1-AD89-A0F7-BC16-5E51B274BD9A}"/>
              </a:ext>
            </a:extLst>
          </p:cNvPr>
          <p:cNvSpPr txBox="1"/>
          <p:nvPr/>
        </p:nvSpPr>
        <p:spPr>
          <a:xfrm>
            <a:off x="243215" y="386156"/>
            <a:ext cx="5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>
                <a:latin typeface="Roboto" panose="02000000000000000000" pitchFamily="2" charset="0"/>
                <a:ea typeface="Roboto" panose="02000000000000000000" pitchFamily="2" charset="0"/>
              </a:rPr>
              <a:t>Identification</a:t>
            </a:r>
            <a:r>
              <a:rPr lang="it-IT" sz="4800" b="1" dirty="0">
                <a:latin typeface="Roboto" panose="02000000000000000000" pitchFamily="2" charset="0"/>
                <a:ea typeface="Roboto" panose="02000000000000000000" pitchFamily="2" charset="0"/>
              </a:rPr>
              <a:t> of malwares from Windows PE files</a:t>
            </a:r>
            <a:endParaRPr lang="it-IT" sz="4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7C2EAB-57E4-961B-4604-8A48B2A4D15F}"/>
              </a:ext>
            </a:extLst>
          </p:cNvPr>
          <p:cNvSpPr/>
          <p:nvPr/>
        </p:nvSpPr>
        <p:spPr>
          <a:xfrm>
            <a:off x="6193155" y="1965088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559D2-330D-7F33-6F89-8BDC9BCFD054}"/>
              </a:ext>
            </a:extLst>
          </p:cNvPr>
          <p:cNvSpPr/>
          <p:nvPr/>
        </p:nvSpPr>
        <p:spPr>
          <a:xfrm>
            <a:off x="6193155" y="1150075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2ECFDB-3A08-3B4A-EAEB-C455CDDCC25B}"/>
              </a:ext>
            </a:extLst>
          </p:cNvPr>
          <p:cNvSpPr/>
          <p:nvPr/>
        </p:nvSpPr>
        <p:spPr>
          <a:xfrm>
            <a:off x="6193155" y="43841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6FD4F4-8D9A-B5ED-A5F7-64B36640E6D5}"/>
              </a:ext>
            </a:extLst>
          </p:cNvPr>
          <p:cNvSpPr/>
          <p:nvPr/>
        </p:nvSpPr>
        <p:spPr>
          <a:xfrm>
            <a:off x="6193155" y="277081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94342C-B8A9-7794-B28E-8969AAFDB7A5}"/>
              </a:ext>
            </a:extLst>
          </p:cNvPr>
          <p:cNvSpPr/>
          <p:nvPr/>
        </p:nvSpPr>
        <p:spPr>
          <a:xfrm>
            <a:off x="6193155" y="35728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B8F203-94FC-D440-B119-4B303425CC1A}"/>
              </a:ext>
            </a:extLst>
          </p:cNvPr>
          <p:cNvSpPr/>
          <p:nvPr/>
        </p:nvSpPr>
        <p:spPr>
          <a:xfrm>
            <a:off x="6195060" y="51954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EB8AF0-4FC7-89F7-8226-F3992F1B048B}"/>
              </a:ext>
            </a:extLst>
          </p:cNvPr>
          <p:cNvSpPr/>
          <p:nvPr/>
        </p:nvSpPr>
        <p:spPr>
          <a:xfrm>
            <a:off x="6193155" y="60011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6A16D8-750D-9DD9-5ED2-3F76A771E237}"/>
              </a:ext>
            </a:extLst>
          </p:cNvPr>
          <p:cNvSpPr/>
          <p:nvPr/>
        </p:nvSpPr>
        <p:spPr>
          <a:xfrm>
            <a:off x="6193155" y="34063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2" descr="A white circle with a dart in center&#10;&#10;AI-generated content may be incorrect.">
            <a:extLst>
              <a:ext uri="{FF2B5EF4-FFF2-40B4-BE49-F238E27FC236}">
                <a16:creationId xmlns:a16="http://schemas.microsoft.com/office/drawing/2014/main" id="{A3579214-0CEE-A212-7A05-DC0895D3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284595" y="430215"/>
            <a:ext cx="331470" cy="331470"/>
          </a:xfrm>
          <a:prstGeom prst="rect">
            <a:avLst/>
          </a:prstGeom>
        </p:spPr>
      </p:pic>
      <p:pic>
        <p:nvPicPr>
          <p:cNvPr id="25" name="Picture 2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D474AF53-B24C-81A9-90B6-F4EA98D37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65" y="1243450"/>
            <a:ext cx="327600" cy="327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114746-6E06-2A08-9071-E41BB1195920}"/>
              </a:ext>
            </a:extLst>
          </p:cNvPr>
          <p:cNvSpPr txBox="1"/>
          <p:nvPr/>
        </p:nvSpPr>
        <p:spPr>
          <a:xfrm>
            <a:off x="6798945" y="41128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Goal Definition</a:t>
            </a:r>
          </a:p>
        </p:txBody>
      </p:sp>
      <p:pic>
        <p:nvPicPr>
          <p:cNvPr id="28" name="Picture 27" descr="A white outline of a gear with a piece of paper&#10;&#10;AI-generated content may be incorrect.">
            <a:extLst>
              <a:ext uri="{FF2B5EF4-FFF2-40B4-BE49-F238E27FC236}">
                <a16:creationId xmlns:a16="http://schemas.microsoft.com/office/drawing/2014/main" id="{32DA9E76-C2C5-BF17-AEF1-B1B78357B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465" y="2058463"/>
            <a:ext cx="327600" cy="327600"/>
          </a:xfrm>
          <a:prstGeom prst="rect">
            <a:avLst/>
          </a:prstGeom>
        </p:spPr>
      </p:pic>
      <p:pic>
        <p:nvPicPr>
          <p:cNvPr id="30" name="Picture 29" descr="A white line drawing of a data filter&#10;&#10;AI-generated content may be incorrect.">
            <a:extLst>
              <a:ext uri="{FF2B5EF4-FFF2-40B4-BE49-F238E27FC236}">
                <a16:creationId xmlns:a16="http://schemas.microsoft.com/office/drawing/2014/main" id="{135E8AF8-B366-13EC-5033-CE258FA83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465" y="2864192"/>
            <a:ext cx="327600" cy="327600"/>
          </a:xfrm>
          <a:prstGeom prst="rect">
            <a:avLst/>
          </a:prstGeom>
        </p:spPr>
      </p:pic>
      <p:pic>
        <p:nvPicPr>
          <p:cNvPr id="32" name="Picture 31" descr="A hand giving a thumbs up and a star&#10;&#10;AI-generated content may be incorrect.">
            <a:extLst>
              <a:ext uri="{FF2B5EF4-FFF2-40B4-BE49-F238E27FC236}">
                <a16:creationId xmlns:a16="http://schemas.microsoft.com/office/drawing/2014/main" id="{2D3A9E5C-BD86-4AB8-C863-AB7A20481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465" y="4477508"/>
            <a:ext cx="327600" cy="327600"/>
          </a:xfrm>
          <a:prstGeom prst="rect">
            <a:avLst/>
          </a:prstGeom>
        </p:spPr>
      </p:pic>
      <p:pic>
        <p:nvPicPr>
          <p:cNvPr id="34" name="Picture 33" descr="A white outline of a book&#10;&#10;AI-generated content may be incorrect.">
            <a:extLst>
              <a:ext uri="{FF2B5EF4-FFF2-40B4-BE49-F238E27FC236}">
                <a16:creationId xmlns:a16="http://schemas.microsoft.com/office/drawing/2014/main" id="{C3F9BA3C-B893-80F9-C9F7-A5EE73A547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8465" y="5288808"/>
            <a:ext cx="327600" cy="327600"/>
          </a:xfrm>
          <a:prstGeom prst="rect">
            <a:avLst/>
          </a:prstGeom>
        </p:spPr>
      </p:pic>
      <p:pic>
        <p:nvPicPr>
          <p:cNvPr id="36" name="Picture 35" descr="A white circle with three dots in it&#10;&#10;AI-generated content may be incorrect.">
            <a:extLst>
              <a:ext uri="{FF2B5EF4-FFF2-40B4-BE49-F238E27FC236}">
                <a16:creationId xmlns:a16="http://schemas.microsoft.com/office/drawing/2014/main" id="{988D0CE0-F8C7-1B0F-A1DB-4E73508BBD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465" y="6100185"/>
            <a:ext cx="327600" cy="327600"/>
          </a:xfrm>
          <a:prstGeom prst="rect">
            <a:avLst/>
          </a:prstGeom>
        </p:spPr>
      </p:pic>
      <p:pic>
        <p:nvPicPr>
          <p:cNvPr id="40" name="Picture 39" descr="A white icon with a check mark&#10;&#10;AI-generated content may be incorrect.">
            <a:extLst>
              <a:ext uri="{FF2B5EF4-FFF2-40B4-BE49-F238E27FC236}">
                <a16:creationId xmlns:a16="http://schemas.microsoft.com/office/drawing/2014/main" id="{BBBAF14F-F4D2-3C38-EEE5-E2E625E124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8465" y="3666208"/>
            <a:ext cx="327600" cy="327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65ECBC-C762-45F9-8021-B87DAFB13A3D}"/>
              </a:ext>
            </a:extLst>
          </p:cNvPr>
          <p:cNvSpPr txBox="1"/>
          <p:nvPr/>
        </p:nvSpPr>
        <p:spPr>
          <a:xfrm>
            <a:off x="6798944" y="2037597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Preprocessing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15A23-3BCE-274B-643A-8EE3E804D661}"/>
              </a:ext>
            </a:extLst>
          </p:cNvPr>
          <p:cNvSpPr txBox="1"/>
          <p:nvPr/>
        </p:nvSpPr>
        <p:spPr>
          <a:xfrm>
            <a:off x="6798944" y="60773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Backup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BB44B-4316-AA4A-EF56-E7FB7ECA51B5}"/>
              </a:ext>
            </a:extLst>
          </p:cNvPr>
          <p:cNvSpPr txBox="1"/>
          <p:nvPr/>
        </p:nvSpPr>
        <p:spPr>
          <a:xfrm>
            <a:off x="6798944" y="52679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42CBFE-E788-E167-2FB4-05AA6098453B}"/>
              </a:ext>
            </a:extLst>
          </p:cNvPr>
          <p:cNvSpPr txBox="1"/>
          <p:nvPr/>
        </p:nvSpPr>
        <p:spPr>
          <a:xfrm>
            <a:off x="6798944" y="4460484"/>
            <a:ext cx="357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Next Steps and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Aknowledgments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FE3C3-CCF1-45BA-B8C2-46AD508573FF}"/>
              </a:ext>
            </a:extLst>
          </p:cNvPr>
          <p:cNvSpPr txBox="1"/>
          <p:nvPr/>
        </p:nvSpPr>
        <p:spPr>
          <a:xfrm>
            <a:off x="6798944" y="284332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Processing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23300-046C-A2EA-9D2D-C43D9BF9B5B8}"/>
              </a:ext>
            </a:extLst>
          </p:cNvPr>
          <p:cNvSpPr txBox="1"/>
          <p:nvPr/>
        </p:nvSpPr>
        <p:spPr>
          <a:xfrm>
            <a:off x="6798944" y="3645342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Relevant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Insights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B6FD29-378D-515D-2943-928282AE7B62}"/>
              </a:ext>
            </a:extLst>
          </p:cNvPr>
          <p:cNvSpPr txBox="1"/>
          <p:nvPr/>
        </p:nvSpPr>
        <p:spPr>
          <a:xfrm>
            <a:off x="6798944" y="1218143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030159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Giannini</dc:creator>
  <cp:lastModifiedBy>Matteo Giannini</cp:lastModifiedBy>
  <cp:revision>1</cp:revision>
  <dcterms:created xsi:type="dcterms:W3CDTF">2025-04-07T08:46:13Z</dcterms:created>
  <dcterms:modified xsi:type="dcterms:W3CDTF">2025-04-07T10:13:08Z</dcterms:modified>
</cp:coreProperties>
</file>