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</p:sldIdLst>
  <p:sldSz cx="9144000" cy="5143500" type="screen16x9"/>
  <p:notesSz cx="6858000" cy="9144000"/>
  <p:embeddedFontLst>
    <p:embeddedFont>
      <p:font typeface="Cairo" panose="020B0604020202020204" charset="-78"/>
      <p:regular r:id="rId10"/>
      <p:bold r:id="rId11"/>
    </p:embeddedFon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</p:embeddedFont>
    <p:embeddedFont>
      <p:font typeface="Space Grotesk" panose="020B0604020202020204" charset="0"/>
      <p:regular r:id="rId15"/>
      <p:bold r:id="rId16"/>
    </p:embeddedFont>
    <p:embeddedFont>
      <p:font typeface="Space Grotesk Med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Innocenti Ucicni" initials="LIU" lastIdx="14" clrIdx="0">
    <p:extLst>
      <p:ext uri="{19B8F6BF-5375-455C-9EA6-DF929625EA0E}">
        <p15:presenceInfo xmlns:p15="http://schemas.microsoft.com/office/powerpoint/2012/main" userId="S-1-5-21-1304223786-2065920415-1522019984-12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F36EAC-7B67-4DC3-AC4E-91465DF97F66}">
  <a:tblStyle styleId="{E8F36EAC-7B67-4DC3-AC4E-91465DF97F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D9CF4C-CF34-4938-8615-AC06E1894C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673" autoAdjust="0"/>
  </p:normalViewPr>
  <p:slideViewPr>
    <p:cSldViewPr snapToGrid="0">
      <p:cViewPr varScale="1">
        <p:scale>
          <a:sx n="79" d="100"/>
          <a:sy n="79" d="100"/>
        </p:scale>
        <p:origin x="852" y="2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4T15:24:35.067" idx="1">
    <p:pos x="10" y="10"/>
    <p:text>- Spiega divisione di contesti e identificazione attori (in particolar modo ColdRoom)</p:text>
    <p:extLst>
      <p:ext uri="{C676402C-5697-4E1C-873F-D02D1690AC5C}">
        <p15:threadingInfo xmlns:p15="http://schemas.microsoft.com/office/powerpoint/2012/main" timeZoneBias="-60"/>
      </p:ext>
    </p:extLst>
  </p:cm>
  <p:cm authorId="1" dt="2023-12-24T15:25:46.824" idx="2">
    <p:pos x="10" y="146"/>
    <p:text>- Service Area come griglia, dimensioni richieste al committente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23-12-24T15:25:47.057" idx="3">
    <p:pos x="10" y="282"/>
    <p:text>- Divisione in Sprint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4T15:55:06.624" idx="7">
    <p:pos x="10" y="10"/>
    <p:text>Motivazione divisione Sprint 1.0 e 1.1</p:text>
    <p:extLst>
      <p:ext uri="{C676402C-5697-4E1C-873F-D02D1690AC5C}">
        <p15:threadingInfo xmlns:p15="http://schemas.microsoft.com/office/powerpoint/2012/main" timeZoneBias="-60"/>
      </p:ext>
    </p:extLst>
  </p:cm>
  <p:cm authorId="1" dt="2023-12-24T15:55:48.747" idx="8">
    <p:pos x="10" y="146"/>
    <p:text>Da "doJob" a comandi per transport trolley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4T15:55:06.624" idx="13">
    <p:pos x="10" y="10"/>
    <p:text>Motivazione divisione Sprint 1.0 e 1.1</p:text>
    <p:extLst>
      <p:ext uri="{C676402C-5697-4E1C-873F-D02D1690AC5C}">
        <p15:threadingInfo xmlns:p15="http://schemas.microsoft.com/office/powerpoint/2012/main" timeZoneBias="-60"/>
      </p:ext>
    </p:extLst>
  </p:cm>
  <p:cm authorId="1" dt="2023-12-24T15:55:48.747" idx="14">
    <p:pos x="10" y="146"/>
    <p:text>Da "doJob" a comandi per transport trolley</p:text>
    <p:extLst>
      <p:ext uri="{C676402C-5697-4E1C-873F-D02D1690AC5C}">
        <p15:threadingInfo xmlns:p15="http://schemas.microsoft.com/office/powerpoint/2012/main" timeZoneBias="-60">
          <p15:parentCm authorId="1" idx="1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6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45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32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12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5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129874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368167" y="2150851"/>
            <a:ext cx="6924029" cy="8253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1"/>
                </a:solidFill>
              </a:rPr>
              <a:t>ColdStorageService</a:t>
            </a:r>
            <a:endParaRPr sz="5400"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2055795" y="3103685"/>
            <a:ext cx="3799132" cy="825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Lisa Innocenti Uccini,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 Lombardi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Giacomo Romanini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BBCB1F-1D5A-E70D-CF01-8ED2F6B2CED9}"/>
              </a:ext>
            </a:extLst>
          </p:cNvPr>
          <p:cNvSpPr txBox="1"/>
          <p:nvPr/>
        </p:nvSpPr>
        <p:spPr>
          <a:xfrm>
            <a:off x="6814284" y="4881890"/>
            <a:ext cx="24217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Ingegneria dei Sistemi Software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2575349" y="469900"/>
            <a:ext cx="3993300" cy="557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 architettura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D7433F-339A-5FB0-8170-A461DDD39B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85" y="1027091"/>
            <a:ext cx="6935229" cy="3084721"/>
          </a:xfrm>
          <a:prstGeom prst="roundRect">
            <a:avLst>
              <a:gd name="adj" fmla="val 8416"/>
            </a:avLst>
          </a:prstGeom>
        </p:spPr>
      </p:pic>
      <p:pic>
        <p:nvPicPr>
          <p:cNvPr id="10" name="Immagine 9" descr="Service Area">
            <a:extLst>
              <a:ext uri="{FF2B5EF4-FFF2-40B4-BE49-F238E27FC236}">
                <a16:creationId xmlns:a16="http://schemas.microsoft.com/office/drawing/2014/main" id="{6F7F75BE-3882-5B9E-5159-69D753DEA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67" y="3572765"/>
            <a:ext cx="1702864" cy="1353009"/>
          </a:xfrm>
          <a:prstGeom prst="rect">
            <a:avLst/>
          </a:prstGeom>
        </p:spPr>
      </p:pic>
      <p:sp>
        <p:nvSpPr>
          <p:cNvPr id="11" name="Google Shape;278;p31">
            <a:extLst>
              <a:ext uri="{FF2B5EF4-FFF2-40B4-BE49-F238E27FC236}">
                <a16:creationId xmlns:a16="http://schemas.microsoft.com/office/drawing/2014/main" id="{C1DD8A45-840F-0E59-3A56-CA296DC5EE5C}"/>
              </a:ext>
            </a:extLst>
          </p:cNvPr>
          <p:cNvSpPr txBox="1">
            <a:spLocks/>
          </p:cNvSpPr>
          <p:nvPr/>
        </p:nvSpPr>
        <p:spPr>
          <a:xfrm>
            <a:off x="1625431" y="3520994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200" dirty="0">
                <a:solidFill>
                  <a:schemeClr val="dk1"/>
                </a:solidFill>
                <a:latin typeface="Space Grotesk"/>
                <a:cs typeface="Space Grotesk"/>
                <a:sym typeface="Space Grotesk"/>
              </a:rPr>
              <a:t>Service Area:</a:t>
            </a:r>
          </a:p>
        </p:txBody>
      </p:sp>
    </p:spTree>
    <p:extLst>
      <p:ext uri="{BB962C8B-B14F-4D97-AF65-F5344CB8AC3E}">
        <p14:creationId xmlns:p14="http://schemas.microsoft.com/office/powerpoint/2010/main" val="28847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CCF6699-64D9-410B-2B10-642E8B7878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315"/>
          <a:stretch/>
        </p:blipFill>
        <p:spPr>
          <a:xfrm>
            <a:off x="698900" y="1109377"/>
            <a:ext cx="7746199" cy="3292356"/>
          </a:xfrm>
          <a:prstGeom prst="roundRect">
            <a:avLst>
              <a:gd name="adj" fmla="val 8416"/>
            </a:avLst>
          </a:prstGeom>
        </p:spPr>
      </p:pic>
      <p:sp>
        <p:nvSpPr>
          <p:cNvPr id="12" name="Google Shape;286;p32">
            <a:extLst>
              <a:ext uri="{FF2B5EF4-FFF2-40B4-BE49-F238E27FC236}">
                <a16:creationId xmlns:a16="http://schemas.microsoft.com/office/drawing/2014/main" id="{A6EA78B3-38F4-0DE6-BA66-052C1BD7E2E1}"/>
              </a:ext>
            </a:extLst>
          </p:cNvPr>
          <p:cNvSpPr txBox="1">
            <a:spLocks/>
          </p:cNvSpPr>
          <p:nvPr/>
        </p:nvSpPr>
        <p:spPr>
          <a:xfrm>
            <a:off x="2575349" y="450972"/>
            <a:ext cx="3993300" cy="55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it-IT" dirty="0"/>
              <a:t>Divisione Sprint 1</a:t>
            </a:r>
          </a:p>
        </p:txBody>
      </p:sp>
    </p:spTree>
    <p:extLst>
      <p:ext uri="{BB962C8B-B14F-4D97-AF65-F5344CB8AC3E}">
        <p14:creationId xmlns:p14="http://schemas.microsoft.com/office/powerpoint/2010/main" val="339381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195529" y="446630"/>
            <a:ext cx="8752936" cy="557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Protocollo di richiesta e generazione Ticket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E79ED8-5DF7-0AB3-9B7A-108BF91F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06" y="1104464"/>
            <a:ext cx="7957781" cy="2934572"/>
          </a:xfrm>
          <a:prstGeom prst="roundRect">
            <a:avLst>
              <a:gd name="adj" fmla="val 8416"/>
            </a:avLst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6E2806-A6FA-072A-F01F-587CE1EDA2CA}"/>
              </a:ext>
            </a:extLst>
          </p:cNvPr>
          <p:cNvSpPr txBox="1"/>
          <p:nvPr/>
        </p:nvSpPr>
        <p:spPr>
          <a:xfrm>
            <a:off x="3519575" y="4192872"/>
            <a:ext cx="3052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Gestione Ticket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Problema peso ipotetico</a:t>
            </a:r>
            <a:endParaRPr lang="it-IT" sz="1600" dirty="0">
              <a:solidFill>
                <a:schemeClr val="dk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1152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86;p32">
            <a:extLst>
              <a:ext uri="{FF2B5EF4-FFF2-40B4-BE49-F238E27FC236}">
                <a16:creationId xmlns:a16="http://schemas.microsoft.com/office/drawing/2014/main" id="{A6EA78B3-38F4-0DE6-BA66-052C1BD7E2E1}"/>
              </a:ext>
            </a:extLst>
          </p:cNvPr>
          <p:cNvSpPr txBox="1">
            <a:spLocks/>
          </p:cNvSpPr>
          <p:nvPr/>
        </p:nvSpPr>
        <p:spPr>
          <a:xfrm>
            <a:off x="1699670" y="479641"/>
            <a:ext cx="5481185" cy="55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it-IT" dirty="0"/>
              <a:t>Architettura logica Sprint 1.1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EE430-C8D7-B3A5-1E6E-8FBC8F2559C4}"/>
              </a:ext>
            </a:extLst>
          </p:cNvPr>
          <p:cNvSpPr txBox="1"/>
          <p:nvPr/>
        </p:nvSpPr>
        <p:spPr>
          <a:xfrm>
            <a:off x="6839373" y="2081847"/>
            <a:ext cx="2061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Pattern Fa</a:t>
            </a:r>
            <a:r>
              <a:rPr lang="it-IT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c</a:t>
            </a: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ade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28F49B-73C2-DC74-0956-39A176B9E919}"/>
              </a:ext>
            </a:extLst>
          </p:cNvPr>
          <p:cNvSpPr txBox="1"/>
          <p:nvPr/>
        </p:nvSpPr>
        <p:spPr>
          <a:xfrm>
            <a:off x="6839373" y="3544886"/>
            <a:ext cx="23046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Aggiornamento peso nella GUI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C8E66D-1895-C91A-71E7-F86359731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923" t="14836" r="10167" b="18545"/>
          <a:stretch/>
        </p:blipFill>
        <p:spPr>
          <a:xfrm>
            <a:off x="243080" y="1030671"/>
            <a:ext cx="6565306" cy="3621664"/>
          </a:xfrm>
          <a:prstGeom prst="roundRect">
            <a:avLst>
              <a:gd name="adj" fmla="val 8416"/>
            </a:avLst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931E75-F0CE-AD36-C5EB-9AF86C727521}"/>
              </a:ext>
            </a:extLst>
          </p:cNvPr>
          <p:cNvSpPr txBox="1"/>
          <p:nvPr/>
        </p:nvSpPr>
        <p:spPr>
          <a:xfrm>
            <a:off x="6839373" y="2841503"/>
            <a:ext cx="23922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Tecnologia SPRING</a:t>
            </a:r>
            <a:endParaRPr lang="it-IT" sz="1600" dirty="0">
              <a:solidFill>
                <a:schemeClr val="dk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5577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2108229" y="470355"/>
            <a:ext cx="4927533" cy="557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Architettura logica finale</a:t>
            </a:r>
            <a:endParaRPr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6E2806-A6FA-072A-F01F-587CE1EDA2CA}"/>
              </a:ext>
            </a:extLst>
          </p:cNvPr>
          <p:cNvSpPr txBox="1"/>
          <p:nvPr/>
        </p:nvSpPr>
        <p:spPr>
          <a:xfrm>
            <a:off x="578087" y="2033141"/>
            <a:ext cx="22944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Led e Sonar</a:t>
            </a:r>
            <a:r>
              <a:rPr lang="it-IT" sz="1600" dirty="0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 attori in nuovo contesto</a:t>
            </a:r>
          </a:p>
          <a:p>
            <a:endParaRPr lang="it-IT" sz="1600" dirty="0">
              <a:solidFill>
                <a:schemeClr val="dk1"/>
              </a:solidFill>
              <a:latin typeface="Space Grotesk Medium"/>
              <a:cs typeface="Space Grotesk Medium"/>
              <a:sym typeface="Space Grotesk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dk1"/>
                </a:solidFill>
                <a:latin typeface="Space Grotesk Medium"/>
                <a:cs typeface="Space Grotesk Medium"/>
                <a:sym typeface="Space Grotesk Medium"/>
              </a:rPr>
              <a:t>ServiceStatusGUI</a:t>
            </a:r>
            <a:endParaRPr lang="en" sz="1600" dirty="0">
              <a:solidFill>
                <a:schemeClr val="dk1"/>
              </a:solidFill>
              <a:latin typeface="Space Grotesk Medium"/>
              <a:cs typeface="Space Grotesk Medium"/>
              <a:sym typeface="Space Grotesk Mediu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2B12030-94A3-CA50-8C54-C97286E35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2" t="11280" r="9202" b="13563"/>
          <a:stretch/>
        </p:blipFill>
        <p:spPr>
          <a:xfrm>
            <a:off x="3411658" y="926645"/>
            <a:ext cx="5221539" cy="41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90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BB93CC-D7DB-3E75-59F2-455D3F66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112" y="1177450"/>
            <a:ext cx="4508100" cy="2529300"/>
          </a:xfrm>
        </p:spPr>
        <p:txBody>
          <a:bodyPr/>
          <a:lstStyle/>
          <a:p>
            <a:pPr algn="ctr"/>
            <a:r>
              <a:rPr lang="it-IT" sz="4400" dirty="0"/>
              <a:t>La ringraziamo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5457996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41160"/>
    </a:dk1>
    <a:lt1>
      <a:srgbClr val="FFFFFF"/>
    </a:lt1>
    <a:dk2>
      <a:srgbClr val="E2E4FC"/>
    </a:dk2>
    <a:lt2>
      <a:srgbClr val="8861F1"/>
    </a:lt2>
    <a:accent1>
      <a:srgbClr val="545EEA"/>
    </a:accent1>
    <a:accent2>
      <a:srgbClr val="0B9CDC"/>
    </a:accent2>
    <a:accent3>
      <a:srgbClr val="01CFE6"/>
    </a:accent3>
    <a:accent4>
      <a:srgbClr val="FFFFFF"/>
    </a:accent4>
    <a:accent5>
      <a:srgbClr val="FFFFFF"/>
    </a:accent5>
    <a:accent6>
      <a:srgbClr val="FFFFFF"/>
    </a:accent6>
    <a:hlink>
      <a:srgbClr val="24116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62</Words>
  <Application>Microsoft Office PowerPoint</Application>
  <PresentationFormat>Presentazione su schermo (16:9)</PresentationFormat>
  <Paragraphs>20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Cairo</vt:lpstr>
      <vt:lpstr>Space Grotesk</vt:lpstr>
      <vt:lpstr>Nunito Light</vt:lpstr>
      <vt:lpstr>Arial</vt:lpstr>
      <vt:lpstr>Space Grotesk Medium</vt:lpstr>
      <vt:lpstr>Open Sans</vt:lpstr>
      <vt:lpstr>Data Migration Project Proposal by Slidesgo</vt:lpstr>
      <vt:lpstr>ColdStorageService</vt:lpstr>
      <vt:lpstr>Prima architettura</vt:lpstr>
      <vt:lpstr>Presentazione standard di PowerPoint</vt:lpstr>
      <vt:lpstr>Protocollo di richiesta e generazione Ticket</vt:lpstr>
      <vt:lpstr>Presentazione standard di PowerPoint</vt:lpstr>
      <vt:lpstr>Architettura logica finale</vt:lpstr>
      <vt:lpstr>La ringraziamo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ColdStorageService</dc:title>
  <cp:lastModifiedBy>Lisa Innocenti Ucicni</cp:lastModifiedBy>
  <cp:revision>7</cp:revision>
  <dcterms:modified xsi:type="dcterms:W3CDTF">2023-12-27T14:34:50Z</dcterms:modified>
</cp:coreProperties>
</file>