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5" r:id="rId9"/>
    <p:sldId id="264" r:id="rId10"/>
    <p:sldId id="271" r:id="rId11"/>
    <p:sldId id="267" r:id="rId12"/>
    <p:sldId id="272" r:id="rId13"/>
    <p:sldId id="27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autoAdjust="0"/>
    <p:restoredTop sz="94624" autoAdjust="0"/>
  </p:normalViewPr>
  <p:slideViewPr>
    <p:cSldViewPr snapToGrid="0">
      <p:cViewPr varScale="1">
        <p:scale>
          <a:sx n="109" d="100"/>
          <a:sy n="109" d="100"/>
        </p:scale>
        <p:origin x="108" y="10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dirty="0"/>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dirty="0"/>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that a lot of apps still use it.</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5/16/2023</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showorchard.com/" TargetMode="External"/><Relationship Id="rId3" Type="http://schemas.openxmlformats.org/officeDocument/2006/relationships/hyperlink" Target="https://www.playtfr.com/" TargetMode="External"/><Relationship Id="rId7" Type="http://schemas.openxmlformats.org/officeDocument/2006/relationships/hyperlink" Target="https://esd.wa.gov/"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folkways.si.edu/" TargetMode="External"/><Relationship Id="rId5" Type="http://schemas.openxmlformats.org/officeDocument/2006/relationships/hyperlink" Target="https://santamonica.gov/" TargetMode="External"/><Relationship Id="rId4" Type="http://schemas.openxmlformats.org/officeDocument/2006/relationships/hyperlink" Target="http://www.rvc.ac.uk/"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tnes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rchardcore.n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github.com/Lombiq/Orchard-Training-Demo-Module" TargetMode="External"/><Relationship Id="rId4" Type="http://schemas.openxmlformats.org/officeDocument/2006/relationships/hyperlink" Target="https://orcharddojo.ne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normAutofit fontScale="90000"/>
          </a:bodyPr>
          <a:lstStyle/>
          <a:p>
            <a:r>
              <a:rPr lang="en-US" dirty="0"/>
              <a:t>Modern .NET web development with batteries included Showcasing 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a:bodyPr>
          <a:lstStyle/>
          <a:p>
            <a:r>
              <a:rPr lang="en-US" dirty="0">
                <a:hlinkClick r:id="rId3"/>
              </a:rPr>
              <a:t>https://www.playtfr.com/</a:t>
            </a:r>
            <a:endParaRPr lang="en-US" dirty="0"/>
          </a:p>
          <a:p>
            <a:r>
              <a:rPr lang="en-US" dirty="0">
                <a:hlinkClick r:id="rId4"/>
              </a:rPr>
              <a:t>https://www.rvc.ac.uk/</a:t>
            </a:r>
          </a:p>
          <a:p>
            <a:r>
              <a:rPr lang="en-US" dirty="0">
                <a:hlinkClick r:id="rId4"/>
              </a:rPr>
              <a:t>https://fly.eg/</a:t>
            </a:r>
          </a:p>
          <a:p>
            <a:r>
              <a:rPr lang="en-US" dirty="0">
                <a:hlinkClick r:id="rId4"/>
              </a:rPr>
              <a:t>https://www.houseofblues.com/</a:t>
            </a:r>
          </a:p>
          <a:p>
            <a:r>
              <a:rPr lang="en-US" dirty="0">
                <a:hlinkClick r:id="rId5"/>
              </a:rPr>
              <a:t>https://santamonica.gov/</a:t>
            </a:r>
            <a:endParaRPr lang="en-US" dirty="0"/>
          </a:p>
          <a:p>
            <a:r>
              <a:rPr lang="en-US" dirty="0">
                <a:hlinkClick r:id="rId6"/>
              </a:rPr>
              <a:t>https://folkways.si.edu/</a:t>
            </a:r>
            <a:endParaRPr lang="en-US" dirty="0"/>
          </a:p>
          <a:p>
            <a:r>
              <a:rPr lang="en-US" dirty="0">
                <a:hlinkClick r:id="rId7"/>
              </a:rPr>
              <a:t>https://esd.wa.gov/</a:t>
            </a:r>
            <a:endParaRPr lang="en-US" dirty="0"/>
          </a:p>
          <a:p>
            <a:r>
              <a:rPr lang="en-US" dirty="0"/>
              <a:t>Also see </a:t>
            </a:r>
            <a:r>
              <a:rPr lang="en-US" dirty="0">
                <a:hlinkClick r:id="rId8"/>
              </a:rPr>
              <a:t>https://showorchard.com/</a:t>
            </a:r>
            <a:r>
              <a:rPr lang="en-US" dirty="0"/>
              <a:t> </a:t>
            </a:r>
          </a:p>
        </p:txBody>
      </p:sp>
    </p:spTree>
    <p:extLst>
      <p:ext uri="{BB962C8B-B14F-4D97-AF65-F5344CB8AC3E}">
        <p14:creationId xmlns:p14="http://schemas.microsoft.com/office/powerpoint/2010/main" val="282126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runs</a:t>
            </a:r>
          </a:p>
          <a:p>
            <a:r>
              <a:rPr lang="en-US" dirty="0"/>
              <a:t>IIS, Azure App Service</a:t>
            </a:r>
          </a:p>
          <a:p>
            <a:r>
              <a:rPr lang="en-US" dirty="0"/>
              <a:t>Docker</a:t>
            </a:r>
          </a:p>
          <a:p>
            <a:r>
              <a:rPr lang="en-US" dirty="0"/>
              <a:t>DotNest SaaS (</a:t>
            </a:r>
            <a:r>
              <a:rPr lang="en-US" dirty="0">
                <a:hlinkClick r:id="rId3"/>
              </a:rPr>
              <a:t>https://dotnest.com/</a:t>
            </a:r>
            <a:r>
              <a:rPr lang="en-US" dirty="0"/>
              <a:t>)</a:t>
            </a:r>
          </a:p>
        </p:txBody>
      </p:sp>
    </p:spTree>
    <p:extLst>
      <p:ext uri="{BB962C8B-B14F-4D97-AF65-F5344CB8AC3E}">
        <p14:creationId xmlns:p14="http://schemas.microsoft.com/office/powerpoint/2010/main" val="79497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hlinkClick r:id="rId3"/>
              </a:rPr>
              <a:t>https://orchardcore.net/</a:t>
            </a:r>
            <a:endParaRPr lang="en-US" dirty="0"/>
          </a:p>
          <a:p>
            <a:r>
              <a:rPr lang="en-US" dirty="0">
                <a:hlinkClick r:id="rId4"/>
              </a:rPr>
              <a:t>https://orcharddojo.net/</a:t>
            </a:r>
            <a:r>
              <a:rPr lang="en-US" dirty="0"/>
              <a:t> (newsletter</a:t>
            </a:r>
            <a:r>
              <a:rPr lang="hu-HU" dirty="0"/>
              <a:t>, </a:t>
            </a:r>
            <a:r>
              <a:rPr lang="hu-HU" dirty="0" err="1"/>
              <a:t>Dojo</a:t>
            </a:r>
            <a:r>
              <a:rPr lang="hu-HU" dirty="0"/>
              <a:t> </a:t>
            </a:r>
            <a:r>
              <a:rPr lang="hu-HU" dirty="0" err="1"/>
              <a:t>Course</a:t>
            </a:r>
            <a:r>
              <a:rPr lang="en-US" dirty="0"/>
              <a:t> 3)</a:t>
            </a:r>
          </a:p>
          <a:p>
            <a:r>
              <a:rPr lang="en-US" dirty="0">
                <a:hlinkClick r:id="rId5"/>
              </a:rPr>
              <a:t>https://github.com/Lombiq/Orchard-Training-Demo-Module</a:t>
            </a:r>
            <a:endParaRPr lang="en-US" dirty="0"/>
          </a:p>
        </p:txBody>
      </p:sp>
    </p:spTree>
    <p:extLst>
      <p:ext uri="{BB962C8B-B14F-4D97-AF65-F5344CB8AC3E}">
        <p14:creationId xmlns:p14="http://schemas.microsoft.com/office/powerpoint/2010/main" val="154440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en-US" dirty="0"/>
              <a:t>.NET 6/7</a:t>
            </a:r>
            <a:r>
              <a:rPr lang="hu-HU" dirty="0"/>
              <a:t>, ASP.NET </a:t>
            </a:r>
            <a:r>
              <a:rPr lang="en-US" dirty="0"/>
              <a:t>Core</a:t>
            </a:r>
            <a:r>
              <a:rPr lang="hu-HU" dirty="0"/>
              <a:t> MVC</a:t>
            </a:r>
            <a:endParaRPr lang="en-US" dirty="0"/>
          </a:p>
          <a:p>
            <a:r>
              <a:rPr lang="en-US" dirty="0"/>
              <a:t>Open-source (.NET Foundation)</a:t>
            </a:r>
          </a:p>
          <a:p>
            <a:r>
              <a:rPr lang="en-US" dirty="0">
                <a:cs typeface="Calibri"/>
              </a:rPr>
              <a:t>67</a:t>
            </a:r>
            <a:r>
              <a:rPr lang="hu-HU" dirty="0">
                <a:cs typeface="Calibri"/>
              </a:rPr>
              <a:t>00 </a:t>
            </a:r>
            <a:r>
              <a:rPr lang="en-US" dirty="0">
                <a:cs typeface="Calibri"/>
              </a:rPr>
              <a:t>commits</a:t>
            </a:r>
            <a:r>
              <a:rPr lang="hu-HU" dirty="0">
                <a:cs typeface="Calibri"/>
              </a:rPr>
              <a:t>, </a:t>
            </a:r>
            <a:r>
              <a:rPr lang="en-US" dirty="0">
                <a:cs typeface="Calibri"/>
              </a:rPr>
              <a:t>240</a:t>
            </a:r>
            <a:r>
              <a:rPr lang="hu-HU" dirty="0">
                <a:cs typeface="Calibri"/>
              </a:rPr>
              <a:t> </a:t>
            </a:r>
            <a:r>
              <a:rPr lang="en-US" dirty="0">
                <a:cs typeface="Calibri"/>
              </a:rPr>
              <a:t>contributors</a:t>
            </a:r>
            <a:r>
              <a:rPr lang="hu-HU" dirty="0">
                <a:cs typeface="Calibri"/>
              </a:rPr>
              <a:t>, </a:t>
            </a:r>
            <a:r>
              <a:rPr lang="en-US" dirty="0">
                <a:cs typeface="Calibri"/>
              </a:rPr>
              <a:t>60</a:t>
            </a:r>
            <a:r>
              <a:rPr lang="hu-HU" dirty="0">
                <a:cs typeface="Calibri"/>
              </a:rPr>
              <a:t>00 </a:t>
            </a:r>
            <a:r>
              <a:rPr lang="en-US" dirty="0">
                <a:cs typeface="Calibri"/>
              </a:rPr>
              <a:t>issues</a:t>
            </a:r>
            <a:r>
              <a:rPr lang="hu-HU" dirty="0">
                <a:cs typeface="Calibri"/>
              </a:rPr>
              <a:t> (</a:t>
            </a:r>
            <a:r>
              <a:rPr lang="en-US" dirty="0">
                <a:cs typeface="Calibri"/>
              </a:rPr>
              <a:t>48</a:t>
            </a:r>
            <a:r>
              <a:rPr lang="hu-HU" dirty="0">
                <a:cs typeface="Calibri"/>
              </a:rPr>
              <a:t>00 </a:t>
            </a:r>
            <a:r>
              <a:rPr lang="en-US" dirty="0">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869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a:t>
            </a:r>
            <a:r>
              <a:rPr lang="hu-HU" dirty="0"/>
              <a:t>3</a:t>
            </a:r>
            <a:r>
              <a:rPr lang="en-US" dirty="0"/>
              <a:t>00 issues (5500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783</Words>
  <Application>Microsoft Office PowerPoint</Application>
  <PresentationFormat>Widescreen</PresentationFormat>
  <Paragraphs>74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Modern .NET web development with batteries included Showcasing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70</cp:revision>
  <dcterms:created xsi:type="dcterms:W3CDTF">2019-11-23T13:27:02Z</dcterms:created>
  <dcterms:modified xsi:type="dcterms:W3CDTF">2023-05-16T16:55:55Z</dcterms:modified>
</cp:coreProperties>
</file>