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24" autoAdjust="0"/>
  </p:normalViewPr>
  <p:slideViewPr>
    <p:cSldViewPr snapToGrid="0">
      <p:cViewPr varScale="1">
        <p:scale>
          <a:sx n="109" d="100"/>
          <a:sy n="109" d="100"/>
        </p:scale>
        <p:origin x="126" y="10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10/2/2022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why someone would use it (because it’s more stable and runs on .NET Framework).</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10/2/2022</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10/2/2022</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10/2/2022</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10/2/2022</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10/2/2022</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10/2/2022</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10/2/2022</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10/2/2022</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10/2/2022</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10/2/2022</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10/2/2022</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10/2/2022</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lstStyle/>
          <a:p>
            <a:r>
              <a:rPr lang="en-US" dirty="0"/>
              <a:t>A walk in the park</a:t>
            </a:r>
            <a:br>
              <a:rPr lang="en-US" dirty="0"/>
            </a:br>
            <a:r>
              <a:rPr lang="en-US" dirty="0"/>
              <a:t>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lnSpcReduction="10000"/>
          </a:bodyPr>
          <a:lstStyle/>
          <a:p>
            <a:r>
              <a:rPr lang="en-US" dirty="0"/>
              <a:t>www.starbucks.com.sg</a:t>
            </a:r>
            <a:endParaRPr lang="hu-HU" dirty="0"/>
          </a:p>
          <a:p>
            <a:r>
              <a:rPr lang="en-US" dirty="0"/>
              <a:t>www.finitive.com</a:t>
            </a:r>
            <a:endParaRPr lang="hu-HU" dirty="0"/>
          </a:p>
          <a:p>
            <a:r>
              <a:rPr lang="en-US" dirty="0"/>
              <a:t>www.rvc.ac.uk</a:t>
            </a:r>
          </a:p>
          <a:p>
            <a:r>
              <a:rPr lang="en-US" dirty="0"/>
              <a:t>aerospacecornwall.co.uk</a:t>
            </a:r>
          </a:p>
          <a:p>
            <a:r>
              <a:rPr lang="en-US" dirty="0"/>
              <a:t>www.houseofblues.com</a:t>
            </a:r>
          </a:p>
          <a:p>
            <a:r>
              <a:rPr lang="en-US" dirty="0"/>
              <a:t>santamonica.gov</a:t>
            </a:r>
          </a:p>
          <a:p>
            <a:r>
              <a:rPr lang="en-US" dirty="0"/>
              <a:t>folkways.si.edu</a:t>
            </a:r>
          </a:p>
          <a:p>
            <a:r>
              <a:rPr lang="en-US" dirty="0"/>
              <a:t>esd.wa.gov</a:t>
            </a:r>
          </a:p>
          <a:p>
            <a:r>
              <a:rPr lang="en-US" dirty="0"/>
              <a:t>Also see showorchard.com </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Core runs (Kestrel)</a:t>
            </a:r>
          </a:p>
          <a:p>
            <a:r>
              <a:rPr lang="en-US" dirty="0"/>
              <a:t>IIS, Azure App Service</a:t>
            </a:r>
          </a:p>
          <a:p>
            <a:r>
              <a:rPr lang="en-US" dirty="0"/>
              <a:t>Docker</a:t>
            </a:r>
          </a:p>
          <a:p>
            <a:r>
              <a:rPr lang="en-US" dirty="0"/>
              <a:t>DotNest SaaS</a:t>
            </a:r>
          </a:p>
        </p:txBody>
      </p:sp>
    </p:spTree>
    <p:extLst>
      <p:ext uri="{BB962C8B-B14F-4D97-AF65-F5344CB8AC3E}">
        <p14:creationId xmlns:p14="http://schemas.microsoft.com/office/powerpoint/2010/main" val="219649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t>orchardcore.net</a:t>
            </a:r>
            <a:endParaRPr lang="hu-HU" dirty="0"/>
          </a:p>
          <a:p>
            <a:r>
              <a:rPr lang="en-US" dirty="0"/>
              <a:t>orcharddojo.net (newsletter</a:t>
            </a:r>
            <a:r>
              <a:rPr lang="hu-HU" dirty="0"/>
              <a:t>, </a:t>
            </a:r>
            <a:r>
              <a:rPr lang="hu-HU" dirty="0" err="1"/>
              <a:t>Dojo</a:t>
            </a:r>
            <a:r>
              <a:rPr lang="hu-HU" dirty="0"/>
              <a:t> </a:t>
            </a:r>
            <a:r>
              <a:rPr lang="hu-HU" dirty="0" err="1"/>
              <a:t>Course</a:t>
            </a:r>
            <a:r>
              <a:rPr lang="en-US"/>
              <a:t> 3)</a:t>
            </a:r>
            <a:endParaRPr lang="en-US" dirty="0"/>
          </a:p>
          <a:p>
            <a:r>
              <a:rPr lang="en-US" dirty="0"/>
              <a:t>github.com/Lombiq/Orchard-Training-Demo-Module</a:t>
            </a:r>
          </a:p>
          <a:p>
            <a:pPr marL="0" indent="0">
              <a:buNone/>
            </a:pPr>
            <a:endParaRPr lang="en-US" dirty="0"/>
          </a:p>
        </p:txBody>
      </p:sp>
    </p:spTree>
    <p:extLst>
      <p:ext uri="{BB962C8B-B14F-4D97-AF65-F5344CB8AC3E}">
        <p14:creationId xmlns:p14="http://schemas.microsoft.com/office/powerpoint/2010/main" val="232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.NET 6</a:t>
            </a:r>
            <a:r>
              <a:rPr lang="hu-HU" dirty="0"/>
              <a:t>, ASP.NET </a:t>
            </a:r>
            <a:r>
              <a:rPr lang="hu-HU" dirty="0" err="1"/>
              <a:t>Core</a:t>
            </a:r>
            <a:r>
              <a:rPr lang="hu-HU" dirty="0"/>
              <a:t> MVC</a:t>
            </a:r>
            <a:endParaRPr lang="en-US" dirty="0"/>
          </a:p>
          <a:p>
            <a:r>
              <a:rPr lang="hu-HU" dirty="0"/>
              <a:t>Open-</a:t>
            </a:r>
            <a:r>
              <a:rPr lang="hu-HU" dirty="0" err="1"/>
              <a:t>source</a:t>
            </a:r>
            <a:r>
              <a:rPr lang="hu-HU" dirty="0"/>
              <a:t> (.NET </a:t>
            </a:r>
            <a:r>
              <a:rPr lang="hu-HU" dirty="0" err="1"/>
              <a:t>Foundation</a:t>
            </a:r>
            <a:r>
              <a:rPr lang="hu-HU" dirty="0"/>
              <a:t>)</a:t>
            </a:r>
          </a:p>
          <a:p>
            <a:r>
              <a:rPr lang="en-US" dirty="0">
                <a:cs typeface="Calibri"/>
              </a:rPr>
              <a:t>63</a:t>
            </a:r>
            <a:r>
              <a:rPr lang="hu-HU" dirty="0">
                <a:cs typeface="Calibri"/>
              </a:rPr>
              <a:t>00 </a:t>
            </a:r>
            <a:r>
              <a:rPr lang="hu-HU" dirty="0" err="1">
                <a:cs typeface="Calibri"/>
              </a:rPr>
              <a:t>commits</a:t>
            </a:r>
            <a:r>
              <a:rPr lang="hu-HU" dirty="0">
                <a:cs typeface="Calibri"/>
              </a:rPr>
              <a:t>, </a:t>
            </a:r>
            <a:r>
              <a:rPr lang="en-US" dirty="0">
                <a:cs typeface="Calibri"/>
              </a:rPr>
              <a:t>230</a:t>
            </a:r>
            <a:r>
              <a:rPr lang="hu-HU" dirty="0">
                <a:cs typeface="Calibri"/>
              </a:rPr>
              <a:t> </a:t>
            </a:r>
            <a:r>
              <a:rPr lang="hu-HU" dirty="0" err="1">
                <a:cs typeface="Calibri"/>
              </a:rPr>
              <a:t>contributors</a:t>
            </a:r>
            <a:r>
              <a:rPr lang="hu-HU" dirty="0">
                <a:cs typeface="Calibri"/>
              </a:rPr>
              <a:t>, </a:t>
            </a:r>
            <a:r>
              <a:rPr lang="en-US" dirty="0">
                <a:cs typeface="Calibri"/>
              </a:rPr>
              <a:t>57</a:t>
            </a:r>
            <a:r>
              <a:rPr lang="hu-HU" dirty="0">
                <a:cs typeface="Calibri"/>
              </a:rPr>
              <a:t>00 </a:t>
            </a:r>
            <a:r>
              <a:rPr lang="hu-HU" dirty="0" err="1">
                <a:cs typeface="Calibri"/>
              </a:rPr>
              <a:t>issues</a:t>
            </a:r>
            <a:r>
              <a:rPr lang="hu-HU" dirty="0">
                <a:cs typeface="Calibri"/>
              </a:rPr>
              <a:t> (</a:t>
            </a:r>
            <a:r>
              <a:rPr lang="en-US" dirty="0">
                <a:cs typeface="Calibri"/>
              </a:rPr>
              <a:t>46</a:t>
            </a:r>
            <a:r>
              <a:rPr lang="hu-HU" dirty="0">
                <a:cs typeface="Calibri"/>
              </a:rPr>
              <a:t>00 </a:t>
            </a:r>
            <a:r>
              <a:rPr lang="hu-HU" dirty="0" err="1">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a:t>
            </a:r>
            <a:r>
              <a:rPr lang="hu-HU" dirty="0"/>
              <a:t>3</a:t>
            </a:r>
            <a:r>
              <a:rPr lang="en-US" dirty="0"/>
              <a:t>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762</Words>
  <Application>Microsoft Office PowerPoint</Application>
  <PresentationFormat>Widescreen</PresentationFormat>
  <Paragraphs>75</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A walk in the park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62</cp:revision>
  <dcterms:created xsi:type="dcterms:W3CDTF">2019-11-23T13:27:02Z</dcterms:created>
  <dcterms:modified xsi:type="dcterms:W3CDTF">2022-10-01T22:03:29Z</dcterms:modified>
</cp:coreProperties>
</file>