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4" r:id="rId5"/>
    <p:sldId id="261" r:id="rId6"/>
    <p:sldId id="262" r:id="rId7"/>
    <p:sldId id="263" r:id="rId8"/>
    <p:sldId id="265" r:id="rId9"/>
    <p:sldId id="264" r:id="rId10"/>
    <p:sldId id="266"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olkways.si.edu/" TargetMode="External"/><Relationship Id="rId3" Type="http://schemas.openxmlformats.org/officeDocument/2006/relationships/hyperlink" Target="https://www.playtfr.com/" TargetMode="External"/><Relationship Id="rId7" Type="http://schemas.openxmlformats.org/officeDocument/2006/relationships/hyperlink" Target="https://santamonic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houseofblues.com/" TargetMode="External"/><Relationship Id="rId5" Type="http://schemas.openxmlformats.org/officeDocument/2006/relationships/hyperlink" Target="https://fly.eg/" TargetMode="External"/><Relationship Id="rId10" Type="http://schemas.openxmlformats.org/officeDocument/2006/relationships/hyperlink" Target="https://showorchard.com/" TargetMode="External"/><Relationship Id="rId4" Type="http://schemas.openxmlformats.org/officeDocument/2006/relationships/hyperlink" Target="https://www.rvc.ac.uk/" TargetMode="External"/><Relationship Id="rId9" Type="http://schemas.openxmlformats.org/officeDocument/2006/relationships/hyperlink" Target="https://esd.wa.go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endParaRPr lang="en-US" dirty="0"/>
          </a:p>
          <a:p>
            <a:r>
              <a:rPr lang="en-US" dirty="0">
                <a:hlinkClick r:id="rId5"/>
              </a:rPr>
              <a:t>https://fly.eg/</a:t>
            </a:r>
            <a:endParaRPr lang="en-US" dirty="0"/>
          </a:p>
          <a:p>
            <a:r>
              <a:rPr lang="en-US" dirty="0">
                <a:hlinkClick r:id="rId6"/>
              </a:rPr>
              <a:t>https://www.houseofblues.com/</a:t>
            </a:r>
            <a:endParaRPr lang="en-US" dirty="0"/>
          </a:p>
          <a:p>
            <a:r>
              <a:rPr lang="en-US" dirty="0">
                <a:hlinkClick r:id="rId7"/>
              </a:rPr>
              <a:t>https://santamonica.gov/</a:t>
            </a:r>
            <a:endParaRPr lang="en-US" dirty="0"/>
          </a:p>
          <a:p>
            <a:r>
              <a:rPr lang="en-US" dirty="0">
                <a:hlinkClick r:id="rId8"/>
              </a:rPr>
              <a:t>https://folkways.si.edu/</a:t>
            </a:r>
            <a:endParaRPr lang="en-US" dirty="0"/>
          </a:p>
          <a:p>
            <a:r>
              <a:rPr lang="en-US" dirty="0">
                <a:hlinkClick r:id="rId9"/>
              </a:rPr>
              <a:t>https://esd.wa.gov/</a:t>
            </a:r>
            <a:endParaRPr lang="en-US" dirty="0"/>
          </a:p>
          <a:p>
            <a:r>
              <a:rPr lang="en-US" dirty="0"/>
              <a:t>Also see </a:t>
            </a:r>
            <a:r>
              <a:rPr lang="en-US" dirty="0">
                <a:hlinkClick r:id="rId10"/>
              </a:rPr>
              <a:t>https://showorchard.com/</a:t>
            </a:r>
            <a:r>
              <a:rPr lang="en-US" dirty="0"/>
              <a:t>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74</a:t>
            </a:r>
            <a:r>
              <a:rPr lang="hu-HU" dirty="0">
                <a:cs typeface="Calibri"/>
              </a:rPr>
              <a:t>00 </a:t>
            </a:r>
            <a:r>
              <a:rPr lang="en-US" dirty="0">
                <a:cs typeface="Calibri"/>
              </a:rPr>
              <a:t>commits</a:t>
            </a:r>
            <a:r>
              <a:rPr lang="hu-HU" dirty="0">
                <a:cs typeface="Calibri"/>
              </a:rPr>
              <a:t>, </a:t>
            </a:r>
            <a:r>
              <a:rPr lang="en-US" dirty="0">
                <a:cs typeface="Calibri"/>
              </a:rPr>
              <a:t>270</a:t>
            </a:r>
            <a:r>
              <a:rPr lang="hu-HU" dirty="0">
                <a:cs typeface="Calibri"/>
              </a:rPr>
              <a:t> </a:t>
            </a:r>
            <a:r>
              <a:rPr lang="en-US" dirty="0">
                <a:cs typeface="Calibri"/>
              </a:rPr>
              <a:t>contributors</a:t>
            </a:r>
            <a:r>
              <a:rPr lang="hu-HU" dirty="0">
                <a:cs typeface="Calibri"/>
              </a:rPr>
              <a:t>, </a:t>
            </a:r>
            <a:r>
              <a:rPr lang="en-US" dirty="0">
                <a:cs typeface="Calibri"/>
              </a:rPr>
              <a:t>65</a:t>
            </a:r>
            <a:r>
              <a:rPr lang="hu-HU" dirty="0">
                <a:cs typeface="Calibri"/>
              </a:rPr>
              <a:t>00 </a:t>
            </a:r>
            <a:r>
              <a:rPr lang="en-US" dirty="0">
                <a:cs typeface="Calibri"/>
              </a:rPr>
              <a:t>issues</a:t>
            </a:r>
            <a:r>
              <a:rPr lang="hu-HU" dirty="0">
                <a:cs typeface="Calibri"/>
              </a:rPr>
              <a:t> (</a:t>
            </a:r>
            <a:r>
              <a:rPr lang="en-US" dirty="0">
                <a:cs typeface="Calibri"/>
              </a:rPr>
              <a:t>52</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53375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7400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781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74</cp:revision>
  <dcterms:created xsi:type="dcterms:W3CDTF">2019-11-23T13:27:02Z</dcterms:created>
  <dcterms:modified xsi:type="dcterms:W3CDTF">2024-02-21T17:11:27Z</dcterms:modified>
</cp:coreProperties>
</file>