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11/2/2022</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11/2/2022</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lnSpcReduction="10000"/>
          </a:bodyPr>
          <a:lstStyle/>
          <a:p>
            <a:r>
              <a:rPr lang="en-US" dirty="0"/>
              <a:t>www.starbucks.com.sg</a:t>
            </a:r>
            <a:endParaRPr lang="hu-HU" dirty="0"/>
          </a:p>
          <a:p>
            <a:r>
              <a:rPr lang="en-US" dirty="0"/>
              <a:t>www.finitive.com</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folkways.si.edu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Core runs (Kestrel)</a:t>
            </a:r>
          </a:p>
          <a:p>
            <a:r>
              <a:rPr lang="en-US" dirty="0"/>
              <a:t>IIS, Azure App Service</a:t>
            </a:r>
          </a:p>
          <a:p>
            <a:r>
              <a:rPr lang="en-US" dirty="0"/>
              <a:t>Docker</a:t>
            </a:r>
          </a:p>
          <a:p>
            <a:r>
              <a:rPr lang="en-US" dirty="0"/>
              <a:t>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63</a:t>
            </a:r>
            <a:r>
              <a:rPr lang="hu-HU" dirty="0">
                <a:cs typeface="Calibri"/>
              </a:rPr>
              <a:t>00 </a:t>
            </a:r>
            <a:r>
              <a:rPr lang="hu-HU" dirty="0" err="1">
                <a:cs typeface="Calibri"/>
              </a:rPr>
              <a:t>commits</a:t>
            </a:r>
            <a:r>
              <a:rPr lang="hu-HU" dirty="0">
                <a:cs typeface="Calibri"/>
              </a:rPr>
              <a:t>, </a:t>
            </a:r>
            <a:r>
              <a:rPr lang="en-US" dirty="0">
                <a:cs typeface="Calibri"/>
              </a:rPr>
              <a:t>230</a:t>
            </a:r>
            <a:r>
              <a:rPr lang="hu-HU" dirty="0">
                <a:cs typeface="Calibri"/>
              </a:rPr>
              <a:t> </a:t>
            </a:r>
            <a:r>
              <a:rPr lang="hu-HU" dirty="0" err="1">
                <a:cs typeface="Calibri"/>
              </a:rPr>
              <a:t>contributors</a:t>
            </a:r>
            <a:r>
              <a:rPr lang="hu-HU" dirty="0">
                <a:cs typeface="Calibri"/>
              </a:rPr>
              <a:t>, </a:t>
            </a:r>
            <a:r>
              <a:rPr lang="en-US" dirty="0">
                <a:cs typeface="Calibri"/>
              </a:rPr>
              <a:t>57</a:t>
            </a:r>
            <a:r>
              <a:rPr lang="hu-HU" dirty="0">
                <a:cs typeface="Calibri"/>
              </a:rPr>
              <a:t>00 </a:t>
            </a:r>
            <a:r>
              <a:rPr lang="hu-HU" dirty="0" err="1">
                <a:cs typeface="Calibri"/>
              </a:rPr>
              <a:t>issues</a:t>
            </a:r>
            <a:r>
              <a:rPr lang="hu-HU" dirty="0">
                <a:cs typeface="Calibri"/>
              </a:rPr>
              <a:t> (</a:t>
            </a:r>
            <a:r>
              <a:rPr lang="en-US" dirty="0">
                <a:cs typeface="Calibri"/>
              </a:rPr>
              <a:t>46</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762</Words>
  <Application>Microsoft Office PowerPoint</Application>
  <PresentationFormat>Widescreen</PresentationFormat>
  <Paragraphs>75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63</cp:revision>
  <dcterms:created xsi:type="dcterms:W3CDTF">2019-11-23T13:27:02Z</dcterms:created>
  <dcterms:modified xsi:type="dcterms:W3CDTF">2022-11-03T01:57:50Z</dcterms:modified>
</cp:coreProperties>
</file>