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21" d="100"/>
          <a:sy n="121" d="100"/>
        </p:scale>
        <p:origin x="102" y="78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dirty="0"/>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dirty="0"/>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that a lot of apps still use it.</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normAutofit fontScale="90000"/>
          </a:bodyPr>
          <a:lstStyle/>
          <a:p>
            <a:r>
              <a:rPr lang="en-US" dirty="0"/>
              <a:t>Modern .NET web development with batteries included Showcasing 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t>www.playtfr.com</a:t>
            </a:r>
          </a:p>
          <a:p>
            <a:r>
              <a:rPr lang="en-US" dirty="0"/>
              <a:t>www.rvc.ac.uk</a:t>
            </a:r>
          </a:p>
          <a:p>
            <a:r>
              <a:rPr lang="en-US" dirty="0"/>
              <a:t>fly.eg</a:t>
            </a:r>
          </a:p>
          <a:p>
            <a:r>
              <a:rPr lang="en-US" dirty="0"/>
              <a:t>www.houseofblues.com</a:t>
            </a:r>
          </a:p>
          <a:p>
            <a:r>
              <a:rPr lang="en-US" dirty="0"/>
              <a:t>santamonica.gov</a:t>
            </a:r>
          </a:p>
          <a:p>
            <a:r>
              <a:rPr lang="en-US" dirty="0"/>
              <a:t>folkways.si.edu</a:t>
            </a:r>
          </a:p>
          <a:p>
            <a:r>
              <a:rPr lang="en-US" dirty="0"/>
              <a:t>esd.wa.gov</a:t>
            </a:r>
          </a:p>
          <a:p>
            <a:r>
              <a:rPr lang="en-US" dirty="0"/>
              <a:t>Also see showorchard.com</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a:t>
            </a:r>
          </a:p>
          <a:p>
            <a:r>
              <a:rPr lang="en-US" dirty="0"/>
              <a:t>IIS, Azure App Service</a:t>
            </a:r>
          </a:p>
          <a:p>
            <a:r>
              <a:rPr lang="en-US" dirty="0"/>
              <a:t>Docker</a:t>
            </a:r>
          </a:p>
          <a:p>
            <a:r>
              <a:rPr lang="en-US" dirty="0"/>
              <a:t>DotNest SaaS (dotnest.com)</a:t>
            </a:r>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6/7</a:t>
            </a:r>
            <a:r>
              <a:rPr lang="hu-HU" dirty="0"/>
              <a:t>, ASP.NET </a:t>
            </a:r>
            <a:r>
              <a:rPr lang="en-US" dirty="0"/>
              <a:t>Core</a:t>
            </a:r>
            <a:r>
              <a:rPr lang="hu-HU" dirty="0"/>
              <a:t> MVC</a:t>
            </a:r>
            <a:endParaRPr lang="en-US" dirty="0"/>
          </a:p>
          <a:p>
            <a:r>
              <a:rPr lang="en-US" dirty="0"/>
              <a:t>Open-source (.NET Foundation)</a:t>
            </a:r>
          </a:p>
          <a:p>
            <a:r>
              <a:rPr lang="en-US" dirty="0">
                <a:cs typeface="Calibri"/>
              </a:rPr>
              <a:t>67</a:t>
            </a:r>
            <a:r>
              <a:rPr lang="hu-HU" dirty="0">
                <a:cs typeface="Calibri"/>
              </a:rPr>
              <a:t>00 </a:t>
            </a:r>
            <a:r>
              <a:rPr lang="en-US" dirty="0">
                <a:cs typeface="Calibri"/>
              </a:rPr>
              <a:t>commits</a:t>
            </a:r>
            <a:r>
              <a:rPr lang="hu-HU" dirty="0">
                <a:cs typeface="Calibri"/>
              </a:rPr>
              <a:t>, </a:t>
            </a:r>
            <a:r>
              <a:rPr lang="en-US" dirty="0">
                <a:cs typeface="Calibri"/>
              </a:rPr>
              <a:t>240</a:t>
            </a:r>
            <a:r>
              <a:rPr lang="hu-HU" dirty="0">
                <a:cs typeface="Calibri"/>
              </a:rPr>
              <a:t> </a:t>
            </a:r>
            <a:r>
              <a:rPr lang="en-US" dirty="0">
                <a:cs typeface="Calibri"/>
              </a:rPr>
              <a:t>contributors</a:t>
            </a:r>
            <a:r>
              <a:rPr lang="hu-HU" dirty="0">
                <a:cs typeface="Calibri"/>
              </a:rPr>
              <a:t>, </a:t>
            </a:r>
            <a:r>
              <a:rPr lang="en-US" dirty="0">
                <a:cs typeface="Calibri"/>
              </a:rPr>
              <a:t>60</a:t>
            </a:r>
            <a:r>
              <a:rPr lang="hu-HU" dirty="0">
                <a:cs typeface="Calibri"/>
              </a:rPr>
              <a:t>00 </a:t>
            </a:r>
            <a:r>
              <a:rPr lang="en-US" dirty="0">
                <a:cs typeface="Calibri"/>
              </a:rPr>
              <a:t>issues</a:t>
            </a:r>
            <a:r>
              <a:rPr lang="hu-HU" dirty="0">
                <a:cs typeface="Calibri"/>
              </a:rPr>
              <a:t> (</a:t>
            </a:r>
            <a:r>
              <a:rPr lang="en-US" dirty="0">
                <a:cs typeface="Calibri"/>
              </a:rPr>
              <a:t>48</a:t>
            </a:r>
            <a:r>
              <a:rPr lang="hu-HU" dirty="0">
                <a:cs typeface="Calibri"/>
              </a:rPr>
              <a:t>00 </a:t>
            </a:r>
            <a:r>
              <a:rPr lang="en-US" dirty="0">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749</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Modern .NET web development with batteries included Showcasing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69</cp:revision>
  <dcterms:created xsi:type="dcterms:W3CDTF">2019-11-23T13:27:02Z</dcterms:created>
  <dcterms:modified xsi:type="dcterms:W3CDTF">2023-05-09T20:48:28Z</dcterms:modified>
</cp:coreProperties>
</file>