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26"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t>www.starbucks.com.sg</a:t>
            </a:r>
            <a:endParaRPr lang="hu-HU" dirty="0"/>
          </a:p>
          <a:p>
            <a:r>
              <a:rPr lang="en-US" dirty="0"/>
              <a:t>www.rvc.ac.uk</a:t>
            </a:r>
          </a:p>
          <a:p>
            <a:r>
              <a:rPr lang="en-US" dirty="0"/>
              <a:t>aerospacecornwall.co.uk</a:t>
            </a:r>
          </a:p>
          <a:p>
            <a:r>
              <a:rPr lang="en-US" dirty="0"/>
              <a:t>www.houseofblues.com</a:t>
            </a:r>
          </a:p>
          <a:p>
            <a:r>
              <a:rPr lang="en-US" dirty="0"/>
              <a:t>santamonica.gov</a:t>
            </a:r>
          </a:p>
          <a:p>
            <a:r>
              <a:rPr lang="en-US" dirty="0"/>
              <a:t>folkways.si.edu</a:t>
            </a:r>
          </a:p>
          <a:p>
            <a:r>
              <a:rPr lang="en-US" dirty="0"/>
              <a:t>esd.wa.gov</a:t>
            </a:r>
          </a:p>
          <a:p>
            <a:r>
              <a:rPr lang="en-US" dirty="0"/>
              <a:t>Also see showorchard.com</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 (Kestrel)</a:t>
            </a:r>
          </a:p>
          <a:p>
            <a:r>
              <a:rPr lang="en-US" dirty="0"/>
              <a:t>IIS, Azure App Service</a:t>
            </a:r>
          </a:p>
          <a:p>
            <a:r>
              <a:rPr lang="en-US" dirty="0"/>
              <a:t>Docker</a:t>
            </a:r>
          </a:p>
          <a:p>
            <a:r>
              <a:rPr lang="en-US"/>
              <a:t>DotNest SaaS (dotnest.com)</a:t>
            </a:r>
            <a:endParaRPr lang="en-US" dirty="0"/>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63</a:t>
            </a:r>
            <a:r>
              <a:rPr lang="hu-HU" dirty="0">
                <a:cs typeface="Calibri"/>
              </a:rPr>
              <a:t>00 </a:t>
            </a:r>
            <a:r>
              <a:rPr lang="hu-HU" dirty="0" err="1">
                <a:cs typeface="Calibri"/>
              </a:rPr>
              <a:t>commits</a:t>
            </a:r>
            <a:r>
              <a:rPr lang="hu-HU" dirty="0">
                <a:cs typeface="Calibri"/>
              </a:rPr>
              <a:t>, </a:t>
            </a:r>
            <a:r>
              <a:rPr lang="en-US" dirty="0">
                <a:cs typeface="Calibri"/>
              </a:rPr>
              <a:t>230</a:t>
            </a:r>
            <a:r>
              <a:rPr lang="hu-HU" dirty="0">
                <a:cs typeface="Calibri"/>
              </a:rPr>
              <a:t> </a:t>
            </a:r>
            <a:r>
              <a:rPr lang="hu-HU" dirty="0" err="1">
                <a:cs typeface="Calibri"/>
              </a:rPr>
              <a:t>contributors</a:t>
            </a:r>
            <a:r>
              <a:rPr lang="hu-HU" dirty="0">
                <a:cs typeface="Calibri"/>
              </a:rPr>
              <a:t>, </a:t>
            </a:r>
            <a:r>
              <a:rPr lang="en-US" dirty="0">
                <a:cs typeface="Calibri"/>
              </a:rPr>
              <a:t>57</a:t>
            </a:r>
            <a:r>
              <a:rPr lang="hu-HU" dirty="0">
                <a:cs typeface="Calibri"/>
              </a:rPr>
              <a:t>00 </a:t>
            </a:r>
            <a:r>
              <a:rPr lang="hu-HU" dirty="0" err="1">
                <a:cs typeface="Calibri"/>
              </a:rPr>
              <a:t>issues</a:t>
            </a:r>
            <a:r>
              <a:rPr lang="hu-HU" dirty="0">
                <a:cs typeface="Calibri"/>
              </a:rPr>
              <a:t> (</a:t>
            </a:r>
            <a:r>
              <a:rPr lang="en-US" dirty="0">
                <a:cs typeface="Calibri"/>
              </a:rPr>
              <a:t>46</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761</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66</cp:revision>
  <dcterms:created xsi:type="dcterms:W3CDTF">2019-11-23T13:27:02Z</dcterms:created>
  <dcterms:modified xsi:type="dcterms:W3CDTF">2022-11-03T21:13:35Z</dcterms:modified>
</cp:coreProperties>
</file>