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F9651-4245-45DE-923C-8CD17C58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B8D8B4-003A-471D-9E1B-78C0F314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E2355-C4FD-452C-A597-C2959626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80E2E-95BE-48A4-B073-BDCD75E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7150A-075A-4583-B826-F1357B19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52297-A1EB-4ACC-B719-93101A90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F7197C-6008-4ACF-99A5-C3326B495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5D271-5618-4F0E-92BB-E10D9E5E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E8820-E851-4700-8311-04FEF4A9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B29C7-7F39-49AC-BF59-FFD065B9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B5F861-DE3E-463C-94E5-86110C12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2EA41-EED7-4863-8D00-EA5B3262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8E695-B6F6-4366-845C-9D4A90A5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9B75E-4120-4568-95B5-7EA25E0F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3C8EE-409F-405D-88BE-AFB1F373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9D8B6-0713-4C04-BA0D-5B0F6672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CB7C2-DC8A-49F0-939D-8A25A083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B950-33DB-48E2-9AA7-7A6F147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4ABF4-5200-4380-B4E7-8F9B9385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C4044-0E1E-491A-A8DC-BFE2A751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19E18-4239-4261-9AA6-8B0E3D6C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7B286-0382-443E-A17C-EDE68486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5D900-1BF7-4ADF-9F91-90314905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460C1-20E0-4A74-890C-80CFCCB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568BE-4830-4163-9F93-91AF1D1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18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5A76-A2D3-438E-A517-FED8E52F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02BB-5293-45E0-88C1-2C2BC03F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8BC618-33D6-4CB4-ACE9-C729D6A6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00897E-7361-49F2-8030-E526E16F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18B4E-5EED-4D7A-8281-20F02D6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7349D-6E6E-4334-9ECF-925CE991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2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F0721-0CE2-4F08-B17D-33E3A9C1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EA3B3-5227-4858-B221-ECC4945D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739D2A-A69D-4E2A-AA4C-D78F9F8C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61D4B2-0206-425D-B37E-CED4E04E0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1B19-2D7C-4481-A7A7-83803226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B85FDA-8F7A-4EAC-8D5B-1AA63AC1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40159E-8C7A-4B5E-ADA7-BB8AEAF4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71F62A-7CF4-4304-8DE3-B599A273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528B4-F191-4022-92BD-6B6256C4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202E91-C71B-4491-A832-72FCA81D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68EBA0-59BD-4E02-BCC9-3BB0AF3D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0F81EE-4A66-4569-B104-50388B8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4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07AEB3-B545-4F9D-8534-D8FB9DE1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A48DB4-831A-42AC-9579-D1E2D52F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5B8CB-7D4A-416F-9144-9FDC6EC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2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C335D-D2E2-4A9A-8C2C-49519C8C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6F12BF-F150-42FF-A9FB-B46A8FD7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D98491-33DA-4ACF-9ED1-291BEAA4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5D7C9-A55C-4554-8B02-C1D19B94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1C68E-1B27-4E00-B4A6-7C918B46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9B241-2F1A-40D9-8DE2-BF2EFEF3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3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46BF-CB4B-421D-B6B2-34E17FEA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2852D-7C83-4AF6-9281-86B1B87C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A5C60C-F763-4F6E-BD97-D56B0195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97FB02-BB3F-41F6-B098-2F2D8F67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2FACF-8CB2-4739-9D62-20026EF1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363B3C-7A99-4FED-A314-A0D3189E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6B38AB-3776-4C7E-B143-432BFC9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E8EDF-5D1A-4784-AA62-BC64D543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3800C-BC1F-4F77-A71C-17F94E45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3BDD-010F-45C5-B58B-0DBBE1531418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BCDB2-0C46-4888-B546-7FBF89160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3E815-A9F7-4B79-96DA-19B98785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9904D4-578F-4EBB-BD77-BBD73DD03DA9}"/>
              </a:ext>
            </a:extLst>
          </p:cNvPr>
          <p:cNvGrpSpPr/>
          <p:nvPr/>
        </p:nvGrpSpPr>
        <p:grpSpPr>
          <a:xfrm>
            <a:off x="2155971" y="1998677"/>
            <a:ext cx="3263317" cy="2866938"/>
            <a:chOff x="2155971" y="1998677"/>
            <a:chExt cx="3212983" cy="283338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Fünfeck 5">
              <a:extLst>
                <a:ext uri="{FF2B5EF4-FFF2-40B4-BE49-F238E27FC236}">
                  <a16:creationId xmlns:a16="http://schemas.microsoft.com/office/drawing/2014/main" id="{107ADD03-07DA-411E-A0FD-0D6276D069AD}"/>
                </a:ext>
              </a:extLst>
            </p:cNvPr>
            <p:cNvSpPr/>
            <p:nvPr/>
          </p:nvSpPr>
          <p:spPr>
            <a:xfrm>
              <a:off x="2155971" y="1998677"/>
              <a:ext cx="3212983" cy="2833382"/>
            </a:xfrm>
            <a:prstGeom prst="pentagon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7FDF98A-BD3C-4FD8-B7D2-99A045AE86B2}"/>
                </a:ext>
              </a:extLst>
            </p:cNvPr>
            <p:cNvSpPr txBox="1"/>
            <p:nvPr/>
          </p:nvSpPr>
          <p:spPr>
            <a:xfrm>
              <a:off x="2752014" y="4230702"/>
              <a:ext cx="2013991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3000" dirty="0" err="1">
                  <a:solidFill>
                    <a:schemeClr val="accent1">
                      <a:lumMod val="50000"/>
                      <a:alpha val="60000"/>
                    </a:schemeClr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  <a:innerShdw blurRad="114300">
                      <a:prstClr val="black">
                        <a:alpha val="96000"/>
                      </a:prstClr>
                    </a:innerShdw>
                  </a:effectLst>
                  <a:latin typeface="MS PGothic" panose="020B0600070205080204" pitchFamily="34" charset="-128"/>
                  <a:ea typeface="MS PGothic" panose="020B0600070205080204" pitchFamily="34" charset="-128"/>
                </a:rPr>
                <a:t>SIEMplexity</a:t>
              </a:r>
              <a:endParaRPr lang="de-DE" sz="3000" dirty="0">
                <a:solidFill>
                  <a:schemeClr val="accent1">
                    <a:lumMod val="50000"/>
                    <a:alpha val="6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innerShdw blurRad="114300">
                    <a:prstClr val="black">
                      <a:alpha val="96000"/>
                    </a:prstClr>
                  </a:innerShdw>
                </a:effectLst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pic>
          <p:nvPicPr>
            <p:cNvPr id="5" name="Grafik 4" descr="Netzdiagramm">
              <a:extLst>
                <a:ext uri="{FF2B5EF4-FFF2-40B4-BE49-F238E27FC236}">
                  <a16:creationId xmlns:a16="http://schemas.microsoft.com/office/drawing/2014/main" id="{E71E7A32-4BA6-4E5E-829A-9E4F2A4A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356739">
              <a:off x="2682389" y="2190808"/>
              <a:ext cx="2209705" cy="2209705"/>
            </a:xfrm>
            <a:prstGeom prst="rect">
              <a:avLst/>
            </a:prstGeom>
            <a:effectLst>
              <a:glow rad="2286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67E254F-6E66-415D-804C-4DB84AA56B3B}"/>
              </a:ext>
            </a:extLst>
          </p:cNvPr>
          <p:cNvGrpSpPr/>
          <p:nvPr/>
        </p:nvGrpSpPr>
        <p:grpSpPr>
          <a:xfrm>
            <a:off x="6096000" y="1574756"/>
            <a:ext cx="2634143" cy="2682380"/>
            <a:chOff x="6096000" y="1574756"/>
            <a:chExt cx="2634143" cy="2682380"/>
          </a:xfrm>
        </p:grpSpPr>
        <p:sp>
          <p:nvSpPr>
            <p:cNvPr id="2" name="Flussdiagramm: Verbinder 1">
              <a:extLst>
                <a:ext uri="{FF2B5EF4-FFF2-40B4-BE49-F238E27FC236}">
                  <a16:creationId xmlns:a16="http://schemas.microsoft.com/office/drawing/2014/main" id="{22AE2689-5A23-47BB-B156-EF890EF3E050}"/>
                </a:ext>
              </a:extLst>
            </p:cNvPr>
            <p:cNvSpPr/>
            <p:nvPr/>
          </p:nvSpPr>
          <p:spPr>
            <a:xfrm>
              <a:off x="6096000" y="1574756"/>
              <a:ext cx="2634143" cy="268238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800" dirty="0">
                <a:solidFill>
                  <a:schemeClr val="bg1">
                    <a:alpha val="6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innerShdw blurRad="114300">
                    <a:prstClr val="black">
                      <a:alpha val="96000"/>
                    </a:prstClr>
                  </a:innerShdw>
                </a:effectLst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0545E4E-2416-4C0C-9A22-6AA2D56DD23F}"/>
                </a:ext>
              </a:extLst>
            </p:cNvPr>
            <p:cNvSpPr txBox="1"/>
            <p:nvPr/>
          </p:nvSpPr>
          <p:spPr>
            <a:xfrm>
              <a:off x="6753137" y="3523376"/>
              <a:ext cx="1602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err="1">
                  <a:solidFill>
                    <a:schemeClr val="bg1"/>
                  </a:solidFill>
                </a:rPr>
                <a:t>SIEM</a:t>
              </a:r>
              <a:r>
                <a:rPr lang="de-DE" dirty="0" err="1">
                  <a:solidFill>
                    <a:schemeClr val="bg1"/>
                  </a:solidFill>
                </a:rPr>
                <a:t>plexity</a:t>
              </a:r>
              <a:r>
                <a:rPr lang="de-DE" dirty="0">
                  <a:solidFill>
                    <a:schemeClr val="bg1"/>
                  </a:solidFill>
                </a:rPr>
                <a:t>.</a:t>
              </a:r>
            </a:p>
          </p:txBody>
        </p:sp>
        <p:pic>
          <p:nvPicPr>
            <p:cNvPr id="11" name="Grafik 10" descr="Augenscan">
              <a:extLst>
                <a:ext uri="{FF2B5EF4-FFF2-40B4-BE49-F238E27FC236}">
                  <a16:creationId xmlns:a16="http://schemas.microsoft.com/office/drawing/2014/main" id="{7984D94A-221F-416A-87E6-0E877377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21740" y="1914787"/>
              <a:ext cx="1782661" cy="1782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1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Lombardo</dc:creator>
  <cp:lastModifiedBy>Daniel Lombardo</cp:lastModifiedBy>
  <cp:revision>6</cp:revision>
  <dcterms:created xsi:type="dcterms:W3CDTF">2020-09-15T06:39:46Z</dcterms:created>
  <dcterms:modified xsi:type="dcterms:W3CDTF">2020-09-17T07:45:38Z</dcterms:modified>
</cp:coreProperties>
</file>