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9" r:id="rId1"/>
  </p:sldMasterIdLst>
  <p:notesMasterIdLst>
    <p:notesMasterId r:id="rId9"/>
  </p:notesMasterIdLst>
  <p:sldIdLst>
    <p:sldId id="256" r:id="rId2"/>
    <p:sldId id="350" r:id="rId3"/>
    <p:sldId id="343" r:id="rId4"/>
    <p:sldId id="288" r:id="rId5"/>
    <p:sldId id="351" r:id="rId6"/>
    <p:sldId id="348" r:id="rId7"/>
    <p:sldId id="34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A43"/>
    <a:srgbClr val="0041A6"/>
    <a:srgbClr val="126E7F"/>
    <a:srgbClr val="00803B"/>
    <a:srgbClr val="02ED6D"/>
    <a:srgbClr val="000000"/>
    <a:srgbClr val="06314C"/>
    <a:srgbClr val="2BB6C7"/>
    <a:srgbClr val="F2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7"/>
    <p:restoredTop sz="83159" autoAdjust="0"/>
  </p:normalViewPr>
  <p:slideViewPr>
    <p:cSldViewPr snapToGrid="0" snapToObjects="1">
      <p:cViewPr>
        <p:scale>
          <a:sx n="100" d="100"/>
          <a:sy n="100" d="100"/>
        </p:scale>
        <p:origin x="139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65"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900" b="0" i="0" u="none" strike="noStrike" cap="none">
                <a:solidFill>
                  <a:schemeClr val="dk1"/>
                </a:solidFill>
                <a:latin typeface="Calibri"/>
                <a:ea typeface="Calibri"/>
                <a:cs typeface="Calibri"/>
                <a:sym typeface="Calibri"/>
              </a:defRPr>
            </a:lvl1pPr>
            <a:lvl2pPr marL="342900" marR="0" lvl="1" indent="0" algn="l" rtl="0">
              <a:spcBef>
                <a:spcPts val="0"/>
              </a:spcBef>
              <a:buSzPts val="1400"/>
              <a:buNone/>
              <a:defRPr sz="900" b="0" i="0" u="none" strike="noStrike" cap="none">
                <a:solidFill>
                  <a:schemeClr val="dk1"/>
                </a:solidFill>
                <a:latin typeface="Calibri"/>
                <a:ea typeface="Calibri"/>
                <a:cs typeface="Calibri"/>
                <a:sym typeface="Calibri"/>
              </a:defRPr>
            </a:lvl2pPr>
            <a:lvl3pPr marL="685800" marR="0" lvl="2" indent="0" algn="l" rtl="0">
              <a:spcBef>
                <a:spcPts val="0"/>
              </a:spcBef>
              <a:buSzPts val="1400"/>
              <a:buNone/>
              <a:defRPr sz="900" b="0" i="0" u="none" strike="noStrike" cap="none">
                <a:solidFill>
                  <a:schemeClr val="dk1"/>
                </a:solidFill>
                <a:latin typeface="Calibri"/>
                <a:ea typeface="Calibri"/>
                <a:cs typeface="Calibri"/>
                <a:sym typeface="Calibri"/>
              </a:defRPr>
            </a:lvl3pPr>
            <a:lvl4pPr marL="1028700" marR="0" lvl="3" indent="0" algn="l" rtl="0">
              <a:spcBef>
                <a:spcPts val="0"/>
              </a:spcBef>
              <a:buSzPts val="1400"/>
              <a:buNone/>
              <a:defRPr sz="900" b="0" i="0" u="none" strike="noStrike" cap="none">
                <a:solidFill>
                  <a:schemeClr val="dk1"/>
                </a:solidFill>
                <a:latin typeface="Calibri"/>
                <a:ea typeface="Calibri"/>
                <a:cs typeface="Calibri"/>
                <a:sym typeface="Calibri"/>
              </a:defRPr>
            </a:lvl4pPr>
            <a:lvl5pPr marL="1371600" marR="0" lvl="4" indent="0" algn="l" rtl="0">
              <a:spcBef>
                <a:spcPts val="0"/>
              </a:spcBef>
              <a:buSzPts val="1400"/>
              <a:buNone/>
              <a:defRPr sz="900" b="0" i="0" u="none" strike="noStrike" cap="none">
                <a:solidFill>
                  <a:schemeClr val="dk1"/>
                </a:solidFill>
                <a:latin typeface="Calibri"/>
                <a:ea typeface="Calibri"/>
                <a:cs typeface="Calibri"/>
                <a:sym typeface="Calibri"/>
              </a:defRPr>
            </a:lvl5pPr>
            <a:lvl6pPr marL="1714500" marR="0" lvl="5" indent="0" algn="l" rtl="0">
              <a:spcBef>
                <a:spcPts val="0"/>
              </a:spcBef>
              <a:buSzPts val="1400"/>
              <a:buNone/>
              <a:defRPr sz="900" b="0" i="0" u="none" strike="noStrike" cap="none">
                <a:solidFill>
                  <a:schemeClr val="dk1"/>
                </a:solidFill>
                <a:latin typeface="Calibri"/>
                <a:ea typeface="Calibri"/>
                <a:cs typeface="Calibri"/>
                <a:sym typeface="Calibri"/>
              </a:defRPr>
            </a:lvl6pPr>
            <a:lvl7pPr marL="2057400" marR="0" lvl="6" indent="0" algn="l" rtl="0">
              <a:spcBef>
                <a:spcPts val="0"/>
              </a:spcBef>
              <a:buSzPts val="1400"/>
              <a:buNone/>
              <a:defRPr sz="900" b="0" i="0" u="none" strike="noStrike" cap="none">
                <a:solidFill>
                  <a:schemeClr val="dk1"/>
                </a:solidFill>
                <a:latin typeface="Calibri"/>
                <a:ea typeface="Calibri"/>
                <a:cs typeface="Calibri"/>
                <a:sym typeface="Calibri"/>
              </a:defRPr>
            </a:lvl7pPr>
            <a:lvl8pPr marL="2400300" marR="0" lvl="7" indent="0" algn="l" rtl="0">
              <a:spcBef>
                <a:spcPts val="0"/>
              </a:spcBef>
              <a:buSzPts val="1400"/>
              <a:buNone/>
              <a:defRPr sz="900" b="0" i="0" u="none" strike="noStrike" cap="none">
                <a:solidFill>
                  <a:schemeClr val="dk1"/>
                </a:solidFill>
                <a:latin typeface="Calibri"/>
                <a:ea typeface="Calibri"/>
                <a:cs typeface="Calibri"/>
                <a:sym typeface="Calibri"/>
              </a:defRPr>
            </a:lvl8pPr>
            <a:lvl9pPr marL="2743200" marR="0" lvl="8" indent="0" algn="l" rtl="0">
              <a:spcBef>
                <a:spcPts val="0"/>
              </a:spcBef>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SzPts val="1400"/>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SzPts val="1400"/>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SzPts val="1400"/>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SzPts val="1400"/>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SzPts val="1400"/>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SzPts val="1400"/>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SzPts val="1400"/>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323879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62" name="Shape 4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16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starting from different places</a:t>
            </a:r>
            <a:r>
              <a:rPr lang="mr-IN" dirty="0" smtClean="0"/>
              <a:t>…</a:t>
            </a:r>
            <a:r>
              <a:rPr lang="en-US" dirty="0" smtClean="0"/>
              <a:t> Cloud Native is the destination </a:t>
            </a:r>
            <a:r>
              <a:rPr lang="mr-IN" dirty="0" smtClean="0"/>
              <a:t>–</a:t>
            </a:r>
            <a:r>
              <a:rPr lang="en-US" dirty="0" smtClean="0"/>
              <a:t> but what are the steps on the journey and </a:t>
            </a:r>
          </a:p>
          <a:p>
            <a:endParaRPr lang="en-US" dirty="0" smtClean="0"/>
          </a:p>
          <a:p>
            <a:endParaRPr lang="en-US" dirty="0" smtClean="0"/>
          </a:p>
          <a:p>
            <a:pPr defTabSz="914400">
              <a:spcBef>
                <a:spcPts val="0"/>
              </a:spcBef>
            </a:pPr>
            <a:r>
              <a:rPr lang="en-US" dirty="0" smtClean="0"/>
              <a:t>The combination of </a:t>
            </a:r>
            <a:r>
              <a:rPr lang="en-US" dirty="0" err="1" smtClean="0"/>
              <a:t>DevOps</a:t>
            </a:r>
            <a:r>
              <a:rPr lang="en-US" dirty="0" smtClean="0"/>
              <a:t> and a need to have continuous delivery along with the maturity of our tools to enable us to do that are prerequisites for being successful. And cloud as a platform for hosting and running them gives us the ability to represent everything as code and being able to go end to end all the way to the lifecycle – from development through production in an automated way and of course gives us the scale and flexibility that we need to take service based apps and run them globally at scale and increase them as we need to.</a:t>
            </a:r>
          </a:p>
          <a:p>
            <a:pPr defTabSz="914400">
              <a:spcBef>
                <a:spcPts val="0"/>
              </a:spcBef>
            </a:pPr>
            <a:endParaRPr lang="en-US" dirty="0" smtClean="0"/>
          </a:p>
          <a:p>
            <a:pPr defTabSz="914400">
              <a:spcBef>
                <a:spcPts val="0"/>
              </a:spcBef>
            </a:pPr>
            <a:r>
              <a:rPr lang="en-US" dirty="0" smtClean="0"/>
              <a:t>So rise of cloud and </a:t>
            </a:r>
            <a:r>
              <a:rPr lang="en-US" dirty="0" err="1" smtClean="0"/>
              <a:t>DevOps</a:t>
            </a:r>
            <a:r>
              <a:rPr lang="en-US" dirty="0" smtClean="0"/>
              <a:t> together set the stage to enable </a:t>
            </a:r>
            <a:r>
              <a:rPr lang="en-US" dirty="0" err="1" smtClean="0"/>
              <a:t>microservices</a:t>
            </a:r>
            <a:r>
              <a:rPr lang="en-US" dirty="0" smtClean="0"/>
              <a:t> to be a practical approach for teams who are building applications. </a:t>
            </a:r>
          </a:p>
          <a:p>
            <a:pPr defTabSz="914400">
              <a:spcBef>
                <a:spcPts val="0"/>
              </a:spcBef>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958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 is the destination </a:t>
            </a:r>
            <a:r>
              <a:rPr lang="mr-IN" dirty="0" smtClean="0"/>
              <a:t>–</a:t>
            </a:r>
            <a:r>
              <a:rPr lang="en-US" dirty="0" smtClean="0"/>
              <a:t> and that takes two forms </a:t>
            </a:r>
            <a:r>
              <a:rPr lang="mr-IN" dirty="0" smtClean="0"/>
              <a:t>–</a:t>
            </a:r>
            <a:r>
              <a:rPr lang="en-US" dirty="0" smtClean="0"/>
              <a:t> as we think of it traditionally</a:t>
            </a:r>
            <a:r>
              <a:rPr lang="en-US" baseline="0" dirty="0" smtClean="0"/>
              <a:t> </a:t>
            </a:r>
            <a:r>
              <a:rPr lang="mr-IN" baseline="0" dirty="0" smtClean="0"/>
              <a:t>–</a:t>
            </a:r>
            <a:r>
              <a:rPr lang="en-US" baseline="0" dirty="0" smtClean="0"/>
              <a:t> massive data, </a:t>
            </a:r>
            <a:r>
              <a:rPr lang="en-US" baseline="0" dirty="0" smtClean="0"/>
              <a:t>the API millionaire and billionaire club backed by data lakes and massively horizontal scaled Web Applications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561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txBox="1">
            <a:spLocks noGrp="1"/>
          </p:cNvSpPr>
          <p:nvPr>
            <p:ph type="body" idx="1"/>
          </p:nvPr>
        </p:nvSpPr>
        <p:spPr>
          <a:xfrm>
            <a:off x="685800" y="4400550"/>
            <a:ext cx="5486400" cy="3600300"/>
          </a:xfrm>
          <a:prstGeom prst="rect">
            <a:avLst/>
          </a:prstGeom>
          <a:noFill/>
          <a:ln>
            <a:noFill/>
          </a:ln>
        </p:spPr>
        <p:txBody>
          <a:bodyPr wrap="square" lIns="91425" tIns="91425" rIns="91425" bIns="91425" anchor="t" anchorCtr="0">
            <a:noAutofit/>
          </a:bodyPr>
          <a:lstStyle/>
          <a:p>
            <a:pPr marL="0" marR="0" lvl="0" indent="-57150" algn="l" rtl="0">
              <a:spcBef>
                <a:spcPts val="0"/>
              </a:spcBef>
              <a:buClr>
                <a:schemeClr val="dk1"/>
              </a:buClr>
              <a:buSzPts val="900"/>
              <a:buFont typeface="Calibri"/>
              <a:buNone/>
            </a:pPr>
            <a:r>
              <a:rPr lang="en-US" sz="900" b="0" i="0" u="none" strike="noStrike" cap="none" dirty="0" smtClean="0">
                <a:solidFill>
                  <a:schemeClr val="dk1"/>
                </a:solidFill>
                <a:latin typeface="Calibri"/>
                <a:ea typeface="Calibri"/>
                <a:cs typeface="Calibri"/>
                <a:sym typeface="Calibri"/>
              </a:rPr>
              <a:t>Perhaps the bigger driver </a:t>
            </a:r>
            <a:r>
              <a:rPr lang="en-US" sz="900" b="0" i="0" u="none" strike="noStrike" cap="none" dirty="0" smtClean="0">
                <a:solidFill>
                  <a:schemeClr val="dk1"/>
                </a:solidFill>
                <a:latin typeface="Calibri"/>
                <a:ea typeface="Calibri"/>
                <a:cs typeface="Calibri"/>
                <a:sym typeface="Calibri"/>
              </a:rPr>
              <a:t>is the shift</a:t>
            </a:r>
            <a:r>
              <a:rPr lang="en-US" sz="900" b="0" i="0" u="none" strike="noStrike" cap="none" baseline="0" dirty="0" smtClean="0">
                <a:solidFill>
                  <a:schemeClr val="dk1"/>
                </a:solidFill>
                <a:latin typeface="Calibri"/>
                <a:ea typeface="Calibri"/>
                <a:cs typeface="Calibri"/>
                <a:sym typeface="Calibri"/>
              </a:rPr>
              <a:t> to more intuitive </a:t>
            </a:r>
            <a:r>
              <a:rPr lang="en-US" sz="900" b="0" i="0" u="none" strike="noStrike" cap="none" baseline="0" dirty="0" smtClean="0">
                <a:solidFill>
                  <a:schemeClr val="dk1"/>
                </a:solidFill>
                <a:latin typeface="Calibri"/>
                <a:ea typeface="Calibri"/>
                <a:cs typeface="Calibri"/>
                <a:sym typeface="Calibri"/>
              </a:rPr>
              <a:t>systems.. The heavy computing lifting behind </a:t>
            </a:r>
            <a:r>
              <a:rPr lang="en-US" sz="900" b="0" i="0" u="none" strike="noStrike" cap="none" baseline="0" dirty="0" smtClean="0">
                <a:solidFill>
                  <a:schemeClr val="dk1"/>
                </a:solidFill>
                <a:latin typeface="Calibri"/>
                <a:ea typeface="Calibri"/>
                <a:cs typeface="Calibri"/>
                <a:sym typeface="Calibri"/>
              </a:rPr>
              <a:t>digital transformation </a:t>
            </a:r>
            <a:r>
              <a:rPr lang="en-US" sz="900" b="0" i="0" u="none" strike="noStrike" cap="none" baseline="0" dirty="0" smtClean="0">
                <a:solidFill>
                  <a:schemeClr val="dk1"/>
                </a:solidFill>
                <a:latin typeface="Calibri"/>
                <a:ea typeface="Calibri"/>
                <a:cs typeface="Calibri"/>
                <a:sym typeface="Calibri"/>
              </a:rPr>
              <a:t>and more conversational applications.</a:t>
            </a:r>
            <a:endParaRPr sz="900" b="0" i="0" u="none" strike="noStrike" cap="none" dirty="0">
              <a:solidFill>
                <a:schemeClr val="dk1"/>
              </a:solidFill>
              <a:latin typeface="Calibri"/>
              <a:ea typeface="Calibri"/>
              <a:cs typeface="Calibri"/>
              <a:sym typeface="Calibri"/>
            </a:endParaRPr>
          </a:p>
        </p:txBody>
      </p:sp>
      <p:sp>
        <p:nvSpPr>
          <p:cNvPr id="913" name="Shape 9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0833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13" name="Shape 71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Helvetica Neue"/>
              <a:buNone/>
            </a:pPr>
            <a:r>
              <a:rPr lang="en-US" sz="900" b="0" i="0" u="none" strike="noStrike" cap="none" dirty="0" smtClean="0">
                <a:solidFill>
                  <a:schemeClr val="accent1"/>
                </a:solidFill>
                <a:latin typeface="Helvetica Neue"/>
                <a:ea typeface="Helvetica Neue"/>
                <a:cs typeface="Helvetica Neue"/>
                <a:sym typeface="Helvetica Neue"/>
              </a:rPr>
              <a:t>Workloads </a:t>
            </a:r>
            <a:r>
              <a:rPr lang="en-US" sz="900" b="0" i="0" u="none" strike="noStrike" cap="none" dirty="0">
                <a:solidFill>
                  <a:schemeClr val="accent1"/>
                </a:solidFill>
                <a:latin typeface="Helvetica Neue"/>
                <a:ea typeface="Helvetica Neue"/>
                <a:cs typeface="Helvetica Neue"/>
                <a:sym typeface="Helvetica Neue"/>
              </a:rPr>
              <a:t>should be placed where they are most appropriate and </a:t>
            </a:r>
            <a:r>
              <a:rPr lang="en-US" sz="900" b="0" i="0" u="none" strike="noStrike" cap="none" dirty="0" smtClean="0">
                <a:solidFill>
                  <a:schemeClr val="accent1"/>
                </a:solidFill>
                <a:latin typeface="Helvetica Neue"/>
                <a:ea typeface="Helvetica Neue"/>
                <a:cs typeface="Helvetica Neue"/>
                <a:sym typeface="Helvetica Neue"/>
              </a:rPr>
              <a:t>integrated </a:t>
            </a:r>
            <a:r>
              <a:rPr lang="mr-IN" sz="900" b="0" i="0" u="none" strike="noStrike" cap="none" dirty="0" smtClean="0">
                <a:solidFill>
                  <a:schemeClr val="accent1"/>
                </a:solidFill>
                <a:latin typeface="Helvetica Neue"/>
                <a:ea typeface="Helvetica Neue"/>
                <a:cs typeface="Helvetica Neue"/>
                <a:sym typeface="Helvetica Neue"/>
              </a:rPr>
              <a:t>–</a:t>
            </a:r>
            <a:r>
              <a:rPr lang="en-US" sz="900" b="0" i="0" u="none" strike="noStrike" cap="none" dirty="0" smtClean="0">
                <a:solidFill>
                  <a:schemeClr val="accent1"/>
                </a:solidFill>
                <a:latin typeface="Helvetica Neue"/>
                <a:ea typeface="Helvetica Neue"/>
                <a:cs typeface="Helvetica Neue"/>
                <a:sym typeface="Helvetica Neue"/>
              </a:rPr>
              <a:t> and where they are most</a:t>
            </a:r>
            <a:r>
              <a:rPr lang="en-US" sz="900" b="0" i="0" u="none" strike="noStrike" cap="none" baseline="0" dirty="0" smtClean="0">
                <a:solidFill>
                  <a:schemeClr val="accent1"/>
                </a:solidFill>
                <a:latin typeface="Helvetica Neue"/>
                <a:ea typeface="Helvetica Neue"/>
                <a:cs typeface="Helvetica Neue"/>
                <a:sym typeface="Helvetica Neue"/>
              </a:rPr>
              <a:t> optimized</a:t>
            </a:r>
            <a:r>
              <a:rPr lang="mr-IN" sz="900" b="0" i="0" u="none" strike="noStrike" cap="none" baseline="0" dirty="0" smtClean="0">
                <a:solidFill>
                  <a:schemeClr val="accent1"/>
                </a:solidFill>
                <a:latin typeface="Helvetica Neue"/>
                <a:ea typeface="Helvetica Neue"/>
                <a:cs typeface="Helvetica Neue"/>
                <a:sym typeface="Helvetica Neue"/>
              </a:rPr>
              <a:t>…</a:t>
            </a:r>
            <a:endParaRPr lang="en-US" sz="900" b="0" i="0" u="none" strike="noStrike" cap="none" baseline="0" dirty="0" smtClean="0">
              <a:solidFill>
                <a:schemeClr val="accent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accent1"/>
              </a:buClr>
              <a:buSzPct val="25000"/>
              <a:buFont typeface="Helvetica Neue"/>
              <a:buNone/>
            </a:pPr>
            <a:endParaRPr lang="en-US" sz="900" b="0" i="0" u="none" strike="noStrike" cap="none" baseline="0" dirty="0" smtClean="0">
              <a:solidFill>
                <a:schemeClr val="accent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accent1"/>
              </a:buClr>
              <a:buSzPct val="25000"/>
              <a:buFont typeface="Helvetica Neue"/>
              <a:buNone/>
            </a:pPr>
            <a:r>
              <a:rPr lang="en-US" sz="900" b="0" i="0" u="none" strike="noStrike" cap="none" baseline="0" dirty="0" smtClean="0">
                <a:solidFill>
                  <a:schemeClr val="accent1"/>
                </a:solidFill>
                <a:latin typeface="Helvetica Neue"/>
                <a:ea typeface="Helvetica Neue"/>
                <a:cs typeface="Helvetica Neue"/>
                <a:sym typeface="Helvetica Neue"/>
              </a:rPr>
              <a:t>To the right is simplicity of development and simplicity of scaling</a:t>
            </a:r>
            <a:r>
              <a:rPr lang="mr-IN" sz="900" b="0" i="0" u="none" strike="noStrike" cap="none" baseline="0" dirty="0" smtClean="0">
                <a:solidFill>
                  <a:schemeClr val="accent1"/>
                </a:solidFill>
                <a:latin typeface="Helvetica Neue"/>
                <a:ea typeface="Helvetica Neue"/>
                <a:cs typeface="Helvetica Neue"/>
                <a:sym typeface="Helvetica Neue"/>
              </a:rPr>
              <a:t>…</a:t>
            </a:r>
            <a:r>
              <a:rPr lang="en-US" sz="900" b="0" i="0" u="none" strike="noStrike" cap="none" baseline="0" dirty="0" smtClean="0">
                <a:solidFill>
                  <a:schemeClr val="accent1"/>
                </a:solidFill>
                <a:latin typeface="Helvetica Neue"/>
                <a:ea typeface="Helvetica Neue"/>
                <a:cs typeface="Helvetica Neue"/>
                <a:sym typeface="Helvetica Neue"/>
              </a:rPr>
              <a:t> to the left is simplicity of migration and often, operating system level optimization and tuning.</a:t>
            </a:r>
          </a:p>
          <a:p>
            <a:pPr marL="0" marR="0" lvl="0" indent="0" algn="l" rtl="0">
              <a:lnSpc>
                <a:spcPct val="100000"/>
              </a:lnSpc>
              <a:spcBef>
                <a:spcPts val="0"/>
              </a:spcBef>
              <a:spcAft>
                <a:spcPts val="0"/>
              </a:spcAft>
              <a:buClr>
                <a:schemeClr val="accent1"/>
              </a:buClr>
              <a:buSzPct val="25000"/>
              <a:buFont typeface="Helvetica Neue"/>
              <a:buNone/>
            </a:pPr>
            <a:endParaRPr lang="en-US" sz="900" b="0" i="0" u="none" strike="noStrike" cap="none" baseline="0" dirty="0" smtClean="0">
              <a:solidFill>
                <a:schemeClr val="accent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accent1"/>
              </a:buClr>
              <a:buSzPct val="25000"/>
              <a:buFont typeface="Helvetica Neue"/>
              <a:buNone/>
            </a:pPr>
            <a:r>
              <a:rPr lang="en-US" sz="900" b="0" i="0" u="none" strike="noStrike" cap="none" baseline="0" dirty="0" smtClean="0">
                <a:solidFill>
                  <a:schemeClr val="accent1"/>
                </a:solidFill>
                <a:latin typeface="Helvetica Neue"/>
                <a:ea typeface="Helvetica Neue"/>
                <a:cs typeface="Helvetica Neue"/>
                <a:sym typeface="Helvetica Neue"/>
              </a:rPr>
              <a:t>To the right is opinionated platforms, constraints </a:t>
            </a:r>
            <a:r>
              <a:rPr lang="mr-IN" sz="900" b="0" i="0" u="none" strike="noStrike" cap="none" baseline="0" dirty="0" smtClean="0">
                <a:solidFill>
                  <a:schemeClr val="accent1"/>
                </a:solidFill>
                <a:latin typeface="Helvetica Neue"/>
                <a:ea typeface="Helvetica Neue"/>
                <a:cs typeface="Helvetica Neue"/>
                <a:sym typeface="Helvetica Neue"/>
              </a:rPr>
              <a:t>–</a:t>
            </a:r>
            <a:r>
              <a:rPr lang="en-US" sz="900" b="0" i="0" u="none" strike="noStrike" cap="none" baseline="0" dirty="0" smtClean="0">
                <a:solidFill>
                  <a:schemeClr val="accent1"/>
                </a:solidFill>
                <a:latin typeface="Helvetica Neue"/>
                <a:ea typeface="Helvetica Neue"/>
                <a:cs typeface="Helvetica Neue"/>
                <a:sym typeface="Helvetica Neue"/>
              </a:rPr>
              <a:t> and that gets you speed to adapt, speed to scale, and that is what we’re talking about with Cloud Native</a:t>
            </a:r>
            <a:endParaRPr lang="en-US" sz="900" b="0" i="0" u="none" strike="noStrike" cap="none" dirty="0">
              <a:solidFill>
                <a:schemeClr val="accent1"/>
              </a:solidFill>
              <a:latin typeface="Helvetica Neue"/>
              <a:ea typeface="Helvetica Neue"/>
              <a:cs typeface="Helvetica Neue"/>
              <a:sym typeface="Helvetica Neue"/>
            </a:endParaRPr>
          </a:p>
          <a:p>
            <a:pPr marL="0" marR="0" lvl="0" indent="0" algn="l" rtl="0">
              <a:spcBef>
                <a:spcPts val="0"/>
              </a:spcBef>
              <a:buSzPct val="25000"/>
              <a:buNone/>
            </a:pPr>
            <a:endParaRPr sz="900" b="0" i="0" u="none" strike="noStrike" cap="none" dirty="0">
              <a:solidFill>
                <a:schemeClr val="dk1"/>
              </a:solidFill>
              <a:latin typeface="Calibri"/>
              <a:ea typeface="Calibri"/>
              <a:cs typeface="Calibri"/>
              <a:sym typeface="Calibri"/>
            </a:endParaRPr>
          </a:p>
        </p:txBody>
      </p:sp>
      <p:sp>
        <p:nvSpPr>
          <p:cNvPr id="714" name="Shape 71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5</a:t>
            </a:fld>
            <a:endParaRPr lang="en-US" sz="1200">
              <a:latin typeface="Calibri"/>
              <a:ea typeface="Calibri"/>
              <a:cs typeface="Calibri"/>
              <a:sym typeface="Calibri"/>
            </a:endParaRPr>
          </a:p>
        </p:txBody>
      </p:sp>
    </p:spTree>
    <p:extLst>
      <p:ext uri="{BB962C8B-B14F-4D97-AF65-F5344CB8AC3E}">
        <p14:creationId xmlns:p14="http://schemas.microsoft.com/office/powerpoint/2010/main" val="31327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Shape 633"/>
          <p:cNvSpPr>
            <a:spLocks noGrp="1" noRot="1" noChangeAspect="1"/>
          </p:cNvSpPr>
          <p:nvPr>
            <p:ph type="sldImg"/>
          </p:nvPr>
        </p:nvSpPr>
        <p:spPr>
          <a:xfrm>
            <a:off x="381000" y="685800"/>
            <a:ext cx="6096000" cy="3429000"/>
          </a:xfrm>
          <a:prstGeom prst="rect">
            <a:avLst/>
          </a:prstGeom>
        </p:spPr>
        <p:txBody>
          <a:bodyPr/>
          <a:lstStyle/>
          <a:p>
            <a:endParaRPr/>
          </a:p>
        </p:txBody>
      </p:sp>
      <p:sp>
        <p:nvSpPr>
          <p:cNvPr id="634" name="Shape 634"/>
          <p:cNvSpPr>
            <a:spLocks noGrp="1"/>
          </p:cNvSpPr>
          <p:nvPr>
            <p:ph type="body" sz="quarter" idx="1"/>
          </p:nvPr>
        </p:nvSpPr>
        <p:spPr>
          <a:prstGeom prst="rect">
            <a:avLst/>
          </a:prstGeom>
        </p:spPr>
        <p:txBody>
          <a:bodyPr/>
          <a:lstStyle/>
          <a:p>
            <a:pPr defTabSz="914400">
              <a:spcBef>
                <a:spcPts val="0"/>
              </a:spcBef>
            </a:pPr>
            <a:r>
              <a:rPr lang="en-US" dirty="0" smtClean="0"/>
              <a:t>It</a:t>
            </a:r>
            <a:r>
              <a:rPr lang="en-US" baseline="0" dirty="0" smtClean="0"/>
              <a:t> is that very opinion built into the framework that sets you on the Cloud native journey </a:t>
            </a:r>
            <a:r>
              <a:rPr lang="mr-IN" baseline="0" dirty="0" smtClean="0"/>
              <a:t>–</a:t>
            </a:r>
            <a:r>
              <a:rPr lang="en-US" baseline="0" dirty="0" smtClean="0"/>
              <a:t> one where you focus on the code and the integration points, and less on optimizing the plumbing.</a:t>
            </a:r>
          </a:p>
          <a:p>
            <a:pPr defTabSz="914400">
              <a:spcBef>
                <a:spcPts val="0"/>
              </a:spcBef>
            </a:pPr>
            <a:endParaRPr lang="en-US" baseline="0" dirty="0" smtClean="0"/>
          </a:p>
          <a:p>
            <a:pPr defTabSz="914400">
              <a:spcBef>
                <a:spcPts val="0"/>
              </a:spcBef>
            </a:pPr>
            <a:r>
              <a:rPr dirty="0" smtClean="0"/>
              <a:t>Now</a:t>
            </a:r>
            <a:r>
              <a:rPr dirty="0"/>
              <a:t>, when it comes to implementing a microservice you lots of choices from the programming language used to the runtime options. Any programming language can be used – Java, python, ruby, javascript with nodejs, scala, swift, and go are all popular options. In theory, every microservice can be implemented in a different programming language. This may not be a good idea based on your staffing and their skills but it is common for multiple programming languages to be used in cloud applications. </a:t>
            </a:r>
          </a:p>
          <a:p>
            <a:pPr defTabSz="914400">
              <a:spcBef>
                <a:spcPts val="0"/>
              </a:spcBef>
            </a:pPr>
            <a:endParaRPr dirty="0"/>
          </a:p>
          <a:p>
            <a:pPr defTabSz="914400">
              <a:spcBef>
                <a:spcPts val="0"/>
              </a:spcBef>
            </a:pPr>
            <a:r>
              <a:rPr dirty="0"/>
              <a:t>For runtimes, you likewise have choices depending on how much control over the environment you need and on the charactertic of the service itself. </a:t>
            </a:r>
          </a:p>
          <a:p>
            <a:pPr defTabSz="914400">
              <a:spcBef>
                <a:spcPts val="0"/>
              </a:spcBef>
            </a:pPr>
            <a:endParaRPr dirty="0"/>
          </a:p>
          <a:p>
            <a:pPr defTabSz="914400">
              <a:spcBef>
                <a:spcPts val="0"/>
              </a:spcBef>
            </a:pPr>
            <a:r>
              <a:rPr dirty="0"/>
              <a:t>At the “ease of getting started” side we have serverless, event-driven environments like Open Whisk. These are suitable for data transformations triggered by events, time based transactions like aggregating data from multiple sources on a daily or periodic basis, and so-called “stored procedure as a service” type access to an underlying data store. </a:t>
            </a:r>
          </a:p>
          <a:p>
            <a:pPr defTabSz="914400">
              <a:spcBef>
                <a:spcPts val="0"/>
              </a:spcBef>
            </a:pPr>
            <a:endParaRPr dirty="0"/>
          </a:p>
          <a:p>
            <a:pPr defTabSz="914400">
              <a:spcBef>
                <a:spcPts val="0"/>
              </a:spcBef>
            </a:pPr>
            <a:r>
              <a:rPr dirty="0"/>
              <a:t>Serverless environments like Open Whisk provide “functions as a service” and completely remove any need to control or specify the runtime environment other than the programming language and way events are triggered. </a:t>
            </a:r>
          </a:p>
          <a:p>
            <a:pPr defTabSz="914400">
              <a:spcBef>
                <a:spcPts val="0"/>
              </a:spcBef>
            </a:pPr>
            <a:endParaRPr dirty="0"/>
          </a:p>
          <a:p>
            <a:pPr defTabSz="914400">
              <a:spcBef>
                <a:spcPts val="0"/>
              </a:spcBef>
            </a:pPr>
            <a:r>
              <a:rPr dirty="0"/>
              <a:t>You could model a microservice as a application using a PaaS like Cloud Foundry. This gives you some control of the runtime size and capabilities and lets the microservice be ”always on” and not have the startup costs of typical serverless Functions as a Service. </a:t>
            </a:r>
          </a:p>
          <a:p>
            <a:pPr defTabSz="914400">
              <a:spcBef>
                <a:spcPts val="0"/>
              </a:spcBef>
            </a:pPr>
            <a:endParaRPr dirty="0"/>
          </a:p>
          <a:p>
            <a:pPr defTabSz="914400">
              <a:spcBef>
                <a:spcPts val="0"/>
              </a:spcBef>
            </a:pPr>
            <a:r>
              <a:rPr dirty="0"/>
              <a:t>Containers provide a portable and consistent delivery mechanism for a microservice without having to manage all the underlying OS details. Technologies like Docker and Kubernetes provide mechanisms for  isolation, location independence, scalability, and resilience for microservices giving you more control over the OS environment the service is running in.</a:t>
            </a:r>
          </a:p>
          <a:p>
            <a:pPr defTabSz="914400">
              <a:spcBef>
                <a:spcPts val="0"/>
              </a:spcBef>
            </a:pPr>
            <a:endParaRPr dirty="0"/>
          </a:p>
          <a:p>
            <a:pPr defTabSz="914400">
              <a:spcBef>
                <a:spcPts val="0"/>
              </a:spcBef>
            </a:pPr>
            <a:r>
              <a:rPr dirty="0"/>
              <a:t>Finally, VMs and bare metal services give you near complete control of the environment and the most flexibility to scale the performance of the service. </a:t>
            </a:r>
          </a:p>
        </p:txBody>
      </p:sp>
    </p:spTree>
    <p:extLst>
      <p:ext uri="{BB962C8B-B14F-4D97-AF65-F5344CB8AC3E}">
        <p14:creationId xmlns:p14="http://schemas.microsoft.com/office/powerpoint/2010/main" val="165965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8368"/>
            <a:ext cx="9106888" cy="5097072"/>
          </a:xfrm>
          <a:prstGeom prst="rect">
            <a:avLst/>
          </a:prstGeom>
          <a:solidFill>
            <a:srgbClr val="000000"/>
          </a:solidFill>
          <a:ln>
            <a:noFill/>
          </a:ln>
        </p:spPr>
      </p:pic>
      <p:sp>
        <p:nvSpPr>
          <p:cNvPr id="16" name="Shape 16"/>
          <p:cNvSpPr/>
          <p:nvPr/>
        </p:nvSpPr>
        <p:spPr>
          <a:xfrm>
            <a:off x="0" y="856485"/>
            <a:ext cx="9144000" cy="4288972"/>
          </a:xfrm>
          <a:prstGeom prst="rect">
            <a:avLst/>
          </a:prstGeom>
          <a:gradFill>
            <a:gsLst>
              <a:gs pos="0">
                <a:srgbClr val="000000">
                  <a:alpha val="784"/>
                </a:srgbClr>
              </a:gs>
              <a:gs pos="100000">
                <a:schemeClr val="dk1"/>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1013" b="0" i="0" u="none" strike="noStrike" cap="none" dirty="0">
              <a:solidFill>
                <a:schemeClr val="lt1"/>
              </a:solidFill>
              <a:latin typeface="IBM Plex Sans Regular" charset="0"/>
              <a:ea typeface="IBM Plex Sans Regular" charset="0"/>
              <a:cs typeface="IBM Plex Sans Regular" charset="0"/>
              <a:sym typeface="Arial"/>
            </a:endParaRPr>
          </a:p>
        </p:txBody>
      </p:sp>
      <p:sp>
        <p:nvSpPr>
          <p:cNvPr id="17" name="Shape 17"/>
          <p:cNvSpPr/>
          <p:nvPr/>
        </p:nvSpPr>
        <p:spPr>
          <a:xfrm>
            <a:off x="0" y="0"/>
            <a:ext cx="9144000" cy="5145456"/>
          </a:xfrm>
          <a:prstGeom prst="rect">
            <a:avLst/>
          </a:prstGeom>
          <a:solidFill>
            <a:schemeClr val="dk1">
              <a:alpha val="73725"/>
            </a:schemeClr>
          </a:solidFill>
          <a:ln>
            <a:noFill/>
          </a:ln>
        </p:spPr>
        <p:txBody>
          <a:bodyPr wrap="square" lIns="91425" tIns="45700" rIns="91425" bIns="45700" anchor="ctr" anchorCtr="0">
            <a:noAutofit/>
          </a:bodyPr>
          <a:lstStyle/>
          <a:p>
            <a:pPr marL="0" marR="0" lvl="0" indent="0" algn="ctr" rtl="0">
              <a:spcBef>
                <a:spcPts val="0"/>
              </a:spcBef>
              <a:buNone/>
            </a:pPr>
            <a:endParaRPr sz="1013" b="0" i="0" u="none" strike="noStrike" cap="none" dirty="0">
              <a:solidFill>
                <a:schemeClr val="lt1"/>
              </a:solidFill>
              <a:latin typeface="IBM Plex Sans Regular" charset="0"/>
              <a:ea typeface="IBM Plex Sans Regular" charset="0"/>
              <a:cs typeface="IBM Plex Sans Regular" charset="0"/>
              <a:sym typeface="Arial"/>
            </a:endParaRPr>
          </a:p>
        </p:txBody>
      </p:sp>
      <p:sp>
        <p:nvSpPr>
          <p:cNvPr id="18" name="Shape 18"/>
          <p:cNvSpPr txBox="1">
            <a:spLocks noGrp="1"/>
          </p:cNvSpPr>
          <p:nvPr>
            <p:ph type="title"/>
          </p:nvPr>
        </p:nvSpPr>
        <p:spPr>
          <a:xfrm>
            <a:off x="623888" y="1282304"/>
            <a:ext cx="7886700" cy="2139553"/>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2"/>
              </a:buClr>
              <a:buSzPts val="4500"/>
              <a:buFont typeface="Arial"/>
              <a:buNone/>
              <a:defRPr sz="45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9" name="Shape 19"/>
          <p:cNvSpPr txBox="1">
            <a:spLocks noGrp="1"/>
          </p:cNvSpPr>
          <p:nvPr>
            <p:ph type="body" idx="1"/>
          </p:nvPr>
        </p:nvSpPr>
        <p:spPr>
          <a:xfrm>
            <a:off x="623888" y="3442098"/>
            <a:ext cx="7886700" cy="112514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1"/>
              </a:buClr>
              <a:buSzPts val="1800"/>
              <a:buFont typeface="Arial"/>
              <a:buNone/>
              <a:defRPr sz="1800" b="0" i="0" u="none" strike="noStrike" cap="none">
                <a:solidFill>
                  <a:schemeClr val="lt1"/>
                </a:solidFill>
                <a:latin typeface="IBM Plex Sans Regular" charset="0"/>
                <a:ea typeface="IBM Plex Sans Regular" charset="0"/>
                <a:cs typeface="IBM Plex Sans Regular" charset="0"/>
                <a:sym typeface="Arial"/>
              </a:defRPr>
            </a:lvl1pPr>
            <a:lvl2pPr marL="342900" marR="0" lvl="1" indent="0" algn="l" rtl="0">
              <a:lnSpc>
                <a:spcPct val="100000"/>
              </a:lnSpc>
              <a:spcBef>
                <a:spcPts val="11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2pPr>
            <a:lvl3pPr marL="685800" marR="0" lvl="2" indent="0" algn="l" rtl="0">
              <a:lnSpc>
                <a:spcPct val="100000"/>
              </a:lnSpc>
              <a:spcBef>
                <a:spcPts val="1100"/>
              </a:spcBef>
              <a:spcAft>
                <a:spcPts val="0"/>
              </a:spcAft>
              <a:buClr>
                <a:srgbClr val="888888"/>
              </a:buClr>
              <a:buSzPts val="1350"/>
              <a:buFont typeface="Arial"/>
              <a:buNone/>
              <a:defRPr sz="1350" b="0" i="0" u="none" strike="noStrike" cap="none">
                <a:solidFill>
                  <a:srgbClr val="888888"/>
                </a:solidFill>
                <a:latin typeface="Arial"/>
                <a:ea typeface="Arial"/>
                <a:cs typeface="Arial"/>
                <a:sym typeface="Arial"/>
              </a:defRPr>
            </a:lvl3pPr>
            <a:lvl4pPr marL="1028700" marR="0" lvl="3" indent="0" algn="l" rtl="0">
              <a:lnSpc>
                <a:spcPct val="100000"/>
              </a:lnSpc>
              <a:spcBef>
                <a:spcPts val="11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1371600" marR="0" lvl="4" indent="0" algn="l" rtl="0">
              <a:lnSpc>
                <a:spcPct val="100000"/>
              </a:lnSpc>
              <a:spcBef>
                <a:spcPts val="11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1714500" marR="0" lvl="5" indent="0" algn="l" rtl="0">
              <a:spcBef>
                <a:spcPts val="240"/>
              </a:spcBef>
              <a:buClr>
                <a:srgbClr val="888888"/>
              </a:buClr>
              <a:buSzPts val="1200"/>
              <a:buFont typeface="Arial"/>
              <a:buNone/>
              <a:defRPr sz="1200" b="0" i="0" u="none" strike="noStrike" cap="none">
                <a:solidFill>
                  <a:srgbClr val="888888"/>
                </a:solidFill>
                <a:latin typeface="Arial"/>
                <a:ea typeface="Arial"/>
                <a:cs typeface="Arial"/>
                <a:sym typeface="Arial"/>
              </a:defRPr>
            </a:lvl6pPr>
            <a:lvl7pPr marL="2057400" marR="0" lvl="6" indent="0" algn="l" rtl="0">
              <a:spcBef>
                <a:spcPts val="240"/>
              </a:spcBef>
              <a:buClr>
                <a:srgbClr val="888888"/>
              </a:buClr>
              <a:buSzPts val="1200"/>
              <a:buFont typeface="Arial"/>
              <a:buNone/>
              <a:defRPr sz="1200" b="0" i="0" u="none" strike="noStrike" cap="none">
                <a:solidFill>
                  <a:srgbClr val="888888"/>
                </a:solidFill>
                <a:latin typeface="Arial"/>
                <a:ea typeface="Arial"/>
                <a:cs typeface="Arial"/>
                <a:sym typeface="Arial"/>
              </a:defRPr>
            </a:lvl7pPr>
            <a:lvl8pPr marL="2400300" marR="0" lvl="7" indent="0" algn="l" rtl="0">
              <a:spcBef>
                <a:spcPts val="240"/>
              </a:spcBef>
              <a:buClr>
                <a:srgbClr val="888888"/>
              </a:buClr>
              <a:buSzPts val="1200"/>
              <a:buFont typeface="Arial"/>
              <a:buNone/>
              <a:defRPr sz="1200" b="0" i="0" u="none" strike="noStrike" cap="none">
                <a:solidFill>
                  <a:srgbClr val="888888"/>
                </a:solidFill>
                <a:latin typeface="Arial"/>
                <a:ea typeface="Arial"/>
                <a:cs typeface="Arial"/>
                <a:sym typeface="Arial"/>
              </a:defRPr>
            </a:lvl8pPr>
            <a:lvl9pPr marL="2743200" marR="0" lvl="8" indent="0" algn="l" rtl="0">
              <a:spcBef>
                <a:spcPts val="240"/>
              </a:spcBef>
              <a:buClr>
                <a:srgbClr val="888888"/>
              </a:buClr>
              <a:buSzPts val="1200"/>
              <a:buFont typeface="Arial"/>
              <a:buNone/>
              <a:defRPr sz="1200" b="0" i="0" u="none" strike="noStrike" cap="none">
                <a:solidFill>
                  <a:srgbClr val="888888"/>
                </a:solidFill>
                <a:latin typeface="Arial"/>
                <a:ea typeface="Arial"/>
                <a:cs typeface="Arial"/>
                <a:sym typeface="Arial"/>
              </a:defRPr>
            </a:lvl9pPr>
          </a:lstStyle>
          <a:p>
            <a:endParaRPr dirty="0"/>
          </a:p>
        </p:txBody>
      </p:sp>
      <p:sp>
        <p:nvSpPr>
          <p:cNvPr id="20" name="Shape 20"/>
          <p:cNvSpPr/>
          <p:nvPr/>
        </p:nvSpPr>
        <p:spPr>
          <a:xfrm>
            <a:off x="136073" y="4787663"/>
            <a:ext cx="1659504" cy="276999"/>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600" b="0" i="0" u="none" strike="noStrike" cap="none">
                <a:solidFill>
                  <a:schemeClr val="lt1"/>
                </a:solidFill>
                <a:latin typeface="Arimo"/>
                <a:ea typeface="Arimo"/>
                <a:cs typeface="Arimo"/>
                <a:sym typeface="Arimo"/>
              </a:rPr>
              <a:t>© 2017 IBM Corporation</a:t>
            </a:r>
            <a:br>
              <a:rPr lang="en-US" sz="600" b="0" i="0" u="none" strike="noStrike" cap="none">
                <a:solidFill>
                  <a:schemeClr val="lt1"/>
                </a:solidFill>
                <a:latin typeface="Arimo"/>
                <a:ea typeface="Arimo"/>
                <a:cs typeface="Arimo"/>
                <a:sym typeface="Arimo"/>
              </a:rPr>
            </a:br>
            <a:r>
              <a:rPr lang="en-US" sz="600" b="0" i="0" u="none" strike="noStrike" cap="none">
                <a:solidFill>
                  <a:schemeClr val="lt1"/>
                </a:solidFill>
                <a:latin typeface="Arimo"/>
                <a:ea typeface="Arimo"/>
                <a:cs typeface="Arimo"/>
                <a:sym typeface="Arimo"/>
              </a:rPr>
              <a:t>IBM and Oath Confidential</a:t>
            </a:r>
          </a:p>
        </p:txBody>
      </p:sp>
      <p:pic>
        <p:nvPicPr>
          <p:cNvPr id="21" name="Shape 2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8431082" y="176221"/>
            <a:ext cx="527333" cy="201442"/>
          </a:xfrm>
          <a:prstGeom prst="rect">
            <a:avLst/>
          </a:prstGeom>
          <a:noFill/>
          <a:ln>
            <a:noFill/>
          </a:ln>
        </p:spPr>
      </p:pic>
      <p:cxnSp>
        <p:nvCxnSpPr>
          <p:cNvPr id="22" name="Shape 22"/>
          <p:cNvCxnSpPr/>
          <p:nvPr/>
        </p:nvCxnSpPr>
        <p:spPr>
          <a:xfrm>
            <a:off x="8353746" y="141906"/>
            <a:ext cx="0" cy="270093"/>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Shape 143"/>
        <p:cNvGrpSpPr/>
        <p:nvPr/>
      </p:nvGrpSpPr>
      <p:grpSpPr>
        <a:xfrm>
          <a:off x="0" y="0"/>
          <a:ext cx="0" cy="0"/>
          <a:chOff x="0" y="0"/>
          <a:chExt cx="0" cy="0"/>
        </a:xfrm>
      </p:grpSpPr>
      <p:sp>
        <p:nvSpPr>
          <p:cNvPr id="144" name="Shape 144"/>
          <p:cNvSpPr>
            <a:spLocks noGrp="1"/>
          </p:cNvSpPr>
          <p:nvPr>
            <p:ph type="pic" idx="2"/>
          </p:nvPr>
        </p:nvSpPr>
        <p:spPr>
          <a:xfrm>
            <a:off x="4572000" y="0"/>
            <a:ext cx="4572000" cy="514350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45" name="Shape 145"/>
          <p:cNvSpPr txBox="1">
            <a:spLocks noGrp="1"/>
          </p:cNvSpPr>
          <p:nvPr>
            <p:ph type="title"/>
          </p:nvPr>
        </p:nvSpPr>
        <p:spPr>
          <a:xfrm>
            <a:off x="228600" y="411480"/>
            <a:ext cx="4114800" cy="64008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46" name="Shape 146"/>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47" name="Shape 147"/>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48" name="Shape 148"/>
          <p:cNvSpPr txBox="1">
            <a:spLocks noGrp="1"/>
          </p:cNvSpPr>
          <p:nvPr>
            <p:ph type="body" idx="1"/>
          </p:nvPr>
        </p:nvSpPr>
        <p:spPr>
          <a:xfrm>
            <a:off x="228600" y="201168"/>
            <a:ext cx="4114800" cy="30003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100"/>
              <a:buFont typeface="Arial"/>
              <a:buNone/>
              <a:defRPr sz="11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49" name="Shape 149"/>
          <p:cNvSpPr txBox="1">
            <a:spLocks noGrp="1"/>
          </p:cNvSpPr>
          <p:nvPr>
            <p:ph type="body" idx="3"/>
          </p:nvPr>
        </p:nvSpPr>
        <p:spPr>
          <a:xfrm>
            <a:off x="228600" y="1097280"/>
            <a:ext cx="4114800" cy="35858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ction, title, text (two columns), half-image">
    <p:spTree>
      <p:nvGrpSpPr>
        <p:cNvPr id="1" name="Shape 150"/>
        <p:cNvGrpSpPr/>
        <p:nvPr/>
      </p:nvGrpSpPr>
      <p:grpSpPr>
        <a:xfrm>
          <a:off x="0" y="0"/>
          <a:ext cx="0" cy="0"/>
          <a:chOff x="0" y="0"/>
          <a:chExt cx="0" cy="0"/>
        </a:xfrm>
      </p:grpSpPr>
      <p:sp>
        <p:nvSpPr>
          <p:cNvPr id="151" name="Shape 151"/>
          <p:cNvSpPr>
            <a:spLocks noGrp="1"/>
          </p:cNvSpPr>
          <p:nvPr>
            <p:ph type="pic" idx="2"/>
          </p:nvPr>
        </p:nvSpPr>
        <p:spPr>
          <a:xfrm>
            <a:off x="4572000" y="0"/>
            <a:ext cx="4572000" cy="514350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52" name="Shape 152"/>
          <p:cNvSpPr txBox="1">
            <a:spLocks noGrp="1"/>
          </p:cNvSpPr>
          <p:nvPr>
            <p:ph type="title"/>
          </p:nvPr>
        </p:nvSpPr>
        <p:spPr>
          <a:xfrm>
            <a:off x="228600" y="201168"/>
            <a:ext cx="4114800" cy="64008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53" name="Shape 153"/>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54" name="Shape 154"/>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55" name="Shape 155"/>
          <p:cNvSpPr txBox="1">
            <a:spLocks noGrp="1"/>
          </p:cNvSpPr>
          <p:nvPr>
            <p:ph type="body" idx="1"/>
          </p:nvPr>
        </p:nvSpPr>
        <p:spPr>
          <a:xfrm>
            <a:off x="228600" y="1097279"/>
            <a:ext cx="1828800" cy="35858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56" name="Shape 156"/>
          <p:cNvSpPr txBox="1">
            <a:spLocks noGrp="1"/>
          </p:cNvSpPr>
          <p:nvPr>
            <p:ph type="body" idx="3"/>
          </p:nvPr>
        </p:nvSpPr>
        <p:spPr>
          <a:xfrm>
            <a:off x="2514600" y="1097279"/>
            <a:ext cx="1828800" cy="35858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text (two narrow columns)">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28600" y="1033272"/>
            <a:ext cx="4114800" cy="356616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59" name="Shape 159"/>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60" name="Shape 160"/>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61" name="Shape 161"/>
          <p:cNvSpPr txBox="1">
            <a:spLocks noGrp="1"/>
          </p:cNvSpPr>
          <p:nvPr>
            <p:ph type="body" idx="1"/>
          </p:nvPr>
        </p:nvSpPr>
        <p:spPr>
          <a:xfrm>
            <a:off x="4800600" y="1097280"/>
            <a:ext cx="1828800" cy="35014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62" name="Shape 162"/>
          <p:cNvSpPr txBox="1">
            <a:spLocks noGrp="1"/>
          </p:cNvSpPr>
          <p:nvPr>
            <p:ph type="body" idx="2"/>
          </p:nvPr>
        </p:nvSpPr>
        <p:spPr>
          <a:xfrm>
            <a:off x="228600" y="201168"/>
            <a:ext cx="4114800" cy="30003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100"/>
              <a:buFont typeface="Arial"/>
              <a:buNone/>
              <a:defRPr sz="11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63" name="Shape 163"/>
          <p:cNvSpPr txBox="1">
            <a:spLocks noGrp="1"/>
          </p:cNvSpPr>
          <p:nvPr>
            <p:ph type="body" idx="3"/>
          </p:nvPr>
        </p:nvSpPr>
        <p:spPr>
          <a:xfrm>
            <a:off x="7086600" y="1097280"/>
            <a:ext cx="1828800" cy="35014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text (dark background)">
    <p:spTree>
      <p:nvGrpSpPr>
        <p:cNvPr id="1" name="Shape 164"/>
        <p:cNvGrpSpPr/>
        <p:nvPr/>
      </p:nvGrpSpPr>
      <p:grpSpPr>
        <a:xfrm>
          <a:off x="0" y="0"/>
          <a:ext cx="0" cy="0"/>
          <a:chOff x="0" y="0"/>
          <a:chExt cx="0" cy="0"/>
        </a:xfrm>
      </p:grpSpPr>
      <p:sp>
        <p:nvSpPr>
          <p:cNvPr id="165" name="Shape 165"/>
          <p:cNvSpPr/>
          <p:nvPr/>
        </p:nvSpPr>
        <p:spPr>
          <a:xfrm>
            <a:off x="4572000" y="0"/>
            <a:ext cx="4572000" cy="5143500"/>
          </a:xfrm>
          <a:prstGeom prst="rect">
            <a:avLst/>
          </a:prstGeom>
          <a:solidFill>
            <a:schemeClr val="dk1"/>
          </a:solidFill>
          <a:ln>
            <a:noFill/>
          </a:ln>
        </p:spPr>
        <p:txBody>
          <a:bodyPr wrap="square" lIns="0" tIns="0" rIns="0" bIns="0" anchor="ctr" anchorCtr="0">
            <a:noAutofit/>
          </a:bodyPr>
          <a:lstStyle/>
          <a:p>
            <a:pPr marL="0" marR="0" lvl="0" indent="0" algn="ctr" rtl="0">
              <a:spcBef>
                <a:spcPts val="0"/>
              </a:spcBef>
              <a:buNone/>
            </a:pPr>
            <a:endParaRPr sz="1200" b="0" i="0" dirty="0">
              <a:solidFill>
                <a:srgbClr val="FFFFFF"/>
              </a:solidFill>
              <a:latin typeface="IBM Plex Sans Regular" charset="0"/>
              <a:ea typeface="IBM Plex Sans Regular" charset="0"/>
              <a:cs typeface="IBM Plex Sans Regular" charset="0"/>
              <a:sym typeface="Arial"/>
            </a:endParaRPr>
          </a:p>
        </p:txBody>
      </p:sp>
      <p:sp>
        <p:nvSpPr>
          <p:cNvPr id="166" name="Shape 166"/>
          <p:cNvSpPr txBox="1">
            <a:spLocks noGrp="1"/>
          </p:cNvSpPr>
          <p:nvPr>
            <p:ph type="title"/>
          </p:nvPr>
        </p:nvSpPr>
        <p:spPr>
          <a:xfrm>
            <a:off x="228600" y="1033272"/>
            <a:ext cx="4114800" cy="356616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67" name="Shape 167"/>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68" name="Shape 168"/>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69" name="Shape 169"/>
          <p:cNvSpPr txBox="1">
            <a:spLocks noGrp="1"/>
          </p:cNvSpPr>
          <p:nvPr>
            <p:ph type="body" idx="1"/>
          </p:nvPr>
        </p:nvSpPr>
        <p:spPr>
          <a:xfrm>
            <a:off x="4800600" y="1124712"/>
            <a:ext cx="4114800" cy="35014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70" name="Shape 170"/>
          <p:cNvSpPr txBox="1">
            <a:spLocks noGrp="1"/>
          </p:cNvSpPr>
          <p:nvPr>
            <p:ph type="body" idx="2"/>
          </p:nvPr>
        </p:nvSpPr>
        <p:spPr>
          <a:xfrm>
            <a:off x="228600" y="201168"/>
            <a:ext cx="4114800" cy="30003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100"/>
              <a:buFont typeface="Arial"/>
              <a:buNone/>
              <a:defRPr sz="11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half-blank area">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228600" y="201168"/>
            <a:ext cx="4114800" cy="4402899"/>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73" name="Shape 173"/>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74" name="Shape 174"/>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insight, text, boxes">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4572001" y="2571750"/>
            <a:ext cx="4572000" cy="2571750"/>
          </a:xfrm>
          <a:prstGeom prst="rect">
            <a:avLst/>
          </a:prstGeom>
          <a:solidFill>
            <a:schemeClr val="accent2"/>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77" name="Shape 177"/>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78" name="Shape 178"/>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79" name="Shape 179"/>
          <p:cNvSpPr txBox="1">
            <a:spLocks noGrp="1"/>
          </p:cNvSpPr>
          <p:nvPr>
            <p:ph type="body" idx="2"/>
          </p:nvPr>
        </p:nvSpPr>
        <p:spPr>
          <a:xfrm>
            <a:off x="228600" y="182880"/>
            <a:ext cx="4114800" cy="30003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0" name="Shape 180"/>
          <p:cNvSpPr txBox="1">
            <a:spLocks noGrp="1"/>
          </p:cNvSpPr>
          <p:nvPr>
            <p:ph type="body" idx="3"/>
          </p:nvPr>
        </p:nvSpPr>
        <p:spPr>
          <a:xfrm>
            <a:off x="228600" y="1097280"/>
            <a:ext cx="4114800" cy="3488731"/>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1" name="Shape 181"/>
          <p:cNvSpPr txBox="1">
            <a:spLocks noGrp="1"/>
          </p:cNvSpPr>
          <p:nvPr>
            <p:ph type="body" idx="4"/>
          </p:nvPr>
        </p:nvSpPr>
        <p:spPr>
          <a:xfrm>
            <a:off x="6858000" y="0"/>
            <a:ext cx="2286000" cy="2571750"/>
          </a:xfrm>
          <a:prstGeom prst="rect">
            <a:avLst/>
          </a:prstGeom>
          <a:solidFill>
            <a:schemeClr val="lt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2" name="Shape 182"/>
          <p:cNvSpPr txBox="1">
            <a:spLocks noGrp="1"/>
          </p:cNvSpPr>
          <p:nvPr>
            <p:ph type="body" idx="5"/>
          </p:nvPr>
        </p:nvSpPr>
        <p:spPr>
          <a:xfrm>
            <a:off x="4572000" y="0"/>
            <a:ext cx="2286000" cy="2571750"/>
          </a:xfrm>
          <a:prstGeom prst="rect">
            <a:avLst/>
          </a:prstGeom>
          <a:solidFill>
            <a:schemeClr val="accent3"/>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oxes (3 med, 2 small)">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4572001" y="2571750"/>
            <a:ext cx="4572000" cy="2571750"/>
          </a:xfrm>
          <a:prstGeom prst="rect">
            <a:avLst/>
          </a:prstGeom>
          <a:solidFill>
            <a:schemeClr val="accent3"/>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5" name="Shape 185"/>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86" name="Shape 186"/>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87" name="Shape 187"/>
          <p:cNvSpPr txBox="1">
            <a:spLocks noGrp="1"/>
          </p:cNvSpPr>
          <p:nvPr>
            <p:ph type="body" idx="2"/>
          </p:nvPr>
        </p:nvSpPr>
        <p:spPr>
          <a:xfrm>
            <a:off x="6858000" y="0"/>
            <a:ext cx="2286000" cy="2571750"/>
          </a:xfrm>
          <a:prstGeom prst="rect">
            <a:avLst/>
          </a:prstGeom>
          <a:solidFill>
            <a:schemeClr val="dk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8" name="Shape 188"/>
          <p:cNvSpPr txBox="1">
            <a:spLocks noGrp="1"/>
          </p:cNvSpPr>
          <p:nvPr>
            <p:ph type="body" idx="3"/>
          </p:nvPr>
        </p:nvSpPr>
        <p:spPr>
          <a:xfrm>
            <a:off x="4572000" y="0"/>
            <a:ext cx="2286000" cy="2571750"/>
          </a:xfrm>
          <a:prstGeom prst="rect">
            <a:avLst/>
          </a:prstGeom>
          <a:solidFill>
            <a:srgbClr val="757575"/>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9" name="Shape 189"/>
          <p:cNvSpPr txBox="1">
            <a:spLocks noGrp="1"/>
          </p:cNvSpPr>
          <p:nvPr>
            <p:ph type="body" idx="4"/>
          </p:nvPr>
        </p:nvSpPr>
        <p:spPr>
          <a:xfrm>
            <a:off x="0" y="2571750"/>
            <a:ext cx="4572000" cy="2111375"/>
          </a:xfrm>
          <a:prstGeom prst="rect">
            <a:avLst/>
          </a:prstGeom>
          <a:solidFill>
            <a:schemeClr val="dk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0" name="Shape 190"/>
          <p:cNvSpPr txBox="1">
            <a:spLocks noGrp="1"/>
          </p:cNvSpPr>
          <p:nvPr>
            <p:ph type="title"/>
          </p:nvPr>
        </p:nvSpPr>
        <p:spPr>
          <a:xfrm>
            <a:off x="-1" y="-1"/>
            <a:ext cx="4571999" cy="2571751"/>
          </a:xfrm>
          <a:prstGeom prst="rect">
            <a:avLst/>
          </a:prstGeom>
          <a:solidFill>
            <a:schemeClr val="accent2"/>
          </a:solid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oxes (1 large, 4 small)">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7998" y="2571750"/>
            <a:ext cx="2286000" cy="2571750"/>
          </a:xfrm>
          <a:prstGeom prst="rect">
            <a:avLst/>
          </a:prstGeom>
          <a:solidFill>
            <a:schemeClr val="accent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3" name="Shape 193"/>
          <p:cNvSpPr txBox="1">
            <a:spLocks noGrp="1"/>
          </p:cNvSpPr>
          <p:nvPr>
            <p:ph type="body" idx="2"/>
          </p:nvPr>
        </p:nvSpPr>
        <p:spPr>
          <a:xfrm>
            <a:off x="2286000" y="2571750"/>
            <a:ext cx="2286000" cy="2571750"/>
          </a:xfrm>
          <a:prstGeom prst="rect">
            <a:avLst/>
          </a:prstGeom>
          <a:solidFill>
            <a:schemeClr val="accent3"/>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4" name="Shape 194"/>
          <p:cNvSpPr txBox="1">
            <a:spLocks noGrp="1"/>
          </p:cNvSpPr>
          <p:nvPr>
            <p:ph type="body" idx="3"/>
          </p:nvPr>
        </p:nvSpPr>
        <p:spPr>
          <a:xfrm>
            <a:off x="4572001" y="2571750"/>
            <a:ext cx="2285997" cy="2571750"/>
          </a:xfrm>
          <a:prstGeom prst="rect">
            <a:avLst/>
          </a:prstGeom>
          <a:solidFill>
            <a:schemeClr val="accent2"/>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5" name="Shape 195"/>
          <p:cNvSpPr txBox="1">
            <a:spLocks noGrp="1"/>
          </p:cNvSpPr>
          <p:nvPr>
            <p:ph type="body" idx="4"/>
          </p:nvPr>
        </p:nvSpPr>
        <p:spPr>
          <a:xfrm>
            <a:off x="0" y="2571750"/>
            <a:ext cx="2286000" cy="2571750"/>
          </a:xfrm>
          <a:prstGeom prst="rect">
            <a:avLst/>
          </a:prstGeom>
          <a:solidFill>
            <a:schemeClr val="lt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6" name="Shape 196"/>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97" name="Shape 197"/>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98" name="Shape 198"/>
          <p:cNvSpPr txBox="1">
            <a:spLocks noGrp="1"/>
          </p:cNvSpPr>
          <p:nvPr>
            <p:ph type="title"/>
          </p:nvPr>
        </p:nvSpPr>
        <p:spPr>
          <a:xfrm>
            <a:off x="-1" y="-1"/>
            <a:ext cx="9143999" cy="2571751"/>
          </a:xfrm>
          <a:prstGeom prst="rect">
            <a:avLst/>
          </a:prstGeom>
          <a:solidFill>
            <a:schemeClr val="dk1"/>
          </a:solidFill>
          <a:ln>
            <a:noFill/>
          </a:ln>
        </p:spPr>
        <p:txBody>
          <a:bodyPr wrap="square" lIns="91425" tIns="91425" rIns="91425" bIns="91425" anchor="t" anchorCtr="0"/>
          <a:lstStyle>
            <a:lvl1pPr marL="0" marR="0" lvl="0" indent="0" algn="l" rtl="0">
              <a:lnSpc>
                <a:spcPct val="90000"/>
              </a:lnSpc>
              <a:spcBef>
                <a:spcPts val="0"/>
              </a:spcBef>
              <a:buClr>
                <a:schemeClr val="lt2"/>
              </a:buClr>
              <a:buSzPts val="4800"/>
              <a:buFont typeface="Arial"/>
              <a:buNone/>
              <a:defRPr sz="48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black box) over image(s)">
    <p:spTree>
      <p:nvGrpSpPr>
        <p:cNvPr id="1" name="Shape 199"/>
        <p:cNvGrpSpPr/>
        <p:nvPr/>
      </p:nvGrpSpPr>
      <p:grpSpPr>
        <a:xfrm>
          <a:off x="0" y="0"/>
          <a:ext cx="0" cy="0"/>
          <a:chOff x="0" y="0"/>
          <a:chExt cx="0" cy="0"/>
        </a:xfrm>
      </p:grpSpPr>
      <p:sp>
        <p:nvSpPr>
          <p:cNvPr id="200" name="Shape 200"/>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01" name="Shape 201"/>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02" name="Shape 202"/>
          <p:cNvSpPr txBox="1">
            <a:spLocks noGrp="1"/>
          </p:cNvSpPr>
          <p:nvPr>
            <p:ph type="title"/>
          </p:nvPr>
        </p:nvSpPr>
        <p:spPr>
          <a:xfrm>
            <a:off x="-1" y="-1"/>
            <a:ext cx="9143999" cy="1290639"/>
          </a:xfrm>
          <a:prstGeom prst="rect">
            <a:avLst/>
          </a:prstGeom>
          <a:solidFill>
            <a:schemeClr val="dk1"/>
          </a:solid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ext (black box) over image(s)">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0" y="2857500"/>
            <a:ext cx="2286000" cy="2286000"/>
          </a:xfrm>
          <a:prstGeom prst="rect">
            <a:avLst/>
          </a:prstGeom>
          <a:solidFill>
            <a:schemeClr val="dk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9538"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2pPr>
            <a:lvl3pPr marL="396875" marR="0" lvl="2" indent="-1174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3pPr>
            <a:lvl4pPr marL="625475" marR="0" lvl="3" indent="-1047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4pPr>
            <a:lvl5pPr marL="803275" marR="0" lvl="4" indent="-1174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05" name="Shape 205"/>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06" name="Shape 206"/>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act, number, half-image (bleed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28600" y="210312"/>
            <a:ext cx="4114800" cy="10038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8" name="Shape 28"/>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9" name="Shape 29"/>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u="none" strike="noStrike" cap="none">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30" name="Shape 30"/>
          <p:cNvSpPr txBox="1">
            <a:spLocks noGrp="1"/>
          </p:cNvSpPr>
          <p:nvPr>
            <p:ph type="body" idx="1"/>
          </p:nvPr>
        </p:nvSpPr>
        <p:spPr>
          <a:xfrm>
            <a:off x="228600" y="1554480"/>
            <a:ext cx="4114800" cy="310896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9600"/>
              <a:buFont typeface="Arial"/>
              <a:buNone/>
              <a:defRPr sz="9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1" name="Shape 31"/>
          <p:cNvSpPr>
            <a:spLocks noGrp="1"/>
          </p:cNvSpPr>
          <p:nvPr>
            <p:ph type="pic" idx="2"/>
          </p:nvPr>
        </p:nvSpPr>
        <p:spPr>
          <a:xfrm>
            <a:off x="4572000" y="0"/>
            <a:ext cx="4572000" cy="514350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oxes (4 tall)">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0" y="-1"/>
            <a:ext cx="2286000" cy="5143500"/>
          </a:xfrm>
          <a:prstGeom prst="rect">
            <a:avLst/>
          </a:prstGeom>
          <a:solidFill>
            <a:schemeClr val="dk1"/>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09" name="Shape 209"/>
          <p:cNvSpPr txBox="1">
            <a:spLocks noGrp="1"/>
          </p:cNvSpPr>
          <p:nvPr>
            <p:ph type="body" idx="2"/>
          </p:nvPr>
        </p:nvSpPr>
        <p:spPr>
          <a:xfrm>
            <a:off x="2286000" y="0"/>
            <a:ext cx="2286000" cy="5143500"/>
          </a:xfrm>
          <a:prstGeom prst="rect">
            <a:avLst/>
          </a:prstGeom>
          <a:solidFill>
            <a:schemeClr val="accent2"/>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10" name="Shape 210"/>
          <p:cNvSpPr txBox="1">
            <a:spLocks noGrp="1"/>
          </p:cNvSpPr>
          <p:nvPr>
            <p:ph type="body" idx="3"/>
          </p:nvPr>
        </p:nvSpPr>
        <p:spPr>
          <a:xfrm>
            <a:off x="4572000" y="0"/>
            <a:ext cx="2286000" cy="5143500"/>
          </a:xfrm>
          <a:prstGeom prst="rect">
            <a:avLst/>
          </a:prstGeom>
          <a:solidFill>
            <a:schemeClr val="accent3"/>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11" name="Shape 211"/>
          <p:cNvSpPr txBox="1">
            <a:spLocks noGrp="1"/>
          </p:cNvSpPr>
          <p:nvPr>
            <p:ph type="body" idx="4"/>
          </p:nvPr>
        </p:nvSpPr>
        <p:spPr>
          <a:xfrm>
            <a:off x="6858000" y="0"/>
            <a:ext cx="2286000" cy="5143500"/>
          </a:xfrm>
          <a:prstGeom prst="rect">
            <a:avLst/>
          </a:prstGeom>
          <a:solidFill>
            <a:srgbClr val="AFAFAF"/>
          </a:solid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12" name="Shape 212"/>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13" name="Shape 213"/>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graph">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28600" y="201168"/>
            <a:ext cx="4114800" cy="895024"/>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16" name="Shape 216"/>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17" name="Shape 217"/>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18" name="Shape 218"/>
          <p:cNvSpPr txBox="1">
            <a:spLocks noGrp="1"/>
          </p:cNvSpPr>
          <p:nvPr>
            <p:ph type="body" idx="1"/>
          </p:nvPr>
        </p:nvSpPr>
        <p:spPr>
          <a:xfrm>
            <a:off x="228600" y="1097280"/>
            <a:ext cx="1828800" cy="35014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text (1/4), content (3/4)">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228600" y="201168"/>
            <a:ext cx="4114800" cy="895024"/>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21" name="Shape 221"/>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22" name="Shape 222"/>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23" name="Shape 223"/>
          <p:cNvSpPr txBox="1">
            <a:spLocks noGrp="1"/>
          </p:cNvSpPr>
          <p:nvPr>
            <p:ph type="body" idx="1"/>
          </p:nvPr>
        </p:nvSpPr>
        <p:spPr>
          <a:xfrm>
            <a:off x="228600" y="1116488"/>
            <a:ext cx="1828800" cy="345440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24" name="Shape 224"/>
          <p:cNvSpPr txBox="1">
            <a:spLocks noGrp="1"/>
          </p:cNvSpPr>
          <p:nvPr>
            <p:ph type="body" idx="2"/>
          </p:nvPr>
        </p:nvSpPr>
        <p:spPr>
          <a:xfrm>
            <a:off x="2514600" y="666750"/>
            <a:ext cx="6400800" cy="3824288"/>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text (1/4), blank (3/4)">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28600" y="201168"/>
            <a:ext cx="4114800" cy="895024"/>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27" name="Shape 227"/>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28" name="Shape 228"/>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29" name="Shape 229"/>
          <p:cNvSpPr txBox="1">
            <a:spLocks noGrp="1"/>
          </p:cNvSpPr>
          <p:nvPr>
            <p:ph type="body" idx="1"/>
          </p:nvPr>
        </p:nvSpPr>
        <p:spPr>
          <a:xfrm>
            <a:off x="228600" y="1116488"/>
            <a:ext cx="1828800" cy="345440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ase study: title, text (2/4), content (2/4)">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228600" y="201168"/>
            <a:ext cx="4114800" cy="895024"/>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32" name="Shape 232"/>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33" name="Shape 233"/>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34" name="Shape 234"/>
          <p:cNvSpPr txBox="1">
            <a:spLocks noGrp="1"/>
          </p:cNvSpPr>
          <p:nvPr>
            <p:ph type="body" idx="1"/>
          </p:nvPr>
        </p:nvSpPr>
        <p:spPr>
          <a:xfrm>
            <a:off x="228600" y="1097280"/>
            <a:ext cx="1828800" cy="3502152"/>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35" name="Shape 235"/>
          <p:cNvSpPr txBox="1">
            <a:spLocks noGrp="1"/>
          </p:cNvSpPr>
          <p:nvPr>
            <p:ph type="body" idx="2"/>
          </p:nvPr>
        </p:nvSpPr>
        <p:spPr>
          <a:xfrm>
            <a:off x="2514600" y="1124712"/>
            <a:ext cx="1828800" cy="3456432"/>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2pPr>
            <a:lvl3pPr marL="396875" marR="0" lvl="2" indent="-1174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3pPr>
            <a:lvl4pPr marL="625475" marR="0" lvl="3" indent="-1047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4pPr>
            <a:lvl5pPr marL="803275" marR="0" lvl="4" indent="-1174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36" name="Shape 236"/>
          <p:cNvSpPr>
            <a:spLocks noGrp="1"/>
          </p:cNvSpPr>
          <p:nvPr>
            <p:ph type="pic" idx="3"/>
          </p:nvPr>
        </p:nvSpPr>
        <p:spPr>
          <a:xfrm>
            <a:off x="4572000" y="0"/>
            <a:ext cx="4572000" cy="514350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se study 2: title, text (2/4), quote (2/4)">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228600" y="201168"/>
            <a:ext cx="4114800" cy="895024"/>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39" name="Shape 239"/>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40" name="Shape 240"/>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41" name="Shape 241"/>
          <p:cNvSpPr txBox="1">
            <a:spLocks noGrp="1"/>
          </p:cNvSpPr>
          <p:nvPr>
            <p:ph type="body" idx="1"/>
          </p:nvPr>
        </p:nvSpPr>
        <p:spPr>
          <a:xfrm>
            <a:off x="228600" y="1097280"/>
            <a:ext cx="1828800" cy="3502152"/>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103188"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42" name="Shape 242"/>
          <p:cNvSpPr txBox="1">
            <a:spLocks noGrp="1"/>
          </p:cNvSpPr>
          <p:nvPr>
            <p:ph type="body" idx="2"/>
          </p:nvPr>
        </p:nvSpPr>
        <p:spPr>
          <a:xfrm>
            <a:off x="2514600" y="1116013"/>
            <a:ext cx="1828800" cy="3456432"/>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2pPr>
            <a:lvl3pPr marL="396875" marR="0" lvl="2" indent="-1174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3pPr>
            <a:lvl4pPr marL="625475" marR="0" lvl="3" indent="-1047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4pPr>
            <a:lvl5pPr marL="803275" marR="0" lvl="4" indent="-117475" algn="l" rtl="0">
              <a:lnSpc>
                <a:spcPct val="100000"/>
              </a:lnSpc>
              <a:spcBef>
                <a:spcPts val="1100"/>
              </a:spcBef>
              <a:spcAft>
                <a:spcPts val="0"/>
              </a:spcAft>
              <a:buClr>
                <a:schemeClr val="lt2"/>
              </a:buClr>
              <a:buSzPts val="1000"/>
              <a:buFont typeface="Arial"/>
              <a:buChar char="»"/>
              <a:defRPr sz="10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43" name="Shape 243"/>
          <p:cNvSpPr txBox="1">
            <a:spLocks noGrp="1"/>
          </p:cNvSpPr>
          <p:nvPr>
            <p:ph type="body" idx="3"/>
          </p:nvPr>
        </p:nvSpPr>
        <p:spPr>
          <a:xfrm>
            <a:off x="4700392" y="1051560"/>
            <a:ext cx="4215008" cy="3456432"/>
          </a:xfrm>
          <a:prstGeom prst="rect">
            <a:avLst/>
          </a:prstGeom>
          <a:noFill/>
          <a:ln>
            <a:noFill/>
          </a:ln>
        </p:spPr>
        <p:txBody>
          <a:bodyPr wrap="square" lIns="91425" tIns="91425" rIns="91425" bIns="91425" anchor="t" anchorCtr="0"/>
          <a:lstStyle>
            <a:lvl1pPr marL="117475" marR="0" lvl="0" indent="-117475" algn="l" rtl="0">
              <a:lnSpc>
                <a:spcPct val="100000"/>
              </a:lnSpc>
              <a:spcBef>
                <a:spcPts val="110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able">
    <p:spTree>
      <p:nvGrpSpPr>
        <p:cNvPr id="1" name="Shape 244"/>
        <p:cNvGrpSpPr/>
        <p:nvPr/>
      </p:nvGrpSpPr>
      <p:grpSpPr>
        <a:xfrm>
          <a:off x="0" y="0"/>
          <a:ext cx="0" cy="0"/>
          <a:chOff x="0" y="0"/>
          <a:chExt cx="0" cy="0"/>
        </a:xfrm>
      </p:grpSpPr>
      <p:sp>
        <p:nvSpPr>
          <p:cNvPr id="245" name="Shape 245"/>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46" name="Shape 246"/>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47" name="Shape 247"/>
          <p:cNvSpPr txBox="1">
            <a:spLocks noGrp="1"/>
          </p:cNvSpPr>
          <p:nvPr>
            <p:ph type="body" idx="1"/>
          </p:nvPr>
        </p:nvSpPr>
        <p:spPr>
          <a:xfrm>
            <a:off x="228600" y="192024"/>
            <a:ext cx="1828800" cy="440899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with footer)">
    <p:spTree>
      <p:nvGrpSpPr>
        <p:cNvPr id="1" name="Shape 248"/>
        <p:cNvGrpSpPr/>
        <p:nvPr/>
      </p:nvGrpSpPr>
      <p:grpSpPr>
        <a:xfrm>
          <a:off x="0" y="0"/>
          <a:ext cx="0" cy="0"/>
          <a:chOff x="0" y="0"/>
          <a:chExt cx="0" cy="0"/>
        </a:xfrm>
      </p:grpSpPr>
      <p:sp>
        <p:nvSpPr>
          <p:cNvPr id="249" name="Shape 249"/>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50" name="Shape 250"/>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no footer)">
    <p:spTree>
      <p:nvGrpSpPr>
        <p:cNvPr id="1" name="Shape 25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hank you">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28600" y="201168"/>
            <a:ext cx="4114800" cy="855726"/>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254" name="Shape 254"/>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55" name="Shape 255"/>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256" name="Shape 256"/>
          <p:cNvSpPr txBox="1">
            <a:spLocks noGrp="1"/>
          </p:cNvSpPr>
          <p:nvPr>
            <p:ph type="body" idx="1"/>
          </p:nvPr>
        </p:nvSpPr>
        <p:spPr>
          <a:xfrm>
            <a:off x="228600" y="1143000"/>
            <a:ext cx="4114800" cy="3584448"/>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lt2"/>
              </a:buClr>
              <a:buSzPts val="1100"/>
              <a:buFont typeface="Arial"/>
              <a:buNone/>
              <a:defRPr sz="11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63" cy="5726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750"/>
              <a:buFont typeface="Arial"/>
              <a:buNone/>
              <a:defRPr sz="2750" b="0" i="0" u="none" strike="noStrike" cap="none">
                <a:solidFill>
                  <a:schemeClr val="dk1"/>
                </a:solidFill>
                <a:latin typeface="IBM Plex Sans Regular" charset="0"/>
                <a:ea typeface="IBM Plex Sans Regular" charset="0"/>
                <a:cs typeface="IBM Plex Sans Regular" charset="0"/>
                <a:sym typeface="Arial"/>
              </a:defRPr>
            </a:lvl1pPr>
            <a:lvl2pPr lvl="1" indent="0" rtl="0">
              <a:spcBef>
                <a:spcPts val="0"/>
              </a:spcBef>
              <a:buClr>
                <a:schemeClr val="dk1"/>
              </a:buClr>
              <a:buSzPts val="2750"/>
              <a:buFont typeface="Arial"/>
              <a:buNone/>
              <a:defRPr sz="2750">
                <a:solidFill>
                  <a:schemeClr val="dk1"/>
                </a:solidFill>
              </a:defRPr>
            </a:lvl2pPr>
            <a:lvl3pPr lvl="2" indent="0" rtl="0">
              <a:spcBef>
                <a:spcPts val="0"/>
              </a:spcBef>
              <a:buClr>
                <a:schemeClr val="dk1"/>
              </a:buClr>
              <a:buSzPts val="2750"/>
              <a:buFont typeface="Arial"/>
              <a:buNone/>
              <a:defRPr sz="2750">
                <a:solidFill>
                  <a:schemeClr val="dk1"/>
                </a:solidFill>
              </a:defRPr>
            </a:lvl3pPr>
            <a:lvl4pPr lvl="3" indent="0" rtl="0">
              <a:spcBef>
                <a:spcPts val="0"/>
              </a:spcBef>
              <a:buClr>
                <a:schemeClr val="dk1"/>
              </a:buClr>
              <a:buSzPts val="2750"/>
              <a:buFont typeface="Arial"/>
              <a:buNone/>
              <a:defRPr sz="2750">
                <a:solidFill>
                  <a:schemeClr val="dk1"/>
                </a:solidFill>
              </a:defRPr>
            </a:lvl4pPr>
            <a:lvl5pPr lvl="4" indent="0" rtl="0">
              <a:spcBef>
                <a:spcPts val="0"/>
              </a:spcBef>
              <a:buClr>
                <a:schemeClr val="dk1"/>
              </a:buClr>
              <a:buSzPts val="2750"/>
              <a:buFont typeface="Arial"/>
              <a:buNone/>
              <a:defRPr sz="2750">
                <a:solidFill>
                  <a:schemeClr val="dk1"/>
                </a:solidFill>
              </a:defRPr>
            </a:lvl5pPr>
            <a:lvl6pPr lvl="5" indent="0" rtl="0">
              <a:spcBef>
                <a:spcPts val="0"/>
              </a:spcBef>
              <a:buClr>
                <a:schemeClr val="dk1"/>
              </a:buClr>
              <a:buSzPts val="2750"/>
              <a:buFont typeface="Arial"/>
              <a:buNone/>
              <a:defRPr sz="2750">
                <a:solidFill>
                  <a:schemeClr val="dk1"/>
                </a:solidFill>
              </a:defRPr>
            </a:lvl6pPr>
            <a:lvl7pPr lvl="6" indent="0" rtl="0">
              <a:spcBef>
                <a:spcPts val="0"/>
              </a:spcBef>
              <a:buClr>
                <a:schemeClr val="dk1"/>
              </a:buClr>
              <a:buSzPts val="2750"/>
              <a:buFont typeface="Arial"/>
              <a:buNone/>
              <a:defRPr sz="2750">
                <a:solidFill>
                  <a:schemeClr val="dk1"/>
                </a:solidFill>
              </a:defRPr>
            </a:lvl7pPr>
            <a:lvl8pPr lvl="7" indent="0" rtl="0">
              <a:spcBef>
                <a:spcPts val="0"/>
              </a:spcBef>
              <a:buClr>
                <a:schemeClr val="dk1"/>
              </a:buClr>
              <a:buSzPts val="2750"/>
              <a:buFont typeface="Arial"/>
              <a:buNone/>
              <a:defRPr sz="2750">
                <a:solidFill>
                  <a:schemeClr val="dk1"/>
                </a:solidFill>
              </a:defRPr>
            </a:lvl8pPr>
            <a:lvl9pPr lvl="8" indent="0" rtl="0">
              <a:spcBef>
                <a:spcPts val="0"/>
              </a:spcBef>
              <a:buClr>
                <a:schemeClr val="dk1"/>
              </a:buClr>
              <a:buSzPts val="2750"/>
              <a:buFont typeface="Arial"/>
              <a:buNone/>
              <a:defRPr sz="2750">
                <a:solidFill>
                  <a:schemeClr val="dk1"/>
                </a:solidFill>
              </a:defRPr>
            </a:lvl9pPr>
          </a:lstStyle>
          <a:p>
            <a:endParaRPr dirty="0"/>
          </a:p>
        </p:txBody>
      </p:sp>
      <p:sp>
        <p:nvSpPr>
          <p:cNvPr id="62" name="Shape 62"/>
          <p:cNvSpPr txBox="1">
            <a:spLocks noGrp="1"/>
          </p:cNvSpPr>
          <p:nvPr>
            <p:ph type="body" idx="1"/>
          </p:nvPr>
        </p:nvSpPr>
        <p:spPr>
          <a:xfrm>
            <a:off x="311700" y="1152475"/>
            <a:ext cx="8520563" cy="3416438"/>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563"/>
              </a:spcAft>
              <a:buClr>
                <a:schemeClr val="lt2"/>
              </a:buClr>
              <a:buSzPts val="1813"/>
              <a:buFont typeface="Arial"/>
              <a:buNone/>
              <a:defRPr sz="1812" b="0" i="0" u="none" strike="noStrike" cap="none">
                <a:solidFill>
                  <a:schemeClr val="lt2"/>
                </a:solidFill>
                <a:latin typeface="IBM Plex Sans Regular" charset="0"/>
                <a:ea typeface="IBM Plex Sans Regular" charset="0"/>
                <a:cs typeface="IBM Plex Sans Regular" charset="0"/>
                <a:sym typeface="Arial"/>
              </a:defRPr>
            </a:lvl1pPr>
            <a:lvl2pPr marL="460375" marR="0" lvl="1" indent="-3175"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2pPr>
            <a:lvl3pPr marL="912813" marR="0" lvl="2" indent="-11112"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3pPr>
            <a:lvl4pPr marL="1373188" marR="0" lvl="3" indent="-1587"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4pPr>
            <a:lvl5pPr marL="1825625" marR="0" lvl="4" indent="-9525"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6pPr>
            <a:lvl7pPr marL="2746375" marR="0" lvl="6" indent="-3175"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7pPr>
            <a:lvl8pPr marL="3198813" marR="0" lvl="7" indent="-11113"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8pPr>
            <a:lvl9pPr marL="3659188" marR="0" lvl="8" indent="-1587" algn="l" rtl="0">
              <a:lnSpc>
                <a:spcPct val="115000"/>
              </a:lnSpc>
              <a:spcBef>
                <a:spcPts val="0"/>
              </a:spcBef>
              <a:spcAft>
                <a:spcPts val="1563"/>
              </a:spcAft>
              <a:buClr>
                <a:schemeClr val="lt2"/>
              </a:buClr>
              <a:buSzPts val="1438"/>
              <a:buFont typeface="Arial"/>
              <a:buNone/>
              <a:defRPr sz="1438" b="0" i="0" u="none" strike="noStrike" cap="none">
                <a:solidFill>
                  <a:schemeClr val="lt2"/>
                </a:solidFill>
                <a:latin typeface="Arial"/>
                <a:ea typeface="Arial"/>
                <a:cs typeface="Arial"/>
                <a:sym typeface="Arial"/>
              </a:defRPr>
            </a:lvl9pPr>
          </a:lstStyle>
          <a:p>
            <a:endParaRPr dirty="0"/>
          </a:p>
        </p:txBody>
      </p:sp>
      <p:sp>
        <p:nvSpPr>
          <p:cNvPr id="63" name="Shape 63"/>
          <p:cNvSpPr txBox="1">
            <a:spLocks noGrp="1"/>
          </p:cNvSpPr>
          <p:nvPr>
            <p:ph type="sldNum" idx="12"/>
          </p:nvPr>
        </p:nvSpPr>
        <p:spPr>
          <a:xfrm>
            <a:off x="8472457" y="4663216"/>
            <a:ext cx="548625" cy="393563"/>
          </a:xfrm>
          <a:prstGeom prst="rect">
            <a:avLst/>
          </a:prstGeom>
          <a:noFill/>
          <a:ln>
            <a:noFill/>
          </a:ln>
        </p:spPr>
        <p:txBody>
          <a:bodyPr wrap="square" lIns="195050" tIns="195050" rIns="195050" bIns="19505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1438" smtClean="0">
                <a:solidFill>
                  <a:schemeClr val="dk1"/>
                </a:solidFill>
              </a:rPr>
              <a:pPr algn="r"/>
              <a:t>‹#›</a:t>
            </a:fld>
            <a:endParaRPr lang="en-US" sz="1438" dirty="0">
              <a:solidFill>
                <a:schemeClr val="dk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ibm sign-off">
    <p:spTree>
      <p:nvGrpSpPr>
        <p:cNvPr id="1" name="Shape 257"/>
        <p:cNvGrpSpPr/>
        <p:nvPr/>
      </p:nvGrpSpPr>
      <p:grpSpPr>
        <a:xfrm>
          <a:off x="0" y="0"/>
          <a:ext cx="0" cy="0"/>
          <a:chOff x="0" y="0"/>
          <a:chExt cx="0" cy="0"/>
        </a:xfrm>
      </p:grpSpPr>
      <p:sp>
        <p:nvSpPr>
          <p:cNvPr id="258" name="Shape 258"/>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259" name="Shape 259"/>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pic>
        <p:nvPicPr>
          <p:cNvPr id="260" name="Shape 26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925953" y="2186150"/>
            <a:ext cx="1289187" cy="52609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Shape 84"/>
        <p:cNvGrpSpPr/>
        <p:nvPr/>
      </p:nvGrpSpPr>
      <p:grpSpPr>
        <a:xfrm>
          <a:off x="0" y="0"/>
          <a:ext cx="0" cy="0"/>
          <a:chOff x="0" y="0"/>
          <a:chExt cx="0" cy="0"/>
        </a:xfrm>
      </p:grpSpPr>
      <p:sp>
        <p:nvSpPr>
          <p:cNvPr id="85" name="Shape 85"/>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600" b="0" i="0" u="none" strike="noStrike" cap="none">
                <a:solidFill>
                  <a:srgbClr val="888888"/>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86" name="Shape 86"/>
          <p:cNvSpPr txBox="1">
            <a:spLocks noGrp="1"/>
          </p:cNvSpPr>
          <p:nvPr>
            <p:ph type="dt" idx="10"/>
          </p:nvPr>
        </p:nvSpPr>
        <p:spPr>
          <a:xfrm>
            <a:off x="457200" y="4783455"/>
            <a:ext cx="2103120" cy="257175"/>
          </a:xfrm>
          <a:prstGeom prst="rect">
            <a:avLst/>
          </a:prstGeom>
          <a:noFill/>
          <a:ln>
            <a:noFill/>
          </a:ln>
        </p:spPr>
        <p:txBody>
          <a:bodyPr wrap="square" lIns="91425" tIns="91425" rIns="91425" bIns="91425" anchor="t" anchorCtr="0"/>
          <a:lstStyle>
            <a:lvl1pPr marL="0" marR="0" lvl="0" indent="0" algn="l" rtl="0">
              <a:spcBef>
                <a:spcPts val="0"/>
              </a:spcBef>
              <a:buSzPts val="1400"/>
              <a:buNone/>
              <a:defRPr sz="1350" b="0" i="0" u="none" strike="noStrike" cap="none">
                <a:solidFill>
                  <a:srgbClr val="888888"/>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87" name="Shape 87"/>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rgbClr val="888888"/>
                </a:solidFill>
              </a:rPr>
              <a:pPr algn="r"/>
              <a:t>‹#›</a:t>
            </a:fld>
            <a:endParaRPr lang="en-US" sz="600" dirty="0">
              <a:solidFill>
                <a:srgbClr val="88888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ver Slide">
    <p:spTree>
      <p:nvGrpSpPr>
        <p:cNvPr id="1" name="Shape 108"/>
        <p:cNvGrpSpPr/>
        <p:nvPr/>
      </p:nvGrpSpPr>
      <p:grpSpPr>
        <a:xfrm>
          <a:off x="0" y="0"/>
          <a:ext cx="0" cy="0"/>
          <a:chOff x="0" y="0"/>
          <a:chExt cx="0" cy="0"/>
        </a:xfrm>
      </p:grpSpPr>
      <p:sp>
        <p:nvSpPr>
          <p:cNvPr id="109" name="Shape 109"/>
          <p:cNvSpPr txBox="1">
            <a:spLocks noGrp="1"/>
          </p:cNvSpPr>
          <p:nvPr>
            <p:ph type="ftr" idx="11"/>
          </p:nvPr>
        </p:nvSpPr>
        <p:spPr>
          <a:xfrm>
            <a:off x="228600" y="4828032"/>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10" name="Shape 110"/>
          <p:cNvSpPr txBox="1">
            <a:spLocks noGrp="1"/>
          </p:cNvSpPr>
          <p:nvPr>
            <p:ph type="title"/>
          </p:nvPr>
        </p:nvSpPr>
        <p:spPr>
          <a:xfrm>
            <a:off x="228599" y="203781"/>
            <a:ext cx="4114801" cy="4479344"/>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pic>
        <p:nvPicPr>
          <p:cNvPr id="111" name="Shape 11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8393811" y="4705350"/>
            <a:ext cx="521067" cy="21145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ivider (with page contents)">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28600" y="201168"/>
            <a:ext cx="4114800" cy="855726"/>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14" name="Shape 114"/>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15" name="Shape 115"/>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16" name="Shape 116"/>
          <p:cNvSpPr txBox="1">
            <a:spLocks noGrp="1"/>
          </p:cNvSpPr>
          <p:nvPr>
            <p:ph type="body" idx="1"/>
          </p:nvPr>
        </p:nvSpPr>
        <p:spPr>
          <a:xfrm>
            <a:off x="228600" y="1123950"/>
            <a:ext cx="4114800" cy="3584448"/>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17" name="Shape 117"/>
          <p:cNvSpPr txBox="1">
            <a:spLocks noGrp="1"/>
          </p:cNvSpPr>
          <p:nvPr>
            <p:ph type="body" idx="2"/>
          </p:nvPr>
        </p:nvSpPr>
        <p:spPr>
          <a:xfrm>
            <a:off x="4800600" y="1123950"/>
            <a:ext cx="4114800" cy="3584448"/>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tex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28600" y="411480"/>
            <a:ext cx="4114800" cy="432805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24" name="Shape 124"/>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25" name="Shape 125"/>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26" name="Shape 126"/>
          <p:cNvSpPr txBox="1">
            <a:spLocks noGrp="1"/>
          </p:cNvSpPr>
          <p:nvPr>
            <p:ph type="body" idx="1"/>
          </p:nvPr>
        </p:nvSpPr>
        <p:spPr>
          <a:xfrm>
            <a:off x="4800600" y="493776"/>
            <a:ext cx="4114800" cy="4199730"/>
          </a:xfrm>
          <a:prstGeom prst="rect">
            <a:avLst/>
          </a:prstGeom>
          <a:noFill/>
          <a:ln>
            <a:noFill/>
          </a:ln>
        </p:spPr>
        <p:txBody>
          <a:bodyPr wrap="square" lIns="91425" tIns="91425" rIns="91425" bIns="91425" anchor="t" anchorCtr="0"/>
          <a:lstStyle>
            <a:lvl1pPr marL="0" marR="0" lvl="0" indent="0" algn="l" rtl="0">
              <a:lnSpc>
                <a:spcPct val="100000"/>
              </a:lnSpc>
              <a:spcBef>
                <a:spcPts val="1100"/>
              </a:spcBef>
              <a:spcAft>
                <a:spcPts val="0"/>
              </a:spcAft>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7" name="Shape 127"/>
          <p:cNvSpPr txBox="1">
            <a:spLocks noGrp="1"/>
          </p:cNvSpPr>
          <p:nvPr>
            <p:ph type="body" idx="2"/>
          </p:nvPr>
        </p:nvSpPr>
        <p:spPr>
          <a:xfrm>
            <a:off x="228600" y="200563"/>
            <a:ext cx="4114800" cy="30003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100"/>
              <a:buFont typeface="Arial"/>
              <a:buNone/>
              <a:defRPr sz="11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text (two columns, different text sizes)">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28600" y="201168"/>
            <a:ext cx="4114800" cy="502158"/>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30" name="Shape 130"/>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31" name="Shape 131"/>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32" name="Shape 132"/>
          <p:cNvSpPr txBox="1">
            <a:spLocks noGrp="1"/>
          </p:cNvSpPr>
          <p:nvPr>
            <p:ph type="body" idx="1"/>
          </p:nvPr>
        </p:nvSpPr>
        <p:spPr>
          <a:xfrm>
            <a:off x="228600" y="995518"/>
            <a:ext cx="4114800" cy="368760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33" name="Shape 133"/>
          <p:cNvSpPr txBox="1">
            <a:spLocks noGrp="1"/>
          </p:cNvSpPr>
          <p:nvPr>
            <p:ph type="body" idx="2"/>
          </p:nvPr>
        </p:nvSpPr>
        <p:spPr>
          <a:xfrm>
            <a:off x="4800600" y="1116648"/>
            <a:ext cx="4114800" cy="356647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text (four columns)">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28600" y="411480"/>
            <a:ext cx="6400800" cy="64008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IBM Plex Sans Regular" charset="0"/>
                <a:ea typeface="IBM Plex Sans Regular" charset="0"/>
                <a:cs typeface="IBM Plex Sans Regular" charset="0"/>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36" name="Shape 136"/>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37" name="Shape 137"/>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
        <p:nvSpPr>
          <p:cNvPr id="138" name="Shape 138"/>
          <p:cNvSpPr txBox="1">
            <a:spLocks noGrp="1"/>
          </p:cNvSpPr>
          <p:nvPr>
            <p:ph type="body" idx="1"/>
          </p:nvPr>
        </p:nvSpPr>
        <p:spPr>
          <a:xfrm>
            <a:off x="4800600" y="1093469"/>
            <a:ext cx="1828800" cy="358965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39" name="Shape 139"/>
          <p:cNvSpPr txBox="1">
            <a:spLocks noGrp="1"/>
          </p:cNvSpPr>
          <p:nvPr>
            <p:ph type="body" idx="2"/>
          </p:nvPr>
        </p:nvSpPr>
        <p:spPr>
          <a:xfrm>
            <a:off x="228600" y="201168"/>
            <a:ext cx="4114800" cy="300037"/>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100"/>
              <a:buFont typeface="Arial"/>
              <a:buNone/>
              <a:defRPr sz="1100" b="0" i="0" u="none" strike="noStrike" cap="none">
                <a:solidFill>
                  <a:schemeClr val="lt2"/>
                </a:solidFill>
                <a:latin typeface="IBM Plex Sans Regular" charset="0"/>
                <a:ea typeface="IBM Plex Sans Regular" charset="0"/>
                <a:cs typeface="IBM Plex Sans Regular" charset="0"/>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40" name="Shape 140"/>
          <p:cNvSpPr txBox="1">
            <a:spLocks noGrp="1"/>
          </p:cNvSpPr>
          <p:nvPr>
            <p:ph type="body" idx="3"/>
          </p:nvPr>
        </p:nvSpPr>
        <p:spPr>
          <a:xfrm>
            <a:off x="228600" y="1093469"/>
            <a:ext cx="1828800" cy="358965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41" name="Shape 141"/>
          <p:cNvSpPr txBox="1">
            <a:spLocks noGrp="1"/>
          </p:cNvSpPr>
          <p:nvPr>
            <p:ph type="body" idx="4"/>
          </p:nvPr>
        </p:nvSpPr>
        <p:spPr>
          <a:xfrm>
            <a:off x="2514600" y="1093469"/>
            <a:ext cx="1828800" cy="358965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42" name="Shape 142"/>
          <p:cNvSpPr txBox="1">
            <a:spLocks noGrp="1"/>
          </p:cNvSpPr>
          <p:nvPr>
            <p:ph type="body" idx="5"/>
          </p:nvPr>
        </p:nvSpPr>
        <p:spPr>
          <a:xfrm>
            <a:off x="7086600" y="1093469"/>
            <a:ext cx="1828800" cy="358965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600"/>
              <a:buFont typeface="Arial"/>
              <a:buNone/>
              <a:defRPr sz="1600" b="0" i="0" u="none" strike="noStrike" cap="none">
                <a:solidFill>
                  <a:schemeClr val="lt2"/>
                </a:solidFill>
                <a:latin typeface="IBM Plex Sans Regular" charset="0"/>
                <a:ea typeface="IBM Plex Sans Regular" charset="0"/>
                <a:cs typeface="IBM Plex Sans Regular" charset="0"/>
                <a:sym typeface="Arial"/>
              </a:defRPr>
            </a:lvl1pPr>
            <a:lvl2pPr marL="0" marR="0" lvl="1" indent="0" algn="l" rtl="0">
              <a:lnSpc>
                <a:spcPct val="100000"/>
              </a:lnSpc>
              <a:spcBef>
                <a:spcPts val="11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396875" marR="0" lvl="2"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625475" marR="0" lvl="3" indent="-984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803275" marR="0" lvl="4" indent="-111125" algn="l" rtl="0">
              <a:lnSpc>
                <a:spcPct val="100000"/>
              </a:lnSpc>
              <a:spcBef>
                <a:spcPts val="11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28600" y="201168"/>
            <a:ext cx="4114800" cy="4491101"/>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2"/>
              </a:buClr>
              <a:buSzPts val="2400"/>
              <a:buFont typeface="Arial"/>
              <a:buNone/>
              <a:defRPr sz="2400" b="0" i="0" u="none" strike="noStrike" cap="none">
                <a:solidFill>
                  <a:schemeClr val="lt2"/>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dirty="0"/>
          </a:p>
        </p:txBody>
      </p:sp>
      <p:sp>
        <p:nvSpPr>
          <p:cNvPr id="11" name="Shape 11"/>
          <p:cNvSpPr txBox="1">
            <a:spLocks noGrp="1"/>
          </p:cNvSpPr>
          <p:nvPr>
            <p:ph type="body" idx="1"/>
          </p:nvPr>
        </p:nvSpPr>
        <p:spPr>
          <a:xfrm>
            <a:off x="4800600" y="192024"/>
            <a:ext cx="4114800" cy="4500245"/>
          </a:xfrm>
          <a:prstGeom prst="rect">
            <a:avLst/>
          </a:prstGeom>
          <a:noFill/>
          <a:ln>
            <a:noFill/>
          </a:ln>
        </p:spPr>
        <p:txBody>
          <a:bodyPr wrap="square" lIns="91425" tIns="91425" rIns="91425" bIns="91425" anchor="t" anchorCtr="0"/>
          <a:lstStyle>
            <a:lvl1pPr marL="0" marR="0" lvl="0" indent="0" algn="l" rtl="0">
              <a:lnSpc>
                <a:spcPct val="100000"/>
              </a:lnSpc>
              <a:spcBef>
                <a:spcPts val="1100"/>
              </a:spcBef>
              <a:buClr>
                <a:schemeClr val="lt2"/>
              </a:buClr>
              <a:buSzPts val="1400"/>
              <a:buFont typeface="Arial"/>
              <a:buNone/>
              <a:defRPr sz="1400" b="0" i="0" u="none" strike="noStrike" cap="none">
                <a:solidFill>
                  <a:schemeClr val="lt2"/>
                </a:solidFill>
                <a:latin typeface="Arial"/>
                <a:ea typeface="Arial"/>
                <a:cs typeface="Arial"/>
                <a:sym typeface="Arial"/>
              </a:defRPr>
            </a:lvl1pPr>
            <a:lvl2pPr marL="173038" marR="0" lvl="1" indent="-84138"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396875" marR="0" lvl="2"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625475" marR="0" lvl="3" indent="-793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803275" marR="0" lvl="4" indent="-92075" algn="l" rtl="0">
              <a:lnSpc>
                <a:spcPct val="100000"/>
              </a:lnSpc>
              <a:spcBef>
                <a:spcPts val="11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sldNum" idx="12"/>
          </p:nvPr>
        </p:nvSpPr>
        <p:spPr>
          <a:xfrm>
            <a:off x="6858000" y="4826480"/>
            <a:ext cx="2057400" cy="137160"/>
          </a:xfrm>
          <a:prstGeom prst="rect">
            <a:avLst/>
          </a:prstGeom>
          <a:noFill/>
          <a:ln>
            <a:noFill/>
          </a:ln>
        </p:spPr>
        <p:txBody>
          <a:bodyPr wrap="square" lIns="0" tIns="0" rIns="0" bIns="0" anchor="ctr" anchorCtr="0">
            <a:noAutofit/>
          </a:bodyPr>
          <a:lstStyle>
            <a:lvl1pPr>
              <a:defRPr b="0" i="0">
                <a:latin typeface="IBM Plex Sans Regular" charset="0"/>
                <a:ea typeface="IBM Plex Sans Regular" charset="0"/>
                <a:cs typeface="IBM Plex Sans Regular" charset="0"/>
              </a:defRPr>
            </a:lvl1pPr>
          </a:lstStyle>
          <a:p>
            <a:pPr algn="r"/>
            <a:fld id="{00000000-1234-1234-1234-123412341234}" type="slidenum">
              <a:rPr lang="en-US" sz="600" smtClean="0">
                <a:solidFill>
                  <a:schemeClr val="lt2"/>
                </a:solidFill>
              </a:rPr>
              <a:pPr algn="r"/>
              <a:t>‹#›</a:t>
            </a:fld>
            <a:endParaRPr lang="en-US" sz="600" dirty="0">
              <a:solidFill>
                <a:schemeClr val="lt2"/>
              </a:solidFill>
            </a:endParaRPr>
          </a:p>
        </p:txBody>
      </p:sp>
      <p:sp>
        <p:nvSpPr>
          <p:cNvPr id="13" name="Shape 13"/>
          <p:cNvSpPr txBox="1">
            <a:spLocks noGrp="1"/>
          </p:cNvSpPr>
          <p:nvPr>
            <p:ph type="ftr" idx="11"/>
          </p:nvPr>
        </p:nvSpPr>
        <p:spPr>
          <a:xfrm>
            <a:off x="228600" y="4826480"/>
            <a:ext cx="6400800" cy="13716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600" b="0" i="0" u="none" strike="noStrike" cap="none">
                <a:solidFill>
                  <a:schemeClr val="lt2"/>
                </a:solidFill>
                <a:latin typeface="IBM Plex Sans Regular" charset="0"/>
                <a:ea typeface="IBM Plex Sans Regular" charset="0"/>
                <a:cs typeface="IBM Plex Sans Regular" charset="0"/>
                <a:sym typeface="Arial"/>
              </a:defRPr>
            </a:lvl1pPr>
            <a:lvl2pPr marL="342900" marR="0" lvl="1" indent="0" algn="l" rtl="0">
              <a:spcBef>
                <a:spcPts val="0"/>
              </a:spcBef>
              <a:buSzPts val="1400"/>
              <a:buNone/>
              <a:defRPr sz="1350" b="0" i="0" u="none" strike="noStrike" cap="none">
                <a:solidFill>
                  <a:schemeClr val="dk1"/>
                </a:solidFill>
                <a:latin typeface="Arial"/>
                <a:ea typeface="Arial"/>
                <a:cs typeface="Arial"/>
                <a:sym typeface="Arial"/>
              </a:defRPr>
            </a:lvl2pPr>
            <a:lvl3pPr marL="685800" marR="0" lvl="2" indent="0" algn="l" rtl="0">
              <a:spcBef>
                <a:spcPts val="0"/>
              </a:spcBef>
              <a:buSzPts val="1400"/>
              <a:buNone/>
              <a:defRPr sz="1350" b="0" i="0" u="none" strike="noStrike" cap="none">
                <a:solidFill>
                  <a:schemeClr val="dk1"/>
                </a:solidFill>
                <a:latin typeface="Arial"/>
                <a:ea typeface="Arial"/>
                <a:cs typeface="Arial"/>
                <a:sym typeface="Arial"/>
              </a:defRPr>
            </a:lvl3pPr>
            <a:lvl4pPr marL="1028700" marR="0" lvl="3" indent="0" algn="l" rtl="0">
              <a:spcBef>
                <a:spcPts val="0"/>
              </a:spcBef>
              <a:buSzPts val="1400"/>
              <a:buNone/>
              <a:defRPr sz="1350" b="0" i="0" u="none" strike="noStrike" cap="none">
                <a:solidFill>
                  <a:schemeClr val="dk1"/>
                </a:solidFill>
                <a:latin typeface="Arial"/>
                <a:ea typeface="Arial"/>
                <a:cs typeface="Arial"/>
                <a:sym typeface="Arial"/>
              </a:defRPr>
            </a:lvl4pPr>
            <a:lvl5pPr marL="1371600" marR="0" lvl="4" indent="0" algn="l" rtl="0">
              <a:spcBef>
                <a:spcPts val="0"/>
              </a:spcBef>
              <a:buSzPts val="1400"/>
              <a:buNone/>
              <a:defRPr sz="1350" b="0" i="0" u="none" strike="noStrike" cap="none">
                <a:solidFill>
                  <a:schemeClr val="dk1"/>
                </a:solidFill>
                <a:latin typeface="Arial"/>
                <a:ea typeface="Arial"/>
                <a:cs typeface="Arial"/>
                <a:sym typeface="Arial"/>
              </a:defRPr>
            </a:lvl5pPr>
            <a:lvl6pPr marL="1714500" marR="0" lvl="5" indent="0" algn="l" rtl="0">
              <a:spcBef>
                <a:spcPts val="0"/>
              </a:spcBef>
              <a:buSzPts val="1400"/>
              <a:buNone/>
              <a:defRPr sz="1350" b="0" i="0" u="none" strike="noStrike" cap="none">
                <a:solidFill>
                  <a:schemeClr val="dk1"/>
                </a:solidFill>
                <a:latin typeface="Arial"/>
                <a:ea typeface="Arial"/>
                <a:cs typeface="Arial"/>
                <a:sym typeface="Arial"/>
              </a:defRPr>
            </a:lvl6pPr>
            <a:lvl7pPr marL="2057400" marR="0" lvl="6" indent="0" algn="l" rtl="0">
              <a:spcBef>
                <a:spcPts val="0"/>
              </a:spcBef>
              <a:buSzPts val="1400"/>
              <a:buNone/>
              <a:defRPr sz="1350" b="0" i="0" u="none" strike="noStrike" cap="none">
                <a:solidFill>
                  <a:schemeClr val="dk1"/>
                </a:solidFill>
                <a:latin typeface="Arial"/>
                <a:ea typeface="Arial"/>
                <a:cs typeface="Arial"/>
                <a:sym typeface="Arial"/>
              </a:defRPr>
            </a:lvl7pPr>
            <a:lvl8pPr marL="2400300" marR="0" lvl="7" indent="0" algn="l" rtl="0">
              <a:spcBef>
                <a:spcPts val="0"/>
              </a:spcBef>
              <a:buSzPts val="1400"/>
              <a:buNone/>
              <a:defRPr sz="1350" b="0" i="0" u="none" strike="noStrike" cap="none">
                <a:solidFill>
                  <a:schemeClr val="dk1"/>
                </a:solidFill>
                <a:latin typeface="Arial"/>
                <a:ea typeface="Arial"/>
                <a:cs typeface="Arial"/>
                <a:sym typeface="Arial"/>
              </a:defRPr>
            </a:lvl8pPr>
            <a:lvl9pPr marL="2743200" marR="0" lvl="8" indent="0" algn="l" rtl="0">
              <a:spcBef>
                <a:spcPts val="0"/>
              </a:spcBef>
              <a:buSzPts val="1400"/>
              <a:buNone/>
              <a:defRPr sz="1350" b="0" i="0" u="none" strike="noStrike" cap="none">
                <a:solidFill>
                  <a:schemeClr val="dk1"/>
                </a:solidFill>
                <a:latin typeface="Arial"/>
                <a:ea typeface="Arial"/>
                <a:cs typeface="Arial"/>
                <a:sym typeface="Arial"/>
              </a:defRPr>
            </a:lvl9pPr>
          </a:lstStyle>
          <a:p>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62" r:id="rId4"/>
    <p:sldLayoutId id="2147483667" r:id="rId5"/>
    <p:sldLayoutId id="2147483668"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IBM Plex Sans Regular" charset="0"/>
          <a:ea typeface="IBM Plex Sans Regular" charset="0"/>
          <a:cs typeface="IBM Plex Sans Regular" charset="0"/>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IBM Plex Sans Regular" charset="0"/>
          <a:ea typeface="IBM Plex Sans Regular" charset="0"/>
          <a:cs typeface="IBM Plex Sans Regular"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Shape 464" descr="avatar_crops_CS6_cvr.png"/>
          <p:cNvPicPr preferRelativeResize="0"/>
          <p:nvPr/>
        </p:nvPicPr>
        <p:blipFill rotWithShape="1">
          <a:blip r:embed="rId3" cstate="screen">
            <a:alphaModFix amt="16000"/>
            <a:extLst>
              <a:ext uri="{28A0092B-C50C-407E-A947-70E740481C1C}">
                <a14:useLocalDpi xmlns:a14="http://schemas.microsoft.com/office/drawing/2010/main"/>
              </a:ext>
            </a:extLst>
          </a:blip>
          <a:srcRect/>
          <a:stretch/>
        </p:blipFill>
        <p:spPr>
          <a:xfrm>
            <a:off x="3466819" y="0"/>
            <a:ext cx="5677181" cy="5111353"/>
          </a:xfrm>
          <a:prstGeom prst="rect">
            <a:avLst/>
          </a:prstGeom>
          <a:noFill/>
          <a:ln>
            <a:noFill/>
          </a:ln>
        </p:spPr>
      </p:pic>
      <p:sp>
        <p:nvSpPr>
          <p:cNvPr id="3" name="Rectangle 2"/>
          <p:cNvSpPr/>
          <p:nvPr/>
        </p:nvSpPr>
        <p:spPr>
          <a:xfrm>
            <a:off x="228600" y="3273884"/>
            <a:ext cx="5783580" cy="1184940"/>
          </a:xfrm>
          <a:prstGeom prst="rect">
            <a:avLst/>
          </a:prstGeom>
        </p:spPr>
        <p:txBody>
          <a:bodyPr wrap="square">
            <a:spAutoFit/>
          </a:bodyPr>
          <a:lstStyle/>
          <a:p>
            <a:pPr marL="7937">
              <a:spcBef>
                <a:spcPts val="263"/>
              </a:spcBef>
            </a:pPr>
            <a:r>
              <a:rPr lang="en-US" sz="2200" dirty="0">
                <a:solidFill>
                  <a:schemeClr val="tx2"/>
                </a:solidFill>
                <a:latin typeface="Helvetica Neue" charset="0"/>
                <a:ea typeface="Helvetica Neue" charset="0"/>
                <a:cs typeface="Helvetica Neue" charset="0"/>
              </a:rPr>
              <a:t>Andrew Hately</a:t>
            </a:r>
          </a:p>
          <a:p>
            <a:pPr marL="7937">
              <a:spcBef>
                <a:spcPts val="263"/>
              </a:spcBef>
            </a:pPr>
            <a:r>
              <a:rPr lang="en-US" sz="2200" dirty="0" smtClean="0">
                <a:solidFill>
                  <a:schemeClr val="tx2"/>
                </a:solidFill>
                <a:latin typeface="Helvetica Neue" charset="0"/>
                <a:ea typeface="Helvetica Neue" charset="0"/>
                <a:cs typeface="Helvetica Neue" charset="0"/>
              </a:rPr>
              <a:t>Vice President, </a:t>
            </a:r>
            <a:r>
              <a:rPr lang="en-US" sz="2200" dirty="0">
                <a:solidFill>
                  <a:schemeClr val="tx2"/>
                </a:solidFill>
                <a:latin typeface="Helvetica Neue" charset="0"/>
                <a:ea typeface="Helvetica Neue" charset="0"/>
                <a:cs typeface="Helvetica Neue" charset="0"/>
              </a:rPr>
              <a:t>Chief </a:t>
            </a:r>
            <a:r>
              <a:rPr lang="en-US" sz="2200" dirty="0" smtClean="0">
                <a:solidFill>
                  <a:schemeClr val="tx2"/>
                </a:solidFill>
                <a:latin typeface="Helvetica Neue" charset="0"/>
                <a:ea typeface="Helvetica Neue" charset="0"/>
                <a:cs typeface="Helvetica Neue" charset="0"/>
              </a:rPr>
              <a:t>Architect</a:t>
            </a:r>
          </a:p>
          <a:p>
            <a:pPr marL="7937">
              <a:spcBef>
                <a:spcPts val="263"/>
              </a:spcBef>
            </a:pPr>
            <a:r>
              <a:rPr lang="en-US" sz="2200" dirty="0" smtClean="0">
                <a:solidFill>
                  <a:schemeClr val="tx2"/>
                </a:solidFill>
                <a:latin typeface="Helvetica Neue" charset="0"/>
                <a:ea typeface="Helvetica Neue" charset="0"/>
                <a:cs typeface="Helvetica Neue" charset="0"/>
              </a:rPr>
              <a:t>IBM Watson </a:t>
            </a:r>
            <a:r>
              <a:rPr lang="en-US" sz="2200" dirty="0">
                <a:solidFill>
                  <a:schemeClr val="tx2"/>
                </a:solidFill>
                <a:latin typeface="Helvetica Neue" charset="0"/>
                <a:ea typeface="Helvetica Neue" charset="0"/>
                <a:cs typeface="Helvetica Neue" charset="0"/>
              </a:rPr>
              <a:t>and Cloud</a:t>
            </a:r>
          </a:p>
        </p:txBody>
      </p:sp>
      <p:sp>
        <p:nvSpPr>
          <p:cNvPr id="4" name="Rectangle 3"/>
          <p:cNvSpPr/>
          <p:nvPr/>
        </p:nvSpPr>
        <p:spPr>
          <a:xfrm>
            <a:off x="243559" y="432018"/>
            <a:ext cx="6446520" cy="1938992"/>
          </a:xfrm>
          <a:prstGeom prst="rect">
            <a:avLst/>
          </a:prstGeom>
        </p:spPr>
        <p:txBody>
          <a:bodyPr wrap="square">
            <a:spAutoFit/>
          </a:bodyPr>
          <a:lstStyle/>
          <a:p>
            <a:r>
              <a:rPr lang="en-US" sz="4000" b="1" dirty="0">
                <a:solidFill>
                  <a:schemeClr val="tx2"/>
                </a:solidFill>
                <a:latin typeface="Helvetica Neue" charset="0"/>
                <a:ea typeface="Helvetica Neue" charset="0"/>
                <a:cs typeface="Helvetica Neue" charset="0"/>
              </a:rPr>
              <a:t>Accelerate application delivery with a </a:t>
            </a:r>
            <a:r>
              <a:rPr lang="en-US" sz="4000" b="1" dirty="0" smtClean="0">
                <a:solidFill>
                  <a:schemeClr val="tx2"/>
                </a:solidFill>
                <a:latin typeface="Helvetica Neue" charset="0"/>
                <a:ea typeface="Helvetica Neue" charset="0"/>
                <a:cs typeface="Helvetica Neue" charset="0"/>
              </a:rPr>
              <a:t/>
            </a:r>
            <a:br>
              <a:rPr lang="en-US" sz="4000" b="1" dirty="0" smtClean="0">
                <a:solidFill>
                  <a:schemeClr val="tx2"/>
                </a:solidFill>
                <a:latin typeface="Helvetica Neue" charset="0"/>
                <a:ea typeface="Helvetica Neue" charset="0"/>
                <a:cs typeface="Helvetica Neue" charset="0"/>
              </a:rPr>
            </a:br>
            <a:r>
              <a:rPr lang="en-US" sz="4000" b="1" dirty="0" smtClean="0">
                <a:solidFill>
                  <a:schemeClr val="tx2"/>
                </a:solidFill>
                <a:latin typeface="Helvetica Neue" charset="0"/>
                <a:ea typeface="Helvetica Neue" charset="0"/>
                <a:cs typeface="Helvetica Neue" charset="0"/>
              </a:rPr>
              <a:t>Cloud-native </a:t>
            </a:r>
            <a:r>
              <a:rPr lang="en-US" sz="4000" b="1" dirty="0">
                <a:solidFill>
                  <a:schemeClr val="tx2"/>
                </a:solidFill>
                <a:latin typeface="Helvetica Neue" charset="0"/>
                <a:ea typeface="Helvetica Neue" charset="0"/>
                <a:cs typeface="Helvetica Neue" charset="0"/>
              </a:rPr>
              <a:t>mindset</a:t>
            </a:r>
            <a:endParaRPr lang="en-US" sz="4000" dirty="0">
              <a:solidFill>
                <a:schemeClr val="tx2"/>
              </a:solidFill>
              <a:latin typeface="Helvetica Neue" charset="0"/>
              <a:ea typeface="Helvetica Neue" charset="0"/>
              <a:cs typeface="Helvetica Neue"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197100" y="2466032"/>
            <a:ext cx="163468" cy="321618"/>
          </a:xfrm>
          <a:prstGeom prst="roundRect">
            <a:avLst/>
          </a:prstGeom>
          <a:solidFill>
            <a:srgbClr val="02ED6D"/>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rgbClr val="000000">
                  <a:lumMod val="65000"/>
                  <a:lumOff val="35000"/>
                </a:srgbClr>
              </a:solidFill>
              <a:latin typeface="Helvetica Neue" charset="0"/>
              <a:ea typeface="Helvetica Neue" charset="0"/>
              <a:cs typeface="Helvetica Neue" charset="0"/>
            </a:endParaRPr>
          </a:p>
        </p:txBody>
      </p:sp>
      <p:cxnSp>
        <p:nvCxnSpPr>
          <p:cNvPr id="9" name="Curved Connector 8"/>
          <p:cNvCxnSpPr>
            <a:stCxn id="19" idx="3"/>
          </p:cNvCxnSpPr>
          <p:nvPr/>
        </p:nvCxnSpPr>
        <p:spPr>
          <a:xfrm>
            <a:off x="2895600" y="1715288"/>
            <a:ext cx="800415" cy="992569"/>
          </a:xfrm>
          <a:prstGeom prst="curvedConnector3">
            <a:avLst>
              <a:gd name="adj1" fmla="val 44704"/>
            </a:avLst>
          </a:prstGeom>
          <a:ln w="3810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550274" y="3738933"/>
            <a:ext cx="622556" cy="0"/>
          </a:xfrm>
          <a:prstGeom prst="line">
            <a:avLst/>
          </a:prstGeom>
          <a:ln w="381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9" idx="2"/>
          </p:cNvCxnSpPr>
          <p:nvPr/>
        </p:nvCxnSpPr>
        <p:spPr>
          <a:xfrm flipV="1">
            <a:off x="6248400" y="2782234"/>
            <a:ext cx="685800" cy="956700"/>
          </a:xfrm>
          <a:prstGeom prst="curvedConnector3">
            <a:avLst>
              <a:gd name="adj1" fmla="val 60614"/>
            </a:avLst>
          </a:prstGeom>
          <a:ln w="381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60" idx="6"/>
          </p:cNvCxnSpPr>
          <p:nvPr/>
        </p:nvCxnSpPr>
        <p:spPr>
          <a:xfrm>
            <a:off x="6324600" y="1714920"/>
            <a:ext cx="609600" cy="911866"/>
          </a:xfrm>
          <a:prstGeom prst="curvedConnector3">
            <a:avLst>
              <a:gd name="adj1" fmla="val 56667"/>
            </a:avLst>
          </a:prstGeom>
          <a:ln w="38100">
            <a:solidFill>
              <a:srgbClr val="0064FF"/>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00400" y="2102537"/>
            <a:ext cx="75570" cy="78068"/>
          </a:xfrm>
          <a:prstGeom prst="ellipse">
            <a:avLst/>
          </a:prstGeom>
          <a:solidFill>
            <a:schemeClr val="tx1"/>
          </a:solidFill>
          <a:ln w="28575">
            <a:solidFill>
              <a:srgbClr val="126E7F"/>
            </a:solidFill>
          </a:ln>
        </p:spPr>
        <p:txBody>
          <a:bodyPr wrap="square" lIns="0" tIns="0" rIns="0" bIns="0" rtlCol="0" anchor="ctr">
            <a:noAutofit/>
          </a:bodyPr>
          <a:lstStyle/>
          <a:p>
            <a:pPr algn="ctr"/>
            <a:endParaRPr lang="en-US" sz="1200" dirty="0" err="1">
              <a:solidFill>
                <a:srgbClr val="1FB3CF"/>
              </a:solidFill>
              <a:latin typeface="Helvetica Neue" charset="0"/>
              <a:ea typeface="Helvetica Neue" charset="0"/>
              <a:cs typeface="Helvetica Neue" charset="0"/>
            </a:endParaRPr>
          </a:p>
        </p:txBody>
      </p:sp>
      <p:sp>
        <p:nvSpPr>
          <p:cNvPr id="14" name="Rounded Rectangle 13"/>
          <p:cNvSpPr/>
          <p:nvPr/>
        </p:nvSpPr>
        <p:spPr>
          <a:xfrm>
            <a:off x="1714500" y="1443024"/>
            <a:ext cx="1188720" cy="548640"/>
          </a:xfrm>
          <a:prstGeom prst="roundRect">
            <a:avLst>
              <a:gd name="adj" fmla="val 37638"/>
            </a:avLst>
          </a:prstGeom>
          <a:noFill/>
          <a:ln w="28575">
            <a:solidFill>
              <a:schemeClr val="accent4"/>
            </a:solidFill>
          </a:ln>
        </p:spPr>
        <p:txBody>
          <a:bodyPr wrap="square" lIns="0" tIns="0" rIns="0" bIns="0" rtlCol="0" anchor="ctr">
            <a:noAutofit/>
          </a:bodyPr>
          <a:lstStyle/>
          <a:p>
            <a:pPr algn="ctr"/>
            <a:r>
              <a:rPr lang="en-US" sz="2000" b="1" dirty="0" smtClean="0">
                <a:solidFill>
                  <a:srgbClr val="1FB3CF"/>
                </a:solidFill>
                <a:latin typeface="Helvetica Neue" charset="0"/>
                <a:ea typeface="Helvetica Neue" charset="0"/>
                <a:cs typeface="Helvetica Neue" charset="0"/>
              </a:rPr>
              <a:t>Adopt</a:t>
            </a:r>
            <a:endParaRPr lang="en-US" sz="2800" b="1" dirty="0">
              <a:solidFill>
                <a:srgbClr val="1FB3CF"/>
              </a:solidFill>
              <a:latin typeface="Helvetica Neue" charset="0"/>
              <a:ea typeface="Helvetica Neue" charset="0"/>
              <a:cs typeface="Helvetica Neue" charset="0"/>
            </a:endParaRPr>
          </a:p>
        </p:txBody>
      </p:sp>
      <p:cxnSp>
        <p:nvCxnSpPr>
          <p:cNvPr id="15" name="Straight Connector 14"/>
          <p:cNvCxnSpPr/>
          <p:nvPr/>
        </p:nvCxnSpPr>
        <p:spPr>
          <a:xfrm flipV="1">
            <a:off x="1571100" y="2562029"/>
            <a:ext cx="682649" cy="7403"/>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1874639" y="2526696"/>
            <a:ext cx="75570" cy="78068"/>
          </a:xfrm>
          <a:prstGeom prst="ellipse">
            <a:avLst/>
          </a:prstGeom>
          <a:solidFill>
            <a:schemeClr val="tx1"/>
          </a:solidFill>
          <a:ln w="28575">
            <a:solidFill>
              <a:srgbClr val="00803B"/>
            </a:solidFill>
          </a:ln>
        </p:spPr>
        <p:txBody>
          <a:bodyPr wrap="square" lIns="0" tIns="0" rIns="0" bIns="0" rtlCol="0" anchor="ctr">
            <a:noAutofit/>
          </a:bodyPr>
          <a:lstStyle/>
          <a:p>
            <a:pPr algn="ctr"/>
            <a:endParaRPr lang="en-US" sz="1200" dirty="0" err="1">
              <a:solidFill>
                <a:srgbClr val="FFFFFF"/>
              </a:solidFill>
              <a:latin typeface="Helvetica Neue" charset="0"/>
              <a:ea typeface="Helvetica Neue" charset="0"/>
              <a:cs typeface="Helvetica Neue" charset="0"/>
            </a:endParaRPr>
          </a:p>
        </p:txBody>
      </p:sp>
      <p:sp>
        <p:nvSpPr>
          <p:cNvPr id="17" name="Rounded Rectangle 16"/>
          <p:cNvSpPr/>
          <p:nvPr/>
        </p:nvSpPr>
        <p:spPr>
          <a:xfrm>
            <a:off x="402700" y="2293467"/>
            <a:ext cx="1188720" cy="548640"/>
          </a:xfrm>
          <a:prstGeom prst="roundRect">
            <a:avLst>
              <a:gd name="adj" fmla="val 37638"/>
            </a:avLst>
          </a:prstGeom>
          <a:noFill/>
          <a:ln w="28575">
            <a:solidFill>
              <a:srgbClr val="00B050"/>
            </a:solidFill>
          </a:ln>
        </p:spPr>
        <p:txBody>
          <a:bodyPr wrap="square" lIns="0" tIns="0" rIns="0" bIns="0" rtlCol="0" anchor="ctr">
            <a:noAutofit/>
          </a:bodyPr>
          <a:lstStyle/>
          <a:p>
            <a:pPr algn="ctr"/>
            <a:r>
              <a:rPr lang="en-US" sz="2000" b="1" dirty="0" smtClean="0">
                <a:solidFill>
                  <a:srgbClr val="00B050"/>
                </a:solidFill>
                <a:latin typeface="Helvetica Neue" charset="0"/>
                <a:ea typeface="Helvetica Neue" charset="0"/>
                <a:cs typeface="Helvetica Neue" charset="0"/>
              </a:rPr>
              <a:t>Plan</a:t>
            </a:r>
            <a:endParaRPr lang="en-US" sz="2800" b="1" dirty="0">
              <a:solidFill>
                <a:srgbClr val="00B050"/>
              </a:solidFill>
              <a:latin typeface="Helvetica Neue" charset="0"/>
              <a:ea typeface="Helvetica Neue" charset="0"/>
              <a:cs typeface="Helvetica Neue" charset="0"/>
            </a:endParaRPr>
          </a:p>
        </p:txBody>
      </p:sp>
      <p:cxnSp>
        <p:nvCxnSpPr>
          <p:cNvPr id="18" name="Straight Connector 17"/>
          <p:cNvCxnSpPr>
            <a:stCxn id="58" idx="3"/>
            <a:endCxn id="60" idx="2"/>
          </p:cNvCxnSpPr>
          <p:nvPr/>
        </p:nvCxnSpPr>
        <p:spPr>
          <a:xfrm flipV="1">
            <a:off x="4648200" y="1714920"/>
            <a:ext cx="1600830" cy="1"/>
          </a:xfrm>
          <a:prstGeom prst="line">
            <a:avLst/>
          </a:prstGeom>
          <a:ln w="38100">
            <a:solidFill>
              <a:srgbClr val="0064FF"/>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4808535" y="1675886"/>
            <a:ext cx="75570" cy="78068"/>
          </a:xfrm>
          <a:prstGeom prst="ellipse">
            <a:avLst/>
          </a:prstGeom>
          <a:solidFill>
            <a:schemeClr val="tx1"/>
          </a:solidFill>
          <a:ln w="28575">
            <a:solidFill>
              <a:srgbClr val="0041A6"/>
            </a:solidFill>
          </a:ln>
        </p:spPr>
        <p:txBody>
          <a:bodyPr wrap="square" lIns="0" tIns="0" rIns="0" bIns="0" rtlCol="0" anchor="ctr">
            <a:noAutofit/>
          </a:bodyPr>
          <a:lstStyle/>
          <a:p>
            <a:pPr algn="ctr"/>
            <a:endParaRPr lang="en-US" sz="1200" dirty="0" err="1">
              <a:solidFill>
                <a:srgbClr val="0064FF"/>
              </a:solidFill>
              <a:latin typeface="Helvetica Neue" charset="0"/>
              <a:ea typeface="Helvetica Neue" charset="0"/>
              <a:cs typeface="Helvetica Neue" charset="0"/>
            </a:endParaRPr>
          </a:p>
        </p:txBody>
      </p:sp>
      <p:sp>
        <p:nvSpPr>
          <p:cNvPr id="20" name="Oval 19"/>
          <p:cNvSpPr/>
          <p:nvPr/>
        </p:nvSpPr>
        <p:spPr>
          <a:xfrm>
            <a:off x="5576248" y="1675886"/>
            <a:ext cx="75570" cy="78068"/>
          </a:xfrm>
          <a:prstGeom prst="ellipse">
            <a:avLst/>
          </a:prstGeom>
          <a:solidFill>
            <a:schemeClr val="tx1"/>
          </a:solidFill>
          <a:ln w="28575">
            <a:solidFill>
              <a:srgbClr val="0041A6"/>
            </a:solidFill>
          </a:ln>
        </p:spPr>
        <p:txBody>
          <a:bodyPr wrap="square" lIns="0" tIns="0" rIns="0" bIns="0" rtlCol="0" anchor="ctr">
            <a:noAutofit/>
          </a:bodyPr>
          <a:lstStyle/>
          <a:p>
            <a:pPr algn="ctr"/>
            <a:endParaRPr lang="en-US" sz="1200" dirty="0" err="1">
              <a:solidFill>
                <a:srgbClr val="0064FF"/>
              </a:solidFill>
              <a:latin typeface="Helvetica Neue" charset="0"/>
              <a:ea typeface="Helvetica Neue" charset="0"/>
              <a:cs typeface="Helvetica Neue" charset="0"/>
            </a:endParaRPr>
          </a:p>
        </p:txBody>
      </p:sp>
      <p:sp>
        <p:nvSpPr>
          <p:cNvPr id="21" name="Rounded Rectangle 20"/>
          <p:cNvSpPr/>
          <p:nvPr/>
        </p:nvSpPr>
        <p:spPr>
          <a:xfrm>
            <a:off x="3467100" y="1442657"/>
            <a:ext cx="1188720" cy="548640"/>
          </a:xfrm>
          <a:prstGeom prst="roundRect">
            <a:avLst>
              <a:gd name="adj" fmla="val 37638"/>
            </a:avLst>
          </a:prstGeom>
          <a:noFill/>
          <a:ln w="28575">
            <a:solidFill>
              <a:srgbClr val="0064FF"/>
            </a:solidFill>
          </a:ln>
        </p:spPr>
        <p:txBody>
          <a:bodyPr wrap="square" lIns="0" tIns="0" rIns="0" bIns="0" rtlCol="0" anchor="ctr">
            <a:noAutofit/>
          </a:bodyPr>
          <a:lstStyle/>
          <a:p>
            <a:pPr algn="ctr"/>
            <a:r>
              <a:rPr lang="en-US" sz="2000" b="1" dirty="0" smtClean="0">
                <a:solidFill>
                  <a:srgbClr val="0064FF"/>
                </a:solidFill>
                <a:latin typeface="Helvetica Neue" charset="0"/>
                <a:ea typeface="Helvetica Neue" charset="0"/>
                <a:cs typeface="Helvetica Neue" charset="0"/>
              </a:rPr>
              <a:t>Refactor</a:t>
            </a:r>
            <a:endParaRPr lang="en-US" sz="2800" b="1" dirty="0">
              <a:solidFill>
                <a:srgbClr val="0064FF"/>
              </a:solidFill>
              <a:latin typeface="Helvetica Neue" charset="0"/>
              <a:ea typeface="Helvetica Neue" charset="0"/>
              <a:cs typeface="Helvetica Neue" charset="0"/>
            </a:endParaRPr>
          </a:p>
        </p:txBody>
      </p:sp>
      <p:sp>
        <p:nvSpPr>
          <p:cNvPr id="22" name="Oval 21"/>
          <p:cNvSpPr/>
          <p:nvPr/>
        </p:nvSpPr>
        <p:spPr>
          <a:xfrm>
            <a:off x="6249030" y="1675886"/>
            <a:ext cx="75570" cy="78068"/>
          </a:xfrm>
          <a:prstGeom prst="ellipse">
            <a:avLst/>
          </a:prstGeom>
          <a:solidFill>
            <a:schemeClr val="tx1"/>
          </a:solidFill>
          <a:ln w="28575">
            <a:solidFill>
              <a:srgbClr val="0041A6"/>
            </a:solidFill>
          </a:ln>
        </p:spPr>
        <p:txBody>
          <a:bodyPr wrap="square" lIns="0" tIns="0" rIns="0" bIns="0" rtlCol="0" anchor="ctr">
            <a:noAutofit/>
          </a:bodyPr>
          <a:lstStyle/>
          <a:p>
            <a:pPr algn="ctr"/>
            <a:endParaRPr lang="en-US" sz="1200" dirty="0" err="1">
              <a:solidFill>
                <a:srgbClr val="0064FF"/>
              </a:solidFill>
              <a:latin typeface="Helvetica Neue" charset="0"/>
              <a:ea typeface="Helvetica Neue" charset="0"/>
              <a:cs typeface="Helvetica Neue" charset="0"/>
            </a:endParaRPr>
          </a:p>
        </p:txBody>
      </p:sp>
      <p:cxnSp>
        <p:nvCxnSpPr>
          <p:cNvPr id="23" name="Straight Connector 22"/>
          <p:cNvCxnSpPr/>
          <p:nvPr/>
        </p:nvCxnSpPr>
        <p:spPr>
          <a:xfrm>
            <a:off x="2895600" y="3738933"/>
            <a:ext cx="1371600" cy="0"/>
          </a:xfrm>
          <a:prstGeom prst="line">
            <a:avLst/>
          </a:prstGeom>
          <a:ln w="38100">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3201030" y="3699899"/>
            <a:ext cx="75570" cy="78068"/>
          </a:xfrm>
          <a:prstGeom prst="ellipse">
            <a:avLst/>
          </a:prstGeom>
          <a:solidFill>
            <a:schemeClr val="tx1"/>
          </a:solidFill>
          <a:ln w="28575">
            <a:solidFill>
              <a:srgbClr val="7030A0"/>
            </a:solid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26" name="Rounded Rectangle 25"/>
          <p:cNvSpPr/>
          <p:nvPr/>
        </p:nvSpPr>
        <p:spPr>
          <a:xfrm>
            <a:off x="1714500" y="3466670"/>
            <a:ext cx="1188720" cy="548640"/>
          </a:xfrm>
          <a:prstGeom prst="roundRect">
            <a:avLst>
              <a:gd name="adj" fmla="val 37638"/>
            </a:avLst>
          </a:prstGeom>
          <a:noFill/>
          <a:ln w="28575">
            <a:solidFill>
              <a:schemeClr val="accent5">
                <a:lumMod val="60000"/>
                <a:lumOff val="40000"/>
              </a:schemeClr>
            </a:solidFill>
          </a:ln>
        </p:spPr>
        <p:txBody>
          <a:bodyPr wrap="square" lIns="0" tIns="0" rIns="0" bIns="0" rtlCol="0" anchor="ctr">
            <a:noAutofit/>
          </a:bodyPr>
          <a:lstStyle/>
          <a:p>
            <a:pPr algn="ctr"/>
            <a:r>
              <a:rPr lang="en-US" sz="2000" b="1" dirty="0" smtClean="0">
                <a:solidFill>
                  <a:schemeClr val="accent5">
                    <a:lumMod val="60000"/>
                    <a:lumOff val="40000"/>
                  </a:schemeClr>
                </a:solidFill>
                <a:latin typeface="Helvetica Neue" charset="0"/>
                <a:ea typeface="Helvetica Neue" charset="0"/>
                <a:cs typeface="Helvetica Neue" charset="0"/>
              </a:rPr>
              <a:t>Migrate</a:t>
            </a:r>
            <a:endParaRPr lang="en-US" sz="2800" b="1" dirty="0">
              <a:solidFill>
                <a:schemeClr val="accent5">
                  <a:lumMod val="60000"/>
                  <a:lumOff val="40000"/>
                </a:schemeClr>
              </a:solidFill>
              <a:latin typeface="Helvetica Neue" charset="0"/>
              <a:ea typeface="Helvetica Neue" charset="0"/>
              <a:cs typeface="Helvetica Neue" charset="0"/>
            </a:endParaRPr>
          </a:p>
        </p:txBody>
      </p:sp>
      <p:sp>
        <p:nvSpPr>
          <p:cNvPr id="27" name="Oval 26"/>
          <p:cNvSpPr/>
          <p:nvPr/>
        </p:nvSpPr>
        <p:spPr>
          <a:xfrm>
            <a:off x="4125386" y="3699899"/>
            <a:ext cx="75570" cy="78068"/>
          </a:xfrm>
          <a:prstGeom prst="ellipse">
            <a:avLst/>
          </a:prstGeom>
          <a:solidFill>
            <a:schemeClr val="tx1"/>
          </a:solidFill>
          <a:ln w="28575">
            <a:solidFill>
              <a:srgbClr val="7030A0"/>
            </a:solid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cxnSp>
        <p:nvCxnSpPr>
          <p:cNvPr id="28" name="Straight Connector 27"/>
          <p:cNvCxnSpPr/>
          <p:nvPr/>
        </p:nvCxnSpPr>
        <p:spPr>
          <a:xfrm>
            <a:off x="3771585" y="2707857"/>
            <a:ext cx="1029645"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3696015" y="2668823"/>
            <a:ext cx="75570" cy="78068"/>
          </a:xfrm>
          <a:prstGeom prst="ellipse">
            <a:avLst/>
          </a:prstGeom>
          <a:solidFill>
            <a:schemeClr val="tx1"/>
          </a:solidFill>
          <a:ln w="28575">
            <a:solidFill>
              <a:srgbClr val="126E7F"/>
            </a:solidFill>
          </a:ln>
        </p:spPr>
        <p:txBody>
          <a:bodyPr wrap="square" lIns="0" tIns="0" rIns="0" bIns="0" rtlCol="0" anchor="ctr">
            <a:noAutofit/>
          </a:bodyPr>
          <a:lstStyle/>
          <a:p>
            <a:pPr algn="ctr"/>
            <a:endParaRPr lang="en-US" sz="1200" dirty="0" err="1">
              <a:solidFill>
                <a:srgbClr val="1FB3CF"/>
              </a:solidFill>
              <a:latin typeface="Helvetica Neue" charset="0"/>
              <a:ea typeface="Helvetica Neue" charset="0"/>
              <a:cs typeface="Helvetica Neue" charset="0"/>
            </a:endParaRPr>
          </a:p>
        </p:txBody>
      </p:sp>
      <p:cxnSp>
        <p:nvCxnSpPr>
          <p:cNvPr id="30" name="Straight Connector 29"/>
          <p:cNvCxnSpPr/>
          <p:nvPr/>
        </p:nvCxnSpPr>
        <p:spPr>
          <a:xfrm flipV="1">
            <a:off x="8274046" y="2707857"/>
            <a:ext cx="568766" cy="1"/>
          </a:xfrm>
          <a:prstGeom prst="line">
            <a:avLst/>
          </a:prstGeom>
          <a:ln w="38100">
            <a:solidFill>
              <a:srgbClr val="FFC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7097483" y="2435594"/>
            <a:ext cx="1188720" cy="548640"/>
          </a:xfrm>
          <a:prstGeom prst="roundRect">
            <a:avLst>
              <a:gd name="adj" fmla="val 37638"/>
            </a:avLst>
          </a:prstGeom>
          <a:noFill/>
          <a:ln w="28575">
            <a:solidFill>
              <a:srgbClr val="FFC000"/>
            </a:solidFill>
          </a:ln>
        </p:spPr>
        <p:txBody>
          <a:bodyPr wrap="square" lIns="0" tIns="0" rIns="0" bIns="0" rtlCol="0" anchor="ctr">
            <a:noAutofit/>
          </a:bodyPr>
          <a:lstStyle/>
          <a:p>
            <a:pPr algn="ctr"/>
            <a:r>
              <a:rPr lang="en-US" sz="2000" b="1" dirty="0" smtClean="0">
                <a:solidFill>
                  <a:srgbClr val="FFC000"/>
                </a:solidFill>
                <a:latin typeface="Helvetica Neue" charset="0"/>
                <a:ea typeface="Helvetica Neue" charset="0"/>
                <a:cs typeface="Helvetica Neue" charset="0"/>
              </a:rPr>
              <a:t>Scale</a:t>
            </a:r>
            <a:endParaRPr lang="en-US" sz="2800" b="1" dirty="0">
              <a:solidFill>
                <a:srgbClr val="FFC000"/>
              </a:solidFill>
              <a:latin typeface="Helvetica Neue" charset="0"/>
              <a:ea typeface="Helvetica Neue" charset="0"/>
              <a:cs typeface="Helvetica Neue" charset="0"/>
            </a:endParaRPr>
          </a:p>
        </p:txBody>
      </p:sp>
      <p:sp>
        <p:nvSpPr>
          <p:cNvPr id="32" name="Oval 31"/>
          <p:cNvSpPr/>
          <p:nvPr/>
        </p:nvSpPr>
        <p:spPr>
          <a:xfrm>
            <a:off x="6629400" y="3188961"/>
            <a:ext cx="82296" cy="85875"/>
          </a:xfrm>
          <a:prstGeom prst="ellipse">
            <a:avLst/>
          </a:prstGeom>
          <a:solidFill>
            <a:schemeClr val="tx1"/>
          </a:solidFill>
          <a:ln w="28575">
            <a:solidFill>
              <a:srgbClr val="941A43"/>
            </a:solid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33" name="Rounded Rectangle 32"/>
          <p:cNvSpPr/>
          <p:nvPr/>
        </p:nvSpPr>
        <p:spPr>
          <a:xfrm>
            <a:off x="4381874" y="3466670"/>
            <a:ext cx="1188720" cy="548640"/>
          </a:xfrm>
          <a:prstGeom prst="roundRect">
            <a:avLst>
              <a:gd name="adj" fmla="val 37638"/>
            </a:avLst>
          </a:prstGeom>
          <a:noFill/>
          <a:ln w="28575">
            <a:solidFill>
              <a:schemeClr val="accent6"/>
            </a:solidFill>
          </a:ln>
        </p:spPr>
        <p:txBody>
          <a:bodyPr wrap="square" lIns="0" tIns="0" rIns="0" bIns="0" rtlCol="0" anchor="ctr">
            <a:noAutofit/>
          </a:bodyPr>
          <a:lstStyle/>
          <a:p>
            <a:pPr algn="ctr"/>
            <a:r>
              <a:rPr lang="en-US" sz="2000" b="1" dirty="0" smtClean="0">
                <a:solidFill>
                  <a:srgbClr val="DB2663"/>
                </a:solidFill>
                <a:latin typeface="Helvetica Neue" charset="0"/>
                <a:ea typeface="Helvetica Neue" charset="0"/>
                <a:cs typeface="Helvetica Neue" charset="0"/>
              </a:rPr>
              <a:t>Extend</a:t>
            </a:r>
            <a:endParaRPr lang="en-US" sz="2800" b="1" dirty="0">
              <a:solidFill>
                <a:srgbClr val="DB2663"/>
              </a:solidFill>
              <a:latin typeface="Helvetica Neue" charset="0"/>
              <a:ea typeface="Helvetica Neue" charset="0"/>
              <a:cs typeface="Helvetica Neue" charset="0"/>
            </a:endParaRPr>
          </a:p>
        </p:txBody>
      </p:sp>
      <p:sp>
        <p:nvSpPr>
          <p:cNvPr id="34" name="Oval 33"/>
          <p:cNvSpPr/>
          <p:nvPr/>
        </p:nvSpPr>
        <p:spPr>
          <a:xfrm>
            <a:off x="6172830" y="3695996"/>
            <a:ext cx="82296" cy="85875"/>
          </a:xfrm>
          <a:prstGeom prst="ellipse">
            <a:avLst/>
          </a:prstGeom>
          <a:solidFill>
            <a:schemeClr val="tx1"/>
          </a:solidFill>
          <a:ln w="28575">
            <a:solidFill>
              <a:srgbClr val="941A43"/>
            </a:solid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44" name="Oval 43"/>
          <p:cNvSpPr/>
          <p:nvPr/>
        </p:nvSpPr>
        <p:spPr>
          <a:xfrm>
            <a:off x="6629400" y="2092393"/>
            <a:ext cx="75570" cy="78068"/>
          </a:xfrm>
          <a:prstGeom prst="ellipse">
            <a:avLst/>
          </a:prstGeom>
          <a:solidFill>
            <a:schemeClr val="tx1"/>
          </a:solidFill>
          <a:ln w="28575">
            <a:solidFill>
              <a:srgbClr val="0041A6"/>
            </a:solidFill>
          </a:ln>
        </p:spPr>
        <p:txBody>
          <a:bodyPr wrap="square" lIns="0" tIns="0" rIns="0" bIns="0" rtlCol="0" anchor="ctr">
            <a:noAutofit/>
          </a:bodyPr>
          <a:lstStyle/>
          <a:p>
            <a:pPr algn="ctr"/>
            <a:endParaRPr lang="en-US" sz="1200" dirty="0" err="1">
              <a:solidFill>
                <a:srgbClr val="0064FF"/>
              </a:solidFill>
              <a:latin typeface="Helvetica Neue" charset="0"/>
              <a:ea typeface="Helvetica Neue" charset="0"/>
              <a:cs typeface="Helvetica Neue" charset="0"/>
            </a:endParaRPr>
          </a:p>
        </p:txBody>
      </p:sp>
      <p:cxnSp>
        <p:nvCxnSpPr>
          <p:cNvPr id="45" name="Curved Connector 44"/>
          <p:cNvCxnSpPr/>
          <p:nvPr/>
        </p:nvCxnSpPr>
        <p:spPr>
          <a:xfrm rot="5400000" flipH="1" flipV="1">
            <a:off x="3771494" y="2670163"/>
            <a:ext cx="992042" cy="1067430"/>
          </a:xfrm>
          <a:prstGeom prst="curvedConnector2">
            <a:avLst/>
          </a:prstGeom>
          <a:ln w="38100">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329319" y="2707857"/>
            <a:ext cx="136669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2253749" y="2526696"/>
            <a:ext cx="75570" cy="78068"/>
          </a:xfrm>
          <a:prstGeom prst="ellipse">
            <a:avLst/>
          </a:prstGeom>
          <a:solidFill>
            <a:schemeClr val="tx1"/>
          </a:solidFill>
          <a:ln w="28575">
            <a:solidFill>
              <a:srgbClr val="00803B"/>
            </a:solidFill>
          </a:ln>
        </p:spPr>
        <p:txBody>
          <a:bodyPr wrap="square" lIns="0" tIns="0" rIns="0" bIns="0" rtlCol="0" anchor="ctr">
            <a:noAutofit/>
          </a:bodyPr>
          <a:lstStyle/>
          <a:p>
            <a:pPr algn="ctr"/>
            <a:endParaRPr lang="en-US" sz="1200" dirty="0" err="1">
              <a:solidFill>
                <a:srgbClr val="FFFFFF"/>
              </a:solidFill>
              <a:latin typeface="Helvetica Neue" charset="0"/>
              <a:ea typeface="Helvetica Neue" charset="0"/>
              <a:cs typeface="Helvetica Neue" charset="0"/>
            </a:endParaRPr>
          </a:p>
        </p:txBody>
      </p:sp>
      <p:sp>
        <p:nvSpPr>
          <p:cNvPr id="48" name="Oval 47"/>
          <p:cNvSpPr/>
          <p:nvPr/>
        </p:nvSpPr>
        <p:spPr>
          <a:xfrm>
            <a:off x="2253749" y="2668823"/>
            <a:ext cx="75570" cy="78068"/>
          </a:xfrm>
          <a:prstGeom prst="ellipse">
            <a:avLst/>
          </a:prstGeom>
          <a:solidFill>
            <a:schemeClr val="tx1"/>
          </a:solidFill>
          <a:ln w="28575">
            <a:solidFill>
              <a:srgbClr val="00803B"/>
            </a:solidFill>
          </a:ln>
        </p:spPr>
        <p:txBody>
          <a:bodyPr wrap="square" lIns="0" tIns="0" rIns="0" bIns="0" rtlCol="0" anchor="ctr">
            <a:noAutofit/>
          </a:bodyPr>
          <a:lstStyle/>
          <a:p>
            <a:pPr algn="ctr"/>
            <a:endParaRPr lang="en-US" sz="1200" dirty="0" err="1">
              <a:solidFill>
                <a:srgbClr val="FFFFFF"/>
              </a:solidFill>
              <a:latin typeface="Helvetica Neue" charset="0"/>
              <a:ea typeface="Helvetica Neue" charset="0"/>
              <a:cs typeface="Helvetica Neue" charset="0"/>
            </a:endParaRPr>
          </a:p>
        </p:txBody>
      </p:sp>
      <p:sp>
        <p:nvSpPr>
          <p:cNvPr id="49" name="Oval 48"/>
          <p:cNvSpPr/>
          <p:nvPr/>
        </p:nvSpPr>
        <p:spPr>
          <a:xfrm>
            <a:off x="2925951" y="2668823"/>
            <a:ext cx="75570" cy="78068"/>
          </a:xfrm>
          <a:prstGeom prst="ellipse">
            <a:avLst/>
          </a:prstGeom>
          <a:solidFill>
            <a:schemeClr val="tx1"/>
          </a:solidFill>
          <a:ln w="28575">
            <a:solidFill>
              <a:srgbClr val="00803B"/>
            </a:solidFill>
          </a:ln>
        </p:spPr>
        <p:txBody>
          <a:bodyPr wrap="square" lIns="0" tIns="0" rIns="0" bIns="0" rtlCol="0" anchor="ctr">
            <a:noAutofit/>
          </a:bodyPr>
          <a:lstStyle/>
          <a:p>
            <a:pPr algn="ctr"/>
            <a:endParaRPr lang="en-US" sz="1200" dirty="0" err="1">
              <a:solidFill>
                <a:srgbClr val="FFFFFF"/>
              </a:solidFill>
              <a:latin typeface="Helvetica Neue" charset="0"/>
              <a:ea typeface="Helvetica Neue" charset="0"/>
              <a:cs typeface="Helvetica Neue" charset="0"/>
            </a:endParaRPr>
          </a:p>
        </p:txBody>
      </p:sp>
      <p:sp>
        <p:nvSpPr>
          <p:cNvPr id="50" name="Oval 49"/>
          <p:cNvSpPr/>
          <p:nvPr/>
        </p:nvSpPr>
        <p:spPr>
          <a:xfrm>
            <a:off x="6934200" y="2743200"/>
            <a:ext cx="75570" cy="78068"/>
          </a:xfrm>
          <a:prstGeom prst="ellipse">
            <a:avLst/>
          </a:prstGeom>
          <a:noFill/>
          <a:ln w="28575">
            <a:no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51" name="Oval 50"/>
          <p:cNvSpPr/>
          <p:nvPr/>
        </p:nvSpPr>
        <p:spPr>
          <a:xfrm>
            <a:off x="6934200" y="2587752"/>
            <a:ext cx="75570" cy="78068"/>
          </a:xfrm>
          <a:prstGeom prst="ellipse">
            <a:avLst/>
          </a:prstGeom>
          <a:noFill/>
          <a:ln w="28575">
            <a:no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52" name="Oval 51"/>
          <p:cNvSpPr/>
          <p:nvPr/>
        </p:nvSpPr>
        <p:spPr>
          <a:xfrm>
            <a:off x="6934200" y="2668823"/>
            <a:ext cx="75570" cy="78068"/>
          </a:xfrm>
          <a:prstGeom prst="ellipse">
            <a:avLst/>
          </a:prstGeom>
          <a:noFill/>
          <a:ln w="28575">
            <a:no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cxnSp>
        <p:nvCxnSpPr>
          <p:cNvPr id="53" name="Straight Connector 52"/>
          <p:cNvCxnSpPr>
            <a:endCxn id="65" idx="2"/>
          </p:cNvCxnSpPr>
          <p:nvPr/>
        </p:nvCxnSpPr>
        <p:spPr>
          <a:xfrm>
            <a:off x="4876800" y="2707857"/>
            <a:ext cx="204825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5181600" y="2670048"/>
            <a:ext cx="75570" cy="78068"/>
          </a:xfrm>
          <a:prstGeom prst="ellipse">
            <a:avLst/>
          </a:prstGeom>
          <a:noFill/>
          <a:ln w="28575">
            <a:no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55" name="Oval 54"/>
          <p:cNvSpPr/>
          <p:nvPr/>
        </p:nvSpPr>
        <p:spPr>
          <a:xfrm>
            <a:off x="3658230" y="2571750"/>
            <a:ext cx="75570" cy="78068"/>
          </a:xfrm>
          <a:prstGeom prst="ellipse">
            <a:avLst/>
          </a:prstGeom>
          <a:noFill/>
          <a:ln w="28575">
            <a:no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cxnSp>
        <p:nvCxnSpPr>
          <p:cNvPr id="57" name="Straight Connector 56"/>
          <p:cNvCxnSpPr/>
          <p:nvPr/>
        </p:nvCxnSpPr>
        <p:spPr>
          <a:xfrm>
            <a:off x="4279294" y="3738933"/>
            <a:ext cx="38706" cy="0"/>
          </a:xfrm>
          <a:prstGeom prst="line">
            <a:avLst/>
          </a:prstGeom>
          <a:ln w="38100">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949440" y="2779776"/>
            <a:ext cx="3870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949440" y="2633472"/>
            <a:ext cx="3870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010400" y="2633472"/>
            <a:ext cx="3870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6949440" y="2706624"/>
            <a:ext cx="3870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013448" y="2706624"/>
            <a:ext cx="3870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7009770" y="2779776"/>
            <a:ext cx="38706" cy="0"/>
          </a:xfrm>
          <a:prstGeom prst="line">
            <a:avLst/>
          </a:prstGeom>
          <a:ln w="38100">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4801230" y="2668823"/>
            <a:ext cx="75570" cy="78068"/>
          </a:xfrm>
          <a:prstGeom prst="ellipse">
            <a:avLst/>
          </a:prstGeom>
          <a:solidFill>
            <a:schemeClr val="tx1"/>
          </a:solidFill>
          <a:ln w="28575">
            <a:solidFill>
              <a:srgbClr val="7030A0"/>
            </a:solid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25" name="Oval 24"/>
          <p:cNvSpPr/>
          <p:nvPr/>
        </p:nvSpPr>
        <p:spPr>
          <a:xfrm>
            <a:off x="3696015" y="3699899"/>
            <a:ext cx="75570" cy="78068"/>
          </a:xfrm>
          <a:prstGeom prst="ellipse">
            <a:avLst/>
          </a:prstGeom>
          <a:solidFill>
            <a:schemeClr val="tx1"/>
          </a:solidFill>
          <a:ln w="28575">
            <a:solidFill>
              <a:srgbClr val="7030A0"/>
            </a:solidFill>
          </a:ln>
        </p:spPr>
        <p:txBody>
          <a:bodyPr wrap="square" lIns="0" tIns="0" rIns="0" bIns="0" rtlCol="0" anchor="ctr">
            <a:noAutofit/>
          </a:bodyPr>
          <a:lstStyle/>
          <a:p>
            <a:pPr algn="ctr"/>
            <a:endParaRPr lang="en-US" sz="1200" dirty="0" err="1">
              <a:solidFill>
                <a:srgbClr val="7030A0"/>
              </a:solidFill>
              <a:latin typeface="Helvetica Neue" charset="0"/>
              <a:ea typeface="Helvetica Neue" charset="0"/>
              <a:cs typeface="Helvetica Neue" charset="0"/>
            </a:endParaRPr>
          </a:p>
        </p:txBody>
      </p:sp>
      <p:sp>
        <p:nvSpPr>
          <p:cNvPr id="67" name="Footer Placeholder 5"/>
          <p:cNvSpPr>
            <a:spLocks noGrp="1"/>
          </p:cNvSpPr>
          <p:nvPr>
            <p:ph type="ftr" sz="quarter" idx="11"/>
          </p:nvPr>
        </p:nvSpPr>
        <p:spPr>
          <a:xfrm>
            <a:off x="228600" y="4826480"/>
            <a:ext cx="6400800" cy="137160"/>
          </a:xfrm>
        </p:spPr>
        <p:txBody>
          <a:bodyPr/>
          <a:lstStyle/>
          <a:p>
            <a:r>
              <a:rPr lang="de-DE" dirty="0" smtClean="0">
                <a:latin typeface="Helvetica Neue" charset="0"/>
                <a:ea typeface="Helvetica Neue" charset="0"/>
                <a:cs typeface="Helvetica Neue" charset="0"/>
              </a:rPr>
              <a:t>© 2018 </a:t>
            </a:r>
            <a:r>
              <a:rPr lang="de-DE" dirty="0">
                <a:latin typeface="Helvetica Neue" charset="0"/>
                <a:ea typeface="Helvetica Neue" charset="0"/>
                <a:cs typeface="Helvetica Neue" charset="0"/>
              </a:rPr>
              <a:t>IBM Corporation</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5650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image4.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5524" y="-49973"/>
            <a:ext cx="9118476" cy="5485942"/>
          </a:xfrm>
          <a:prstGeom prst="rect">
            <a:avLst/>
          </a:prstGeom>
          <a:ln w="12700">
            <a:miter lim="400000"/>
          </a:ln>
        </p:spPr>
      </p:pic>
      <p:sp>
        <p:nvSpPr>
          <p:cNvPr id="188" name="Shape 188"/>
          <p:cNvSpPr/>
          <p:nvPr/>
        </p:nvSpPr>
        <p:spPr>
          <a:xfrm>
            <a:off x="5118317" y="-120616"/>
            <a:ext cx="4025683" cy="5263266"/>
          </a:xfrm>
          <a:prstGeom prst="rect">
            <a:avLst/>
          </a:prstGeom>
          <a:solidFill>
            <a:srgbClr val="2F466F">
              <a:alpha val="80000"/>
            </a:srgbClr>
          </a:solidFill>
          <a:ln w="12700">
            <a:miter lim="400000"/>
          </a:ln>
        </p:spPr>
        <p:txBody>
          <a:bodyPr lIns="19050" tIns="19050" rIns="19050" bIns="19050" anchor="ctr"/>
          <a:lstStyle/>
          <a:p>
            <a:pPr>
              <a:defRPr sz="3600">
                <a:solidFill>
                  <a:srgbClr val="46597C"/>
                </a:solidFill>
                <a:latin typeface="Montserrat ExtraBold"/>
                <a:ea typeface="Montserrat ExtraBold"/>
                <a:cs typeface="Montserrat ExtraBold"/>
                <a:sym typeface="Montserrat ExtraBold"/>
              </a:defRPr>
            </a:pPr>
            <a:endParaRPr sz="1350" spc="-60" dirty="0">
              <a:latin typeface="Helvetica Neue" charset="0"/>
              <a:ea typeface="Helvetica Neue" charset="0"/>
              <a:cs typeface="Helvetica Neue" charset="0"/>
            </a:endParaRPr>
          </a:p>
        </p:txBody>
      </p:sp>
      <p:sp>
        <p:nvSpPr>
          <p:cNvPr id="189" name="Shape 189"/>
          <p:cNvSpPr/>
          <p:nvPr/>
        </p:nvSpPr>
        <p:spPr>
          <a:xfrm flipV="1">
            <a:off x="2599219" y="-831090"/>
            <a:ext cx="482681" cy="839591"/>
          </a:xfrm>
          <a:prstGeom prst="line">
            <a:avLst/>
          </a:prstGeom>
          <a:ln w="25400">
            <a:solidFill>
              <a:srgbClr val="FFFFFF"/>
            </a:solidFill>
            <a:miter lim="400000"/>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190" name="Shape 190"/>
          <p:cNvSpPr/>
          <p:nvPr/>
        </p:nvSpPr>
        <p:spPr>
          <a:xfrm>
            <a:off x="1811975" y="-120616"/>
            <a:ext cx="920408" cy="920408"/>
          </a:xfrm>
          <a:prstGeom prst="ellipse">
            <a:avLst/>
          </a:prstGeom>
          <a:solidFill>
            <a:srgbClr val="FFFFFF">
              <a:alpha val="75000"/>
            </a:srgbClr>
          </a:solidFill>
          <a:ln w="25400">
            <a:solidFill>
              <a:srgbClr val="FFFFFF">
                <a:alpha val="75000"/>
              </a:srgbClr>
            </a:solidFill>
            <a:miter lim="400000"/>
          </a:ln>
        </p:spPr>
        <p:txBody>
          <a:bodyPr lIns="19050" tIns="19050" rIns="19050" bIns="19050" anchor="ct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sp>
        <p:nvSpPr>
          <p:cNvPr id="191" name="Shape 191"/>
          <p:cNvSpPr/>
          <p:nvPr/>
        </p:nvSpPr>
        <p:spPr>
          <a:xfrm flipH="1" flipV="1">
            <a:off x="979605" y="-557834"/>
            <a:ext cx="873915" cy="688772"/>
          </a:xfrm>
          <a:prstGeom prst="line">
            <a:avLst/>
          </a:prstGeom>
          <a:ln w="25400">
            <a:solidFill>
              <a:srgbClr val="FFFFFF"/>
            </a:solidFill>
            <a:miter lim="400000"/>
            <a:tailEnd type="oval"/>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192" name="Shape 192"/>
          <p:cNvSpPr/>
          <p:nvPr/>
        </p:nvSpPr>
        <p:spPr>
          <a:xfrm>
            <a:off x="3525157" y="-286569"/>
            <a:ext cx="920408" cy="920408"/>
          </a:xfrm>
          <a:prstGeom prst="ellipse">
            <a:avLst/>
          </a:prstGeom>
          <a:solidFill>
            <a:srgbClr val="FFFFFF">
              <a:alpha val="75000"/>
            </a:srgbClr>
          </a:solidFill>
          <a:ln w="25400">
            <a:solidFill>
              <a:srgbClr val="FFFFFF">
                <a:alpha val="75000"/>
              </a:srgbClr>
            </a:solidFill>
            <a:miter lim="400000"/>
          </a:ln>
        </p:spPr>
        <p:txBody>
          <a:bodyPr lIns="19050" tIns="19050" rIns="19050" bIns="19050" anchor="ct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sp>
        <p:nvSpPr>
          <p:cNvPr id="193" name="Shape 193"/>
          <p:cNvSpPr/>
          <p:nvPr/>
        </p:nvSpPr>
        <p:spPr>
          <a:xfrm flipH="1">
            <a:off x="2733619" y="273639"/>
            <a:ext cx="789802" cy="105519"/>
          </a:xfrm>
          <a:prstGeom prst="line">
            <a:avLst/>
          </a:prstGeom>
          <a:ln w="25400">
            <a:solidFill>
              <a:srgbClr val="FFFFFF"/>
            </a:solidFill>
            <a:miter lim="400000"/>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194" name="Shape 194"/>
          <p:cNvSpPr/>
          <p:nvPr/>
        </p:nvSpPr>
        <p:spPr>
          <a:xfrm flipH="1">
            <a:off x="1688548" y="770179"/>
            <a:ext cx="449209" cy="1013421"/>
          </a:xfrm>
          <a:prstGeom prst="line">
            <a:avLst/>
          </a:prstGeom>
          <a:ln w="25400">
            <a:solidFill>
              <a:srgbClr val="FFFFFF"/>
            </a:solidFill>
            <a:miter lim="400000"/>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195" name="Shape 195"/>
          <p:cNvSpPr/>
          <p:nvPr/>
        </p:nvSpPr>
        <p:spPr>
          <a:xfrm>
            <a:off x="4303528" y="500626"/>
            <a:ext cx="970325" cy="1404171"/>
          </a:xfrm>
          <a:prstGeom prst="line">
            <a:avLst/>
          </a:prstGeom>
          <a:ln w="25400">
            <a:solidFill>
              <a:srgbClr val="FFFFFF"/>
            </a:solidFill>
            <a:miter lim="400000"/>
            <a:tailEnd type="oval"/>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196" name="Shape 196"/>
          <p:cNvSpPr/>
          <p:nvPr/>
        </p:nvSpPr>
        <p:spPr>
          <a:xfrm>
            <a:off x="-221502" y="1685667"/>
            <a:ext cx="2866040" cy="2866040"/>
          </a:xfrm>
          <a:prstGeom prst="ellipse">
            <a:avLst/>
          </a:prstGeom>
          <a:solidFill>
            <a:srgbClr val="FFFFFF">
              <a:alpha val="75000"/>
            </a:srgbClr>
          </a:solidFill>
          <a:ln w="25400">
            <a:solidFill>
              <a:srgbClr val="FFFFFF">
                <a:alpha val="75000"/>
              </a:srgbClr>
            </a:solidFill>
            <a:miter lim="400000"/>
          </a:ln>
        </p:spPr>
        <p:txBody>
          <a:bodyPr lIns="19050" tIns="19050" rIns="19050" bIns="19050" anchor="ct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sp>
        <p:nvSpPr>
          <p:cNvPr id="197" name="Shape 197"/>
          <p:cNvSpPr/>
          <p:nvPr/>
        </p:nvSpPr>
        <p:spPr>
          <a:xfrm>
            <a:off x="386533" y="2268698"/>
            <a:ext cx="1715213" cy="531299"/>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lvl1pPr>
              <a:lnSpc>
                <a:spcPct val="70000"/>
              </a:lnSpc>
              <a:defRPr sz="12200" cap="all" spc="-488">
                <a:solidFill>
                  <a:srgbClr val="0E1E3D"/>
                </a:solidFill>
                <a:latin typeface="Gotham Black"/>
                <a:ea typeface="Gotham Black"/>
                <a:cs typeface="Gotham Black"/>
                <a:sym typeface="Gotham Black"/>
              </a:defRPr>
            </a:lvl1pPr>
          </a:lstStyle>
          <a:p>
            <a:r>
              <a:rPr lang="en-US" sz="4575" spc="-60" dirty="0">
                <a:latin typeface="Helvetica Neue" charset="0"/>
                <a:ea typeface="Helvetica Neue" charset="0"/>
                <a:cs typeface="Helvetica Neue" charset="0"/>
              </a:rPr>
              <a:t>4</a:t>
            </a:r>
            <a:r>
              <a:rPr sz="4575" spc="-60" dirty="0">
                <a:latin typeface="Helvetica Neue" charset="0"/>
                <a:ea typeface="Helvetica Neue" charset="0"/>
                <a:cs typeface="Helvetica Neue" charset="0"/>
              </a:rPr>
              <a:t>00TB</a:t>
            </a:r>
          </a:p>
        </p:txBody>
      </p:sp>
      <p:sp>
        <p:nvSpPr>
          <p:cNvPr id="198" name="Shape 198"/>
          <p:cNvSpPr/>
          <p:nvPr/>
        </p:nvSpPr>
        <p:spPr>
          <a:xfrm>
            <a:off x="386533" y="3064623"/>
            <a:ext cx="2498862" cy="490904"/>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spAutoFit/>
          </a:bodyPr>
          <a:lstStyle>
            <a:lvl1pPr>
              <a:lnSpc>
                <a:spcPct val="70000"/>
              </a:lnSpc>
              <a:defRPr sz="11200" cap="all" spc="-448">
                <a:solidFill>
                  <a:srgbClr val="0E1E3D"/>
                </a:solidFill>
                <a:latin typeface="Gotham Black"/>
                <a:ea typeface="Gotham Black"/>
                <a:cs typeface="Gotham Black"/>
                <a:sym typeface="Gotham Black"/>
              </a:defRPr>
            </a:lvl1pPr>
          </a:lstStyle>
          <a:p>
            <a:r>
              <a:rPr sz="4200" spc="-60">
                <a:latin typeface="Helvetica Neue" charset="0"/>
                <a:ea typeface="Helvetica Neue" charset="0"/>
                <a:cs typeface="Helvetica Neue" charset="0"/>
              </a:rPr>
              <a:t>EVERY</a:t>
            </a:r>
          </a:p>
        </p:txBody>
      </p:sp>
      <p:sp>
        <p:nvSpPr>
          <p:cNvPr id="199" name="Shape 199"/>
          <p:cNvSpPr/>
          <p:nvPr/>
        </p:nvSpPr>
        <p:spPr>
          <a:xfrm>
            <a:off x="675257" y="3555527"/>
            <a:ext cx="1613022" cy="490904"/>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spAutoFit/>
          </a:bodyPr>
          <a:lstStyle>
            <a:lvl1pPr>
              <a:lnSpc>
                <a:spcPct val="70000"/>
              </a:lnSpc>
              <a:defRPr sz="11200" cap="all" spc="-448">
                <a:solidFill>
                  <a:srgbClr val="0E1E3D"/>
                </a:solidFill>
                <a:latin typeface="Gotham Black"/>
                <a:ea typeface="Gotham Black"/>
                <a:cs typeface="Gotham Black"/>
                <a:sym typeface="Gotham Black"/>
              </a:defRPr>
            </a:lvl1pPr>
          </a:lstStyle>
          <a:p>
            <a:r>
              <a:rPr sz="4200" spc="-60" dirty="0">
                <a:latin typeface="Helvetica Neue" charset="0"/>
                <a:ea typeface="Helvetica Neue" charset="0"/>
                <a:cs typeface="Helvetica Neue" charset="0"/>
              </a:rPr>
              <a:t>DAY</a:t>
            </a:r>
          </a:p>
        </p:txBody>
      </p:sp>
      <p:sp>
        <p:nvSpPr>
          <p:cNvPr id="201" name="Shape 201"/>
          <p:cNvSpPr/>
          <p:nvPr/>
        </p:nvSpPr>
        <p:spPr>
          <a:xfrm>
            <a:off x="430765" y="3736411"/>
            <a:ext cx="228600" cy="1"/>
          </a:xfrm>
          <a:prstGeom prst="line">
            <a:avLst/>
          </a:prstGeom>
          <a:ln w="25400">
            <a:solidFill>
              <a:srgbClr val="0E1E3D"/>
            </a:solidFill>
            <a:miter lim="400000"/>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202" name="Shape 202"/>
          <p:cNvSpPr/>
          <p:nvPr/>
        </p:nvSpPr>
        <p:spPr>
          <a:xfrm>
            <a:off x="403090" y="2736011"/>
            <a:ext cx="2286446" cy="248530"/>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spAutoFit/>
          </a:bodyPr>
          <a:lstStyle>
            <a:lvl1pPr>
              <a:lnSpc>
                <a:spcPct val="70000"/>
              </a:lnSpc>
              <a:defRPr sz="5200" cap="all" spc="-208">
                <a:solidFill>
                  <a:srgbClr val="FFFFFF"/>
                </a:solidFill>
                <a:latin typeface="Gotham Book"/>
                <a:ea typeface="Gotham Book"/>
                <a:cs typeface="Gotham Book"/>
                <a:sym typeface="Gotham Book"/>
              </a:defRPr>
            </a:lvl1pPr>
          </a:lstStyle>
          <a:p>
            <a:r>
              <a:rPr sz="1950" spc="-60" dirty="0">
                <a:latin typeface="Helvetica Neue" charset="0"/>
                <a:ea typeface="Helvetica Neue" charset="0"/>
                <a:cs typeface="Helvetica Neue" charset="0"/>
              </a:rPr>
              <a:t>of new data</a:t>
            </a:r>
          </a:p>
        </p:txBody>
      </p:sp>
      <p:grpSp>
        <p:nvGrpSpPr>
          <p:cNvPr id="205" name="Group 205"/>
          <p:cNvGrpSpPr/>
          <p:nvPr/>
        </p:nvGrpSpPr>
        <p:grpSpPr>
          <a:xfrm>
            <a:off x="5155548" y="237198"/>
            <a:ext cx="1072187" cy="1072187"/>
            <a:chOff x="0" y="0"/>
            <a:chExt cx="2859163" cy="2859163"/>
          </a:xfrm>
        </p:grpSpPr>
        <p:sp>
          <p:nvSpPr>
            <p:cNvPr id="203" name="Shape 203"/>
            <p:cNvSpPr/>
            <p:nvPr/>
          </p:nvSpPr>
          <p:spPr>
            <a:xfrm>
              <a:off x="0" y="0"/>
              <a:ext cx="2859164" cy="2859164"/>
            </a:xfrm>
            <a:prstGeom prst="ellipse">
              <a:avLst/>
            </a:prstGeom>
            <a:solidFill>
              <a:srgbClr val="FFFFFF">
                <a:alpha val="75000"/>
              </a:srgbClr>
            </a:solidFill>
            <a:ln w="25400" cap="flat">
              <a:solidFill>
                <a:srgbClr val="FFFFFF">
                  <a:alpha val="75000"/>
                </a:srgbClr>
              </a:solidFill>
              <a:prstDash val="solid"/>
              <a:miter lim="400000"/>
            </a:ln>
            <a:effectLst/>
          </p:spPr>
          <p:txBody>
            <a:bodyPr wrap="square" lIns="19050" tIns="19050" rIns="19050" bIns="19050" numCol="1" anchor="ctr">
              <a:noAutofit/>
            </a:bodyP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pic>
          <p:nvPicPr>
            <p:cNvPr id="204" name="image9.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3924" y="557844"/>
              <a:ext cx="1751312" cy="1743474"/>
            </a:xfrm>
            <a:prstGeom prst="rect">
              <a:avLst/>
            </a:prstGeom>
            <a:ln w="12700" cap="flat">
              <a:noFill/>
              <a:miter lim="400000"/>
            </a:ln>
            <a:effectLst/>
          </p:spPr>
        </p:pic>
      </p:grpSp>
      <p:grpSp>
        <p:nvGrpSpPr>
          <p:cNvPr id="208" name="Group 208"/>
          <p:cNvGrpSpPr/>
          <p:nvPr/>
        </p:nvGrpSpPr>
        <p:grpSpPr>
          <a:xfrm>
            <a:off x="5155548" y="1482847"/>
            <a:ext cx="1072187" cy="1072187"/>
            <a:chOff x="0" y="0"/>
            <a:chExt cx="2859163" cy="2859164"/>
          </a:xfrm>
        </p:grpSpPr>
        <p:sp>
          <p:nvSpPr>
            <p:cNvPr id="206" name="Shape 206"/>
            <p:cNvSpPr/>
            <p:nvPr/>
          </p:nvSpPr>
          <p:spPr>
            <a:xfrm>
              <a:off x="0" y="-1"/>
              <a:ext cx="2859164" cy="2859165"/>
            </a:xfrm>
            <a:prstGeom prst="ellipse">
              <a:avLst/>
            </a:prstGeom>
            <a:solidFill>
              <a:srgbClr val="FFFFFF">
                <a:alpha val="75000"/>
              </a:srgbClr>
            </a:solidFill>
            <a:ln w="25400" cap="flat">
              <a:solidFill>
                <a:srgbClr val="FFFFFF">
                  <a:alpha val="75000"/>
                </a:srgbClr>
              </a:solidFill>
              <a:prstDash val="solid"/>
              <a:miter lim="400000"/>
            </a:ln>
            <a:effectLst/>
          </p:spPr>
          <p:txBody>
            <a:bodyPr wrap="square" lIns="19050" tIns="19050" rIns="19050" bIns="19050" numCol="1" anchor="ctr">
              <a:noAutofit/>
            </a:bodyP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pic>
          <p:nvPicPr>
            <p:cNvPr id="207" name="image10.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3450" y="667214"/>
              <a:ext cx="1372261" cy="1524735"/>
            </a:xfrm>
            <a:prstGeom prst="rect">
              <a:avLst/>
            </a:prstGeom>
            <a:ln w="12700" cap="flat">
              <a:noFill/>
              <a:miter lim="400000"/>
            </a:ln>
            <a:effectLst/>
          </p:spPr>
        </p:pic>
      </p:grpSp>
      <p:sp>
        <p:nvSpPr>
          <p:cNvPr id="209" name="Shape 209"/>
          <p:cNvSpPr/>
          <p:nvPr/>
        </p:nvSpPr>
        <p:spPr>
          <a:xfrm>
            <a:off x="6400800" y="1144665"/>
            <a:ext cx="1973297" cy="2555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9050" tIns="19050" rIns="19050" bIns="19050" numCol="1" anchor="ctr">
            <a:spAutoFit/>
          </a:bodyPr>
          <a:lstStyle>
            <a:lvl1pPr>
              <a:lnSpc>
                <a:spcPct val="80000"/>
              </a:lnSpc>
              <a:defRPr sz="4700" cap="all" spc="-188">
                <a:solidFill>
                  <a:srgbClr val="FFFFFF"/>
                </a:solidFill>
                <a:latin typeface="Montserrat Light"/>
                <a:ea typeface="Montserrat Light"/>
                <a:cs typeface="Montserrat Light"/>
                <a:sym typeface="Montserrat Light"/>
              </a:defRPr>
            </a:lvl1pPr>
          </a:lstStyle>
          <a:p>
            <a:r>
              <a:rPr sz="1763" spc="-60">
                <a:latin typeface="Helvetica Neue" charset="0"/>
                <a:ea typeface="Helvetica Neue" charset="0"/>
                <a:cs typeface="Helvetica Neue" charset="0"/>
              </a:rPr>
              <a:t>Station reports</a:t>
            </a:r>
          </a:p>
        </p:txBody>
      </p:sp>
      <p:sp>
        <p:nvSpPr>
          <p:cNvPr id="210" name="Shape 210"/>
          <p:cNvSpPr/>
          <p:nvPr/>
        </p:nvSpPr>
        <p:spPr>
          <a:xfrm>
            <a:off x="6400800" y="337713"/>
            <a:ext cx="1339947" cy="402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9000" cap="all" spc="-360">
                <a:solidFill>
                  <a:srgbClr val="FFFFFF"/>
                </a:solidFill>
                <a:latin typeface="Montserrat Black"/>
                <a:ea typeface="Montserrat Black"/>
                <a:cs typeface="Montserrat Black"/>
                <a:sym typeface="Montserrat Black"/>
              </a:defRPr>
            </a:lvl1pPr>
          </a:lstStyle>
          <a:p>
            <a:r>
              <a:rPr sz="3375" spc="-60" dirty="0" smtClean="0">
                <a:latin typeface="Helvetica Neue" charset="0"/>
                <a:ea typeface="Helvetica Neue" charset="0"/>
                <a:cs typeface="Helvetica Neue" charset="0"/>
              </a:rPr>
              <a:t>530</a:t>
            </a:r>
            <a:r>
              <a:rPr lang="en-US" sz="3375" spc="-60" dirty="0" smtClean="0">
                <a:latin typeface="Helvetica Neue" charset="0"/>
                <a:ea typeface="Helvetica Neue" charset="0"/>
                <a:cs typeface="Helvetica Neue" charset="0"/>
              </a:rPr>
              <a:t>+</a:t>
            </a:r>
            <a:endParaRPr sz="3375" spc="-60" dirty="0">
              <a:latin typeface="Helvetica Neue" charset="0"/>
              <a:ea typeface="Helvetica Neue" charset="0"/>
              <a:cs typeface="Helvetica Neue" charset="0"/>
            </a:endParaRPr>
          </a:p>
        </p:txBody>
      </p:sp>
      <p:sp>
        <p:nvSpPr>
          <p:cNvPr id="211" name="Shape 211"/>
          <p:cNvSpPr/>
          <p:nvPr/>
        </p:nvSpPr>
        <p:spPr>
          <a:xfrm>
            <a:off x="6400800" y="950731"/>
            <a:ext cx="2701533" cy="223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80000"/>
              </a:lnSpc>
              <a:defRPr sz="4000" cap="all" spc="-159">
                <a:solidFill>
                  <a:srgbClr val="FFFFFF"/>
                </a:solidFill>
                <a:latin typeface="Montserrat Light"/>
                <a:ea typeface="Montserrat Light"/>
                <a:cs typeface="Montserrat Light"/>
                <a:sym typeface="Montserrat Light"/>
              </a:defRPr>
            </a:lvl1pPr>
          </a:lstStyle>
          <a:p>
            <a:r>
              <a:rPr sz="1500" spc="-60" dirty="0">
                <a:latin typeface="Helvetica Neue" charset="0"/>
                <a:ea typeface="Helvetica Neue" charset="0"/>
                <a:cs typeface="Helvetica Neue" charset="0"/>
              </a:rPr>
              <a:t>Personal Weather</a:t>
            </a:r>
          </a:p>
        </p:txBody>
      </p:sp>
      <p:sp>
        <p:nvSpPr>
          <p:cNvPr id="212" name="Shape 212"/>
          <p:cNvSpPr/>
          <p:nvPr/>
        </p:nvSpPr>
        <p:spPr>
          <a:xfrm>
            <a:off x="6400800" y="695695"/>
            <a:ext cx="1339947" cy="252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5300" b="1" cap="all" spc="-210">
                <a:solidFill>
                  <a:srgbClr val="FFFFFF"/>
                </a:solidFill>
                <a:latin typeface="Montserrat"/>
                <a:ea typeface="Montserrat"/>
                <a:cs typeface="Montserrat"/>
                <a:sym typeface="Montserrat"/>
              </a:defRPr>
            </a:lvl1pPr>
          </a:lstStyle>
          <a:p>
            <a:r>
              <a:rPr sz="2000" spc="-60" dirty="0">
                <a:latin typeface="Helvetica Neue" charset="0"/>
                <a:ea typeface="Helvetica Neue" charset="0"/>
                <a:cs typeface="Helvetica Neue" charset="0"/>
              </a:rPr>
              <a:t>MILLION</a:t>
            </a:r>
          </a:p>
        </p:txBody>
      </p:sp>
      <p:sp>
        <p:nvSpPr>
          <p:cNvPr id="213" name="Shape 213"/>
          <p:cNvSpPr/>
          <p:nvPr/>
        </p:nvSpPr>
        <p:spPr>
          <a:xfrm>
            <a:off x="7701285" y="491207"/>
            <a:ext cx="1339947" cy="377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8400" cap="all" spc="-336">
                <a:solidFill>
                  <a:srgbClr val="FFFFFF"/>
                </a:solidFill>
                <a:latin typeface="Montserrat ExtraBold"/>
                <a:ea typeface="Montserrat ExtraBold"/>
                <a:cs typeface="Montserrat ExtraBold"/>
                <a:sym typeface="Montserrat ExtraBold"/>
              </a:defRPr>
            </a:lvl1pPr>
          </a:lstStyle>
          <a:p>
            <a:r>
              <a:rPr sz="3150" spc="-60" dirty="0">
                <a:latin typeface="Helvetica Neue" charset="0"/>
                <a:ea typeface="Helvetica Neue" charset="0"/>
                <a:cs typeface="Helvetica Neue" charset="0"/>
              </a:rPr>
              <a:t>DAY</a:t>
            </a:r>
          </a:p>
        </p:txBody>
      </p:sp>
      <p:sp>
        <p:nvSpPr>
          <p:cNvPr id="214" name="Shape 214"/>
          <p:cNvSpPr/>
          <p:nvPr/>
        </p:nvSpPr>
        <p:spPr>
          <a:xfrm>
            <a:off x="7496421" y="425984"/>
            <a:ext cx="355230" cy="490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11200" cap="all" spc="-448">
                <a:solidFill>
                  <a:srgbClr val="FFFFFF"/>
                </a:solidFill>
                <a:latin typeface="Montserrat ExtraLight"/>
                <a:ea typeface="Montserrat ExtraLight"/>
                <a:cs typeface="Montserrat ExtraLight"/>
                <a:sym typeface="Montserrat ExtraLight"/>
              </a:defRPr>
            </a:lvl1pPr>
          </a:lstStyle>
          <a:p>
            <a:r>
              <a:rPr sz="4200" spc="-60">
                <a:latin typeface="Helvetica Neue" charset="0"/>
                <a:ea typeface="Helvetica Neue" charset="0"/>
                <a:cs typeface="Helvetica Neue" charset="0"/>
              </a:rPr>
              <a:t>/</a:t>
            </a:r>
          </a:p>
        </p:txBody>
      </p:sp>
      <p:sp>
        <p:nvSpPr>
          <p:cNvPr id="216" name="Shape 216"/>
          <p:cNvSpPr/>
          <p:nvPr/>
        </p:nvSpPr>
        <p:spPr>
          <a:xfrm>
            <a:off x="6400800" y="1681072"/>
            <a:ext cx="1339948" cy="276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5900" cap="all" spc="-234">
                <a:solidFill>
                  <a:srgbClr val="FFFFFF"/>
                </a:solidFill>
                <a:latin typeface="Montserrat Black"/>
                <a:ea typeface="Montserrat Black"/>
                <a:cs typeface="Montserrat Black"/>
                <a:sym typeface="Montserrat Black"/>
              </a:defRPr>
            </a:lvl1pPr>
          </a:lstStyle>
          <a:p>
            <a:r>
              <a:rPr sz="2213" spc="-60" dirty="0">
                <a:latin typeface="Helvetica Neue" charset="0"/>
                <a:ea typeface="Helvetica Neue" charset="0"/>
                <a:cs typeface="Helvetica Neue" charset="0"/>
              </a:rPr>
              <a:t>over 9</a:t>
            </a:r>
          </a:p>
        </p:txBody>
      </p:sp>
      <p:sp>
        <p:nvSpPr>
          <p:cNvPr id="217" name="Shape 217"/>
          <p:cNvSpPr/>
          <p:nvPr/>
        </p:nvSpPr>
        <p:spPr>
          <a:xfrm>
            <a:off x="6400800" y="1928206"/>
            <a:ext cx="1339948" cy="2539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5100" b="1" cap="all" spc="-203">
                <a:solidFill>
                  <a:srgbClr val="FFFFFF"/>
                </a:solidFill>
                <a:latin typeface="Montserrat"/>
                <a:ea typeface="Montserrat"/>
                <a:cs typeface="Montserrat"/>
                <a:sym typeface="Montserrat"/>
              </a:defRPr>
            </a:lvl1pPr>
          </a:lstStyle>
          <a:p>
            <a:r>
              <a:rPr sz="2000" spc="-60" dirty="0">
                <a:latin typeface="Helvetica Neue" charset="0"/>
                <a:ea typeface="Helvetica Neue" charset="0"/>
                <a:cs typeface="Helvetica Neue" charset="0"/>
              </a:rPr>
              <a:t>MILLION</a:t>
            </a:r>
          </a:p>
        </p:txBody>
      </p:sp>
      <p:sp>
        <p:nvSpPr>
          <p:cNvPr id="218" name="Shape 218"/>
          <p:cNvSpPr/>
          <p:nvPr/>
        </p:nvSpPr>
        <p:spPr>
          <a:xfrm>
            <a:off x="7699248" y="1748245"/>
            <a:ext cx="1339948" cy="377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8400" cap="all" spc="-336">
                <a:solidFill>
                  <a:srgbClr val="FFFFFF"/>
                </a:solidFill>
                <a:latin typeface="Montserrat ExtraBold"/>
                <a:ea typeface="Montserrat ExtraBold"/>
                <a:cs typeface="Montserrat ExtraBold"/>
                <a:sym typeface="Montserrat ExtraBold"/>
              </a:defRPr>
            </a:lvl1pPr>
          </a:lstStyle>
          <a:p>
            <a:r>
              <a:rPr sz="3150" spc="-60" dirty="0">
                <a:latin typeface="Helvetica Neue" charset="0"/>
                <a:ea typeface="Helvetica Neue" charset="0"/>
                <a:cs typeface="Helvetica Neue" charset="0"/>
              </a:rPr>
              <a:t>DAY</a:t>
            </a:r>
          </a:p>
        </p:txBody>
      </p:sp>
      <p:sp>
        <p:nvSpPr>
          <p:cNvPr id="219" name="Shape 219"/>
          <p:cNvSpPr/>
          <p:nvPr/>
        </p:nvSpPr>
        <p:spPr>
          <a:xfrm>
            <a:off x="7498080" y="1742396"/>
            <a:ext cx="355230" cy="410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9200" cap="all" spc="-367">
                <a:solidFill>
                  <a:srgbClr val="FFFFFF"/>
                </a:solidFill>
                <a:latin typeface="Montserrat ExtraLight"/>
                <a:ea typeface="Montserrat ExtraLight"/>
                <a:cs typeface="Montserrat ExtraLight"/>
                <a:sym typeface="Montserrat ExtraLight"/>
              </a:defRPr>
            </a:lvl1pPr>
          </a:lstStyle>
          <a:p>
            <a:r>
              <a:rPr sz="3450" spc="-60" dirty="0">
                <a:latin typeface="Helvetica Neue" charset="0"/>
                <a:ea typeface="Helvetica Neue" charset="0"/>
                <a:cs typeface="Helvetica Neue" charset="0"/>
              </a:rPr>
              <a:t>/</a:t>
            </a:r>
          </a:p>
        </p:txBody>
      </p:sp>
      <p:sp>
        <p:nvSpPr>
          <p:cNvPr id="220" name="Shape 220"/>
          <p:cNvSpPr/>
          <p:nvPr/>
        </p:nvSpPr>
        <p:spPr>
          <a:xfrm>
            <a:off x="6400800" y="2131890"/>
            <a:ext cx="2701535" cy="2508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80000"/>
              </a:lnSpc>
              <a:defRPr sz="4600" cap="all" spc="-183">
                <a:solidFill>
                  <a:srgbClr val="FFFFFF"/>
                </a:solidFill>
                <a:latin typeface="Montserrat Light"/>
                <a:ea typeface="Montserrat Light"/>
                <a:cs typeface="Montserrat Light"/>
                <a:sym typeface="Montserrat Light"/>
              </a:defRPr>
            </a:lvl1pPr>
          </a:lstStyle>
          <a:p>
            <a:r>
              <a:rPr sz="1725" spc="-60" dirty="0">
                <a:latin typeface="Helvetica Neue" charset="0"/>
                <a:ea typeface="Helvetica Neue" charset="0"/>
                <a:cs typeface="Helvetica Neue" charset="0"/>
              </a:rPr>
              <a:t>webcam uploads</a:t>
            </a:r>
          </a:p>
        </p:txBody>
      </p:sp>
      <p:grpSp>
        <p:nvGrpSpPr>
          <p:cNvPr id="224" name="Group 224"/>
          <p:cNvGrpSpPr/>
          <p:nvPr/>
        </p:nvGrpSpPr>
        <p:grpSpPr>
          <a:xfrm>
            <a:off x="5155548" y="2728496"/>
            <a:ext cx="1072187" cy="1072187"/>
            <a:chOff x="0" y="0"/>
            <a:chExt cx="2859163" cy="2859163"/>
          </a:xfrm>
        </p:grpSpPr>
        <p:sp>
          <p:nvSpPr>
            <p:cNvPr id="222" name="Shape 222"/>
            <p:cNvSpPr/>
            <p:nvPr/>
          </p:nvSpPr>
          <p:spPr>
            <a:xfrm>
              <a:off x="0" y="0"/>
              <a:ext cx="2859164" cy="2859164"/>
            </a:xfrm>
            <a:prstGeom prst="ellipse">
              <a:avLst/>
            </a:prstGeom>
            <a:solidFill>
              <a:srgbClr val="FFFFFF">
                <a:alpha val="75000"/>
              </a:srgbClr>
            </a:solidFill>
            <a:ln w="25400" cap="flat">
              <a:solidFill>
                <a:srgbClr val="FFFFFF">
                  <a:alpha val="75000"/>
                </a:srgbClr>
              </a:solidFill>
              <a:prstDash val="solid"/>
              <a:miter lim="400000"/>
            </a:ln>
            <a:effectLst/>
          </p:spPr>
          <p:txBody>
            <a:bodyPr wrap="square" lIns="19050" tIns="19050" rIns="19050" bIns="19050" numCol="1" anchor="ctr">
              <a:noAutofit/>
            </a:bodyP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pic>
          <p:nvPicPr>
            <p:cNvPr id="223" name="image11.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0418" y="828404"/>
              <a:ext cx="1678324" cy="1202353"/>
            </a:xfrm>
            <a:prstGeom prst="rect">
              <a:avLst/>
            </a:prstGeom>
            <a:ln w="12700" cap="flat">
              <a:noFill/>
              <a:miter lim="400000"/>
            </a:ln>
            <a:effectLst/>
          </p:spPr>
        </p:pic>
      </p:grpSp>
      <p:sp>
        <p:nvSpPr>
          <p:cNvPr id="225" name="Shape 225"/>
          <p:cNvSpPr/>
          <p:nvPr/>
        </p:nvSpPr>
        <p:spPr>
          <a:xfrm>
            <a:off x="6400800" y="2896058"/>
            <a:ext cx="1339947" cy="276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5900" cap="all" spc="-234">
                <a:solidFill>
                  <a:srgbClr val="FFFFFF"/>
                </a:solidFill>
                <a:latin typeface="Montserrat Black"/>
                <a:ea typeface="Montserrat Black"/>
                <a:cs typeface="Montserrat Black"/>
                <a:sym typeface="Montserrat Black"/>
              </a:defRPr>
            </a:lvl1pPr>
          </a:lstStyle>
          <a:p>
            <a:r>
              <a:rPr sz="2213" spc="-60">
                <a:latin typeface="Helvetica Neue" charset="0"/>
                <a:ea typeface="Helvetica Neue" charset="0"/>
                <a:cs typeface="Helvetica Neue" charset="0"/>
              </a:rPr>
              <a:t>over 2</a:t>
            </a:r>
          </a:p>
        </p:txBody>
      </p:sp>
      <p:sp>
        <p:nvSpPr>
          <p:cNvPr id="226" name="Shape 226"/>
          <p:cNvSpPr/>
          <p:nvPr/>
        </p:nvSpPr>
        <p:spPr>
          <a:xfrm>
            <a:off x="6400800" y="3167583"/>
            <a:ext cx="1339948" cy="252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5300" b="1" cap="all" spc="-210">
                <a:solidFill>
                  <a:srgbClr val="FFFFFF"/>
                </a:solidFill>
                <a:latin typeface="Montserrat"/>
                <a:ea typeface="Montserrat"/>
                <a:cs typeface="Montserrat"/>
                <a:sym typeface="Montserrat"/>
              </a:defRPr>
            </a:lvl1pPr>
          </a:lstStyle>
          <a:p>
            <a:r>
              <a:rPr sz="2000" spc="-60" dirty="0">
                <a:latin typeface="Helvetica Neue" charset="0"/>
                <a:ea typeface="Helvetica Neue" charset="0"/>
                <a:cs typeface="Helvetica Neue" charset="0"/>
              </a:rPr>
              <a:t>MILLION</a:t>
            </a:r>
          </a:p>
        </p:txBody>
      </p:sp>
      <p:sp>
        <p:nvSpPr>
          <p:cNvPr id="227" name="Shape 227"/>
          <p:cNvSpPr/>
          <p:nvPr/>
        </p:nvSpPr>
        <p:spPr>
          <a:xfrm>
            <a:off x="7699248" y="3024706"/>
            <a:ext cx="1339947" cy="260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5500" cap="all" spc="-218">
                <a:solidFill>
                  <a:srgbClr val="FFFFFF"/>
                </a:solidFill>
                <a:latin typeface="Montserrat ExtraBold"/>
                <a:ea typeface="Montserrat ExtraBold"/>
                <a:cs typeface="Montserrat ExtraBold"/>
                <a:sym typeface="Montserrat ExtraBold"/>
              </a:defRPr>
            </a:lvl1pPr>
          </a:lstStyle>
          <a:p>
            <a:r>
              <a:rPr sz="2063" spc="-60" dirty="0">
                <a:latin typeface="Helvetica Neue" charset="0"/>
                <a:ea typeface="Helvetica Neue" charset="0"/>
                <a:cs typeface="Helvetica Neue" charset="0"/>
              </a:rPr>
              <a:t>MONTH</a:t>
            </a:r>
          </a:p>
        </p:txBody>
      </p:sp>
      <p:sp>
        <p:nvSpPr>
          <p:cNvPr id="228" name="Shape 228"/>
          <p:cNvSpPr/>
          <p:nvPr/>
        </p:nvSpPr>
        <p:spPr>
          <a:xfrm>
            <a:off x="7498080" y="2957382"/>
            <a:ext cx="355230" cy="410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9200" cap="all" spc="-367">
                <a:solidFill>
                  <a:srgbClr val="FFFFFF"/>
                </a:solidFill>
                <a:latin typeface="Montserrat ExtraLight"/>
                <a:ea typeface="Montserrat ExtraLight"/>
                <a:cs typeface="Montserrat ExtraLight"/>
                <a:sym typeface="Montserrat ExtraLight"/>
              </a:defRPr>
            </a:lvl1pPr>
          </a:lstStyle>
          <a:p>
            <a:r>
              <a:rPr sz="3450" spc="-60" dirty="0">
                <a:latin typeface="Helvetica Neue" charset="0"/>
                <a:ea typeface="Helvetica Neue" charset="0"/>
                <a:cs typeface="Helvetica Neue" charset="0"/>
              </a:rPr>
              <a:t>/</a:t>
            </a:r>
          </a:p>
        </p:txBody>
      </p:sp>
      <p:sp>
        <p:nvSpPr>
          <p:cNvPr id="229" name="Shape 229"/>
          <p:cNvSpPr/>
          <p:nvPr/>
        </p:nvSpPr>
        <p:spPr>
          <a:xfrm>
            <a:off x="6400800" y="3398762"/>
            <a:ext cx="2701534" cy="2832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80000"/>
              </a:lnSpc>
              <a:defRPr sz="5300" cap="all" spc="-210">
                <a:solidFill>
                  <a:srgbClr val="FFFFFF"/>
                </a:solidFill>
                <a:latin typeface="Montserrat Light"/>
                <a:ea typeface="Montserrat Light"/>
                <a:cs typeface="Montserrat Light"/>
                <a:sym typeface="Montserrat Light"/>
              </a:defRPr>
            </a:lvl1pPr>
          </a:lstStyle>
          <a:p>
            <a:r>
              <a:rPr sz="1988" spc="-60">
                <a:latin typeface="Helvetica Neue" charset="0"/>
                <a:ea typeface="Helvetica Neue" charset="0"/>
                <a:cs typeface="Helvetica Neue" charset="0"/>
              </a:rPr>
              <a:t>CROWD REPORTS</a:t>
            </a:r>
          </a:p>
        </p:txBody>
      </p:sp>
      <p:grpSp>
        <p:nvGrpSpPr>
          <p:cNvPr id="233" name="Group 233"/>
          <p:cNvGrpSpPr/>
          <p:nvPr/>
        </p:nvGrpSpPr>
        <p:grpSpPr>
          <a:xfrm>
            <a:off x="5155548" y="3974146"/>
            <a:ext cx="1072187" cy="1072187"/>
            <a:chOff x="0" y="0"/>
            <a:chExt cx="2859163" cy="2859164"/>
          </a:xfrm>
        </p:grpSpPr>
        <p:sp>
          <p:nvSpPr>
            <p:cNvPr id="231" name="Shape 231"/>
            <p:cNvSpPr/>
            <p:nvPr/>
          </p:nvSpPr>
          <p:spPr>
            <a:xfrm>
              <a:off x="0" y="-1"/>
              <a:ext cx="2859164" cy="2859165"/>
            </a:xfrm>
            <a:prstGeom prst="ellipse">
              <a:avLst/>
            </a:prstGeom>
            <a:solidFill>
              <a:srgbClr val="FFFFFF">
                <a:alpha val="75000"/>
              </a:srgbClr>
            </a:solidFill>
            <a:ln w="25400" cap="flat">
              <a:solidFill>
                <a:srgbClr val="FFFFFF">
                  <a:alpha val="75000"/>
                </a:srgbClr>
              </a:solidFill>
              <a:prstDash val="solid"/>
              <a:miter lim="400000"/>
            </a:ln>
            <a:effectLst/>
          </p:spPr>
          <p:txBody>
            <a:bodyPr wrap="square" lIns="19050" tIns="19050" rIns="19050" bIns="19050" numCol="1" anchor="ctr">
              <a:noAutofit/>
            </a:bodyPr>
            <a:lstStyle/>
            <a:p>
              <a:pPr>
                <a:defRPr sz="3600">
                  <a:solidFill>
                    <a:srgbClr val="FFFFFF"/>
                  </a:solidFill>
                  <a:latin typeface="Montserrat ExtraBold"/>
                  <a:ea typeface="Montserrat ExtraBold"/>
                  <a:cs typeface="Montserrat ExtraBold"/>
                  <a:sym typeface="Montserrat ExtraBold"/>
                </a:defRPr>
              </a:pPr>
              <a:endParaRPr sz="1350" spc="-60">
                <a:latin typeface="Helvetica Neue" charset="0"/>
                <a:ea typeface="Helvetica Neue" charset="0"/>
                <a:cs typeface="Helvetica Neue" charset="0"/>
              </a:endParaRPr>
            </a:p>
          </p:txBody>
        </p:sp>
        <p:pic>
          <p:nvPicPr>
            <p:cNvPr id="232" name="image12.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7213" y="667215"/>
              <a:ext cx="1524733" cy="1524734"/>
            </a:xfrm>
            <a:prstGeom prst="rect">
              <a:avLst/>
            </a:prstGeom>
            <a:ln w="12700" cap="flat">
              <a:noFill/>
              <a:miter lim="400000"/>
            </a:ln>
            <a:effectLst/>
          </p:spPr>
        </p:pic>
      </p:grpSp>
      <p:sp>
        <p:nvSpPr>
          <p:cNvPr id="234" name="Shape 234"/>
          <p:cNvSpPr/>
          <p:nvPr/>
        </p:nvSpPr>
        <p:spPr>
          <a:xfrm>
            <a:off x="6400800" y="3999844"/>
            <a:ext cx="1339947" cy="450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10200" cap="all" spc="-408">
                <a:solidFill>
                  <a:srgbClr val="FFFFFF"/>
                </a:solidFill>
                <a:latin typeface="Montserrat Black"/>
                <a:ea typeface="Montserrat Black"/>
                <a:cs typeface="Montserrat Black"/>
                <a:sym typeface="Montserrat Black"/>
              </a:defRPr>
            </a:lvl1pPr>
          </a:lstStyle>
          <a:p>
            <a:r>
              <a:rPr sz="3825" spc="-60" dirty="0" smtClean="0">
                <a:latin typeface="Helvetica Neue" charset="0"/>
                <a:ea typeface="Helvetica Neue" charset="0"/>
                <a:cs typeface="Helvetica Neue" charset="0"/>
              </a:rPr>
              <a:t>40</a:t>
            </a:r>
            <a:r>
              <a:rPr lang="en-US" sz="3825" spc="-60" dirty="0" smtClean="0">
                <a:latin typeface="Helvetica Neue" charset="0"/>
                <a:ea typeface="Helvetica Neue" charset="0"/>
                <a:cs typeface="Helvetica Neue" charset="0"/>
              </a:rPr>
              <a:t>+</a:t>
            </a:r>
            <a:endParaRPr sz="3825" spc="-60" dirty="0">
              <a:latin typeface="Helvetica Neue" charset="0"/>
              <a:ea typeface="Helvetica Neue" charset="0"/>
              <a:cs typeface="Helvetica Neue" charset="0"/>
            </a:endParaRPr>
          </a:p>
        </p:txBody>
      </p:sp>
      <p:sp>
        <p:nvSpPr>
          <p:cNvPr id="235" name="Shape 235"/>
          <p:cNvSpPr/>
          <p:nvPr/>
        </p:nvSpPr>
        <p:spPr>
          <a:xfrm>
            <a:off x="6400800" y="4387707"/>
            <a:ext cx="1339947" cy="2539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4600" b="1" cap="all" spc="-183">
                <a:solidFill>
                  <a:srgbClr val="FFFFFF"/>
                </a:solidFill>
                <a:latin typeface="Montserrat"/>
                <a:ea typeface="Montserrat"/>
                <a:cs typeface="Montserrat"/>
                <a:sym typeface="Montserrat"/>
              </a:defRPr>
            </a:lvl1pPr>
          </a:lstStyle>
          <a:p>
            <a:r>
              <a:rPr sz="2000" spc="-60" dirty="0">
                <a:latin typeface="Helvetica Neue" charset="0"/>
                <a:ea typeface="Helvetica Neue" charset="0"/>
                <a:cs typeface="Helvetica Neue" charset="0"/>
              </a:rPr>
              <a:t>MILLION</a:t>
            </a:r>
          </a:p>
        </p:txBody>
      </p:sp>
      <p:sp>
        <p:nvSpPr>
          <p:cNvPr id="236" name="Shape 236"/>
          <p:cNvSpPr/>
          <p:nvPr/>
        </p:nvSpPr>
        <p:spPr>
          <a:xfrm>
            <a:off x="7498080" y="4190849"/>
            <a:ext cx="355230" cy="410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9200" cap="all" spc="-367">
                <a:solidFill>
                  <a:srgbClr val="FFFFFF"/>
                </a:solidFill>
                <a:latin typeface="Montserrat ExtraLight"/>
                <a:ea typeface="Montserrat ExtraLight"/>
                <a:cs typeface="Montserrat ExtraLight"/>
                <a:sym typeface="Montserrat ExtraLight"/>
              </a:defRPr>
            </a:lvl1pPr>
          </a:lstStyle>
          <a:p>
            <a:r>
              <a:rPr sz="3450" spc="-60" dirty="0">
                <a:latin typeface="Helvetica Neue" charset="0"/>
                <a:ea typeface="Helvetica Neue" charset="0"/>
                <a:cs typeface="Helvetica Neue" charset="0"/>
              </a:rPr>
              <a:t>/</a:t>
            </a:r>
          </a:p>
        </p:txBody>
      </p:sp>
      <p:sp>
        <p:nvSpPr>
          <p:cNvPr id="237" name="Shape 237"/>
          <p:cNvSpPr/>
          <p:nvPr/>
        </p:nvSpPr>
        <p:spPr>
          <a:xfrm>
            <a:off x="7699248" y="4202894"/>
            <a:ext cx="1339947" cy="377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nSpc>
                <a:spcPct val="70000"/>
              </a:lnSpc>
              <a:defRPr sz="8400" cap="all" spc="-336">
                <a:solidFill>
                  <a:srgbClr val="FFFFFF"/>
                </a:solidFill>
                <a:latin typeface="Montserrat ExtraBold"/>
                <a:ea typeface="Montserrat ExtraBold"/>
                <a:cs typeface="Montserrat ExtraBold"/>
                <a:sym typeface="Montserrat ExtraBold"/>
              </a:defRPr>
            </a:lvl1pPr>
          </a:lstStyle>
          <a:p>
            <a:r>
              <a:rPr sz="3150" spc="-60" dirty="0">
                <a:latin typeface="Helvetica Neue" charset="0"/>
                <a:ea typeface="Helvetica Neue" charset="0"/>
                <a:cs typeface="Helvetica Neue" charset="0"/>
              </a:rPr>
              <a:t>DAY</a:t>
            </a:r>
          </a:p>
        </p:txBody>
      </p:sp>
      <p:sp>
        <p:nvSpPr>
          <p:cNvPr id="238" name="Shape 238"/>
          <p:cNvSpPr/>
          <p:nvPr/>
        </p:nvSpPr>
        <p:spPr>
          <a:xfrm>
            <a:off x="6400800" y="4603436"/>
            <a:ext cx="2087110" cy="2785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9050" tIns="19050" rIns="19050" bIns="19050" numCol="1" anchor="ctr">
            <a:spAutoFit/>
          </a:bodyPr>
          <a:lstStyle/>
          <a:p>
            <a:pPr>
              <a:lnSpc>
                <a:spcPct val="80000"/>
              </a:lnSpc>
              <a:defRPr sz="5200" cap="all" spc="-208">
                <a:solidFill>
                  <a:srgbClr val="FFFFFF"/>
                </a:solidFill>
                <a:latin typeface="Montserrat Light"/>
                <a:ea typeface="Montserrat Light"/>
                <a:cs typeface="Montserrat Light"/>
                <a:sym typeface="Montserrat Light"/>
              </a:defRPr>
            </a:pPr>
            <a:r>
              <a:rPr sz="1950" spc="-60" dirty="0">
                <a:latin typeface="Helvetica Neue" charset="0"/>
                <a:ea typeface="Helvetica Neue" charset="0"/>
                <a:cs typeface="Helvetica Neue" charset="0"/>
              </a:rPr>
              <a:t>IoT Barometric </a:t>
            </a:r>
          </a:p>
        </p:txBody>
      </p:sp>
      <p:sp>
        <p:nvSpPr>
          <p:cNvPr id="239" name="Shape 239"/>
          <p:cNvSpPr/>
          <p:nvPr/>
        </p:nvSpPr>
        <p:spPr>
          <a:xfrm>
            <a:off x="6400800" y="4847401"/>
            <a:ext cx="2015295" cy="237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9050" tIns="19050" rIns="19050" bIns="19050" numCol="1" anchor="ctr">
            <a:spAutoFit/>
          </a:bodyPr>
          <a:lstStyle>
            <a:lvl1pPr>
              <a:lnSpc>
                <a:spcPct val="80000"/>
              </a:lnSpc>
              <a:defRPr sz="4300" cap="all" spc="-171">
                <a:solidFill>
                  <a:srgbClr val="FFFFFF"/>
                </a:solidFill>
                <a:latin typeface="Montserrat Light"/>
                <a:ea typeface="Montserrat Light"/>
                <a:cs typeface="Montserrat Light"/>
                <a:sym typeface="Montserrat Light"/>
              </a:defRPr>
            </a:lvl1pPr>
          </a:lstStyle>
          <a:p>
            <a:r>
              <a:rPr sz="1613" spc="-60" dirty="0">
                <a:latin typeface="Helvetica Neue" charset="0"/>
                <a:ea typeface="Helvetica Neue" charset="0"/>
                <a:cs typeface="Helvetica Neue" charset="0"/>
              </a:rPr>
              <a:t>Pressure Reports</a:t>
            </a:r>
          </a:p>
        </p:txBody>
      </p:sp>
      <p:sp>
        <p:nvSpPr>
          <p:cNvPr id="56" name="Shape 201"/>
          <p:cNvSpPr/>
          <p:nvPr/>
        </p:nvSpPr>
        <p:spPr>
          <a:xfrm>
            <a:off x="1722838" y="3742632"/>
            <a:ext cx="228600" cy="0"/>
          </a:xfrm>
          <a:prstGeom prst="line">
            <a:avLst/>
          </a:prstGeom>
          <a:ln w="25400">
            <a:solidFill>
              <a:srgbClr val="0E1E3D"/>
            </a:solidFill>
            <a:miter lim="400000"/>
          </a:ln>
        </p:spPr>
        <p:txBody>
          <a:bodyPr lIns="17144" tIns="17144" rIns="17144" bIns="17144"/>
          <a:lstStyle/>
          <a:p>
            <a:pPr>
              <a:defRPr>
                <a:solidFill>
                  <a:srgbClr val="FFFFFF"/>
                </a:solidFill>
              </a:defRPr>
            </a:pPr>
            <a:endParaRPr sz="525" spc="-60" dirty="0">
              <a:latin typeface="Helvetica Neue" charset="0"/>
              <a:ea typeface="Helvetica Neue" charset="0"/>
              <a:cs typeface="Helvetica Neue" charset="0"/>
            </a:endParaRPr>
          </a:p>
        </p:txBody>
      </p:sp>
      <p:sp>
        <p:nvSpPr>
          <p:cNvPr id="57" name="Footer Placeholder 5"/>
          <p:cNvSpPr>
            <a:spLocks noGrp="1"/>
          </p:cNvSpPr>
          <p:nvPr>
            <p:ph type="ftr" sz="quarter" idx="11"/>
          </p:nvPr>
        </p:nvSpPr>
        <p:spPr>
          <a:xfrm>
            <a:off x="228600" y="4757900"/>
            <a:ext cx="6400800" cy="137160"/>
          </a:xfrm>
        </p:spPr>
        <p:txBody>
          <a:bodyPr/>
          <a:lstStyle/>
          <a:p>
            <a:pPr algn="l"/>
            <a:r>
              <a:rPr lang="de-DE" smtClean="0">
                <a:solidFill>
                  <a:schemeClr val="tx2"/>
                </a:solidFill>
                <a:latin typeface="Helvetica Neue" charset="0"/>
                <a:ea typeface="Helvetica Neue" charset="0"/>
                <a:cs typeface="Helvetica Neue" charset="0"/>
              </a:rPr>
              <a:t>© 2018 </a:t>
            </a:r>
            <a:r>
              <a:rPr lang="de-DE" dirty="0">
                <a:solidFill>
                  <a:schemeClr val="tx2"/>
                </a:solidFill>
                <a:latin typeface="Helvetica Neue" charset="0"/>
                <a:ea typeface="Helvetica Neue" charset="0"/>
                <a:cs typeface="Helvetica Neue" charset="0"/>
              </a:rPr>
              <a:t>IBM Corporation</a:t>
            </a:r>
            <a:endParaRPr lang="en-US" dirty="0">
              <a:solidFill>
                <a:schemeClr val="tx2"/>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14044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Rectangle 2"/>
          <p:cNvSpPr/>
          <p:nvPr/>
        </p:nvSpPr>
        <p:spPr>
          <a:xfrm>
            <a:off x="91440" y="114300"/>
            <a:ext cx="7863840" cy="1085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55030" y="4216880"/>
            <a:ext cx="2964180" cy="60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228600" y="4826480"/>
            <a:ext cx="6400800" cy="137160"/>
          </a:xfrm>
        </p:spPr>
        <p:txBody>
          <a:bodyPr/>
          <a:lstStyle/>
          <a:p>
            <a:r>
              <a:rPr lang="de-DE" dirty="0" smtClean="0">
                <a:latin typeface="Helvetica Neue" charset="0"/>
                <a:ea typeface="Helvetica Neue" charset="0"/>
                <a:cs typeface="Helvetica Neue" charset="0"/>
              </a:rPr>
              <a:t>© 2018 </a:t>
            </a:r>
            <a:r>
              <a:rPr lang="de-DE" dirty="0">
                <a:latin typeface="Helvetica Neue" charset="0"/>
                <a:ea typeface="Helvetica Neue" charset="0"/>
                <a:cs typeface="Helvetica Neue" charset="0"/>
              </a:rPr>
              <a:t>IBM Corporation</a:t>
            </a:r>
            <a:endParaRPr lang="en-US" dirty="0">
              <a:latin typeface="Helvetica Neue" charset="0"/>
              <a:ea typeface="Helvetica Neue" charset="0"/>
              <a:cs typeface="Helvetica Neue"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p:nvPr/>
        </p:nvSpPr>
        <p:spPr>
          <a:xfrm>
            <a:off x="3464" y="1336548"/>
            <a:ext cx="1825200" cy="2156432"/>
          </a:xfrm>
          <a:prstGeom prst="rect">
            <a:avLst/>
          </a:prstGeom>
          <a:solidFill>
            <a:schemeClr val="lt1"/>
          </a:solidFill>
          <a:ln>
            <a:noFill/>
          </a:ln>
        </p:spPr>
        <p:txBody>
          <a:bodyPr wrap="square" lIns="0" tIns="0" rIns="0" bIns="0" anchor="ctr" anchorCtr="0">
            <a:noAutofit/>
          </a:bodyPr>
          <a:lstStyle/>
          <a:p>
            <a:pPr algn="ctr" defTabSz="914400"/>
            <a:endParaRPr kern="0">
              <a:solidFill>
                <a:srgbClr val="FFFFFF"/>
              </a:solidFill>
              <a:latin typeface="Helvetica Neue" charset="0"/>
              <a:ea typeface="Helvetica Neue" charset="0"/>
              <a:cs typeface="Helvetica Neue" charset="0"/>
              <a:sym typeface="Arial"/>
            </a:endParaRPr>
          </a:p>
        </p:txBody>
      </p:sp>
      <p:sp>
        <p:nvSpPr>
          <p:cNvPr id="717" name="Shape 717"/>
          <p:cNvSpPr/>
          <p:nvPr/>
        </p:nvSpPr>
        <p:spPr>
          <a:xfrm>
            <a:off x="1831586" y="1336548"/>
            <a:ext cx="1825200" cy="2156432"/>
          </a:xfrm>
          <a:prstGeom prst="rect">
            <a:avLst/>
          </a:prstGeom>
          <a:solidFill>
            <a:srgbClr val="001D64"/>
          </a:solidFill>
          <a:ln>
            <a:noFill/>
          </a:ln>
        </p:spPr>
        <p:txBody>
          <a:bodyPr wrap="square" lIns="0" tIns="0" rIns="0" bIns="0" anchor="ctr" anchorCtr="0">
            <a:noAutofit/>
          </a:bodyPr>
          <a:lstStyle/>
          <a:p>
            <a:pPr algn="ctr" defTabSz="914400"/>
            <a:endParaRPr kern="0">
              <a:solidFill>
                <a:srgbClr val="FFFFFF"/>
              </a:solidFill>
              <a:latin typeface="Helvetica Neue" charset="0"/>
              <a:ea typeface="Helvetica Neue" charset="0"/>
              <a:cs typeface="Helvetica Neue" charset="0"/>
              <a:sym typeface="Arial"/>
            </a:endParaRPr>
          </a:p>
        </p:txBody>
      </p:sp>
      <p:sp>
        <p:nvSpPr>
          <p:cNvPr id="718" name="Shape 718"/>
          <p:cNvSpPr/>
          <p:nvPr/>
        </p:nvSpPr>
        <p:spPr>
          <a:xfrm>
            <a:off x="3659708" y="1336548"/>
            <a:ext cx="1825200" cy="2156432"/>
          </a:xfrm>
          <a:prstGeom prst="rect">
            <a:avLst/>
          </a:prstGeom>
          <a:solidFill>
            <a:srgbClr val="00317F"/>
          </a:solidFill>
          <a:ln>
            <a:noFill/>
          </a:ln>
        </p:spPr>
        <p:txBody>
          <a:bodyPr wrap="square" lIns="0" tIns="0" rIns="0" bIns="0" anchor="ctr" anchorCtr="0">
            <a:noAutofit/>
          </a:bodyPr>
          <a:lstStyle/>
          <a:p>
            <a:pPr algn="ctr" defTabSz="914400"/>
            <a:endParaRPr kern="0">
              <a:solidFill>
                <a:srgbClr val="FFFFFF"/>
              </a:solidFill>
              <a:latin typeface="Helvetica Neue" charset="0"/>
              <a:ea typeface="Helvetica Neue" charset="0"/>
              <a:cs typeface="Helvetica Neue" charset="0"/>
              <a:sym typeface="Arial"/>
            </a:endParaRPr>
          </a:p>
        </p:txBody>
      </p:sp>
      <p:sp>
        <p:nvSpPr>
          <p:cNvPr id="719" name="Shape 719"/>
          <p:cNvSpPr/>
          <p:nvPr/>
        </p:nvSpPr>
        <p:spPr>
          <a:xfrm>
            <a:off x="5487830" y="1336548"/>
            <a:ext cx="1825200" cy="2156432"/>
          </a:xfrm>
          <a:prstGeom prst="rect">
            <a:avLst/>
          </a:prstGeom>
          <a:solidFill>
            <a:schemeClr val="accent3"/>
          </a:solidFill>
          <a:ln>
            <a:noFill/>
          </a:ln>
        </p:spPr>
        <p:txBody>
          <a:bodyPr wrap="square" lIns="0" tIns="0" rIns="0" bIns="0" anchor="ctr" anchorCtr="0">
            <a:noAutofit/>
          </a:bodyPr>
          <a:lstStyle/>
          <a:p>
            <a:pPr algn="ctr" defTabSz="914400"/>
            <a:endParaRPr kern="0">
              <a:solidFill>
                <a:srgbClr val="FFFFFF"/>
              </a:solidFill>
              <a:latin typeface="Helvetica Neue" charset="0"/>
              <a:ea typeface="Helvetica Neue" charset="0"/>
              <a:cs typeface="Helvetica Neue" charset="0"/>
              <a:sym typeface="Arial"/>
            </a:endParaRPr>
          </a:p>
        </p:txBody>
      </p:sp>
      <p:sp>
        <p:nvSpPr>
          <p:cNvPr id="720" name="Shape 720"/>
          <p:cNvSpPr/>
          <p:nvPr/>
        </p:nvSpPr>
        <p:spPr>
          <a:xfrm>
            <a:off x="7315952" y="1336548"/>
            <a:ext cx="1825200" cy="2156432"/>
          </a:xfrm>
          <a:prstGeom prst="rect">
            <a:avLst/>
          </a:prstGeom>
          <a:solidFill>
            <a:srgbClr val="2F4DFF"/>
          </a:solidFill>
          <a:ln>
            <a:noFill/>
          </a:ln>
        </p:spPr>
        <p:txBody>
          <a:bodyPr wrap="square" lIns="0" tIns="0" rIns="0" bIns="0" anchor="ctr" anchorCtr="0">
            <a:noAutofit/>
          </a:bodyPr>
          <a:lstStyle/>
          <a:p>
            <a:pPr algn="ctr" defTabSz="914400"/>
            <a:endParaRPr kern="0">
              <a:solidFill>
                <a:srgbClr val="FFFFFF"/>
              </a:solidFill>
              <a:latin typeface="Helvetica Neue" charset="0"/>
              <a:ea typeface="Helvetica Neue" charset="0"/>
              <a:cs typeface="Helvetica Neue" charset="0"/>
              <a:sym typeface="Arial"/>
            </a:endParaRPr>
          </a:p>
        </p:txBody>
      </p:sp>
      <p:sp>
        <p:nvSpPr>
          <p:cNvPr id="732" name="Shape 732"/>
          <p:cNvSpPr txBox="1"/>
          <p:nvPr/>
        </p:nvSpPr>
        <p:spPr>
          <a:xfrm>
            <a:off x="7558965" y="2589792"/>
            <a:ext cx="1301750" cy="1147763"/>
          </a:xfrm>
          <a:prstGeom prst="rect">
            <a:avLst/>
          </a:prstGeom>
          <a:noFill/>
          <a:ln>
            <a:noFill/>
          </a:ln>
        </p:spPr>
        <p:txBody>
          <a:bodyPr wrap="square" lIns="0" tIns="0" rIns="0" bIns="0" anchor="t" anchorCtr="0">
            <a:noAutofit/>
          </a:bodyPr>
          <a:lstStyle/>
          <a:p>
            <a:pPr marL="0" lvl="1" algn="ctr" defTabSz="914400">
              <a:lnSpc>
                <a:spcPct val="110000"/>
              </a:lnSpc>
              <a:buClr>
                <a:srgbClr val="5AAAFA"/>
              </a:buClr>
              <a:buSzPct val="25000"/>
              <a:buFont typeface="Arial"/>
              <a:buNone/>
            </a:pPr>
            <a:r>
              <a:rPr lang="en-US" sz="1800" b="1" kern="0" dirty="0" smtClean="0">
                <a:solidFill>
                  <a:schemeClr val="tx2"/>
                </a:solidFill>
                <a:latin typeface="Helvetica Neue" charset="0"/>
                <a:ea typeface="Helvetica Neue" charset="0"/>
                <a:cs typeface="Helvetica Neue" charset="0"/>
                <a:sym typeface="Arial"/>
              </a:rPr>
              <a:t>Functions</a:t>
            </a:r>
            <a:endParaRPr lang="en-US" sz="1800" b="1" kern="0" dirty="0">
              <a:solidFill>
                <a:schemeClr val="tx2"/>
              </a:solidFill>
              <a:latin typeface="Helvetica Neue" charset="0"/>
              <a:ea typeface="Helvetica Neue" charset="0"/>
              <a:cs typeface="Helvetica Neue" charset="0"/>
              <a:sym typeface="Arial"/>
            </a:endParaRP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p:txBody>
      </p:sp>
      <p:sp>
        <p:nvSpPr>
          <p:cNvPr id="733" name="Shape 733"/>
          <p:cNvSpPr txBox="1"/>
          <p:nvPr/>
        </p:nvSpPr>
        <p:spPr>
          <a:xfrm>
            <a:off x="3938422" y="2589792"/>
            <a:ext cx="1301750" cy="1147763"/>
          </a:xfrm>
          <a:prstGeom prst="rect">
            <a:avLst/>
          </a:prstGeom>
          <a:noFill/>
          <a:ln>
            <a:noFill/>
          </a:ln>
        </p:spPr>
        <p:txBody>
          <a:bodyPr wrap="square" lIns="0" tIns="0" rIns="0" bIns="0" anchor="t" anchorCtr="0">
            <a:noAutofit/>
          </a:bodyPr>
          <a:lstStyle/>
          <a:p>
            <a:pPr marL="0" lvl="1" algn="ctr" defTabSz="914400">
              <a:lnSpc>
                <a:spcPct val="110000"/>
              </a:lnSpc>
              <a:buClr>
                <a:srgbClr val="5AAAFA"/>
              </a:buClr>
              <a:buSzPct val="25000"/>
              <a:buFont typeface="Arial"/>
              <a:buNone/>
            </a:pPr>
            <a:r>
              <a:rPr lang="en-US" sz="1800" b="1" kern="0" dirty="0">
                <a:solidFill>
                  <a:schemeClr val="tx2"/>
                </a:solidFill>
                <a:latin typeface="Helvetica Neue" charset="0"/>
                <a:ea typeface="Helvetica Neue" charset="0"/>
                <a:cs typeface="Helvetica Neue" charset="0"/>
                <a:sym typeface="Arial"/>
              </a:rPr>
              <a:t>Containers</a:t>
            </a: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p:txBody>
      </p:sp>
      <p:sp>
        <p:nvSpPr>
          <p:cNvPr id="734" name="Shape 734"/>
          <p:cNvSpPr txBox="1"/>
          <p:nvPr/>
        </p:nvSpPr>
        <p:spPr>
          <a:xfrm>
            <a:off x="1934044" y="2589792"/>
            <a:ext cx="1596556" cy="1147763"/>
          </a:xfrm>
          <a:prstGeom prst="rect">
            <a:avLst/>
          </a:prstGeom>
          <a:noFill/>
          <a:ln>
            <a:noFill/>
          </a:ln>
        </p:spPr>
        <p:txBody>
          <a:bodyPr wrap="square" lIns="0" tIns="0" rIns="0" bIns="0" anchor="t" anchorCtr="0">
            <a:noAutofit/>
          </a:bodyPr>
          <a:lstStyle/>
          <a:p>
            <a:pPr marL="0" lvl="1" algn="ctr" defTabSz="914400">
              <a:lnSpc>
                <a:spcPct val="110000"/>
              </a:lnSpc>
              <a:buClr>
                <a:srgbClr val="5AAAFA"/>
              </a:buClr>
              <a:buSzPct val="25000"/>
              <a:buFont typeface="Arial"/>
              <a:buNone/>
            </a:pPr>
            <a:r>
              <a:rPr lang="en-US" sz="1800" b="1" kern="0" dirty="0">
                <a:solidFill>
                  <a:schemeClr val="tx2"/>
                </a:solidFill>
                <a:latin typeface="Helvetica Neue" charset="0"/>
                <a:ea typeface="Helvetica Neue" charset="0"/>
                <a:cs typeface="Helvetica Neue" charset="0"/>
                <a:sym typeface="Arial"/>
              </a:rPr>
              <a:t>Virtual Server or VMware</a:t>
            </a: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p:txBody>
      </p:sp>
      <p:sp>
        <p:nvSpPr>
          <p:cNvPr id="735" name="Shape 735"/>
          <p:cNvSpPr txBox="1"/>
          <p:nvPr/>
        </p:nvSpPr>
        <p:spPr>
          <a:xfrm>
            <a:off x="317879" y="2589792"/>
            <a:ext cx="1301750" cy="1147763"/>
          </a:xfrm>
          <a:prstGeom prst="rect">
            <a:avLst/>
          </a:prstGeom>
          <a:noFill/>
          <a:ln>
            <a:noFill/>
          </a:ln>
        </p:spPr>
        <p:txBody>
          <a:bodyPr wrap="square" lIns="0" tIns="0" rIns="0" bIns="0" anchor="t" anchorCtr="0">
            <a:noAutofit/>
          </a:bodyPr>
          <a:lstStyle/>
          <a:p>
            <a:pPr marL="0" lvl="1" algn="ctr" defTabSz="914400">
              <a:lnSpc>
                <a:spcPct val="110000"/>
              </a:lnSpc>
              <a:buClr>
                <a:srgbClr val="5AAAFA"/>
              </a:buClr>
              <a:buSzPct val="25000"/>
              <a:buFont typeface="Arial"/>
              <a:buNone/>
            </a:pPr>
            <a:r>
              <a:rPr lang="en-US" sz="1800" b="1" kern="0" dirty="0">
                <a:solidFill>
                  <a:schemeClr val="tx2"/>
                </a:solidFill>
                <a:latin typeface="Helvetica Neue" charset="0"/>
                <a:ea typeface="Helvetica Neue" charset="0"/>
                <a:cs typeface="Helvetica Neue" charset="0"/>
                <a:sym typeface="Arial"/>
              </a:rPr>
              <a:t>Bare Metal</a:t>
            </a: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p:txBody>
      </p:sp>
      <p:sp>
        <p:nvSpPr>
          <p:cNvPr id="736" name="Shape 736"/>
          <p:cNvSpPr txBox="1"/>
          <p:nvPr/>
        </p:nvSpPr>
        <p:spPr>
          <a:xfrm>
            <a:off x="5518886" y="2589792"/>
            <a:ext cx="1759642" cy="1147763"/>
          </a:xfrm>
          <a:prstGeom prst="rect">
            <a:avLst/>
          </a:prstGeom>
          <a:noFill/>
          <a:ln>
            <a:noFill/>
          </a:ln>
        </p:spPr>
        <p:txBody>
          <a:bodyPr wrap="square" lIns="0" tIns="0" rIns="0" bIns="0" anchor="t" anchorCtr="0">
            <a:noAutofit/>
          </a:bodyPr>
          <a:lstStyle/>
          <a:p>
            <a:pPr marL="0" lvl="1" algn="ctr" defTabSz="914400">
              <a:lnSpc>
                <a:spcPct val="110000"/>
              </a:lnSpc>
              <a:buClr>
                <a:srgbClr val="5AAAFA"/>
              </a:buClr>
              <a:buSzPct val="25000"/>
              <a:buFont typeface="Arial"/>
              <a:buNone/>
            </a:pPr>
            <a:r>
              <a:rPr lang="en-US" sz="1800" b="1" kern="0" dirty="0" smtClean="0">
                <a:solidFill>
                  <a:schemeClr val="tx2"/>
                </a:solidFill>
                <a:latin typeface="Helvetica Neue" charset="0"/>
                <a:ea typeface="Helvetica Neue" charset="0"/>
                <a:cs typeface="Helvetica Neue" charset="0"/>
                <a:sym typeface="Arial"/>
              </a:rPr>
              <a:t>Runtimes or Cloud </a:t>
            </a:r>
            <a:r>
              <a:rPr lang="en-US" sz="1800" b="1" kern="0" dirty="0">
                <a:solidFill>
                  <a:schemeClr val="tx2"/>
                </a:solidFill>
                <a:latin typeface="Helvetica Neue" charset="0"/>
                <a:ea typeface="Helvetica Neue" charset="0"/>
                <a:cs typeface="Helvetica Neue" charset="0"/>
                <a:sym typeface="Arial"/>
              </a:rPr>
              <a:t>Foundry</a:t>
            </a: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a:p>
            <a:pPr marL="0" lvl="1" algn="ctr" defTabSz="914400">
              <a:lnSpc>
                <a:spcPct val="110000"/>
              </a:lnSpc>
              <a:spcBef>
                <a:spcPts val="240"/>
              </a:spcBef>
              <a:buClr>
                <a:srgbClr val="000000"/>
              </a:buClr>
              <a:buFont typeface="Arial"/>
              <a:buNone/>
            </a:pPr>
            <a:endParaRPr sz="1800" b="1" kern="0" dirty="0">
              <a:solidFill>
                <a:schemeClr val="tx2"/>
              </a:solidFill>
              <a:latin typeface="Helvetica Neue" charset="0"/>
              <a:ea typeface="Helvetica Neue" charset="0"/>
              <a:cs typeface="Helvetica Neue" charset="0"/>
              <a:sym typeface="Arial"/>
            </a:endParaRPr>
          </a:p>
        </p:txBody>
      </p:sp>
      <p:pic>
        <p:nvPicPr>
          <p:cNvPr id="737" name="Shape 737" descr="openwhisk.png"/>
          <p:cNvPicPr preferRelativeResize="0"/>
          <p:nvPr/>
        </p:nvPicPr>
        <p:blipFill rotWithShape="1">
          <a:blip r:embed="rId3">
            <a:alphaModFix/>
          </a:blip>
          <a:srcRect/>
          <a:stretch/>
        </p:blipFill>
        <p:spPr>
          <a:xfrm>
            <a:off x="7741517" y="1800244"/>
            <a:ext cx="891029" cy="578539"/>
          </a:xfrm>
          <a:prstGeom prst="rect">
            <a:avLst/>
          </a:prstGeom>
          <a:noFill/>
          <a:ln>
            <a:noFill/>
          </a:ln>
        </p:spPr>
      </p:pic>
      <p:pic>
        <p:nvPicPr>
          <p:cNvPr id="738" name="Shape 738" descr="virtualservers.png"/>
          <p:cNvPicPr preferRelativeResize="0"/>
          <p:nvPr/>
        </p:nvPicPr>
        <p:blipFill rotWithShape="1">
          <a:blip r:embed="rId4">
            <a:alphaModFix/>
          </a:blip>
          <a:srcRect/>
          <a:stretch/>
        </p:blipFill>
        <p:spPr>
          <a:xfrm>
            <a:off x="2473913" y="1748471"/>
            <a:ext cx="633283" cy="634630"/>
          </a:xfrm>
          <a:prstGeom prst="rect">
            <a:avLst/>
          </a:prstGeom>
          <a:noFill/>
          <a:ln>
            <a:noFill/>
          </a:ln>
        </p:spPr>
      </p:pic>
      <p:pic>
        <p:nvPicPr>
          <p:cNvPr id="739" name="Shape 739" descr="containers.png"/>
          <p:cNvPicPr preferRelativeResize="0"/>
          <p:nvPr/>
        </p:nvPicPr>
        <p:blipFill rotWithShape="1">
          <a:blip r:embed="rId5">
            <a:alphaModFix/>
          </a:blip>
          <a:srcRect/>
          <a:stretch/>
        </p:blipFill>
        <p:spPr>
          <a:xfrm>
            <a:off x="4162413" y="1701136"/>
            <a:ext cx="854807" cy="748578"/>
          </a:xfrm>
          <a:prstGeom prst="rect">
            <a:avLst/>
          </a:prstGeom>
          <a:noFill/>
          <a:ln>
            <a:noFill/>
          </a:ln>
        </p:spPr>
      </p:pic>
      <p:pic>
        <p:nvPicPr>
          <p:cNvPr id="740" name="Shape 740" descr="performance.png"/>
          <p:cNvPicPr preferRelativeResize="0"/>
          <p:nvPr/>
        </p:nvPicPr>
        <p:blipFill rotWithShape="1">
          <a:blip r:embed="rId6">
            <a:alphaModFix/>
          </a:blip>
          <a:srcRect/>
          <a:stretch/>
        </p:blipFill>
        <p:spPr>
          <a:xfrm>
            <a:off x="563518" y="1701136"/>
            <a:ext cx="832601" cy="631761"/>
          </a:xfrm>
          <a:prstGeom prst="rect">
            <a:avLst/>
          </a:prstGeom>
          <a:noFill/>
          <a:ln>
            <a:noFill/>
          </a:ln>
        </p:spPr>
      </p:pic>
      <p:pic>
        <p:nvPicPr>
          <p:cNvPr id="741" name="Shape 741" descr="cloud-foundry.png"/>
          <p:cNvPicPr preferRelativeResize="0"/>
          <p:nvPr/>
        </p:nvPicPr>
        <p:blipFill rotWithShape="1">
          <a:blip r:embed="rId7">
            <a:alphaModFix/>
          </a:blip>
          <a:srcRect/>
          <a:stretch/>
        </p:blipFill>
        <p:spPr>
          <a:xfrm>
            <a:off x="5967485" y="1565340"/>
            <a:ext cx="880043" cy="881368"/>
          </a:xfrm>
          <a:prstGeom prst="rect">
            <a:avLst/>
          </a:prstGeom>
          <a:noFill/>
          <a:ln>
            <a:noFill/>
          </a:ln>
        </p:spPr>
      </p:pic>
      <p:sp>
        <p:nvSpPr>
          <p:cNvPr id="30" name="Footer Placeholder 5"/>
          <p:cNvSpPr>
            <a:spLocks noGrp="1"/>
          </p:cNvSpPr>
          <p:nvPr>
            <p:ph type="ftr" sz="quarter" idx="11"/>
          </p:nvPr>
        </p:nvSpPr>
        <p:spPr>
          <a:xfrm>
            <a:off x="228600" y="4826480"/>
            <a:ext cx="6400800" cy="137160"/>
          </a:xfrm>
        </p:spPr>
        <p:txBody>
          <a:bodyPr/>
          <a:lstStyle/>
          <a:p>
            <a:r>
              <a:rPr lang="de-DE" dirty="0" smtClean="0">
                <a:latin typeface="Helvetica Neue" charset="0"/>
                <a:ea typeface="Helvetica Neue" charset="0"/>
                <a:cs typeface="Helvetica Neue" charset="0"/>
              </a:rPr>
              <a:t>© 2018 </a:t>
            </a:r>
            <a:r>
              <a:rPr lang="de-DE" dirty="0">
                <a:latin typeface="Helvetica Neue" charset="0"/>
                <a:ea typeface="Helvetica Neue" charset="0"/>
                <a:cs typeface="Helvetica Neue" charset="0"/>
              </a:rPr>
              <a:t>IBM Corporation</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833291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 name="Picture 40" descr="Picture 4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627170" y="3630181"/>
            <a:ext cx="3900630" cy="516388"/>
          </a:xfrm>
          <a:prstGeom prst="rect">
            <a:avLst/>
          </a:prstGeom>
          <a:ln w="12700">
            <a:miter lim="400000"/>
          </a:ln>
        </p:spPr>
      </p:pic>
      <p:pic>
        <p:nvPicPr>
          <p:cNvPr id="632" name="Picture 39" descr="Picture 39"/>
          <p:cNvPicPr>
            <a:picLocks noChangeAspect="1"/>
          </p:cNvPicPr>
          <p:nvPr/>
        </p:nvPicPr>
        <p:blipFill>
          <a:blip r:embed="rId4">
            <a:extLst/>
          </a:blip>
          <a:stretch>
            <a:fillRect/>
          </a:stretch>
        </p:blipFill>
        <p:spPr>
          <a:xfrm>
            <a:off x="5445793" y="1801073"/>
            <a:ext cx="3331136" cy="599607"/>
          </a:xfrm>
          <a:prstGeom prst="rect">
            <a:avLst/>
          </a:prstGeom>
          <a:ln w="12700">
            <a:miter lim="400000"/>
          </a:ln>
          <a:effectLst>
            <a:outerShdw blurRad="190500" dist="38100" dir="2700000" rotWithShape="0">
              <a:srgbClr val="FFFFFF">
                <a:alpha val="84000"/>
              </a:srgbClr>
            </a:outerShdw>
          </a:effectLst>
        </p:spPr>
      </p:pic>
      <p:pic>
        <p:nvPicPr>
          <p:cNvPr id="6" name="pasted-image.png" descr="pasted-imag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54100" y="1162239"/>
            <a:ext cx="2112613" cy="1832315"/>
          </a:xfrm>
          <a:prstGeom prst="rect">
            <a:avLst/>
          </a:prstGeom>
          <a:ln w="12700">
            <a:miter lim="400000"/>
          </a:ln>
        </p:spPr>
      </p:pic>
    </p:spTree>
    <p:extLst>
      <p:ext uri="{BB962C8B-B14F-4D97-AF65-F5344CB8AC3E}">
        <p14:creationId xmlns:p14="http://schemas.microsoft.com/office/powerpoint/2010/main" val="1092303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6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925953" y="2186150"/>
            <a:ext cx="1289187" cy="526097"/>
          </a:xfrm>
          <a:prstGeom prst="rect">
            <a:avLst/>
          </a:prstGeom>
          <a:noFill/>
          <a:ln>
            <a:noFill/>
          </a:ln>
        </p:spPr>
      </p:pic>
    </p:spTree>
    <p:extLst>
      <p:ext uri="{BB962C8B-B14F-4D97-AF65-F5344CB8AC3E}">
        <p14:creationId xmlns:p14="http://schemas.microsoft.com/office/powerpoint/2010/main" val="1262774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2927</TotalTime>
  <Words>765</Words>
  <Application>Microsoft Macintosh PowerPoint</Application>
  <PresentationFormat>On-screen Show (16:9)</PresentationFormat>
  <Paragraphs>76</Paragraphs>
  <Slides>7</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Arimo</vt:lpstr>
      <vt:lpstr>Calibri</vt:lpstr>
      <vt:lpstr>Gotham Black</vt:lpstr>
      <vt:lpstr>Gotham Book</vt:lpstr>
      <vt:lpstr>Helvetica Neue</vt:lpstr>
      <vt:lpstr>IBM Plex Sans Regular</vt:lpstr>
      <vt:lpstr>Montserrat</vt:lpstr>
      <vt:lpstr>Montserrat Black</vt:lpstr>
      <vt:lpstr>Montserrat ExtraBold</vt:lpstr>
      <vt:lpstr>Montserrat ExtraLight</vt:lpstr>
      <vt:lpstr>Montserrat Light</vt:lpstr>
      <vt:lpstr>Arial</vt:lpstr>
      <vt:lpstr>blk_background_2017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Infrastructure: IBM Cloud, Defined</dc:title>
  <dc:creator>Ted Cai</dc:creator>
  <cp:lastModifiedBy>Andrew Hately</cp:lastModifiedBy>
  <cp:revision>112</cp:revision>
  <dcterms:modified xsi:type="dcterms:W3CDTF">2018-02-27T13:22:52Z</dcterms:modified>
</cp:coreProperties>
</file>