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57"/>
  </p:notesMasterIdLst>
  <p:handoutMasterIdLst>
    <p:handoutMasterId r:id="rId58"/>
  </p:handoutMasterIdLst>
  <p:sldIdLst>
    <p:sldId id="436" r:id="rId5"/>
    <p:sldId id="457" r:id="rId6"/>
    <p:sldId id="479" r:id="rId7"/>
    <p:sldId id="480" r:id="rId8"/>
    <p:sldId id="481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4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7" r:id="rId42"/>
    <p:sldId id="518" r:id="rId43"/>
    <p:sldId id="536" r:id="rId44"/>
    <p:sldId id="519" r:id="rId45"/>
    <p:sldId id="520" r:id="rId46"/>
    <p:sldId id="521" r:id="rId47"/>
    <p:sldId id="522" r:id="rId48"/>
    <p:sldId id="523" r:id="rId49"/>
    <p:sldId id="524" r:id="rId50"/>
    <p:sldId id="529" r:id="rId51"/>
    <p:sldId id="530" r:id="rId52"/>
    <p:sldId id="531" r:id="rId53"/>
    <p:sldId id="532" r:id="rId54"/>
    <p:sldId id="534" r:id="rId55"/>
    <p:sldId id="535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kward_Questions" id="{B57EBE6E-1848-7F4F-9B70-896EF1142983}">
          <p14:sldIdLst>
            <p14:sldId id="436"/>
            <p14:sldId id="457"/>
            <p14:sldId id="479"/>
            <p14:sldId id="480"/>
            <p14:sldId id="481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6"/>
            <p14:sldId id="497"/>
            <p14:sldId id="498"/>
            <p14:sldId id="499"/>
          </p14:sldIdLst>
        </p14:section>
        <p14:section name="Chaos Architecture" id="{31182E52-4F5F-4129-A9AF-79FC24CD888A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36"/>
            <p14:sldId id="519"/>
            <p14:sldId id="520"/>
            <p14:sldId id="521"/>
            <p14:sldId id="522"/>
            <p14:sldId id="523"/>
            <p14:sldId id="524"/>
            <p14:sldId id="529"/>
            <p14:sldId id="530"/>
            <p14:sldId id="531"/>
            <p14:sldId id="532"/>
            <p14:sldId id="534"/>
            <p14:sldId id="535"/>
          </p14:sldIdLst>
        </p14:section>
        <p14:section name="chaosArchitecture_part2" id="{746C8BDC-7B09-4D37-9B24-835290E6BC5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48" userDrawn="1">
          <p15:clr>
            <a:srgbClr val="A4A3A4"/>
          </p15:clr>
        </p15:guide>
        <p15:guide id="2" orient="horz" pos="2892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08" userDrawn="1">
          <p15:clr>
            <a:srgbClr val="A4A3A4"/>
          </p15:clr>
        </p15:guide>
        <p15:guide id="6" orient="horz" pos="1380" userDrawn="1">
          <p15:clr>
            <a:srgbClr val="A4A3A4"/>
          </p15:clr>
        </p15:guide>
        <p15:guide id="7" orient="horz" pos="2076" userDrawn="1">
          <p15:clr>
            <a:srgbClr val="A4A3A4"/>
          </p15:clr>
        </p15:guide>
        <p15:guide id="8" orient="horz" pos="132" userDrawn="1">
          <p15:clr>
            <a:srgbClr val="A4A3A4"/>
          </p15:clr>
        </p15:guide>
        <p15:guide id="9" orient="horz" pos="2100" userDrawn="1">
          <p15:clr>
            <a:srgbClr val="A4A3A4"/>
          </p15:clr>
        </p15:guide>
        <p15:guide id="10" orient="horz" pos="2820" userDrawn="1">
          <p15:clr>
            <a:srgbClr val="A4A3A4"/>
          </p15:clr>
        </p15:guide>
        <p15:guide id="11" pos="936" userDrawn="1">
          <p15:clr>
            <a:srgbClr val="A4A3A4"/>
          </p15:clr>
        </p15:guide>
        <p15:guide id="13" pos="2880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800" userDrawn="1">
          <p15:clr>
            <a:srgbClr val="A4A3A4"/>
          </p15:clr>
        </p15:guide>
        <p15:guide id="16" pos="2496" userDrawn="1">
          <p15:clr>
            <a:srgbClr val="A4A3A4"/>
          </p15:clr>
        </p15:guide>
        <p15:guide id="17" pos="1752" userDrawn="1">
          <p15:clr>
            <a:srgbClr val="A4A3A4"/>
          </p15:clr>
        </p15:guide>
        <p15:guide id="18" pos="984" userDrawn="1">
          <p15:clr>
            <a:srgbClr val="A4A3A4"/>
          </p15:clr>
        </p15:guide>
        <p15:guide id="19" pos="4848" userDrawn="1">
          <p15:clr>
            <a:srgbClr val="A4A3A4"/>
          </p15:clr>
        </p15:guide>
        <p15:guide id="20" pos="3264" userDrawn="1">
          <p15:clr>
            <a:srgbClr val="A4A3A4"/>
          </p15:clr>
        </p15:guide>
        <p15:guide id="21">
          <p15:clr>
            <a:srgbClr val="A4A3A4"/>
          </p15:clr>
        </p15:guide>
        <p15:guide id="22" pos="3288" userDrawn="1">
          <p15:clr>
            <a:srgbClr val="A4A3A4"/>
          </p15:clr>
        </p15:guide>
        <p15:guide id="23" pos="4008" userDrawn="1">
          <p15:clr>
            <a:srgbClr val="A4A3A4"/>
          </p15:clr>
        </p15:guide>
        <p15:guide id="24" pos="4056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David Griffith" initials="DG" lastIdx="23" clrIdx="2">
    <p:extLst/>
  </p:cmAuthor>
  <p:cmAuthor id="3" name="Brittany Hart" initials="BH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C87"/>
    <a:srgbClr val="6AA72C"/>
    <a:srgbClr val="71B32F"/>
    <a:srgbClr val="3E6119"/>
    <a:srgbClr val="8E8F8E"/>
    <a:srgbClr val="8D8E8D"/>
    <a:srgbClr val="70BBF5"/>
    <a:srgbClr val="74BCF5"/>
    <a:srgbClr val="636463"/>
    <a:srgbClr val="CAC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4" autoAdjust="0"/>
    <p:restoredTop sz="91833" autoAdjust="0"/>
  </p:normalViewPr>
  <p:slideViewPr>
    <p:cSldViewPr snapToGrid="0" showGuides="1">
      <p:cViewPr varScale="1">
        <p:scale>
          <a:sx n="147" d="100"/>
          <a:sy n="147" d="100"/>
        </p:scale>
        <p:origin x="-96" y="-272"/>
      </p:cViewPr>
      <p:guideLst>
        <p:guide orient="horz" pos="2148"/>
        <p:guide orient="horz" pos="2892"/>
        <p:guide orient="horz" pos="2436"/>
        <p:guide orient="horz" pos="3196"/>
        <p:guide orient="horz" pos="1308"/>
        <p:guide orient="horz" pos="1380"/>
        <p:guide orient="horz" pos="2076"/>
        <p:guide orient="horz" pos="132"/>
        <p:guide orient="horz" pos="2100"/>
        <p:guide orient="horz" pos="2820"/>
        <p:guide pos="936"/>
        <p:guide pos="2880"/>
        <p:guide pos="2519"/>
        <p:guide pos="4800"/>
        <p:guide pos="2496"/>
        <p:guide pos="1752"/>
        <p:guide pos="984"/>
        <p:guide pos="4848"/>
        <p:guide pos="3264"/>
        <p:guide/>
        <p:guide pos="3288"/>
        <p:guide pos="4008"/>
        <p:guide pos="4056"/>
        <p:guide pos="5544"/>
        <p:guide pos="22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2/28/18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5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6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6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© 2017, Amazon Web Services, Inc. or its Affiliates.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331200" y="4678208"/>
            <a:ext cx="685800" cy="384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123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900" baseline="0">
                <a:latin typeface="Verdana"/>
                <a:cs typeface="Verdana"/>
              </a:defRPr>
            </a:lvl1pPr>
            <a:lvl2pPr marL="990427" indent="-380933">
              <a:buFont typeface="Wingdings" charset="2"/>
              <a:buChar char="§"/>
              <a:defRPr sz="2700">
                <a:latin typeface="Verdana"/>
                <a:cs typeface="Verdan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3391"/>
            <a:ext cx="8229600" cy="446661"/>
          </a:xfrm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39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xmlns="" id="{487B5DBA-EF78-4B75-9791-A5A61E776BE2}"/>
              </a:ext>
            </a:extLst>
          </p:cNvPr>
          <p:cNvSpPr/>
          <p:nvPr/>
        </p:nvSpPr>
        <p:spPr>
          <a:xfrm>
            <a:off x="1" y="1711235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xmlns="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335355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500" spc="-20" dirty="0">
                <a:solidFill>
                  <a:schemeClr val="bg1"/>
                </a:solidFill>
              </a:rPr>
              <a:t>Developing a Chaos </a:t>
            </a:r>
            <a:br>
              <a:rPr lang="en-US" sz="3500" spc="-20" dirty="0">
                <a:solidFill>
                  <a:schemeClr val="bg1"/>
                </a:solidFill>
              </a:rPr>
            </a:br>
            <a:r>
              <a:rPr lang="en-US" sz="3500" spc="-20" dirty="0">
                <a:solidFill>
                  <a:schemeClr val="bg1"/>
                </a:solidFill>
              </a:rPr>
              <a:t>Architecture Mindset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3139829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dirty="0">
                <a:solidFill>
                  <a:schemeClr val="tx1"/>
                </a:solidFill>
              </a:rPr>
              <a:t>Adrian Cockcroft</a:t>
            </a:r>
          </a:p>
          <a:p>
            <a:pPr>
              <a:lnSpc>
                <a:spcPct val="90000"/>
              </a:lnSpc>
            </a:pP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chemeClr val="tx1"/>
                </a:solidFill>
              </a:rPr>
              <a:t>@</a:t>
            </a:r>
            <a:r>
              <a:rPr lang="en-US" sz="2000" b="0" dirty="0" err="1">
                <a:solidFill>
                  <a:schemeClr val="tx1"/>
                </a:solidFill>
              </a:rPr>
              <a:t>adrianco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AWS VP Cloud Architecture Strategy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DA96F784-F740-4F44-9FC4-675480ABD9BB}"/>
              </a:ext>
            </a:extLst>
          </p:cNvPr>
          <p:cNvGrpSpPr/>
          <p:nvPr/>
        </p:nvGrpSpPr>
        <p:grpSpPr>
          <a:xfrm>
            <a:off x="1539964" y="2176695"/>
            <a:ext cx="1754221" cy="2169491"/>
            <a:chOff x="1539964" y="2176695"/>
            <a:chExt cx="1754221" cy="216949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CAEEA49-6DC6-4357-BB87-C9484613F31E}"/>
                </a:ext>
              </a:extLst>
            </p:cNvPr>
            <p:cNvSpPr/>
            <p:nvPr/>
          </p:nvSpPr>
          <p:spPr>
            <a:xfrm flipV="1">
              <a:off x="1539964" y="2176695"/>
              <a:ext cx="1754221" cy="2169491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FC559F2-8A8E-4A71-8C2A-21B7F4BD1714}"/>
                </a:ext>
              </a:extLst>
            </p:cNvPr>
            <p:cNvSpPr txBox="1"/>
            <p:nvPr/>
          </p:nvSpPr>
          <p:spPr>
            <a:xfrm>
              <a:off x="2158530" y="2631708"/>
              <a:ext cx="54053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gradFill>
                    <a:gsLst>
                      <a:gs pos="1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7F42E2F-0687-4B49-887C-16FCE1373334}"/>
              </a:ext>
            </a:extLst>
          </p:cNvPr>
          <p:cNvGrpSpPr/>
          <p:nvPr/>
        </p:nvGrpSpPr>
        <p:grpSpPr>
          <a:xfrm>
            <a:off x="1071069" y="3273035"/>
            <a:ext cx="1107300" cy="1369427"/>
            <a:chOff x="1071069" y="3273035"/>
            <a:chExt cx="1107300" cy="136942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7BC9CCB8-7B4A-4BCE-8434-5186D5310C38}"/>
                </a:ext>
              </a:extLst>
            </p:cNvPr>
            <p:cNvSpPr/>
            <p:nvPr/>
          </p:nvSpPr>
          <p:spPr>
            <a:xfrm flipH="1" flipV="1">
              <a:off x="1071069" y="3273035"/>
              <a:ext cx="1107300" cy="1369427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DC4B534C-BE84-40DF-89B3-7C454CB3D733}"/>
                </a:ext>
              </a:extLst>
            </p:cNvPr>
            <p:cNvGrpSpPr/>
            <p:nvPr/>
          </p:nvGrpSpPr>
          <p:grpSpPr>
            <a:xfrm>
              <a:off x="1243875" y="3753117"/>
              <a:ext cx="744361" cy="186453"/>
              <a:chOff x="1208852" y="3885647"/>
              <a:chExt cx="640249" cy="16037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757ADA87-60D7-4509-9A7A-2CEBFA7234D6}"/>
                  </a:ext>
                </a:extLst>
              </p:cNvPr>
              <p:cNvSpPr/>
              <p:nvPr/>
            </p:nvSpPr>
            <p:spPr>
              <a:xfrm>
                <a:off x="1208852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xmlns="" id="{9CC8EF90-B6C5-4F03-BFF2-0FB79F21F2B0}"/>
                  </a:ext>
                </a:extLst>
              </p:cNvPr>
              <p:cNvSpPr/>
              <p:nvPr/>
            </p:nvSpPr>
            <p:spPr>
              <a:xfrm>
                <a:off x="1448790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B1765047-BDDF-469C-933D-F1E8E88C52B5}"/>
                  </a:ext>
                </a:extLst>
              </p:cNvPr>
              <p:cNvSpPr/>
              <p:nvPr/>
            </p:nvSpPr>
            <p:spPr>
              <a:xfrm>
                <a:off x="1688727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02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xmlns="" id="{4C106994-8B31-4F19-8A15-B0B011BD1406}"/>
              </a:ext>
            </a:extLst>
          </p:cNvPr>
          <p:cNvSpPr txBox="1"/>
          <p:nvPr/>
        </p:nvSpPr>
        <p:spPr bwMode="white">
          <a:xfrm>
            <a:off x="2117851" y="1174295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r>
              <a:rPr lang="en-US" sz="2000" b="1" dirty="0"/>
              <a:t>If a permissions look up fails, should you stop or continue?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2AE5C6B-C1BA-4DD9-AF96-1B7F0E8735B4}"/>
              </a:ext>
            </a:extLst>
          </p:cNvPr>
          <p:cNvSpPr txBox="1"/>
          <p:nvPr/>
        </p:nvSpPr>
        <p:spPr>
          <a:xfrm>
            <a:off x="4867020" y="735074"/>
            <a:ext cx="3856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often do you </a:t>
            </a:r>
            <a:br>
              <a:rPr lang="en-US" sz="2200" dirty="0"/>
            </a:br>
            <a:r>
              <a:rPr lang="en-US" sz="2200" dirty="0"/>
              <a:t>failover apps to it?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807F453-03DA-4472-BF1F-0384A77EB0CF}"/>
              </a:ext>
            </a:extLst>
          </p:cNvPr>
          <p:cNvSpPr txBox="1"/>
          <p:nvPr/>
        </p:nvSpPr>
        <p:spPr>
          <a:xfrm>
            <a:off x="4867020" y="1629883"/>
            <a:ext cx="3934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often do you failover the </a:t>
            </a:r>
            <a:r>
              <a:rPr lang="en-US" sz="2200" b="1" dirty="0"/>
              <a:t>whole datacenter </a:t>
            </a:r>
            <a:r>
              <a:rPr lang="en-US" sz="2200" dirty="0"/>
              <a:t>at once?</a:t>
            </a:r>
          </a:p>
        </p:txBody>
      </p:sp>
      <p:sp useBgFill="1">
        <p:nvSpPr>
          <p:cNvPr id="39" name="TextBox 38">
            <a:extLst>
              <a:ext uri="{FF2B5EF4-FFF2-40B4-BE49-F238E27FC236}">
                <a16:creationId xmlns:a16="http://schemas.microsoft.com/office/drawing/2014/main" xmlns="" id="{A27BFF98-BCA2-4A70-B57B-48019820397E}"/>
              </a:ext>
            </a:extLst>
          </p:cNvPr>
          <p:cNvSpPr txBox="1"/>
          <p:nvPr/>
        </p:nvSpPr>
        <p:spPr bwMode="white">
          <a:xfrm>
            <a:off x="2028220" y="1182103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182880" tIns="91440" rIns="0" bIns="0" rtlCol="0">
            <a:noAutofit/>
          </a:bodyPr>
          <a:lstStyle/>
          <a:p>
            <a:r>
              <a:rPr lang="en-US" sz="2400" b="1" dirty="0"/>
              <a:t>Do you have </a:t>
            </a:r>
            <a:br>
              <a:rPr lang="en-US" sz="2400" b="1" dirty="0"/>
            </a:br>
            <a:r>
              <a:rPr lang="en-US" sz="2400" b="1" dirty="0"/>
              <a:t>a backup datacenter?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6BD87E8-2974-4F47-8816-664AE1DD9C0F}"/>
              </a:ext>
            </a:extLst>
          </p:cNvPr>
          <p:cNvSpPr txBox="1"/>
          <p:nvPr/>
        </p:nvSpPr>
        <p:spPr>
          <a:xfrm>
            <a:off x="4867020" y="2524692"/>
            <a:ext cx="3934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“Availability Theater” </a:t>
            </a:r>
          </a:p>
        </p:txBody>
      </p:sp>
    </p:spTree>
    <p:extLst>
      <p:ext uri="{BB962C8B-B14F-4D97-AF65-F5344CB8AC3E}">
        <p14:creationId xmlns:p14="http://schemas.microsoft.com/office/powerpoint/2010/main" val="20496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368 -2.59259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368 3.33333E-6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95062E-6 L 0.0368 3.95062E-6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0" grpId="0"/>
      <p:bldP spid="50" grpId="1"/>
      <p:bldP spid="53" grpId="0"/>
      <p:bldP spid="53" grpId="1"/>
      <p:bldP spid="39" grpId="0" animBg="1"/>
      <p:bldP spid="39" grpId="1" animBg="1"/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436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 fairy tale…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040212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9C0AB58-B8FD-453F-A53E-0F8D5BCB6268}"/>
              </a:ext>
            </a:extLst>
          </p:cNvPr>
          <p:cNvSpPr txBox="1"/>
          <p:nvPr/>
        </p:nvSpPr>
        <p:spPr>
          <a:xfrm>
            <a:off x="2997846" y="2119329"/>
            <a:ext cx="5576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Once upon a time, in theory, if everything works perfectly, we have a plan to survive the disasters we thought of in advance.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DFAF3A6-C383-41CF-85C5-CB91CFB21172}"/>
              </a:ext>
            </a:extLst>
          </p:cNvPr>
          <p:cNvSpPr txBox="1"/>
          <p:nvPr/>
        </p:nvSpPr>
        <p:spPr>
          <a:xfrm>
            <a:off x="3001200" y="3296208"/>
            <a:ext cx="46406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/>
              <a:t>How did that work out?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4BD8F80-9EBC-4428-B1A1-8DE0ADBBABB2}"/>
              </a:ext>
            </a:extLst>
          </p:cNvPr>
          <p:cNvGrpSpPr/>
          <p:nvPr/>
        </p:nvGrpSpPr>
        <p:grpSpPr>
          <a:xfrm rot="1679193">
            <a:off x="818166" y="2253116"/>
            <a:ext cx="712099" cy="1425646"/>
            <a:chOff x="1602223" y="1780248"/>
            <a:chExt cx="712099" cy="1425646"/>
          </a:xfrm>
        </p:grpSpPr>
        <p:sp useBgFill="1">
          <p:nvSpPr>
            <p:cNvPr id="2" name="Star: 5 Points 1">
              <a:extLst>
                <a:ext uri="{FF2B5EF4-FFF2-40B4-BE49-F238E27FC236}">
                  <a16:creationId xmlns:a16="http://schemas.microsoft.com/office/drawing/2014/main" xmlns="" id="{A8AC70DC-964E-4866-83BD-6BDA0EBC77E5}"/>
                </a:ext>
              </a:extLst>
            </p:cNvPr>
            <p:cNvSpPr/>
            <p:nvPr/>
          </p:nvSpPr>
          <p:spPr>
            <a:xfrm>
              <a:off x="1602223" y="1780248"/>
              <a:ext cx="712099" cy="712099"/>
            </a:xfrm>
            <a:prstGeom prst="star5">
              <a:avLst>
                <a:gd name="adj" fmla="val 27321"/>
                <a:gd name="hf" fmla="val 105146"/>
                <a:gd name="vf" fmla="val 110557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1032DA62-FD9A-4938-8256-CA0839203B0B}"/>
                </a:ext>
              </a:extLst>
            </p:cNvPr>
            <p:cNvSpPr/>
            <p:nvPr/>
          </p:nvSpPr>
          <p:spPr>
            <a:xfrm>
              <a:off x="1944556" y="2389996"/>
              <a:ext cx="27432" cy="81589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66002" t="-15501" r="-181734" b="-42660"/>
            </a:gra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1" name="Star: 5 Points 50">
            <a:extLst>
              <a:ext uri="{FF2B5EF4-FFF2-40B4-BE49-F238E27FC236}">
                <a16:creationId xmlns:a16="http://schemas.microsoft.com/office/drawing/2014/main" xmlns="" id="{2D3D207E-5D41-46F5-B015-08A118D45B3C}"/>
              </a:ext>
            </a:extLst>
          </p:cNvPr>
          <p:cNvSpPr/>
          <p:nvPr/>
        </p:nvSpPr>
        <p:spPr>
          <a:xfrm rot="1679193">
            <a:off x="970973" y="1911693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xmlns="" id="{948138F3-2ECD-4CC1-845B-9608979D345D}"/>
              </a:ext>
            </a:extLst>
          </p:cNvPr>
          <p:cNvSpPr/>
          <p:nvPr/>
        </p:nvSpPr>
        <p:spPr>
          <a:xfrm rot="1679193">
            <a:off x="1314121" y="1726426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xmlns="" id="{DF9FBD5B-4562-486F-9536-CE5C047F2BFD}"/>
              </a:ext>
            </a:extLst>
          </p:cNvPr>
          <p:cNvSpPr/>
          <p:nvPr/>
        </p:nvSpPr>
        <p:spPr>
          <a:xfrm rot="551140">
            <a:off x="1952243" y="1761961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xmlns="" id="{17CB86D5-D752-44E3-84ED-8B75A9A150F4}"/>
              </a:ext>
            </a:extLst>
          </p:cNvPr>
          <p:cNvSpPr/>
          <p:nvPr/>
        </p:nvSpPr>
        <p:spPr>
          <a:xfrm rot="2851242">
            <a:off x="1829974" y="2469731"/>
            <a:ext cx="112120" cy="112120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xmlns="" id="{B02BA05C-6F34-4BA4-9F0D-BD92203F92DF}"/>
              </a:ext>
            </a:extLst>
          </p:cNvPr>
          <p:cNvSpPr/>
          <p:nvPr/>
        </p:nvSpPr>
        <p:spPr>
          <a:xfrm rot="1679193">
            <a:off x="1739237" y="1566022"/>
            <a:ext cx="71329" cy="71329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xmlns="" id="{4DC5CBE9-F8E0-482A-9985-114BFCD23AD2}"/>
              </a:ext>
            </a:extLst>
          </p:cNvPr>
          <p:cNvSpPr/>
          <p:nvPr/>
        </p:nvSpPr>
        <p:spPr>
          <a:xfrm rot="452234">
            <a:off x="1672600" y="2012418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xmlns="" id="{D0F0CCEB-6BF6-4782-804F-938A771B247B}"/>
              </a:ext>
            </a:extLst>
          </p:cNvPr>
          <p:cNvSpPr/>
          <p:nvPr/>
        </p:nvSpPr>
        <p:spPr>
          <a:xfrm rot="20064500">
            <a:off x="2129764" y="2256330"/>
            <a:ext cx="123102" cy="12310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xmlns="" id="{AC2D38B6-5AC0-4991-9411-D70AA575D9F1}"/>
              </a:ext>
            </a:extLst>
          </p:cNvPr>
          <p:cNvSpPr/>
          <p:nvPr/>
        </p:nvSpPr>
        <p:spPr>
          <a:xfrm rot="1679193">
            <a:off x="2104599" y="2768805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xmlns="" id="{47D2F146-BE98-42D7-A58F-98E2F4F67372}"/>
              </a:ext>
            </a:extLst>
          </p:cNvPr>
          <p:cNvSpPr/>
          <p:nvPr/>
        </p:nvSpPr>
        <p:spPr>
          <a:xfrm rot="551140">
            <a:off x="1689952" y="2980380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xmlns="" id="{A5670927-A056-47BD-BE0B-18C54E3122F4}"/>
              </a:ext>
            </a:extLst>
          </p:cNvPr>
          <p:cNvSpPr/>
          <p:nvPr/>
        </p:nvSpPr>
        <p:spPr>
          <a:xfrm rot="551140">
            <a:off x="625272" y="2331485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471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0.02963 " pathEditMode="relative" rAng="0" ptsTypes="AA">
                                      <p:cBhvr>
                                        <p:cTn id="55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0.02963 " pathEditMode="relative" rAng="0" ptsTypes="AA">
                                      <p:cBhvr>
                                        <p:cTn id="60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-0.11728 " pathEditMode="relative" rAng="0" ptsTypes="AA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6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-0.10864 " pathEditMode="relative" rAng="0" ptsTypes="AA">
                                      <p:cBhvr>
                                        <p:cTn id="6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8.64198E-7 L -3.88889E-6 0.02963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8" grpId="0"/>
      <p:bldP spid="48" grpId="1"/>
      <p:bldP spid="48" grpId="2"/>
      <p:bldP spid="49" grpId="0"/>
      <p:bldP spid="49" grpId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E1FD996-72E1-4A17-8590-224E1BCC90E9}"/>
              </a:ext>
            </a:extLst>
          </p:cNvPr>
          <p:cNvGrpSpPr/>
          <p:nvPr/>
        </p:nvGrpSpPr>
        <p:grpSpPr>
          <a:xfrm>
            <a:off x="259927" y="2617841"/>
            <a:ext cx="8600707" cy="844284"/>
            <a:chOff x="259927" y="2617841"/>
            <a:chExt cx="8600707" cy="8442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E77D13E-2B61-4B17-9F9C-A0BA54FF3621}"/>
                </a:ext>
              </a:extLst>
            </p:cNvPr>
            <p:cNvSpPr txBox="1"/>
            <p:nvPr/>
          </p:nvSpPr>
          <p:spPr>
            <a:xfrm>
              <a:off x="259927" y="2624867"/>
              <a:ext cx="5952457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Datacenter flooded in hurricane Sandy…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733CDF9-4032-45B3-94BC-1DA0E98CA0A2}"/>
                </a:ext>
              </a:extLst>
            </p:cNvPr>
            <p:cNvSpPr txBox="1"/>
            <p:nvPr/>
          </p:nvSpPr>
          <p:spPr>
            <a:xfrm>
              <a:off x="4017166" y="2617841"/>
              <a:ext cx="4843468" cy="84428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200" b="1" dirty="0"/>
                <a:t>Finance company, Jersey City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35F7355-9322-4ED6-AC0A-A77D0F2D83C8}"/>
              </a:ext>
            </a:extLst>
          </p:cNvPr>
          <p:cNvGrpSpPr/>
          <p:nvPr/>
        </p:nvGrpSpPr>
        <p:grpSpPr>
          <a:xfrm>
            <a:off x="259927" y="1808725"/>
            <a:ext cx="8600707" cy="808126"/>
            <a:chOff x="259927" y="1808725"/>
            <a:chExt cx="8600707" cy="8081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8112DE9-2D74-437E-ACD4-664548EE2022}"/>
                </a:ext>
              </a:extLst>
            </p:cNvPr>
            <p:cNvSpPr txBox="1"/>
            <p:nvPr/>
          </p:nvSpPr>
          <p:spPr>
            <a:xfrm>
              <a:off x="259927" y="1818786"/>
              <a:ext cx="6365461" cy="7980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Didn’t update security certificate and it expired…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2D8D72B-3D71-4402-A05C-E425E91C383E}"/>
                </a:ext>
              </a:extLst>
            </p:cNvPr>
            <p:cNvSpPr txBox="1"/>
            <p:nvPr/>
          </p:nvSpPr>
          <p:spPr>
            <a:xfrm>
              <a:off x="4017166" y="1808725"/>
              <a:ext cx="4843468" cy="80110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200" b="1" dirty="0"/>
                <a:t>Entertainment site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738475D-4178-4A90-A848-A85164D404B0}"/>
              </a:ext>
            </a:extLst>
          </p:cNvPr>
          <p:cNvGrpSpPr/>
          <p:nvPr/>
        </p:nvGrpSpPr>
        <p:grpSpPr>
          <a:xfrm>
            <a:off x="259928" y="973513"/>
            <a:ext cx="8600706" cy="853287"/>
            <a:chOff x="259928" y="973513"/>
            <a:chExt cx="8600706" cy="853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76D0806-1C1A-4F91-964C-876A2F5ED355}"/>
                </a:ext>
              </a:extLst>
            </p:cNvPr>
            <p:cNvSpPr txBox="1"/>
            <p:nvPr/>
          </p:nvSpPr>
          <p:spPr>
            <a:xfrm>
              <a:off x="259928" y="973513"/>
              <a:ext cx="4843468" cy="85328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Forgot to renew domain name…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2075254-7ACF-4AD0-9CDE-62DB2AF1DDDD}"/>
                </a:ext>
              </a:extLst>
            </p:cNvPr>
            <p:cNvSpPr txBox="1"/>
            <p:nvPr/>
          </p:nvSpPr>
          <p:spPr>
            <a:xfrm>
              <a:off x="4017166" y="1003634"/>
              <a:ext cx="4843468" cy="81515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200" b="1" dirty="0"/>
                <a:t>SaaS vendor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5DC938C9-F04D-4364-B3CB-FB388BB9DB94}"/>
                </a:ext>
              </a:extLst>
            </p:cNvPr>
            <p:cNvCxnSpPr/>
            <p:nvPr/>
          </p:nvCxnSpPr>
          <p:spPr>
            <a:xfrm>
              <a:off x="346075" y="1003634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08D2B24-7247-4217-8963-A163D53C3B6B}"/>
              </a:ext>
            </a:extLst>
          </p:cNvPr>
          <p:cNvCxnSpPr/>
          <p:nvPr/>
        </p:nvCxnSpPr>
        <p:spPr>
          <a:xfrm>
            <a:off x="346075" y="1819776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4B00CFD-7806-474A-BD18-62FB998A30AB}"/>
              </a:ext>
            </a:extLst>
          </p:cNvPr>
          <p:cNvCxnSpPr/>
          <p:nvPr/>
        </p:nvCxnSpPr>
        <p:spPr>
          <a:xfrm>
            <a:off x="346075" y="2635918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08F82EB-E96B-4D37-B6F1-11AA2738AB34}"/>
              </a:ext>
            </a:extLst>
          </p:cNvPr>
          <p:cNvCxnSpPr/>
          <p:nvPr/>
        </p:nvCxnSpPr>
        <p:spPr>
          <a:xfrm>
            <a:off x="346075" y="3452060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B62A467-771B-4AA7-B21F-44F55153CAFA}"/>
              </a:ext>
            </a:extLst>
          </p:cNvPr>
          <p:cNvGrpSpPr/>
          <p:nvPr/>
        </p:nvGrpSpPr>
        <p:grpSpPr>
          <a:xfrm>
            <a:off x="308054" y="3430945"/>
            <a:ext cx="8552580" cy="847321"/>
            <a:chOff x="308054" y="3430945"/>
            <a:chExt cx="8552580" cy="847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E09C74F-2F9B-4103-89FD-822DC7A09CBA}"/>
                </a:ext>
              </a:extLst>
            </p:cNvPr>
            <p:cNvSpPr txBox="1"/>
            <p:nvPr/>
          </p:nvSpPr>
          <p:spPr>
            <a:xfrm>
              <a:off x="308054" y="3430945"/>
              <a:ext cx="4843468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Whoops!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6B36F6D-7F63-4662-8198-A691FDA6B12A}"/>
                </a:ext>
              </a:extLst>
            </p:cNvPr>
            <p:cNvSpPr txBox="1"/>
            <p:nvPr/>
          </p:nvSpPr>
          <p:spPr>
            <a:xfrm>
              <a:off x="4017166" y="3452060"/>
              <a:ext cx="4843468" cy="826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2000" b="1" dirty="0"/>
                <a:t>YOU, tomorrow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13543FC-EDD9-401B-B9AC-6F40D298DD16}"/>
                </a:ext>
              </a:extLst>
            </p:cNvPr>
            <p:cNvCxnSpPr/>
            <p:nvPr/>
          </p:nvCxnSpPr>
          <p:spPr>
            <a:xfrm>
              <a:off x="346075" y="4268203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417764D-F6B1-4449-B14C-28A73E605F4B}"/>
              </a:ext>
            </a:extLst>
          </p:cNvPr>
          <p:cNvSpPr/>
          <p:nvPr/>
        </p:nvSpPr>
        <p:spPr>
          <a:xfrm>
            <a:off x="101019" y="694861"/>
            <a:ext cx="8783053" cy="2579771"/>
          </a:xfrm>
          <a:prstGeom prst="rect">
            <a:avLst/>
          </a:prstGeom>
          <a:gradFill rotWithShape="0">
            <a:gsLst>
              <a:gs pos="100000">
                <a:schemeClr val="accent4">
                  <a:alpha val="87000"/>
                </a:schemeClr>
              </a:gs>
              <a:gs pos="0">
                <a:schemeClr val="accent4">
                  <a:lumMod val="75000"/>
                  <a:alpha val="81000"/>
                </a:schemeClr>
              </a:gs>
            </a:gsLst>
            <a:lin ang="5400000" scaled="0"/>
            <a:tileRect l="-2100" t="-26935" r="-2009" b="-72443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0BD2149-EAD3-4837-99C9-7F85655EE1EC}"/>
              </a:ext>
            </a:extLst>
          </p:cNvPr>
          <p:cNvSpPr txBox="1"/>
          <p:nvPr/>
        </p:nvSpPr>
        <p:spPr>
          <a:xfrm>
            <a:off x="802106" y="1341660"/>
            <a:ext cx="7443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/>
              <a:t>“You can’t legislate against failure, focus on fast detection and response.”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415BA03-B6B3-43D4-A527-DAC1E176B2D0}"/>
              </a:ext>
            </a:extLst>
          </p:cNvPr>
          <p:cNvSpPr txBox="1"/>
          <p:nvPr/>
        </p:nvSpPr>
        <p:spPr>
          <a:xfrm>
            <a:off x="3111708" y="3272449"/>
            <a:ext cx="2824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—Chris Pinkham</a:t>
            </a:r>
          </a:p>
        </p:txBody>
      </p:sp>
    </p:spTree>
    <p:extLst>
      <p:ext uri="{BB962C8B-B14F-4D97-AF65-F5344CB8AC3E}">
        <p14:creationId xmlns:p14="http://schemas.microsoft.com/office/powerpoint/2010/main" val="10999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8B03A63-8D9C-406F-8034-40986444E3C3}"/>
              </a:ext>
            </a:extLst>
          </p:cNvPr>
          <p:cNvSpPr txBox="1"/>
          <p:nvPr/>
        </p:nvSpPr>
        <p:spPr>
          <a:xfrm>
            <a:off x="2003068" y="1185543"/>
            <a:ext cx="224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 you have a defined architecture?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B5E5AA9-5649-4235-A216-CF577746D1C4}"/>
              </a:ext>
            </a:extLst>
          </p:cNvPr>
          <p:cNvSpPr txBox="1"/>
          <p:nvPr/>
        </p:nvSpPr>
        <p:spPr>
          <a:xfrm>
            <a:off x="4867020" y="735074"/>
            <a:ext cx="3856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Are processes and </a:t>
            </a:r>
            <a:br>
              <a:rPr lang="en-US" sz="2200" dirty="0"/>
            </a:br>
            <a:r>
              <a:rPr lang="en-US" sz="2200" dirty="0"/>
              <a:t>roles documented?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910C190-81AB-49F1-9ED4-60E92DBE0114}"/>
              </a:ext>
            </a:extLst>
          </p:cNvPr>
          <p:cNvSpPr txBox="1"/>
          <p:nvPr/>
        </p:nvSpPr>
        <p:spPr>
          <a:xfrm>
            <a:off x="4867020" y="1745862"/>
            <a:ext cx="3934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Are documents up to date?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7F980BF-AB58-40CE-9AE9-8B19A021642A}"/>
              </a:ext>
            </a:extLst>
          </p:cNvPr>
          <p:cNvSpPr txBox="1"/>
          <p:nvPr/>
        </p:nvSpPr>
        <p:spPr>
          <a:xfrm>
            <a:off x="4867020" y="2418096"/>
            <a:ext cx="3934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 people follow the documented process?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84D9983-A78C-4A97-8187-D8A6709CAC55}"/>
              </a:ext>
            </a:extLst>
          </p:cNvPr>
          <p:cNvSpPr txBox="1"/>
          <p:nvPr/>
        </p:nvSpPr>
        <p:spPr>
          <a:xfrm>
            <a:off x="4867020" y="3428883"/>
            <a:ext cx="3934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Is the architecture implemented as designed?</a:t>
            </a:r>
          </a:p>
        </p:txBody>
      </p:sp>
    </p:spTree>
    <p:extLst>
      <p:ext uri="{BB962C8B-B14F-4D97-AF65-F5344CB8AC3E}">
        <p14:creationId xmlns:p14="http://schemas.microsoft.com/office/powerpoint/2010/main" val="32362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-2.22222E-6 L -3.88889E-6 0.02963 " pathEditMode="relative" rAng="0" ptsTypes="AA">
                                      <p:cBhvr>
                                        <p:cTn id="16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368 -2.59259E-6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83951E-6 L 0.0368 -2.83951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08642E-6 L 0.0368 -3.08642E-6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0.0368 1.97531E-6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/>
      <p:bldP spid="42" grpId="1"/>
      <p:bldP spid="44" grpId="0"/>
      <p:bldP spid="44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2AE5C6B-C1BA-4DD9-AF96-1B7F0E8735B4}"/>
              </a:ext>
            </a:extLst>
          </p:cNvPr>
          <p:cNvSpPr txBox="1"/>
          <p:nvPr/>
        </p:nvSpPr>
        <p:spPr>
          <a:xfrm>
            <a:off x="4722641" y="921191"/>
            <a:ext cx="41085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Authoritarian High Modernism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Workers should do what </a:t>
            </a:r>
            <a:br>
              <a:rPr lang="en-US" sz="2100" dirty="0"/>
            </a:br>
            <a:r>
              <a:rPr lang="en-US" sz="2100" dirty="0"/>
              <a:t>they’re told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807F453-03DA-4472-BF1F-0384A77EB0CF}"/>
              </a:ext>
            </a:extLst>
          </p:cNvPr>
          <p:cNvSpPr txBox="1"/>
          <p:nvPr/>
        </p:nvSpPr>
        <p:spPr>
          <a:xfrm>
            <a:off x="4722641" y="2244503"/>
            <a:ext cx="310725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Taylorism</a:t>
            </a:r>
          </a:p>
          <a:p>
            <a:r>
              <a:rPr lang="en-US" sz="2100" dirty="0"/>
              <a:t>Management as an exact science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5A29817-3FB0-4E90-AF24-481628EA6C69}"/>
              </a:ext>
            </a:extLst>
          </p:cNvPr>
          <p:cNvSpPr txBox="1"/>
          <p:nvPr/>
        </p:nvSpPr>
        <p:spPr>
          <a:xfrm>
            <a:off x="2003068" y="1185543"/>
            <a:ext cx="224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 you have a defined architecture?</a:t>
            </a: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xmlns="" id="{4C106994-8B31-4F19-8A15-B0B011BD1406}"/>
              </a:ext>
            </a:extLst>
          </p:cNvPr>
          <p:cNvSpPr txBox="1"/>
          <p:nvPr/>
        </p:nvSpPr>
        <p:spPr bwMode="white">
          <a:xfrm>
            <a:off x="2039156" y="1144655"/>
            <a:ext cx="2163876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r>
              <a:rPr lang="en-US" sz="2000" b="1" dirty="0"/>
              <a:t>How do you try to make people comply with your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8409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23457E-6 L 0.0368 1.23457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82716E-6 L 0.03681 3.82716E-6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3" grpId="0"/>
      <p:bldP spid="53" grpId="1"/>
      <p:bldP spid="39" grpId="0"/>
      <p:bldP spid="39" grpId="1"/>
      <p:bldP spid="44" grpId="0" animBg="1"/>
      <p:bldP spid="4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7615C9B9-E646-48D9-AA23-127E81C451B2}"/>
              </a:ext>
            </a:extLst>
          </p:cNvPr>
          <p:cNvGrpSpPr/>
          <p:nvPr/>
        </p:nvGrpSpPr>
        <p:grpSpPr>
          <a:xfrm>
            <a:off x="768752" y="1828800"/>
            <a:ext cx="1375307" cy="1667467"/>
            <a:chOff x="768752" y="1828800"/>
            <a:chExt cx="1375307" cy="16674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BA64A618-2137-46B4-B25A-43EE7BD290A2}"/>
                </a:ext>
              </a:extLst>
            </p:cNvPr>
            <p:cNvGrpSpPr/>
            <p:nvPr/>
          </p:nvGrpSpPr>
          <p:grpSpPr>
            <a:xfrm>
              <a:off x="768752" y="1828800"/>
              <a:ext cx="1375307" cy="1667467"/>
              <a:chOff x="768752" y="1828800"/>
              <a:chExt cx="1375307" cy="1667467"/>
            </a:xfrm>
          </p:grpSpPr>
          <p:sp useBgFill="1"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FDA73E42-4058-4FC2-BE12-58723A63A049}"/>
                  </a:ext>
                </a:extLst>
              </p:cNvPr>
              <p:cNvSpPr/>
              <p:nvPr/>
            </p:nvSpPr>
            <p:spPr bwMode="white">
              <a:xfrm>
                <a:off x="768752" y="1828800"/>
                <a:ext cx="1375307" cy="1667467"/>
              </a:xfrm>
              <a:custGeom>
                <a:avLst/>
                <a:gdLst>
                  <a:gd name="connsiteX0" fmla="*/ 0 w 1374054"/>
                  <a:gd name="connsiteY0" fmla="*/ 0 h 1661994"/>
                  <a:gd name="connsiteX1" fmla="*/ 1374054 w 1374054"/>
                  <a:gd name="connsiteY1" fmla="*/ 0 h 1661994"/>
                  <a:gd name="connsiteX2" fmla="*/ 1374054 w 1374054"/>
                  <a:gd name="connsiteY2" fmla="*/ 1661994 h 1661994"/>
                  <a:gd name="connsiteX3" fmla="*/ 0 w 1374054"/>
                  <a:gd name="connsiteY3" fmla="*/ 1661994 h 1661994"/>
                  <a:gd name="connsiteX4" fmla="*/ 0 w 1374054"/>
                  <a:gd name="connsiteY4" fmla="*/ 0 h 1661994"/>
                  <a:gd name="connsiteX0" fmla="*/ 0 w 1375307"/>
                  <a:gd name="connsiteY0" fmla="*/ 0 h 1661994"/>
                  <a:gd name="connsiteX1" fmla="*/ 1374054 w 1375307"/>
                  <a:gd name="connsiteY1" fmla="*/ 0 h 1661994"/>
                  <a:gd name="connsiteX2" fmla="*/ 1375307 w 1375307"/>
                  <a:gd name="connsiteY2" fmla="*/ 365068 h 1661994"/>
                  <a:gd name="connsiteX3" fmla="*/ 1374054 w 1375307"/>
                  <a:gd name="connsiteY3" fmla="*/ 1661994 h 1661994"/>
                  <a:gd name="connsiteX4" fmla="*/ 0 w 1375307"/>
                  <a:gd name="connsiteY4" fmla="*/ 1661994 h 1661994"/>
                  <a:gd name="connsiteX5" fmla="*/ 0 w 1375307"/>
                  <a:gd name="connsiteY5" fmla="*/ 0 h 1661994"/>
                  <a:gd name="connsiteX0" fmla="*/ 0 w 1375307"/>
                  <a:gd name="connsiteY0" fmla="*/ 5473 h 1667467"/>
                  <a:gd name="connsiteX1" fmla="*/ 998789 w 1375307"/>
                  <a:gd name="connsiteY1" fmla="*/ 0 h 1667467"/>
                  <a:gd name="connsiteX2" fmla="*/ 1374054 w 1375307"/>
                  <a:gd name="connsiteY2" fmla="*/ 5473 h 1667467"/>
                  <a:gd name="connsiteX3" fmla="*/ 1375307 w 1375307"/>
                  <a:gd name="connsiteY3" fmla="*/ 370541 h 1667467"/>
                  <a:gd name="connsiteX4" fmla="*/ 1374054 w 1375307"/>
                  <a:gd name="connsiteY4" fmla="*/ 1667467 h 1667467"/>
                  <a:gd name="connsiteX5" fmla="*/ 0 w 1375307"/>
                  <a:gd name="connsiteY5" fmla="*/ 1667467 h 1667467"/>
                  <a:gd name="connsiteX6" fmla="*/ 0 w 1375307"/>
                  <a:gd name="connsiteY6" fmla="*/ 5473 h 1667467"/>
                  <a:gd name="connsiteX0" fmla="*/ 0 w 1375307"/>
                  <a:gd name="connsiteY0" fmla="*/ 5473 h 1667467"/>
                  <a:gd name="connsiteX1" fmla="*/ 998789 w 1375307"/>
                  <a:gd name="connsiteY1" fmla="*/ 0 h 1667467"/>
                  <a:gd name="connsiteX2" fmla="*/ 1375307 w 1375307"/>
                  <a:gd name="connsiteY2" fmla="*/ 370541 h 1667467"/>
                  <a:gd name="connsiteX3" fmla="*/ 1374054 w 1375307"/>
                  <a:gd name="connsiteY3" fmla="*/ 1667467 h 1667467"/>
                  <a:gd name="connsiteX4" fmla="*/ 0 w 1375307"/>
                  <a:gd name="connsiteY4" fmla="*/ 1667467 h 1667467"/>
                  <a:gd name="connsiteX5" fmla="*/ 0 w 1375307"/>
                  <a:gd name="connsiteY5" fmla="*/ 5473 h 166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5307" h="1667467">
                    <a:moveTo>
                      <a:pt x="0" y="5473"/>
                    </a:moveTo>
                    <a:lnTo>
                      <a:pt x="998789" y="0"/>
                    </a:lnTo>
                    <a:lnTo>
                      <a:pt x="1375307" y="370541"/>
                    </a:lnTo>
                    <a:cubicBezTo>
                      <a:pt x="1374889" y="802850"/>
                      <a:pt x="1374472" y="1235158"/>
                      <a:pt x="1374054" y="1667467"/>
                    </a:cubicBezTo>
                    <a:lnTo>
                      <a:pt x="0" y="1667467"/>
                    </a:lnTo>
                    <a:lnTo>
                      <a:pt x="0" y="5473"/>
                    </a:lnTo>
                    <a:close/>
                  </a:path>
                </a:pathLst>
              </a:custGeom>
              <a:gradFill rotWithShape="0"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0"/>
                <a:tileRect l="-56926" t="-94184" r="-508550" b="-115294"/>
              </a:gradFill>
              <a:ln w="1905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xmlns="" id="{02B52240-2C13-4994-B8A6-47EA99A3D02B}"/>
                  </a:ext>
                </a:extLst>
              </p:cNvPr>
              <p:cNvSpPr/>
              <p:nvPr/>
            </p:nvSpPr>
            <p:spPr>
              <a:xfrm rot="13454681">
                <a:off x="1604000" y="1990272"/>
                <a:ext cx="538541" cy="239276"/>
              </a:xfrm>
              <a:prstGeom prst="triangle">
                <a:avLst/>
              </a:prstGeom>
              <a:gradFill rotWithShape="0"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0"/>
                <a:tileRect l="-56926" t="-94184" r="-508550" b="-115294"/>
              </a:gradFill>
              <a:ln w="1905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E10FE72-DE2C-4EFE-BB58-8B3C9E81827E}"/>
                </a:ext>
              </a:extLst>
            </p:cNvPr>
            <p:cNvCxnSpPr/>
            <p:nvPr/>
          </p:nvCxnSpPr>
          <p:spPr>
            <a:xfrm>
              <a:off x="970246" y="2436659"/>
              <a:ext cx="972317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9DE0BEA-A85C-46FF-A9E9-3B046A8408F4}"/>
                </a:ext>
              </a:extLst>
            </p:cNvPr>
            <p:cNvCxnSpPr/>
            <p:nvPr/>
          </p:nvCxnSpPr>
          <p:spPr>
            <a:xfrm>
              <a:off x="970246" y="2664173"/>
              <a:ext cx="972317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B9FB43-DFAA-4736-8561-EA81A048D797}"/>
                </a:ext>
              </a:extLst>
            </p:cNvPr>
            <p:cNvCxnSpPr>
              <a:cxnSpLocks/>
            </p:cNvCxnSpPr>
            <p:nvPr/>
          </p:nvCxnSpPr>
          <p:spPr>
            <a:xfrm>
              <a:off x="970246" y="2209145"/>
              <a:ext cx="626653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436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Synoptic Illegibility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9C0AB58-B8FD-453F-A53E-0F8D5BCB6268}"/>
              </a:ext>
            </a:extLst>
          </p:cNvPr>
          <p:cNvSpPr txBox="1"/>
          <p:nvPr/>
        </p:nvSpPr>
        <p:spPr>
          <a:xfrm>
            <a:off x="2997846" y="2119329"/>
            <a:ext cx="5576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you can’t write down exactly what </a:t>
            </a:r>
            <a:r>
              <a:rPr lang="en-US" sz="2200" b="1" dirty="0"/>
              <a:t>really </a:t>
            </a:r>
            <a:r>
              <a:rPr lang="en-US" sz="2200" dirty="0"/>
              <a:t>happens, you can’t write a synopsis and the architecture is ad-hoc and messy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89989EA-1995-4811-A8C9-8911F3BAC2DF}"/>
              </a:ext>
            </a:extLst>
          </p:cNvPr>
          <p:cNvSpPr txBox="1"/>
          <p:nvPr/>
        </p:nvSpPr>
        <p:spPr>
          <a:xfrm>
            <a:off x="3903606" y="3524921"/>
            <a:ext cx="5576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The Safety Anarchist</a:t>
            </a:r>
            <a:br>
              <a:rPr lang="en-US" sz="2200" b="1" i="1" dirty="0"/>
            </a:br>
            <a:r>
              <a:rPr lang="en-US" sz="2200" dirty="0"/>
              <a:t>Sydney Decker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67E9FB-8342-4248-A8D3-E4DACFB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82" y="3562218"/>
            <a:ext cx="681037" cy="10144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658C569-247E-4954-8993-41137164717E}"/>
              </a:ext>
            </a:extLst>
          </p:cNvPr>
          <p:cNvCxnSpPr/>
          <p:nvPr/>
        </p:nvCxnSpPr>
        <p:spPr>
          <a:xfrm>
            <a:off x="970246" y="2891687"/>
            <a:ext cx="972317" cy="0"/>
          </a:xfrm>
          <a:prstGeom prst="line">
            <a:avLst/>
          </a:pr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56926" t="-94184" r="-508550" b="-115294"/>
          </a:gradFill>
          <a:ln w="19050">
            <a:solidFill>
              <a:schemeClr val="tx1"/>
            </a:solidFill>
          </a:ln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36B70C0-CA3F-4711-8835-AC882279CCF3}"/>
              </a:ext>
            </a:extLst>
          </p:cNvPr>
          <p:cNvCxnSpPr>
            <a:cxnSpLocks/>
          </p:cNvCxnSpPr>
          <p:nvPr/>
        </p:nvCxnSpPr>
        <p:spPr>
          <a:xfrm>
            <a:off x="970246" y="3119201"/>
            <a:ext cx="626653" cy="0"/>
          </a:xfrm>
          <a:prstGeom prst="line">
            <a:avLst/>
          </a:pr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56926" t="-94184" r="-508550" b="-115294"/>
          </a:gradFill>
          <a:ln w="19050">
            <a:solidFill>
              <a:schemeClr val="tx1"/>
            </a:solidFill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E36C02C-2800-400E-A3DA-9AF51FC6C4F0}"/>
              </a:ext>
            </a:extLst>
          </p:cNvPr>
          <p:cNvGrpSpPr/>
          <p:nvPr/>
        </p:nvGrpSpPr>
        <p:grpSpPr>
          <a:xfrm rot="8413645">
            <a:off x="1805965" y="2488219"/>
            <a:ext cx="1035347" cy="136248"/>
            <a:chOff x="3205599" y="724277"/>
            <a:chExt cx="3989872" cy="8410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1E20EA9F-AED0-457C-B3C3-0B057D77D3C1}"/>
                </a:ext>
              </a:extLst>
            </p:cNvPr>
            <p:cNvSpPr/>
            <p:nvPr/>
          </p:nvSpPr>
          <p:spPr>
            <a:xfrm>
              <a:off x="3711921" y="724277"/>
              <a:ext cx="2642496" cy="841054"/>
            </a:xfrm>
            <a:prstGeom prst="rect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A4A790CF-F424-4BD5-A2F8-E431142C0E67}"/>
                </a:ext>
              </a:extLst>
            </p:cNvPr>
            <p:cNvSpPr/>
            <p:nvPr/>
          </p:nvSpPr>
          <p:spPr>
            <a:xfrm>
              <a:off x="3205599" y="724277"/>
              <a:ext cx="706647" cy="841054"/>
            </a:xfrm>
            <a:prstGeom prst="roundRect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A7449B85-B8ED-4739-947E-86628EE0B041}"/>
                </a:ext>
              </a:extLst>
            </p:cNvPr>
            <p:cNvSpPr/>
            <p:nvPr/>
          </p:nvSpPr>
          <p:spPr>
            <a:xfrm rot="5400000">
              <a:off x="6354416" y="724279"/>
              <a:ext cx="841055" cy="841054"/>
            </a:xfrm>
            <a:prstGeom prst="triangl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EF48CDA1-E4EE-44E7-85C0-48561BC03583}"/>
                </a:ext>
              </a:extLst>
            </p:cNvPr>
            <p:cNvSpPr/>
            <p:nvPr/>
          </p:nvSpPr>
          <p:spPr>
            <a:xfrm rot="5400000">
              <a:off x="7030345" y="1054045"/>
              <a:ext cx="160370" cy="169882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3767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-3.58025E-6 L -0.10243 -3.58025E-6 " pathEditMode="relative" rAng="0" ptsTypes="AA">
                                      <p:cBhvr>
                                        <p:cTn id="12" dur="6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33333E-6 -3.58025E-6 L -0.10486 0.04537 " pathEditMode="relative" rAng="0" ptsTypes="AA">
                                      <p:cBhvr>
                                        <p:cTn id="17" dur="4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22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10486 0.04537 L -0.03768 0.045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0.02963 " pathEditMode="relative" rAng="0" ptsTypes="AA">
                                      <p:cBhvr>
                                        <p:cTn id="30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0.02963 " pathEditMode="relative" rAng="0" ptsTypes="AA">
                                      <p:cBhvr>
                                        <p:cTn id="35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-0.1172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-0.1086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1.11111E-6 0.02963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1.11111E-6 0.02963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8" grpId="0"/>
      <p:bldP spid="48" grpId="1"/>
      <p:bldP spid="48" grpId="2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8B03A63-8D9C-406F-8034-40986444E3C3}"/>
              </a:ext>
            </a:extLst>
          </p:cNvPr>
          <p:cNvSpPr txBox="1"/>
          <p:nvPr/>
        </p:nvSpPr>
        <p:spPr>
          <a:xfrm>
            <a:off x="1993543" y="1080768"/>
            <a:ext cx="224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do you know that your system works at all?</a:t>
            </a:r>
          </a:p>
        </p:txBody>
      </p:sp>
      <p:sp useBgFill="1">
        <p:nvSpPr>
          <p:cNvPr id="38" name="TextBox 37">
            <a:extLst>
              <a:ext uri="{FF2B5EF4-FFF2-40B4-BE49-F238E27FC236}">
                <a16:creationId xmlns:a16="http://schemas.microsoft.com/office/drawing/2014/main" xmlns="" id="{537AB772-6B74-4117-8FFA-17C42640DD2E}"/>
              </a:ext>
            </a:extLst>
          </p:cNvPr>
          <p:cNvSpPr txBox="1"/>
          <p:nvPr/>
        </p:nvSpPr>
        <p:spPr bwMode="white">
          <a:xfrm>
            <a:off x="2032870" y="951929"/>
            <a:ext cx="2028718" cy="1661279"/>
          </a:xfrm>
          <a:custGeom>
            <a:avLst/>
            <a:gdLst>
              <a:gd name="connsiteX0" fmla="*/ 0 w 2371618"/>
              <a:gd name="connsiteY0" fmla="*/ 0 h 1785104"/>
              <a:gd name="connsiteX1" fmla="*/ 2371618 w 2371618"/>
              <a:gd name="connsiteY1" fmla="*/ 0 h 1785104"/>
              <a:gd name="connsiteX2" fmla="*/ 2371618 w 2371618"/>
              <a:gd name="connsiteY2" fmla="*/ 1785104 h 1785104"/>
              <a:gd name="connsiteX3" fmla="*/ 0 w 2371618"/>
              <a:gd name="connsiteY3" fmla="*/ 1785104 h 1785104"/>
              <a:gd name="connsiteX4" fmla="*/ 0 w 2371618"/>
              <a:gd name="connsiteY4" fmla="*/ 0 h 1785104"/>
              <a:gd name="connsiteX0" fmla="*/ 76200 w 2371618"/>
              <a:gd name="connsiteY0" fmla="*/ 28575 h 1785104"/>
              <a:gd name="connsiteX1" fmla="*/ 2371618 w 2371618"/>
              <a:gd name="connsiteY1" fmla="*/ 0 h 1785104"/>
              <a:gd name="connsiteX2" fmla="*/ 2371618 w 2371618"/>
              <a:gd name="connsiteY2" fmla="*/ 1785104 h 1785104"/>
              <a:gd name="connsiteX3" fmla="*/ 0 w 2371618"/>
              <a:gd name="connsiteY3" fmla="*/ 1785104 h 1785104"/>
              <a:gd name="connsiteX4" fmla="*/ 76200 w 2371618"/>
              <a:gd name="connsiteY4" fmla="*/ 28575 h 1785104"/>
              <a:gd name="connsiteX0" fmla="*/ 66675 w 2362093"/>
              <a:gd name="connsiteY0" fmla="*/ 28575 h 1785104"/>
              <a:gd name="connsiteX1" fmla="*/ 2362093 w 2362093"/>
              <a:gd name="connsiteY1" fmla="*/ 0 h 1785104"/>
              <a:gd name="connsiteX2" fmla="*/ 2362093 w 2362093"/>
              <a:gd name="connsiteY2" fmla="*/ 1785104 h 1785104"/>
              <a:gd name="connsiteX3" fmla="*/ 0 w 2362093"/>
              <a:gd name="connsiteY3" fmla="*/ 1680329 h 1785104"/>
              <a:gd name="connsiteX4" fmla="*/ 66675 w 2362093"/>
              <a:gd name="connsiteY4" fmla="*/ 28575 h 1785104"/>
              <a:gd name="connsiteX0" fmla="*/ 66675 w 2362093"/>
              <a:gd name="connsiteY0" fmla="*/ 28575 h 1689854"/>
              <a:gd name="connsiteX1" fmla="*/ 2362093 w 2362093"/>
              <a:gd name="connsiteY1" fmla="*/ 0 h 1689854"/>
              <a:gd name="connsiteX2" fmla="*/ 1990618 w 2362093"/>
              <a:gd name="connsiteY2" fmla="*/ 1689854 h 1689854"/>
              <a:gd name="connsiteX3" fmla="*/ 0 w 2362093"/>
              <a:gd name="connsiteY3" fmla="*/ 1680329 h 1689854"/>
              <a:gd name="connsiteX4" fmla="*/ 66675 w 2362093"/>
              <a:gd name="connsiteY4" fmla="*/ 28575 h 1689854"/>
              <a:gd name="connsiteX0" fmla="*/ 66675 w 2028718"/>
              <a:gd name="connsiteY0" fmla="*/ 0 h 1661279"/>
              <a:gd name="connsiteX1" fmla="*/ 2028718 w 2028718"/>
              <a:gd name="connsiteY1" fmla="*/ 200025 h 1661279"/>
              <a:gd name="connsiteX2" fmla="*/ 1990618 w 2028718"/>
              <a:gd name="connsiteY2" fmla="*/ 1661279 h 1661279"/>
              <a:gd name="connsiteX3" fmla="*/ 0 w 2028718"/>
              <a:gd name="connsiteY3" fmla="*/ 1651754 h 1661279"/>
              <a:gd name="connsiteX4" fmla="*/ 66675 w 2028718"/>
              <a:gd name="connsiteY4" fmla="*/ 0 h 166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718" h="1661279">
                <a:moveTo>
                  <a:pt x="66675" y="0"/>
                </a:moveTo>
                <a:lnTo>
                  <a:pt x="2028718" y="200025"/>
                </a:lnTo>
                <a:lnTo>
                  <a:pt x="1990618" y="1661279"/>
                </a:lnTo>
                <a:lnTo>
                  <a:pt x="0" y="1651754"/>
                </a:lnTo>
                <a:lnTo>
                  <a:pt x="66675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84512" t="-51726" r="-201048" b="-136409"/>
          </a:gradFill>
        </p:spPr>
        <p:txBody>
          <a:bodyPr wrap="square" rtlCol="0">
            <a:spAutoFit/>
          </a:bodyPr>
          <a:lstStyle/>
          <a:p>
            <a:r>
              <a:rPr lang="en-US" sz="2200" b="1" dirty="0"/>
              <a:t>What is supposed to happen when part of the system fails?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4FF4FF1-73FE-4B69-9E7C-F149C685975A}"/>
              </a:ext>
            </a:extLst>
          </p:cNvPr>
          <p:cNvGrpSpPr/>
          <p:nvPr/>
        </p:nvGrpSpPr>
        <p:grpSpPr>
          <a:xfrm>
            <a:off x="4922801" y="728440"/>
            <a:ext cx="3143442" cy="3887579"/>
            <a:chOff x="4735580" y="766540"/>
            <a:chExt cx="3143442" cy="3887579"/>
          </a:xfrm>
        </p:grpSpPr>
        <p:sp useBgFill="1"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FA45A14A-7D22-4593-8B35-F11D72E86F6F}"/>
                </a:ext>
              </a:extLst>
            </p:cNvPr>
            <p:cNvSpPr/>
            <p:nvPr/>
          </p:nvSpPr>
          <p:spPr>
            <a:xfrm flipH="1" flipV="1">
              <a:off x="4735580" y="766540"/>
              <a:ext cx="3143442" cy="3887579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378668B-7742-404C-839F-92EBDF66A1E0}"/>
                </a:ext>
              </a:extLst>
            </p:cNvPr>
            <p:cNvSpPr txBox="1"/>
            <p:nvPr/>
          </p:nvSpPr>
          <p:spPr>
            <a:xfrm>
              <a:off x="5334000" y="1318558"/>
              <a:ext cx="24479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How is it supposed to recover after the failure </a:t>
              </a:r>
              <a:br>
                <a:rPr lang="en-US" sz="2400" b="1" dirty="0"/>
              </a:br>
              <a:r>
                <a:rPr lang="en-US" sz="2400" b="1" dirty="0"/>
                <a:t>goes away?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726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3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-4.44444E-6 L -3.05556E-6 0.02963 " pathEditMode="relative" rAng="0" ptsTypes="AA">
                                      <p:cBhvr>
                                        <p:cTn id="17" dur="4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38" grpId="0" animBg="1"/>
      <p:bldP spid="3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5069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The Network Is Reliable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1500" b="1" dirty="0"/>
              <a:t>ACM Queue 2014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9C0AB58-B8FD-453F-A53E-0F8D5BCB6268}"/>
              </a:ext>
            </a:extLst>
          </p:cNvPr>
          <p:cNvSpPr txBox="1"/>
          <p:nvPr/>
        </p:nvSpPr>
        <p:spPr>
          <a:xfrm>
            <a:off x="2997846" y="2481279"/>
            <a:ext cx="557665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Bailiss</a:t>
            </a:r>
            <a:r>
              <a:rPr lang="en-US" sz="2200" b="1" dirty="0"/>
              <a:t> &amp; Kingsbury</a:t>
            </a:r>
          </a:p>
          <a:p>
            <a:r>
              <a:rPr lang="en-US" sz="1500" dirty="0"/>
              <a:t>@</a:t>
            </a:r>
            <a:r>
              <a:rPr lang="en-US" sz="1500" dirty="0" err="1"/>
              <a:t>p</a:t>
            </a:r>
            <a:r>
              <a:rPr lang="en-US" sz="1600" dirty="0" err="1"/>
              <a:t>bailiss</a:t>
            </a:r>
            <a:r>
              <a:rPr lang="en-US" sz="1600" dirty="0"/>
              <a:t>       </a:t>
            </a:r>
            <a:r>
              <a:rPr lang="en-US" sz="1400" dirty="0"/>
              <a:t>@</a:t>
            </a:r>
            <a:r>
              <a:rPr lang="en-US" sz="1400" dirty="0" err="1"/>
              <a:t>aphyr</a:t>
            </a:r>
            <a:endParaRPr lang="en-US" sz="1400" dirty="0"/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9CA5E7-4DDD-4C59-ACDF-FB136985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3" y="3267758"/>
            <a:ext cx="1665233" cy="5320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F386754-FA15-4206-9CA3-9E0B65C6060E}"/>
              </a:ext>
            </a:extLst>
          </p:cNvPr>
          <p:cNvGrpSpPr/>
          <p:nvPr/>
        </p:nvGrpSpPr>
        <p:grpSpPr>
          <a:xfrm>
            <a:off x="835975" y="1358878"/>
            <a:ext cx="1564894" cy="1689805"/>
            <a:chOff x="1182065" y="1233791"/>
            <a:chExt cx="614065" cy="663080"/>
          </a:xfrm>
        </p:grpSpPr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xmlns="" id="{EF0C94C7-1FD5-4386-A726-79FFB08D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904" y="1240691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31421FAC-3CD1-4377-A03D-870C5BA8C7CC}"/>
                </a:ext>
              </a:extLst>
            </p:cNvPr>
            <p:cNvCxnSpPr>
              <a:cxnSpLocks/>
            </p:cNvCxnSpPr>
            <p:nvPr/>
          </p:nvCxnSpPr>
          <p:spPr>
            <a:xfrm>
              <a:off x="1226214" y="1302147"/>
              <a:ext cx="15401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xmlns="" id="{B9B6B539-DD29-461D-BD66-F5C151F1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065" y="1233791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0B3227A2-0A41-4688-9872-0288E88F791F}"/>
                </a:ext>
              </a:extLst>
            </p:cNvPr>
            <p:cNvGrpSpPr/>
            <p:nvPr/>
          </p:nvGrpSpPr>
          <p:grpSpPr>
            <a:xfrm>
              <a:off x="1226214" y="1412458"/>
              <a:ext cx="297475" cy="254663"/>
              <a:chOff x="6250921" y="1352297"/>
              <a:chExt cx="229201" cy="28851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xmlns="" id="{00EB1BD1-F8A8-49AF-AA06-A2F66D6099C7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xmlns="" id="{E45134C4-1619-4D25-B511-C1B242A5B495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47FA4F49-881E-47B8-B208-4397E9B84E42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xmlns="" id="{18ADFC61-87D0-4E72-9C84-8145CE42B424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29" name="Oval 44">
              <a:extLst>
                <a:ext uri="{FF2B5EF4-FFF2-40B4-BE49-F238E27FC236}">
                  <a16:creationId xmlns:a16="http://schemas.microsoft.com/office/drawing/2014/main" xmlns="" id="{E8DFB59C-8BF9-4D09-A88E-60C84E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280" y="1397024"/>
              <a:ext cx="401707" cy="401704"/>
            </a:xfrm>
            <a:prstGeom prst="ellipse">
              <a:avLst/>
            </a:prstGeom>
            <a:solidFill>
              <a:srgbClr val="AACC87"/>
            </a:solidFill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xmlns="" id="{6C43C505-1DA7-4FB3-8E75-0A67BD1A2BE9}"/>
                </a:ext>
              </a:extLst>
            </p:cNvPr>
            <p:cNvSpPr/>
            <p:nvPr/>
          </p:nvSpPr>
          <p:spPr>
            <a:xfrm>
              <a:off x="1294494" y="1406101"/>
              <a:ext cx="400665" cy="400663"/>
            </a:xfrm>
            <a:prstGeom prst="ellipse">
              <a:avLst/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xmlns="" id="{046D7F10-4073-4BAF-8B36-E817FEE99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536" y="1714277"/>
              <a:ext cx="182594" cy="182594"/>
            </a:xfrm>
            <a:custGeom>
              <a:avLst/>
              <a:gdLst>
                <a:gd name="T0" fmla="*/ 0 w 47"/>
                <a:gd name="T1" fmla="*/ 12 h 47"/>
                <a:gd name="T2" fmla="*/ 32 w 47"/>
                <a:gd name="T3" fmla="*/ 44 h 47"/>
                <a:gd name="T4" fmla="*/ 44 w 47"/>
                <a:gd name="T5" fmla="*/ 44 h 47"/>
                <a:gd name="T6" fmla="*/ 44 w 47"/>
                <a:gd name="T7" fmla="*/ 32 h 47"/>
                <a:gd name="T8" fmla="*/ 12 w 4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0" y="12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5" y="47"/>
                    <a:pt x="40" y="47"/>
                    <a:pt x="44" y="44"/>
                  </a:cubicBezTo>
                  <a:cubicBezTo>
                    <a:pt x="47" y="40"/>
                    <a:pt x="47" y="35"/>
                    <a:pt x="44" y="3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78655FB9-7E72-44A8-B68D-0FAC1EB67F22}"/>
              </a:ext>
            </a:extLst>
          </p:cNvPr>
          <p:cNvGrpSpPr/>
          <p:nvPr/>
        </p:nvGrpSpPr>
        <p:grpSpPr>
          <a:xfrm>
            <a:off x="1411435" y="2085293"/>
            <a:ext cx="500838" cy="428540"/>
            <a:chOff x="2952751" y="1268413"/>
            <a:chExt cx="1363663" cy="1166812"/>
          </a:xfrm>
          <a:solidFill>
            <a:schemeClr val="tx1"/>
          </a:solidFill>
        </p:grpSpPr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xmlns="" id="{61358E59-9FA9-4362-9DE2-AF3E4C859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xmlns="" id="{5777BA8C-6581-41DA-955F-803496DC2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7955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02963 " pathEditMode="relative" rAng="0" ptsTypes="AA">
                                      <p:cBhvr>
                                        <p:cTn id="12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9.87654E-7 L 1.11111E-6 0.02963 " pathEditMode="relative" rAng="0" ptsTypes="AA">
                                      <p:cBhvr>
                                        <p:cTn id="17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8" grpId="0"/>
      <p:bldP spid="4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D4C8BC-CD2E-4600-836D-01592A4031A6}"/>
              </a:ext>
            </a:extLst>
          </p:cNvPr>
          <p:cNvSpPr txBox="1"/>
          <p:nvPr/>
        </p:nvSpPr>
        <p:spPr>
          <a:xfrm>
            <a:off x="2997847" y="1946331"/>
            <a:ext cx="50698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Drift Into Failure</a:t>
            </a:r>
            <a:endParaRPr lang="en-US" sz="3000" b="1" dirty="0"/>
          </a:p>
          <a:p>
            <a:pPr>
              <a:spcBef>
                <a:spcPts val="1200"/>
              </a:spcBef>
            </a:pPr>
            <a:r>
              <a:rPr lang="en-US" sz="1500" b="1" dirty="0"/>
              <a:t>Sydney Dekker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5AF8651-3AEF-4C8F-959C-1CCCB6DE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0" y="1333586"/>
            <a:ext cx="1652539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1186685" y="1253694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409762" y="3614002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767272" y="3619758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DF00076-E2D8-46A3-BF94-24B435E505D2}"/>
              </a:ext>
            </a:extLst>
          </p:cNvPr>
          <p:cNvSpPr txBox="1"/>
          <p:nvPr/>
        </p:nvSpPr>
        <p:spPr>
          <a:xfrm>
            <a:off x="4005758" y="1556400"/>
            <a:ext cx="4367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As an architect my role wasn’t </a:t>
            </a:r>
            <a:br>
              <a:rPr lang="en-US" sz="2200" dirty="0"/>
            </a:br>
            <a:r>
              <a:rPr lang="en-US" sz="2200" dirty="0"/>
              <a:t>to tell other people what the architecture should be.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117733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1EA41C-F6DB-453E-A50F-602902844BEF}"/>
              </a:ext>
            </a:extLst>
          </p:cNvPr>
          <p:cNvSpPr txBox="1"/>
          <p:nvPr/>
        </p:nvSpPr>
        <p:spPr>
          <a:xfrm>
            <a:off x="4041394" y="2618929"/>
            <a:ext cx="4367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It was to ask </a:t>
            </a:r>
            <a:br>
              <a:rPr lang="en-US" sz="3000" b="1" dirty="0"/>
            </a:br>
            <a:r>
              <a:rPr lang="en-US" sz="3000" b="1" dirty="0"/>
              <a:t>awkward questions…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2323405" y="1500337"/>
            <a:ext cx="713954" cy="882966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05720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25858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45997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5019"/>
      </p:ext>
    </p:extLst>
  </p:cSld>
  <p:clrMapOvr>
    <a:masterClrMapping/>
  </p:clrMapOvr>
  <p:transition xmlns:p14="http://schemas.microsoft.com/office/powerpoint/2010/main" spd="med">
    <p:pull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3.88889E-6 0.02962 " pathEditMode="relative" rAng="0" ptsTypes="AA">
                                      <p:cBhvr>
                                        <p:cTn id="20" dur="4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69136E-6 L 8.33333E-7 0.02963 " pathEditMode="relative" rAng="0" ptsTypes="AA">
                                      <p:cBhvr>
                                        <p:cTn id="26" dur="4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  <p:bldP spid="38" grpId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D4C8BC-CD2E-4600-836D-01592A4031A6}"/>
              </a:ext>
            </a:extLst>
          </p:cNvPr>
          <p:cNvSpPr txBox="1"/>
          <p:nvPr/>
        </p:nvSpPr>
        <p:spPr>
          <a:xfrm>
            <a:off x="2997847" y="2089206"/>
            <a:ext cx="50698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Release It!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1500" b="1" dirty="0"/>
              <a:t>Second Edition 2017</a:t>
            </a:r>
          </a:p>
          <a:p>
            <a:pPr>
              <a:spcBef>
                <a:spcPts val="1200"/>
              </a:spcBef>
            </a:pPr>
            <a:r>
              <a:rPr lang="en-US" sz="1500" b="1" dirty="0"/>
              <a:t>Michael </a:t>
            </a:r>
            <a:r>
              <a:rPr lang="en-US" sz="1500" b="1" dirty="0" err="1" smtClean="0"/>
              <a:t>Nygard</a:t>
            </a:r>
            <a:endParaRPr lang="en-US" sz="1500" b="1" dirty="0"/>
          </a:p>
          <a:p>
            <a:endParaRPr lang="en-US" sz="15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7FD731A-3089-4F07-AEA6-DA78C923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1" y="1333586"/>
            <a:ext cx="2063606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95062E-6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xmlns="" id="{487B5DBA-EF78-4B75-9791-A5A61E776BE2}"/>
              </a:ext>
            </a:extLst>
          </p:cNvPr>
          <p:cNvSpPr/>
          <p:nvPr/>
        </p:nvSpPr>
        <p:spPr>
          <a:xfrm>
            <a:off x="1" y="1711234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027B2AE-C6A3-4B0F-B671-EF854AC0B465}"/>
              </a:ext>
            </a:extLst>
          </p:cNvPr>
          <p:cNvSpPr/>
          <p:nvPr/>
        </p:nvSpPr>
        <p:spPr>
          <a:xfrm>
            <a:off x="1668780" y="398851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EE173C3-3564-4A3A-831B-0E05B2CA01A1}"/>
              </a:ext>
            </a:extLst>
          </p:cNvPr>
          <p:cNvSpPr/>
          <p:nvPr/>
        </p:nvSpPr>
        <p:spPr>
          <a:xfrm>
            <a:off x="1668780" y="353889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xmlns="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48486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2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 Architecture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2963820"/>
            <a:ext cx="3733132" cy="575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Cloud Native</a:t>
            </a:r>
            <a:b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Availability Model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Adrian Cockcroft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FEB432-7F25-4BB3-A14E-90F3F3C3484D}"/>
              </a:ext>
            </a:extLst>
          </p:cNvPr>
          <p:cNvSpPr/>
          <p:nvPr/>
        </p:nvSpPr>
        <p:spPr>
          <a:xfrm>
            <a:off x="1668780" y="309380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256B22-7E2D-4379-A494-336FD10E3642}"/>
              </a:ext>
            </a:extLst>
          </p:cNvPr>
          <p:cNvSpPr/>
          <p:nvPr/>
        </p:nvSpPr>
        <p:spPr>
          <a:xfrm>
            <a:off x="1668780" y="264418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ADD4A41-ABEF-41C7-8C7A-8038682D58AC}"/>
              </a:ext>
            </a:extLst>
          </p:cNvPr>
          <p:cNvSpPr/>
          <p:nvPr/>
        </p:nvSpPr>
        <p:spPr>
          <a:xfrm>
            <a:off x="1952307" y="3847484"/>
            <a:ext cx="1180465" cy="747530"/>
          </a:xfrm>
          <a:custGeom>
            <a:avLst/>
            <a:gdLst>
              <a:gd name="connsiteX0" fmla="*/ 1096099 w 2887309"/>
              <a:gd name="connsiteY0" fmla="*/ 0 h 1828390"/>
              <a:gd name="connsiteX1" fmla="*/ 1751675 w 2887309"/>
              <a:gd name="connsiteY1" fmla="*/ 434545 h 1828390"/>
              <a:gd name="connsiteX2" fmla="*/ 1784181 w 2887309"/>
              <a:gd name="connsiteY2" fmla="*/ 539262 h 1828390"/>
              <a:gd name="connsiteX3" fmla="*/ 1802580 w 2887309"/>
              <a:gd name="connsiteY3" fmla="*/ 516961 h 1828390"/>
              <a:gd name="connsiteX4" fmla="*/ 2020687 w 2887309"/>
              <a:gd name="connsiteY4" fmla="*/ 426619 h 1828390"/>
              <a:gd name="connsiteX5" fmla="*/ 2329136 w 2887309"/>
              <a:gd name="connsiteY5" fmla="*/ 735068 h 1828390"/>
              <a:gd name="connsiteX6" fmla="*/ 2323119 w 2887309"/>
              <a:gd name="connsiteY6" fmla="*/ 794762 h 1828390"/>
              <a:gd name="connsiteX7" fmla="*/ 2368768 w 2887309"/>
              <a:gd name="connsiteY7" fmla="*/ 791308 h 1828390"/>
              <a:gd name="connsiteX8" fmla="*/ 2887309 w 2887309"/>
              <a:gd name="connsiteY8" fmla="*/ 1309849 h 1828390"/>
              <a:gd name="connsiteX9" fmla="*/ 2473272 w 2887309"/>
              <a:gd name="connsiteY9" fmla="*/ 1817855 h 1828390"/>
              <a:gd name="connsiteX10" fmla="*/ 2379704 w 2887309"/>
              <a:gd name="connsiteY10" fmla="*/ 1827288 h 1828390"/>
              <a:gd name="connsiteX11" fmla="*/ 2379704 w 2887309"/>
              <a:gd name="connsiteY11" fmla="*/ 1828390 h 1828390"/>
              <a:gd name="connsiteX12" fmla="*/ 2368768 w 2887309"/>
              <a:gd name="connsiteY12" fmla="*/ 1828390 h 1828390"/>
              <a:gd name="connsiteX13" fmla="*/ 517301 w 2887309"/>
              <a:gd name="connsiteY13" fmla="*/ 1828390 h 1828390"/>
              <a:gd name="connsiteX14" fmla="*/ 517299 w 2887309"/>
              <a:gd name="connsiteY14" fmla="*/ 1828390 h 1828390"/>
              <a:gd name="connsiteX15" fmla="*/ 413047 w 2887309"/>
              <a:gd name="connsiteY15" fmla="*/ 1817881 h 1828390"/>
              <a:gd name="connsiteX16" fmla="*/ 0 w 2887309"/>
              <a:gd name="connsiteY16" fmla="*/ 1311089 h 1828390"/>
              <a:gd name="connsiteX17" fmla="*/ 315944 w 2887309"/>
              <a:gd name="connsiteY17" fmla="*/ 834440 h 1828390"/>
              <a:gd name="connsiteX18" fmla="*/ 394546 w 2887309"/>
              <a:gd name="connsiteY18" fmla="*/ 810041 h 1828390"/>
              <a:gd name="connsiteX19" fmla="*/ 384611 w 2887309"/>
              <a:gd name="connsiteY19" fmla="*/ 711488 h 1828390"/>
              <a:gd name="connsiteX20" fmla="*/ 1096099 w 2887309"/>
              <a:gd name="connsiteY20" fmla="*/ 0 h 182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7309" h="1828390">
                <a:moveTo>
                  <a:pt x="1096099" y="0"/>
                </a:moveTo>
                <a:cubicBezTo>
                  <a:pt x="1390807" y="0"/>
                  <a:pt x="1643665" y="179181"/>
                  <a:pt x="1751675" y="434545"/>
                </a:cubicBezTo>
                <a:lnTo>
                  <a:pt x="1784181" y="539262"/>
                </a:lnTo>
                <a:lnTo>
                  <a:pt x="1802580" y="516961"/>
                </a:lnTo>
                <a:cubicBezTo>
                  <a:pt x="1858399" y="461143"/>
                  <a:pt x="1935511" y="426619"/>
                  <a:pt x="2020687" y="426619"/>
                </a:cubicBezTo>
                <a:cubicBezTo>
                  <a:pt x="2191039" y="426619"/>
                  <a:pt x="2329136" y="564716"/>
                  <a:pt x="2329136" y="735068"/>
                </a:cubicBezTo>
                <a:lnTo>
                  <a:pt x="2323119" y="794762"/>
                </a:lnTo>
                <a:lnTo>
                  <a:pt x="2368768" y="791308"/>
                </a:lnTo>
                <a:cubicBezTo>
                  <a:pt x="2655150" y="791308"/>
                  <a:pt x="2887309" y="1023467"/>
                  <a:pt x="2887309" y="1309849"/>
                </a:cubicBezTo>
                <a:cubicBezTo>
                  <a:pt x="2887309" y="1560433"/>
                  <a:pt x="2709562" y="1769503"/>
                  <a:pt x="2473272" y="1817855"/>
                </a:cubicBezTo>
                <a:lnTo>
                  <a:pt x="2379704" y="1827288"/>
                </a:lnTo>
                <a:lnTo>
                  <a:pt x="2379704" y="1828390"/>
                </a:lnTo>
                <a:lnTo>
                  <a:pt x="2368768" y="1828390"/>
                </a:lnTo>
                <a:lnTo>
                  <a:pt x="517301" y="1828390"/>
                </a:lnTo>
                <a:lnTo>
                  <a:pt x="517299" y="1828390"/>
                </a:lnTo>
                <a:lnTo>
                  <a:pt x="413047" y="1817881"/>
                </a:lnTo>
                <a:cubicBezTo>
                  <a:pt x="177322" y="1769644"/>
                  <a:pt x="0" y="1561074"/>
                  <a:pt x="0" y="1311089"/>
                </a:cubicBezTo>
                <a:cubicBezTo>
                  <a:pt x="0" y="1096816"/>
                  <a:pt x="130277" y="912971"/>
                  <a:pt x="315944" y="834440"/>
                </a:cubicBezTo>
                <a:lnTo>
                  <a:pt x="394546" y="810041"/>
                </a:lnTo>
                <a:lnTo>
                  <a:pt x="384611" y="711488"/>
                </a:lnTo>
                <a:cubicBezTo>
                  <a:pt x="384611" y="318544"/>
                  <a:pt x="703155" y="0"/>
                  <a:pt x="1096099" y="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xmlns="" id="{B1325137-3689-4A4A-8728-EE8B19256C62}"/>
              </a:ext>
            </a:extLst>
          </p:cNvPr>
          <p:cNvSpPr/>
          <p:nvPr/>
        </p:nvSpPr>
        <p:spPr>
          <a:xfrm flipH="1">
            <a:off x="961804" y="2821827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aphic 23">
            <a:extLst>
              <a:ext uri="{FF2B5EF4-FFF2-40B4-BE49-F238E27FC236}">
                <a16:creationId xmlns:a16="http://schemas.microsoft.com/office/drawing/2014/main" xmlns="" id="{9CA5649D-CAF6-4581-9F65-3FB7D450C448}"/>
              </a:ext>
            </a:extLst>
          </p:cNvPr>
          <p:cNvGrpSpPr/>
          <p:nvPr/>
        </p:nvGrpSpPr>
        <p:grpSpPr>
          <a:xfrm>
            <a:off x="515816" y="3190705"/>
            <a:ext cx="890936" cy="561677"/>
            <a:chOff x="4133850" y="2295525"/>
            <a:chExt cx="876300" cy="5524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035BEB4-7A1F-4E95-A50B-A0FDA6421D48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95FC3CB-4699-40B6-B838-F7A8ACE1FC7F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xmlns="" id="{7C2AA922-08F9-4A20-B3FB-1FDA3E7F18E2}"/>
              </a:ext>
            </a:extLst>
          </p:cNvPr>
          <p:cNvSpPr/>
          <p:nvPr/>
        </p:nvSpPr>
        <p:spPr>
          <a:xfrm>
            <a:off x="3575655" y="2823620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" name="Graphic 23">
            <a:extLst>
              <a:ext uri="{FF2B5EF4-FFF2-40B4-BE49-F238E27FC236}">
                <a16:creationId xmlns:a16="http://schemas.microsoft.com/office/drawing/2014/main" xmlns="" id="{AA479FFC-DE82-44AB-96BC-977700E71F62}"/>
              </a:ext>
            </a:extLst>
          </p:cNvPr>
          <p:cNvGrpSpPr/>
          <p:nvPr/>
        </p:nvGrpSpPr>
        <p:grpSpPr>
          <a:xfrm>
            <a:off x="3673485" y="3190705"/>
            <a:ext cx="890936" cy="561677"/>
            <a:chOff x="4133850" y="2295525"/>
            <a:chExt cx="876300" cy="55245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F7CF7B4-DB99-451E-8CB6-3FE874398923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A0AC048-17BD-4102-BD13-4F28B99F83A5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9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318DB1-6688-4E1D-A540-07D8D6254871}"/>
              </a:ext>
            </a:extLst>
          </p:cNvPr>
          <p:cNvSpPr/>
          <p:nvPr/>
        </p:nvSpPr>
        <p:spPr>
          <a:xfrm>
            <a:off x="5388164" y="3338300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1EAE5DD-9545-4530-960A-27483A0D43F6}"/>
              </a:ext>
            </a:extLst>
          </p:cNvPr>
          <p:cNvSpPr/>
          <p:nvPr/>
        </p:nvSpPr>
        <p:spPr>
          <a:xfrm>
            <a:off x="5388164" y="2731498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3352F4-BCA2-422C-8064-0553085B5D0E}"/>
              </a:ext>
            </a:extLst>
          </p:cNvPr>
          <p:cNvSpPr/>
          <p:nvPr/>
        </p:nvSpPr>
        <p:spPr>
          <a:xfrm>
            <a:off x="5388164" y="2130802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089ED8-5C7E-4A37-AA08-34646DEFFA81}"/>
              </a:ext>
            </a:extLst>
          </p:cNvPr>
          <p:cNvSpPr/>
          <p:nvPr/>
        </p:nvSpPr>
        <p:spPr>
          <a:xfrm>
            <a:off x="5388164" y="1524000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938B75A2-39E6-4BD9-A9DB-4DECB2939E14}"/>
              </a:ext>
            </a:extLst>
          </p:cNvPr>
          <p:cNvSpPr/>
          <p:nvPr/>
        </p:nvSpPr>
        <p:spPr>
          <a:xfrm>
            <a:off x="7756260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85A7AD9-74C6-4142-9055-D5E28D183B32}"/>
              </a:ext>
            </a:extLst>
          </p:cNvPr>
          <p:cNvSpPr/>
          <p:nvPr/>
        </p:nvSpPr>
        <p:spPr>
          <a:xfrm>
            <a:off x="8201545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239C80F-6E78-4F35-BA9C-74A54DD42CFB}"/>
              </a:ext>
            </a:extLst>
          </p:cNvPr>
          <p:cNvSpPr/>
          <p:nvPr/>
        </p:nvSpPr>
        <p:spPr>
          <a:xfrm>
            <a:off x="7981066" y="2461916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E85E90D-6869-4670-9605-46DE6CB3969C}"/>
              </a:ext>
            </a:extLst>
          </p:cNvPr>
          <p:cNvGrpSpPr/>
          <p:nvPr/>
        </p:nvGrpSpPr>
        <p:grpSpPr>
          <a:xfrm>
            <a:off x="7630399" y="2022102"/>
            <a:ext cx="198620" cy="855595"/>
            <a:chOff x="1604511" y="-676876"/>
            <a:chExt cx="123825" cy="533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6EFC8D5-B50D-4940-811D-67BA49D71513}"/>
                </a:ext>
              </a:extLst>
            </p:cNvPr>
            <p:cNvSpPr/>
            <p:nvPr/>
          </p:nvSpPr>
          <p:spPr>
            <a:xfrm>
              <a:off x="1640706" y="-448276"/>
              <a:ext cx="57150" cy="304800"/>
            </a:xfrm>
            <a:custGeom>
              <a:avLst/>
              <a:gdLst/>
              <a:ahLst/>
              <a:cxnLst/>
              <a:rect l="0" t="0" r="0" b="0"/>
              <a:pathLst>
                <a:path w="57150" h="304800">
                  <a:moveTo>
                    <a:pt x="0" y="0"/>
                  </a:moveTo>
                  <a:lnTo>
                    <a:pt x="61913" y="0"/>
                  </a:lnTo>
                  <a:lnTo>
                    <a:pt x="52388" y="288608"/>
                  </a:lnTo>
                  <a:cubicBezTo>
                    <a:pt x="52388" y="300038"/>
                    <a:pt x="42863" y="309563"/>
                    <a:pt x="31433" y="309563"/>
                  </a:cubicBezTo>
                  <a:lnTo>
                    <a:pt x="31433" y="309563"/>
                  </a:lnTo>
                  <a:cubicBezTo>
                    <a:pt x="20003" y="309563"/>
                    <a:pt x="10478" y="300038"/>
                    <a:pt x="10478" y="288608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D3E40CF-38FA-438A-B8E6-37C8524E830A}"/>
                </a:ext>
              </a:extLst>
            </p:cNvPr>
            <p:cNvSpPr/>
            <p:nvPr/>
          </p:nvSpPr>
          <p:spPr>
            <a:xfrm>
              <a:off x="1604511" y="-636871"/>
              <a:ext cx="123825" cy="228600"/>
            </a:xfrm>
            <a:custGeom>
              <a:avLst/>
              <a:gdLst/>
              <a:ahLst/>
              <a:cxnLst/>
              <a:rect l="0" t="0" r="0" b="0"/>
              <a:pathLst>
                <a:path w="123825" h="228600">
                  <a:moveTo>
                    <a:pt x="133350" y="162878"/>
                  </a:moveTo>
                  <a:cubicBezTo>
                    <a:pt x="133350" y="193358"/>
                    <a:pt x="120968" y="234315"/>
                    <a:pt x="66675" y="234315"/>
                  </a:cubicBezTo>
                  <a:cubicBezTo>
                    <a:pt x="16192" y="234315"/>
                    <a:pt x="0" y="205740"/>
                    <a:pt x="0" y="175260"/>
                  </a:cubicBezTo>
                  <a:cubicBezTo>
                    <a:pt x="0" y="154305"/>
                    <a:pt x="16192" y="130493"/>
                    <a:pt x="19050" y="114300"/>
                  </a:cubicBezTo>
                  <a:cubicBezTo>
                    <a:pt x="29528" y="66675"/>
                    <a:pt x="34290" y="49530"/>
                    <a:pt x="34290" y="49530"/>
                  </a:cubicBezTo>
                  <a:cubicBezTo>
                    <a:pt x="34290" y="49530"/>
                    <a:pt x="40005" y="96203"/>
                    <a:pt x="51435" y="96203"/>
                  </a:cubicBezTo>
                  <a:cubicBezTo>
                    <a:pt x="70485" y="96203"/>
                    <a:pt x="74295" y="0"/>
                    <a:pt x="74295" y="0"/>
                  </a:cubicBezTo>
                  <a:cubicBezTo>
                    <a:pt x="74295" y="0"/>
                    <a:pt x="98108" y="73343"/>
                    <a:pt x="110490" y="105728"/>
                  </a:cubicBezTo>
                  <a:cubicBezTo>
                    <a:pt x="121920" y="129540"/>
                    <a:pt x="133350" y="130493"/>
                    <a:pt x="133350" y="16287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068BDA3-C5C9-4AE8-9706-881C754F6226}"/>
                </a:ext>
              </a:extLst>
            </p:cNvPr>
            <p:cNvSpPr/>
            <p:nvPr/>
          </p:nvSpPr>
          <p:spPr>
            <a:xfrm>
              <a:off x="1626419" y="-528286"/>
              <a:ext cx="76200" cy="123825"/>
            </a:xfrm>
            <a:custGeom>
              <a:avLst/>
              <a:gdLst/>
              <a:ahLst/>
              <a:cxnLst/>
              <a:rect l="0" t="0" r="0" b="0"/>
              <a:pathLst>
                <a:path w="76200" h="123825">
                  <a:moveTo>
                    <a:pt x="83820" y="84773"/>
                  </a:moveTo>
                  <a:cubicBezTo>
                    <a:pt x="83820" y="102870"/>
                    <a:pt x="76200" y="125730"/>
                    <a:pt x="45720" y="125730"/>
                  </a:cubicBezTo>
                  <a:cubicBezTo>
                    <a:pt x="16193" y="125730"/>
                    <a:pt x="0" y="109538"/>
                    <a:pt x="0" y="91440"/>
                  </a:cubicBezTo>
                  <a:cubicBezTo>
                    <a:pt x="0" y="79058"/>
                    <a:pt x="9525" y="65723"/>
                    <a:pt x="11430" y="56198"/>
                  </a:cubicBezTo>
                  <a:cubicBezTo>
                    <a:pt x="17145" y="28575"/>
                    <a:pt x="22860" y="16193"/>
                    <a:pt x="22860" y="16193"/>
                  </a:cubicBezTo>
                  <a:cubicBezTo>
                    <a:pt x="22860" y="16193"/>
                    <a:pt x="35243" y="49530"/>
                    <a:pt x="41910" y="49530"/>
                  </a:cubicBezTo>
                  <a:cubicBezTo>
                    <a:pt x="52387" y="49530"/>
                    <a:pt x="58103" y="0"/>
                    <a:pt x="58103" y="0"/>
                  </a:cubicBezTo>
                  <a:cubicBezTo>
                    <a:pt x="58103" y="0"/>
                    <a:pt x="66675" y="32385"/>
                    <a:pt x="73342" y="50483"/>
                  </a:cubicBezTo>
                  <a:cubicBezTo>
                    <a:pt x="79058" y="66675"/>
                    <a:pt x="83820" y="65723"/>
                    <a:pt x="83820" y="84773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AE4AF203-DAA9-4A94-BA6F-5C156BB334E6}"/>
                </a:ext>
              </a:extLst>
            </p:cNvPr>
            <p:cNvSpPr/>
            <p:nvPr/>
          </p:nvSpPr>
          <p:spPr>
            <a:xfrm>
              <a:off x="1626419" y="-676876"/>
              <a:ext cx="19050" cy="47625"/>
            </a:xfrm>
            <a:custGeom>
              <a:avLst/>
              <a:gdLst/>
              <a:ahLst/>
              <a:cxnLst/>
              <a:rect l="0" t="0" r="0" b="0"/>
              <a:pathLst>
                <a:path w="19050" h="47625">
                  <a:moveTo>
                    <a:pt x="26670" y="34290"/>
                  </a:moveTo>
                  <a:cubicBezTo>
                    <a:pt x="26670" y="41910"/>
                    <a:pt x="20003" y="48578"/>
                    <a:pt x="12383" y="47625"/>
                  </a:cubicBezTo>
                  <a:cubicBezTo>
                    <a:pt x="4763" y="46673"/>
                    <a:pt x="0" y="40958"/>
                    <a:pt x="0" y="33337"/>
                  </a:cubicBezTo>
                  <a:cubicBezTo>
                    <a:pt x="0" y="25718"/>
                    <a:pt x="20955" y="0"/>
                    <a:pt x="20955" y="0"/>
                  </a:cubicBezTo>
                  <a:cubicBezTo>
                    <a:pt x="20955" y="0"/>
                    <a:pt x="26670" y="26670"/>
                    <a:pt x="26670" y="3429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5AEE017-B558-4032-B923-25ED631EFF1E}"/>
              </a:ext>
            </a:extLst>
          </p:cNvPr>
          <p:cNvSpPr/>
          <p:nvPr/>
        </p:nvSpPr>
        <p:spPr>
          <a:xfrm>
            <a:off x="8434252" y="2082858"/>
            <a:ext cx="366848" cy="794839"/>
          </a:xfrm>
          <a:custGeom>
            <a:avLst/>
            <a:gdLst/>
            <a:ahLst/>
            <a:cxnLst/>
            <a:rect l="0" t="0" r="0" b="0"/>
            <a:pathLst>
              <a:path w="228600" h="495300">
                <a:moveTo>
                  <a:pt x="100965" y="176213"/>
                </a:moveTo>
                <a:cubicBezTo>
                  <a:pt x="60007" y="176213"/>
                  <a:pt x="27622" y="142875"/>
                  <a:pt x="27622" y="102870"/>
                </a:cubicBezTo>
                <a:lnTo>
                  <a:pt x="27622" y="0"/>
                </a:lnTo>
                <a:lnTo>
                  <a:pt x="27622" y="0"/>
                </a:lnTo>
                <a:cubicBezTo>
                  <a:pt x="9525" y="19050"/>
                  <a:pt x="0" y="43815"/>
                  <a:pt x="0" y="69533"/>
                </a:cubicBezTo>
                <a:lnTo>
                  <a:pt x="0" y="101918"/>
                </a:lnTo>
                <a:cubicBezTo>
                  <a:pt x="0" y="158115"/>
                  <a:pt x="45720" y="202883"/>
                  <a:pt x="100965" y="202883"/>
                </a:cubicBezTo>
                <a:cubicBezTo>
                  <a:pt x="100965" y="202883"/>
                  <a:pt x="100965" y="202883"/>
                  <a:pt x="100965" y="202883"/>
                </a:cubicBezTo>
                <a:lnTo>
                  <a:pt x="100965" y="500063"/>
                </a:lnTo>
                <a:lnTo>
                  <a:pt x="128588" y="500063"/>
                </a:lnTo>
                <a:lnTo>
                  <a:pt x="128588" y="203835"/>
                </a:lnTo>
                <a:lnTo>
                  <a:pt x="128588" y="203835"/>
                </a:lnTo>
                <a:cubicBezTo>
                  <a:pt x="184785" y="203835"/>
                  <a:pt x="229552" y="158115"/>
                  <a:pt x="229552" y="102870"/>
                </a:cubicBezTo>
                <a:lnTo>
                  <a:pt x="229552" y="70485"/>
                </a:lnTo>
                <a:cubicBezTo>
                  <a:pt x="229552" y="44768"/>
                  <a:pt x="220027" y="19050"/>
                  <a:pt x="201930" y="953"/>
                </a:cubicBezTo>
                <a:lnTo>
                  <a:pt x="201930" y="953"/>
                </a:lnTo>
                <a:lnTo>
                  <a:pt x="201930" y="103823"/>
                </a:lnTo>
                <a:cubicBezTo>
                  <a:pt x="201930" y="144780"/>
                  <a:pt x="168592" y="177165"/>
                  <a:pt x="128588" y="177165"/>
                </a:cubicBezTo>
                <a:lnTo>
                  <a:pt x="128588" y="177165"/>
                </a:lnTo>
                <a:lnTo>
                  <a:pt x="128588" y="90488"/>
                </a:lnTo>
                <a:cubicBezTo>
                  <a:pt x="128588" y="60008"/>
                  <a:pt x="123825" y="30480"/>
                  <a:pt x="114300" y="1905"/>
                </a:cubicBezTo>
                <a:lnTo>
                  <a:pt x="114300" y="1905"/>
                </a:lnTo>
                <a:lnTo>
                  <a:pt x="114300" y="1905"/>
                </a:lnTo>
                <a:cubicBezTo>
                  <a:pt x="104775" y="30480"/>
                  <a:pt x="100013" y="60960"/>
                  <a:pt x="100013" y="90488"/>
                </a:cubicBezTo>
                <a:lnTo>
                  <a:pt x="100965" y="176213"/>
                </a:lnTo>
                <a:cubicBezTo>
                  <a:pt x="100965" y="176213"/>
                  <a:pt x="100965" y="176213"/>
                  <a:pt x="100965" y="176213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70316C29-7393-49A2-8878-F4B745470C2A}"/>
              </a:ext>
            </a:extLst>
          </p:cNvPr>
          <p:cNvGrpSpPr/>
          <p:nvPr/>
        </p:nvGrpSpPr>
        <p:grpSpPr>
          <a:xfrm>
            <a:off x="7114392" y="1778899"/>
            <a:ext cx="271662" cy="1809226"/>
            <a:chOff x="6064916" y="1778899"/>
            <a:chExt cx="271662" cy="1809226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B2084E45-0C36-47DB-8395-23270AB27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23" y="1778899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E3095964-89D7-4209-9776-109A19BE5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23" y="2385701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819ED642-3489-4030-87ED-3548D4BF7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4916" y="2981323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44CCACBA-A4E0-4449-8197-B9E667E9B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4916" y="3588125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398BE73B-4673-47F2-A7B1-0F91D34AB371}"/>
              </a:ext>
            </a:extLst>
          </p:cNvPr>
          <p:cNvGrpSpPr/>
          <p:nvPr/>
        </p:nvGrpSpPr>
        <p:grpSpPr>
          <a:xfrm>
            <a:off x="4963294" y="1778899"/>
            <a:ext cx="271662" cy="1809226"/>
            <a:chOff x="2810119" y="1778899"/>
            <a:chExt cx="271662" cy="18092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07351D2D-ABB0-4B0A-94AE-01237CB9759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19" y="1778899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6E705DF8-3702-4418-8566-03DE96BA9445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19" y="2385701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C1910218-6CFB-4F69-B2C7-5ABF777BBECB}"/>
                </a:ext>
              </a:extLst>
            </p:cNvPr>
            <p:cNvCxnSpPr>
              <a:cxnSpLocks/>
            </p:cNvCxnSpPr>
            <p:nvPr/>
          </p:nvCxnSpPr>
          <p:spPr>
            <a:xfrm>
              <a:off x="2818126" y="2981323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10426401-26F7-4038-B96C-9A187186CE5A}"/>
                </a:ext>
              </a:extLst>
            </p:cNvPr>
            <p:cNvCxnSpPr>
              <a:cxnSpLocks/>
            </p:cNvCxnSpPr>
            <p:nvPr/>
          </p:nvCxnSpPr>
          <p:spPr>
            <a:xfrm>
              <a:off x="2818126" y="3588125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707AD5D-D21E-4D54-AE26-9C7AB306BD38}"/>
              </a:ext>
            </a:extLst>
          </p:cNvPr>
          <p:cNvSpPr/>
          <p:nvPr/>
        </p:nvSpPr>
        <p:spPr>
          <a:xfrm>
            <a:off x="3696285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2FAB7A40-7583-4921-B35C-52C845929601}"/>
              </a:ext>
            </a:extLst>
          </p:cNvPr>
          <p:cNvSpPr/>
          <p:nvPr/>
        </p:nvSpPr>
        <p:spPr>
          <a:xfrm>
            <a:off x="4141570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3FF7CBD7-561B-4C76-9567-C8868BA602DE}"/>
              </a:ext>
            </a:extLst>
          </p:cNvPr>
          <p:cNvSpPr/>
          <p:nvPr/>
        </p:nvSpPr>
        <p:spPr>
          <a:xfrm>
            <a:off x="3921091" y="2461916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7F0368EB-B273-48B5-B6A0-84F4124E211F}"/>
              </a:ext>
            </a:extLst>
          </p:cNvPr>
          <p:cNvGrpSpPr/>
          <p:nvPr/>
        </p:nvGrpSpPr>
        <p:grpSpPr>
          <a:xfrm>
            <a:off x="4517239" y="2022102"/>
            <a:ext cx="198620" cy="855595"/>
            <a:chOff x="1604511" y="-676876"/>
            <a:chExt cx="123825" cy="5334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8C87114-1462-4478-967B-B5BD205E6CED}"/>
                </a:ext>
              </a:extLst>
            </p:cNvPr>
            <p:cNvSpPr/>
            <p:nvPr/>
          </p:nvSpPr>
          <p:spPr>
            <a:xfrm>
              <a:off x="1640706" y="-448276"/>
              <a:ext cx="57150" cy="304800"/>
            </a:xfrm>
            <a:custGeom>
              <a:avLst/>
              <a:gdLst/>
              <a:ahLst/>
              <a:cxnLst/>
              <a:rect l="0" t="0" r="0" b="0"/>
              <a:pathLst>
                <a:path w="57150" h="304800">
                  <a:moveTo>
                    <a:pt x="0" y="0"/>
                  </a:moveTo>
                  <a:lnTo>
                    <a:pt x="61913" y="0"/>
                  </a:lnTo>
                  <a:lnTo>
                    <a:pt x="52388" y="288608"/>
                  </a:lnTo>
                  <a:cubicBezTo>
                    <a:pt x="52388" y="300038"/>
                    <a:pt x="42863" y="309563"/>
                    <a:pt x="31433" y="309563"/>
                  </a:cubicBezTo>
                  <a:lnTo>
                    <a:pt x="31433" y="309563"/>
                  </a:lnTo>
                  <a:cubicBezTo>
                    <a:pt x="20003" y="309563"/>
                    <a:pt x="10478" y="300038"/>
                    <a:pt x="10478" y="288608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A5AD013-ACDF-4CF3-A2F6-1E295C276E70}"/>
                </a:ext>
              </a:extLst>
            </p:cNvPr>
            <p:cNvSpPr/>
            <p:nvPr/>
          </p:nvSpPr>
          <p:spPr>
            <a:xfrm>
              <a:off x="1604511" y="-636871"/>
              <a:ext cx="123825" cy="228600"/>
            </a:xfrm>
            <a:custGeom>
              <a:avLst/>
              <a:gdLst/>
              <a:ahLst/>
              <a:cxnLst/>
              <a:rect l="0" t="0" r="0" b="0"/>
              <a:pathLst>
                <a:path w="123825" h="228600">
                  <a:moveTo>
                    <a:pt x="133350" y="162878"/>
                  </a:moveTo>
                  <a:cubicBezTo>
                    <a:pt x="133350" y="193358"/>
                    <a:pt x="120968" y="234315"/>
                    <a:pt x="66675" y="234315"/>
                  </a:cubicBezTo>
                  <a:cubicBezTo>
                    <a:pt x="16192" y="234315"/>
                    <a:pt x="0" y="205740"/>
                    <a:pt x="0" y="175260"/>
                  </a:cubicBezTo>
                  <a:cubicBezTo>
                    <a:pt x="0" y="154305"/>
                    <a:pt x="16192" y="130493"/>
                    <a:pt x="19050" y="114300"/>
                  </a:cubicBezTo>
                  <a:cubicBezTo>
                    <a:pt x="29528" y="66675"/>
                    <a:pt x="34290" y="49530"/>
                    <a:pt x="34290" y="49530"/>
                  </a:cubicBezTo>
                  <a:cubicBezTo>
                    <a:pt x="34290" y="49530"/>
                    <a:pt x="40005" y="96203"/>
                    <a:pt x="51435" y="96203"/>
                  </a:cubicBezTo>
                  <a:cubicBezTo>
                    <a:pt x="70485" y="96203"/>
                    <a:pt x="74295" y="0"/>
                    <a:pt x="74295" y="0"/>
                  </a:cubicBezTo>
                  <a:cubicBezTo>
                    <a:pt x="74295" y="0"/>
                    <a:pt x="98108" y="73343"/>
                    <a:pt x="110490" y="105728"/>
                  </a:cubicBezTo>
                  <a:cubicBezTo>
                    <a:pt x="121920" y="129540"/>
                    <a:pt x="133350" y="130493"/>
                    <a:pt x="133350" y="16287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472CAF6-4332-4096-99C1-9817221C8B56}"/>
                </a:ext>
              </a:extLst>
            </p:cNvPr>
            <p:cNvSpPr/>
            <p:nvPr/>
          </p:nvSpPr>
          <p:spPr>
            <a:xfrm>
              <a:off x="1626419" y="-528286"/>
              <a:ext cx="76200" cy="123825"/>
            </a:xfrm>
            <a:custGeom>
              <a:avLst/>
              <a:gdLst/>
              <a:ahLst/>
              <a:cxnLst/>
              <a:rect l="0" t="0" r="0" b="0"/>
              <a:pathLst>
                <a:path w="76200" h="123825">
                  <a:moveTo>
                    <a:pt x="83820" y="84773"/>
                  </a:moveTo>
                  <a:cubicBezTo>
                    <a:pt x="83820" y="102870"/>
                    <a:pt x="76200" y="125730"/>
                    <a:pt x="45720" y="125730"/>
                  </a:cubicBezTo>
                  <a:cubicBezTo>
                    <a:pt x="16193" y="125730"/>
                    <a:pt x="0" y="109538"/>
                    <a:pt x="0" y="91440"/>
                  </a:cubicBezTo>
                  <a:cubicBezTo>
                    <a:pt x="0" y="79058"/>
                    <a:pt x="9525" y="65723"/>
                    <a:pt x="11430" y="56198"/>
                  </a:cubicBezTo>
                  <a:cubicBezTo>
                    <a:pt x="17145" y="28575"/>
                    <a:pt x="22860" y="16193"/>
                    <a:pt x="22860" y="16193"/>
                  </a:cubicBezTo>
                  <a:cubicBezTo>
                    <a:pt x="22860" y="16193"/>
                    <a:pt x="35243" y="49530"/>
                    <a:pt x="41910" y="49530"/>
                  </a:cubicBezTo>
                  <a:cubicBezTo>
                    <a:pt x="52387" y="49530"/>
                    <a:pt x="58103" y="0"/>
                    <a:pt x="58103" y="0"/>
                  </a:cubicBezTo>
                  <a:cubicBezTo>
                    <a:pt x="58103" y="0"/>
                    <a:pt x="66675" y="32385"/>
                    <a:pt x="73342" y="50483"/>
                  </a:cubicBezTo>
                  <a:cubicBezTo>
                    <a:pt x="79058" y="66675"/>
                    <a:pt x="83820" y="65723"/>
                    <a:pt x="83820" y="84773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8B68485E-A046-4E76-83FA-DCDAD531EE6D}"/>
                </a:ext>
              </a:extLst>
            </p:cNvPr>
            <p:cNvSpPr/>
            <p:nvPr/>
          </p:nvSpPr>
          <p:spPr>
            <a:xfrm>
              <a:off x="1626419" y="-676876"/>
              <a:ext cx="19050" cy="47625"/>
            </a:xfrm>
            <a:custGeom>
              <a:avLst/>
              <a:gdLst/>
              <a:ahLst/>
              <a:cxnLst/>
              <a:rect l="0" t="0" r="0" b="0"/>
              <a:pathLst>
                <a:path w="19050" h="47625">
                  <a:moveTo>
                    <a:pt x="26670" y="34290"/>
                  </a:moveTo>
                  <a:cubicBezTo>
                    <a:pt x="26670" y="41910"/>
                    <a:pt x="20003" y="48578"/>
                    <a:pt x="12383" y="47625"/>
                  </a:cubicBezTo>
                  <a:cubicBezTo>
                    <a:pt x="4763" y="46673"/>
                    <a:pt x="0" y="40958"/>
                    <a:pt x="0" y="33337"/>
                  </a:cubicBezTo>
                  <a:cubicBezTo>
                    <a:pt x="0" y="25718"/>
                    <a:pt x="20955" y="0"/>
                    <a:pt x="20955" y="0"/>
                  </a:cubicBezTo>
                  <a:cubicBezTo>
                    <a:pt x="20955" y="0"/>
                    <a:pt x="26670" y="26670"/>
                    <a:pt x="26670" y="3429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A807DA70-89A1-4CC0-9E07-5629A1BADDF0}"/>
              </a:ext>
            </a:extLst>
          </p:cNvPr>
          <p:cNvSpPr/>
          <p:nvPr/>
        </p:nvSpPr>
        <p:spPr>
          <a:xfrm>
            <a:off x="3551404" y="2082858"/>
            <a:ext cx="366848" cy="794839"/>
          </a:xfrm>
          <a:custGeom>
            <a:avLst/>
            <a:gdLst/>
            <a:ahLst/>
            <a:cxnLst/>
            <a:rect l="0" t="0" r="0" b="0"/>
            <a:pathLst>
              <a:path w="228600" h="495300">
                <a:moveTo>
                  <a:pt x="100965" y="176213"/>
                </a:moveTo>
                <a:cubicBezTo>
                  <a:pt x="60007" y="176213"/>
                  <a:pt x="27622" y="142875"/>
                  <a:pt x="27622" y="102870"/>
                </a:cubicBezTo>
                <a:lnTo>
                  <a:pt x="27622" y="0"/>
                </a:lnTo>
                <a:lnTo>
                  <a:pt x="27622" y="0"/>
                </a:lnTo>
                <a:cubicBezTo>
                  <a:pt x="9525" y="19050"/>
                  <a:pt x="0" y="43815"/>
                  <a:pt x="0" y="69533"/>
                </a:cubicBezTo>
                <a:lnTo>
                  <a:pt x="0" y="101918"/>
                </a:lnTo>
                <a:cubicBezTo>
                  <a:pt x="0" y="158115"/>
                  <a:pt x="45720" y="202883"/>
                  <a:pt x="100965" y="202883"/>
                </a:cubicBezTo>
                <a:cubicBezTo>
                  <a:pt x="100965" y="202883"/>
                  <a:pt x="100965" y="202883"/>
                  <a:pt x="100965" y="202883"/>
                </a:cubicBezTo>
                <a:lnTo>
                  <a:pt x="100965" y="500063"/>
                </a:lnTo>
                <a:lnTo>
                  <a:pt x="128588" y="500063"/>
                </a:lnTo>
                <a:lnTo>
                  <a:pt x="128588" y="203835"/>
                </a:lnTo>
                <a:lnTo>
                  <a:pt x="128588" y="203835"/>
                </a:lnTo>
                <a:cubicBezTo>
                  <a:pt x="184785" y="203835"/>
                  <a:pt x="229552" y="158115"/>
                  <a:pt x="229552" y="102870"/>
                </a:cubicBezTo>
                <a:lnTo>
                  <a:pt x="229552" y="70485"/>
                </a:lnTo>
                <a:cubicBezTo>
                  <a:pt x="229552" y="44768"/>
                  <a:pt x="220027" y="19050"/>
                  <a:pt x="201930" y="953"/>
                </a:cubicBezTo>
                <a:lnTo>
                  <a:pt x="201930" y="953"/>
                </a:lnTo>
                <a:lnTo>
                  <a:pt x="201930" y="103823"/>
                </a:lnTo>
                <a:cubicBezTo>
                  <a:pt x="201930" y="144780"/>
                  <a:pt x="168592" y="177165"/>
                  <a:pt x="128588" y="177165"/>
                </a:cubicBezTo>
                <a:lnTo>
                  <a:pt x="128588" y="177165"/>
                </a:lnTo>
                <a:lnTo>
                  <a:pt x="128588" y="90488"/>
                </a:lnTo>
                <a:cubicBezTo>
                  <a:pt x="128588" y="60008"/>
                  <a:pt x="123825" y="30480"/>
                  <a:pt x="114300" y="1905"/>
                </a:cubicBezTo>
                <a:lnTo>
                  <a:pt x="114300" y="1905"/>
                </a:lnTo>
                <a:lnTo>
                  <a:pt x="114300" y="1905"/>
                </a:lnTo>
                <a:cubicBezTo>
                  <a:pt x="104775" y="30480"/>
                  <a:pt x="100013" y="60960"/>
                  <a:pt x="100013" y="90488"/>
                </a:cubicBezTo>
                <a:lnTo>
                  <a:pt x="100965" y="176213"/>
                </a:lnTo>
                <a:cubicBezTo>
                  <a:pt x="100965" y="176213"/>
                  <a:pt x="100965" y="176213"/>
                  <a:pt x="100965" y="176213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itle 8">
            <a:extLst>
              <a:ext uri="{FF2B5EF4-FFF2-40B4-BE49-F238E27FC236}">
                <a16:creationId xmlns:a16="http://schemas.microsoft.com/office/drawing/2014/main" xmlns="" id="{22E0E80A-24DF-4683-A91D-F20853A9BE79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Four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Two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 attitude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xmlns="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93963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20988E-6 L -4.44444E-6 0.049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4.44444E-6 L -4.44444E-6 0.049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-2.46914E-7 L -4.44444E-6 0.049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3507 4.81481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4.81481E-6 L 0.0349 4.81481E-6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4.81481E-6 L 0.03507 4.81481E-6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5679E-6 L 0.03507 -4.5679E-6 " pathEditMode="relative" rAng="0" ptsTypes="AA">
                                      <p:cBhvr>
                                        <p:cTn id="4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38889E-6 -4.5679E-6 L 0.03489 -4.5679E-6 " pathEditMode="relative" rAng="0" ptsTypes="AA">
                                      <p:cBhvr>
                                        <p:cTn id="50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5679E-6 L 0.03507 -4.5679E-6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66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60" grpId="0" animBg="1"/>
      <p:bldP spid="6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4DA9FD-BB6F-4360-B76A-34113412FA2A}"/>
              </a:ext>
            </a:extLst>
          </p:cNvPr>
          <p:cNvSpPr/>
          <p:nvPr/>
        </p:nvSpPr>
        <p:spPr>
          <a:xfrm>
            <a:off x="3223260" y="3332194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640409"/>
      </p:ext>
    </p:extLst>
  </p:cSld>
  <p:clrMapOvr>
    <a:masterClrMapping/>
  </p:clrMapOvr>
  <p:transition xmlns:p14="http://schemas.microsoft.com/office/powerpoint/2010/main" advClick="0" advTm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318DB1-6688-4E1D-A540-07D8D6254871}"/>
              </a:ext>
            </a:extLst>
          </p:cNvPr>
          <p:cNvSpPr/>
          <p:nvPr/>
        </p:nvSpPr>
        <p:spPr>
          <a:xfrm>
            <a:off x="3216155" y="641985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D9530FC0-DE69-4E95-9037-1F90FFFB0162}"/>
              </a:ext>
            </a:extLst>
          </p:cNvPr>
          <p:cNvGrpSpPr/>
          <p:nvPr/>
        </p:nvGrpSpPr>
        <p:grpSpPr>
          <a:xfrm>
            <a:off x="3414251" y="1059180"/>
            <a:ext cx="5196887" cy="3055620"/>
            <a:chOff x="536551" y="1234440"/>
            <a:chExt cx="5196887" cy="3055620"/>
          </a:xfrm>
          <a:gradFill>
            <a:gsLst>
              <a:gs pos="100000">
                <a:schemeClr val="tx1">
                  <a:alpha val="58000"/>
                </a:schemeClr>
              </a:gs>
              <a:gs pos="0">
                <a:schemeClr val="tx1">
                  <a:alpha val="96000"/>
                </a:schemeClr>
              </a:gs>
            </a:gsLst>
            <a:lin ang="54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387F5257-4103-4398-B9D1-261C13212023}"/>
                </a:ext>
              </a:extLst>
            </p:cNvPr>
            <p:cNvSpPr/>
            <p:nvPr/>
          </p:nvSpPr>
          <p:spPr>
            <a:xfrm>
              <a:off x="2712456" y="1433172"/>
              <a:ext cx="2705740" cy="2397845"/>
            </a:xfrm>
            <a:custGeom>
              <a:avLst/>
              <a:gdLst/>
              <a:ahLst/>
              <a:cxnLst/>
              <a:rect l="0" t="0" r="0" b="0"/>
              <a:pathLst>
                <a:path w="2705740" h="2397845">
                  <a:moveTo>
                    <a:pt x="1807131" y="1547403"/>
                  </a:moveTo>
                  <a:cubicBezTo>
                    <a:pt x="1808064" y="1546937"/>
                    <a:pt x="1809930" y="1546470"/>
                    <a:pt x="1810397" y="1546937"/>
                  </a:cubicBezTo>
                  <a:cubicBezTo>
                    <a:pt x="1814129" y="1550669"/>
                    <a:pt x="1818794" y="1553001"/>
                    <a:pt x="1819727" y="1558600"/>
                  </a:cubicBezTo>
                  <a:cubicBezTo>
                    <a:pt x="1820660" y="1562798"/>
                    <a:pt x="1821593" y="1567463"/>
                    <a:pt x="1822993" y="1571662"/>
                  </a:cubicBezTo>
                  <a:cubicBezTo>
                    <a:pt x="1826258" y="1582391"/>
                    <a:pt x="1828124" y="1594054"/>
                    <a:pt x="1835122" y="1603851"/>
                  </a:cubicBezTo>
                  <a:cubicBezTo>
                    <a:pt x="1836521" y="1605717"/>
                    <a:pt x="1836988" y="1608516"/>
                    <a:pt x="1837921" y="1610848"/>
                  </a:cubicBezTo>
                  <a:cubicBezTo>
                    <a:pt x="1838387" y="1613181"/>
                    <a:pt x="1838854" y="1615980"/>
                    <a:pt x="1839320" y="1618312"/>
                  </a:cubicBezTo>
                  <a:cubicBezTo>
                    <a:pt x="1842586" y="1627643"/>
                    <a:pt x="1842586" y="1636973"/>
                    <a:pt x="1839787" y="1646769"/>
                  </a:cubicBezTo>
                  <a:cubicBezTo>
                    <a:pt x="1839320" y="1649102"/>
                    <a:pt x="1838387" y="1651901"/>
                    <a:pt x="1838854" y="1654233"/>
                  </a:cubicBezTo>
                  <a:cubicBezTo>
                    <a:pt x="1841186" y="1661231"/>
                    <a:pt x="1839787" y="1668229"/>
                    <a:pt x="1837454" y="1674760"/>
                  </a:cubicBezTo>
                  <a:cubicBezTo>
                    <a:pt x="1834655" y="1682690"/>
                    <a:pt x="1835588" y="1688755"/>
                    <a:pt x="1844452" y="1692020"/>
                  </a:cubicBezTo>
                  <a:cubicBezTo>
                    <a:pt x="1844918" y="1692020"/>
                    <a:pt x="1845851" y="1692487"/>
                    <a:pt x="1845851" y="1692954"/>
                  </a:cubicBezTo>
                  <a:cubicBezTo>
                    <a:pt x="1853315" y="1702284"/>
                    <a:pt x="1861246" y="1712080"/>
                    <a:pt x="1868244" y="1721410"/>
                  </a:cubicBezTo>
                  <a:cubicBezTo>
                    <a:pt x="1871976" y="1726076"/>
                    <a:pt x="1871509" y="1732140"/>
                    <a:pt x="1871976" y="1738205"/>
                  </a:cubicBezTo>
                  <a:cubicBezTo>
                    <a:pt x="1871976" y="1739604"/>
                    <a:pt x="1872909" y="1740537"/>
                    <a:pt x="1873375" y="1741937"/>
                  </a:cubicBezTo>
                  <a:cubicBezTo>
                    <a:pt x="1875241" y="1745202"/>
                    <a:pt x="1875708" y="1748934"/>
                    <a:pt x="1875708" y="1753133"/>
                  </a:cubicBezTo>
                  <a:cubicBezTo>
                    <a:pt x="1875241" y="1757331"/>
                    <a:pt x="1877107" y="1760597"/>
                    <a:pt x="1879906" y="1763396"/>
                  </a:cubicBezTo>
                  <a:cubicBezTo>
                    <a:pt x="1884105" y="1767595"/>
                    <a:pt x="1887837" y="1771327"/>
                    <a:pt x="1889237" y="1777391"/>
                  </a:cubicBezTo>
                  <a:cubicBezTo>
                    <a:pt x="1889703" y="1779257"/>
                    <a:pt x="1891569" y="1780190"/>
                    <a:pt x="1892969" y="1781590"/>
                  </a:cubicBezTo>
                  <a:cubicBezTo>
                    <a:pt x="1894834" y="1783456"/>
                    <a:pt x="1897634" y="1784389"/>
                    <a:pt x="1898567" y="1786721"/>
                  </a:cubicBezTo>
                  <a:cubicBezTo>
                    <a:pt x="1901832" y="1792319"/>
                    <a:pt x="1906964" y="1794652"/>
                    <a:pt x="1912095" y="1796984"/>
                  </a:cubicBezTo>
                  <a:cubicBezTo>
                    <a:pt x="1918626" y="1800250"/>
                    <a:pt x="1924691" y="1803516"/>
                    <a:pt x="1930756" y="1806781"/>
                  </a:cubicBezTo>
                  <a:lnTo>
                    <a:pt x="1930289" y="1807248"/>
                  </a:lnTo>
                  <a:cubicBezTo>
                    <a:pt x="1930756" y="1807248"/>
                    <a:pt x="1931222" y="1807248"/>
                    <a:pt x="1931689" y="1807248"/>
                  </a:cubicBezTo>
                  <a:cubicBezTo>
                    <a:pt x="1931222" y="1807248"/>
                    <a:pt x="1931222" y="1806781"/>
                    <a:pt x="1930756" y="1806781"/>
                  </a:cubicBezTo>
                  <a:cubicBezTo>
                    <a:pt x="1932155" y="1805848"/>
                    <a:pt x="1933088" y="1804449"/>
                    <a:pt x="1934488" y="1803516"/>
                  </a:cubicBezTo>
                  <a:cubicBezTo>
                    <a:pt x="1936820" y="1801650"/>
                    <a:pt x="1937753" y="1799317"/>
                    <a:pt x="1936354" y="1796984"/>
                  </a:cubicBezTo>
                  <a:cubicBezTo>
                    <a:pt x="1934021" y="1791853"/>
                    <a:pt x="1932622" y="1785788"/>
                    <a:pt x="1928890" y="1781590"/>
                  </a:cubicBezTo>
                  <a:cubicBezTo>
                    <a:pt x="1924225" y="1775992"/>
                    <a:pt x="1923292" y="1770394"/>
                    <a:pt x="1923292" y="1763863"/>
                  </a:cubicBezTo>
                  <a:cubicBezTo>
                    <a:pt x="1923292" y="1760130"/>
                    <a:pt x="1923292" y="1756398"/>
                    <a:pt x="1923292" y="1752666"/>
                  </a:cubicBezTo>
                  <a:cubicBezTo>
                    <a:pt x="1923292" y="1748001"/>
                    <a:pt x="1922358" y="1743336"/>
                    <a:pt x="1919093" y="1740071"/>
                  </a:cubicBezTo>
                  <a:cubicBezTo>
                    <a:pt x="1914428" y="1734473"/>
                    <a:pt x="1908830" y="1728875"/>
                    <a:pt x="1903232" y="1723743"/>
                  </a:cubicBezTo>
                  <a:cubicBezTo>
                    <a:pt x="1895301" y="1720944"/>
                    <a:pt x="1890636" y="1713480"/>
                    <a:pt x="1882705" y="1710214"/>
                  </a:cubicBezTo>
                  <a:cubicBezTo>
                    <a:pt x="1877574" y="1707882"/>
                    <a:pt x="1873842" y="1703217"/>
                    <a:pt x="1873842" y="1696685"/>
                  </a:cubicBezTo>
                  <a:cubicBezTo>
                    <a:pt x="1873842" y="1692954"/>
                    <a:pt x="1872442" y="1689222"/>
                    <a:pt x="1869643" y="1686422"/>
                  </a:cubicBezTo>
                  <a:cubicBezTo>
                    <a:pt x="1865445" y="1682224"/>
                    <a:pt x="1863579" y="1677092"/>
                    <a:pt x="1861246" y="1671961"/>
                  </a:cubicBezTo>
                  <a:cubicBezTo>
                    <a:pt x="1855648" y="1671028"/>
                    <a:pt x="1852382" y="1667296"/>
                    <a:pt x="1851916" y="1661697"/>
                  </a:cubicBezTo>
                  <a:cubicBezTo>
                    <a:pt x="1851449" y="1657965"/>
                    <a:pt x="1851449" y="1654233"/>
                    <a:pt x="1852849" y="1650501"/>
                  </a:cubicBezTo>
                  <a:cubicBezTo>
                    <a:pt x="1857514" y="1636506"/>
                    <a:pt x="1862179" y="1622511"/>
                    <a:pt x="1863112" y="1607583"/>
                  </a:cubicBezTo>
                  <a:cubicBezTo>
                    <a:pt x="1863112" y="1607116"/>
                    <a:pt x="1863579" y="1606183"/>
                    <a:pt x="1864045" y="1605717"/>
                  </a:cubicBezTo>
                  <a:cubicBezTo>
                    <a:pt x="1864978" y="1604784"/>
                    <a:pt x="1865911" y="1604317"/>
                    <a:pt x="1867311" y="1603851"/>
                  </a:cubicBezTo>
                  <a:cubicBezTo>
                    <a:pt x="1868244" y="1603851"/>
                    <a:pt x="1870110" y="1604317"/>
                    <a:pt x="1870576" y="1604784"/>
                  </a:cubicBezTo>
                  <a:cubicBezTo>
                    <a:pt x="1871509" y="1605717"/>
                    <a:pt x="1872442" y="1606650"/>
                    <a:pt x="1872442" y="1608049"/>
                  </a:cubicBezTo>
                  <a:cubicBezTo>
                    <a:pt x="1873375" y="1615047"/>
                    <a:pt x="1877107" y="1617846"/>
                    <a:pt x="1884105" y="1617846"/>
                  </a:cubicBezTo>
                  <a:cubicBezTo>
                    <a:pt x="1885971" y="1617846"/>
                    <a:pt x="1888303" y="1617846"/>
                    <a:pt x="1889703" y="1618779"/>
                  </a:cubicBezTo>
                  <a:cubicBezTo>
                    <a:pt x="1896234" y="1623444"/>
                    <a:pt x="1904165" y="1626709"/>
                    <a:pt x="1907897" y="1635107"/>
                  </a:cubicBezTo>
                  <a:cubicBezTo>
                    <a:pt x="1912095" y="1644437"/>
                    <a:pt x="1920959" y="1650501"/>
                    <a:pt x="1928423" y="1657032"/>
                  </a:cubicBezTo>
                  <a:cubicBezTo>
                    <a:pt x="1930289" y="1656099"/>
                    <a:pt x="1932622" y="1654700"/>
                    <a:pt x="1933555" y="1655166"/>
                  </a:cubicBezTo>
                  <a:cubicBezTo>
                    <a:pt x="1937287" y="1657499"/>
                    <a:pt x="1941485" y="1659365"/>
                    <a:pt x="1941019" y="1664963"/>
                  </a:cubicBezTo>
                  <a:cubicBezTo>
                    <a:pt x="1940552" y="1670095"/>
                    <a:pt x="1941019" y="1675226"/>
                    <a:pt x="1941485" y="1680358"/>
                  </a:cubicBezTo>
                  <a:cubicBezTo>
                    <a:pt x="1941485" y="1681757"/>
                    <a:pt x="1944751" y="1683157"/>
                    <a:pt x="1946150" y="1682224"/>
                  </a:cubicBezTo>
                  <a:cubicBezTo>
                    <a:pt x="1946617" y="1681757"/>
                    <a:pt x="1947550" y="1681757"/>
                    <a:pt x="1948016" y="1681291"/>
                  </a:cubicBezTo>
                  <a:cubicBezTo>
                    <a:pt x="1955480" y="1674293"/>
                    <a:pt x="1962945" y="1667296"/>
                    <a:pt x="1969942" y="1659831"/>
                  </a:cubicBezTo>
                  <a:cubicBezTo>
                    <a:pt x="1971808" y="1657965"/>
                    <a:pt x="1973208" y="1656099"/>
                    <a:pt x="1976007" y="1655633"/>
                  </a:cubicBezTo>
                  <a:cubicBezTo>
                    <a:pt x="1985803" y="1653767"/>
                    <a:pt x="1993268" y="1646769"/>
                    <a:pt x="2000265" y="1640705"/>
                  </a:cubicBezTo>
                  <a:cubicBezTo>
                    <a:pt x="2004464" y="1636973"/>
                    <a:pt x="2006796" y="1631841"/>
                    <a:pt x="2008662" y="1625777"/>
                  </a:cubicBezTo>
                  <a:cubicBezTo>
                    <a:pt x="2010995" y="1616913"/>
                    <a:pt x="2012394" y="1608516"/>
                    <a:pt x="2008662" y="1599652"/>
                  </a:cubicBezTo>
                  <a:cubicBezTo>
                    <a:pt x="2008196" y="1599186"/>
                    <a:pt x="2008662" y="1598253"/>
                    <a:pt x="2008662" y="1597786"/>
                  </a:cubicBezTo>
                  <a:cubicBezTo>
                    <a:pt x="2007263" y="1586123"/>
                    <a:pt x="2002598" y="1575394"/>
                    <a:pt x="1997466" y="1565131"/>
                  </a:cubicBezTo>
                  <a:cubicBezTo>
                    <a:pt x="1995600" y="1560932"/>
                    <a:pt x="1992334" y="1557667"/>
                    <a:pt x="1989536" y="1554401"/>
                  </a:cubicBezTo>
                  <a:cubicBezTo>
                    <a:pt x="1983471" y="1547870"/>
                    <a:pt x="1975540" y="1543205"/>
                    <a:pt x="1968076" y="1538073"/>
                  </a:cubicBezTo>
                  <a:cubicBezTo>
                    <a:pt x="1963411" y="1534808"/>
                    <a:pt x="1958746" y="1531076"/>
                    <a:pt x="1957346" y="1525011"/>
                  </a:cubicBezTo>
                  <a:cubicBezTo>
                    <a:pt x="1956880" y="1521745"/>
                    <a:pt x="1954081" y="1519413"/>
                    <a:pt x="1951748" y="1517547"/>
                  </a:cubicBezTo>
                  <a:cubicBezTo>
                    <a:pt x="1949882" y="1515681"/>
                    <a:pt x="1948016" y="1514281"/>
                    <a:pt x="1946150" y="1512415"/>
                  </a:cubicBezTo>
                  <a:cubicBezTo>
                    <a:pt x="1945217" y="1511482"/>
                    <a:pt x="1944284" y="1510083"/>
                    <a:pt x="1944284" y="1509150"/>
                  </a:cubicBezTo>
                  <a:cubicBezTo>
                    <a:pt x="1944284" y="1502152"/>
                    <a:pt x="1941952" y="1495155"/>
                    <a:pt x="1948949" y="1489556"/>
                  </a:cubicBezTo>
                  <a:cubicBezTo>
                    <a:pt x="1952215" y="1487224"/>
                    <a:pt x="1953614" y="1483492"/>
                    <a:pt x="1954548" y="1479760"/>
                  </a:cubicBezTo>
                  <a:cubicBezTo>
                    <a:pt x="1955014" y="1476961"/>
                    <a:pt x="1956413" y="1474628"/>
                    <a:pt x="1958746" y="1473695"/>
                  </a:cubicBezTo>
                  <a:cubicBezTo>
                    <a:pt x="1966210" y="1469497"/>
                    <a:pt x="1973208" y="1465298"/>
                    <a:pt x="1980672" y="1461566"/>
                  </a:cubicBezTo>
                  <a:cubicBezTo>
                    <a:pt x="1982071" y="1460633"/>
                    <a:pt x="1984404" y="1460633"/>
                    <a:pt x="1986270" y="1461100"/>
                  </a:cubicBezTo>
                  <a:cubicBezTo>
                    <a:pt x="1988136" y="1461566"/>
                    <a:pt x="1990002" y="1462499"/>
                    <a:pt x="1991868" y="1462966"/>
                  </a:cubicBezTo>
                  <a:cubicBezTo>
                    <a:pt x="1996533" y="1463899"/>
                    <a:pt x="1999798" y="1465765"/>
                    <a:pt x="2000732" y="1471363"/>
                  </a:cubicBezTo>
                  <a:cubicBezTo>
                    <a:pt x="2001198" y="1475095"/>
                    <a:pt x="2003997" y="1478360"/>
                    <a:pt x="2007263" y="1480693"/>
                  </a:cubicBezTo>
                  <a:cubicBezTo>
                    <a:pt x="2010528" y="1483025"/>
                    <a:pt x="2015660" y="1481626"/>
                    <a:pt x="2016126" y="1477427"/>
                  </a:cubicBezTo>
                  <a:cubicBezTo>
                    <a:pt x="2016593" y="1475561"/>
                    <a:pt x="2016126" y="1473695"/>
                    <a:pt x="2016126" y="1471829"/>
                  </a:cubicBezTo>
                  <a:lnTo>
                    <a:pt x="2016593" y="1472296"/>
                  </a:lnTo>
                  <a:lnTo>
                    <a:pt x="2017059" y="1471363"/>
                  </a:lnTo>
                  <a:lnTo>
                    <a:pt x="2016593" y="1471829"/>
                  </a:lnTo>
                  <a:cubicBezTo>
                    <a:pt x="2016126" y="1470896"/>
                    <a:pt x="2015193" y="1469963"/>
                    <a:pt x="2015193" y="1469030"/>
                  </a:cubicBezTo>
                  <a:cubicBezTo>
                    <a:pt x="2015193" y="1468097"/>
                    <a:pt x="2016593" y="1466698"/>
                    <a:pt x="2017526" y="1466231"/>
                  </a:cubicBezTo>
                  <a:cubicBezTo>
                    <a:pt x="2026389" y="1464832"/>
                    <a:pt x="2033854" y="1459700"/>
                    <a:pt x="2042717" y="1457368"/>
                  </a:cubicBezTo>
                  <a:cubicBezTo>
                    <a:pt x="2049715" y="1455502"/>
                    <a:pt x="2056712" y="1450836"/>
                    <a:pt x="2059978" y="1443372"/>
                  </a:cubicBezTo>
                  <a:cubicBezTo>
                    <a:pt x="2060911" y="1441040"/>
                    <a:pt x="2062777" y="1441040"/>
                    <a:pt x="2064177" y="1442439"/>
                  </a:cubicBezTo>
                  <a:cubicBezTo>
                    <a:pt x="2066509" y="1443839"/>
                    <a:pt x="2068375" y="1445705"/>
                    <a:pt x="2071174" y="1444305"/>
                  </a:cubicBezTo>
                  <a:cubicBezTo>
                    <a:pt x="2076306" y="1441973"/>
                    <a:pt x="2081904" y="1440107"/>
                    <a:pt x="2087502" y="1439640"/>
                  </a:cubicBezTo>
                  <a:cubicBezTo>
                    <a:pt x="2091700" y="1439174"/>
                    <a:pt x="2095899" y="1437308"/>
                    <a:pt x="2100098" y="1435442"/>
                  </a:cubicBezTo>
                  <a:cubicBezTo>
                    <a:pt x="2104296" y="1434042"/>
                    <a:pt x="2108028" y="1431243"/>
                    <a:pt x="2109428" y="1426578"/>
                  </a:cubicBezTo>
                  <a:cubicBezTo>
                    <a:pt x="2109894" y="1424712"/>
                    <a:pt x="2111760" y="1424246"/>
                    <a:pt x="2113626" y="1423313"/>
                  </a:cubicBezTo>
                  <a:cubicBezTo>
                    <a:pt x="2119691" y="1419114"/>
                    <a:pt x="2126688" y="1415382"/>
                    <a:pt x="2129488" y="1407451"/>
                  </a:cubicBezTo>
                  <a:cubicBezTo>
                    <a:pt x="2129488" y="1406985"/>
                    <a:pt x="2129954" y="1406052"/>
                    <a:pt x="2130420" y="1406052"/>
                  </a:cubicBezTo>
                  <a:cubicBezTo>
                    <a:pt x="2136019" y="1403253"/>
                    <a:pt x="2138351" y="1398121"/>
                    <a:pt x="2140217" y="1392523"/>
                  </a:cubicBezTo>
                  <a:cubicBezTo>
                    <a:pt x="2141150" y="1390657"/>
                    <a:pt x="2143016" y="1390657"/>
                    <a:pt x="2144882" y="1389724"/>
                  </a:cubicBezTo>
                  <a:cubicBezTo>
                    <a:pt x="2148148" y="1388325"/>
                    <a:pt x="2149081" y="1386925"/>
                    <a:pt x="2148148" y="1383660"/>
                  </a:cubicBezTo>
                  <a:cubicBezTo>
                    <a:pt x="2146748" y="1378528"/>
                    <a:pt x="2146748" y="1373863"/>
                    <a:pt x="2147215" y="1368731"/>
                  </a:cubicBezTo>
                  <a:cubicBezTo>
                    <a:pt x="2147215" y="1365466"/>
                    <a:pt x="2145815" y="1363133"/>
                    <a:pt x="2150014" y="1360801"/>
                  </a:cubicBezTo>
                  <a:cubicBezTo>
                    <a:pt x="2156078" y="1357535"/>
                    <a:pt x="2158878" y="1351937"/>
                    <a:pt x="2159811" y="1344939"/>
                  </a:cubicBezTo>
                  <a:cubicBezTo>
                    <a:pt x="2160277" y="1340741"/>
                    <a:pt x="2161676" y="1337475"/>
                    <a:pt x="2164476" y="1334676"/>
                  </a:cubicBezTo>
                  <a:cubicBezTo>
                    <a:pt x="2169141" y="1331411"/>
                    <a:pt x="2170540" y="1326746"/>
                    <a:pt x="2170540" y="1321147"/>
                  </a:cubicBezTo>
                  <a:cubicBezTo>
                    <a:pt x="2170540" y="1317882"/>
                    <a:pt x="2171007" y="1314616"/>
                    <a:pt x="2172873" y="1311817"/>
                  </a:cubicBezTo>
                  <a:cubicBezTo>
                    <a:pt x="2176138" y="1306219"/>
                    <a:pt x="2173806" y="1302021"/>
                    <a:pt x="2170540" y="1297822"/>
                  </a:cubicBezTo>
                  <a:cubicBezTo>
                    <a:pt x="2168674" y="1295490"/>
                    <a:pt x="2165875" y="1293624"/>
                    <a:pt x="2163543" y="1291291"/>
                  </a:cubicBezTo>
                  <a:cubicBezTo>
                    <a:pt x="2161676" y="1289892"/>
                    <a:pt x="2159344" y="1289892"/>
                    <a:pt x="2156545" y="1289892"/>
                  </a:cubicBezTo>
                  <a:cubicBezTo>
                    <a:pt x="2156545" y="1289892"/>
                    <a:pt x="2156545" y="1290358"/>
                    <a:pt x="2156545" y="1290358"/>
                  </a:cubicBezTo>
                  <a:lnTo>
                    <a:pt x="2155612" y="1290358"/>
                  </a:lnTo>
                  <a:lnTo>
                    <a:pt x="2156078" y="1289892"/>
                  </a:lnTo>
                  <a:cubicBezTo>
                    <a:pt x="2156078" y="1289892"/>
                    <a:pt x="2156545" y="1289892"/>
                    <a:pt x="2156545" y="1289892"/>
                  </a:cubicBezTo>
                  <a:cubicBezTo>
                    <a:pt x="2157011" y="1288026"/>
                    <a:pt x="2157011" y="1286159"/>
                    <a:pt x="2157944" y="1285227"/>
                  </a:cubicBezTo>
                  <a:cubicBezTo>
                    <a:pt x="2159811" y="1282894"/>
                    <a:pt x="2162610" y="1281028"/>
                    <a:pt x="2164942" y="1278695"/>
                  </a:cubicBezTo>
                  <a:cubicBezTo>
                    <a:pt x="2166808" y="1276829"/>
                    <a:pt x="2166808" y="1274497"/>
                    <a:pt x="2165408" y="1272164"/>
                  </a:cubicBezTo>
                  <a:cubicBezTo>
                    <a:pt x="2163543" y="1267966"/>
                    <a:pt x="2159344" y="1266100"/>
                    <a:pt x="2156545" y="1263301"/>
                  </a:cubicBezTo>
                  <a:cubicBezTo>
                    <a:pt x="2156545" y="1263301"/>
                    <a:pt x="2156078" y="1263301"/>
                    <a:pt x="2156078" y="1263301"/>
                  </a:cubicBezTo>
                  <a:lnTo>
                    <a:pt x="2155146" y="1262368"/>
                  </a:lnTo>
                  <a:lnTo>
                    <a:pt x="2156545" y="1262834"/>
                  </a:lnTo>
                  <a:cubicBezTo>
                    <a:pt x="2156545" y="1262834"/>
                    <a:pt x="2156545" y="1262834"/>
                    <a:pt x="2156545" y="1262834"/>
                  </a:cubicBezTo>
                  <a:cubicBezTo>
                    <a:pt x="2157478" y="1262834"/>
                    <a:pt x="2158878" y="1262368"/>
                    <a:pt x="2159811" y="1261901"/>
                  </a:cubicBezTo>
                  <a:cubicBezTo>
                    <a:pt x="2164009" y="1259569"/>
                    <a:pt x="2164942" y="1255837"/>
                    <a:pt x="2162143" y="1252571"/>
                  </a:cubicBezTo>
                  <a:cubicBezTo>
                    <a:pt x="2159811" y="1250239"/>
                    <a:pt x="2157944" y="1247439"/>
                    <a:pt x="2155146" y="1246040"/>
                  </a:cubicBezTo>
                  <a:cubicBezTo>
                    <a:pt x="2150480" y="1243241"/>
                    <a:pt x="2147215" y="1239509"/>
                    <a:pt x="2144882" y="1234844"/>
                  </a:cubicBezTo>
                  <a:cubicBezTo>
                    <a:pt x="2142083" y="1228313"/>
                    <a:pt x="2138351" y="1222248"/>
                    <a:pt x="2135086" y="1216183"/>
                  </a:cubicBezTo>
                  <a:cubicBezTo>
                    <a:pt x="2133220" y="1211985"/>
                    <a:pt x="2130420" y="1208719"/>
                    <a:pt x="2126222" y="1206853"/>
                  </a:cubicBezTo>
                  <a:cubicBezTo>
                    <a:pt x="2123890" y="1205920"/>
                    <a:pt x="2121557" y="1204521"/>
                    <a:pt x="2119224" y="1203121"/>
                  </a:cubicBezTo>
                  <a:cubicBezTo>
                    <a:pt x="2114093" y="1200322"/>
                    <a:pt x="2112227" y="1195657"/>
                    <a:pt x="2112693" y="1190059"/>
                  </a:cubicBezTo>
                  <a:cubicBezTo>
                    <a:pt x="2113160" y="1186327"/>
                    <a:pt x="2113160" y="1182595"/>
                    <a:pt x="2115959" y="1179329"/>
                  </a:cubicBezTo>
                  <a:cubicBezTo>
                    <a:pt x="2117825" y="1176997"/>
                    <a:pt x="2120158" y="1174198"/>
                    <a:pt x="2121090" y="1171399"/>
                  </a:cubicBezTo>
                  <a:cubicBezTo>
                    <a:pt x="2123423" y="1165801"/>
                    <a:pt x="2127622" y="1162069"/>
                    <a:pt x="2132753" y="1158803"/>
                  </a:cubicBezTo>
                  <a:cubicBezTo>
                    <a:pt x="2137418" y="1155538"/>
                    <a:pt x="2143016" y="1153672"/>
                    <a:pt x="2149081" y="1153205"/>
                  </a:cubicBezTo>
                  <a:cubicBezTo>
                    <a:pt x="2151413" y="1153205"/>
                    <a:pt x="2152346" y="1151339"/>
                    <a:pt x="2152813" y="1149473"/>
                  </a:cubicBezTo>
                  <a:cubicBezTo>
                    <a:pt x="2153279" y="1147607"/>
                    <a:pt x="2153279" y="1145741"/>
                    <a:pt x="2153279" y="1143875"/>
                  </a:cubicBezTo>
                  <a:cubicBezTo>
                    <a:pt x="2153279" y="1140609"/>
                    <a:pt x="2150480" y="1137344"/>
                    <a:pt x="2147681" y="1136877"/>
                  </a:cubicBezTo>
                  <a:cubicBezTo>
                    <a:pt x="2144416" y="1136877"/>
                    <a:pt x="2141150" y="1137344"/>
                    <a:pt x="2138351" y="1136877"/>
                  </a:cubicBezTo>
                  <a:cubicBezTo>
                    <a:pt x="2136019" y="1136877"/>
                    <a:pt x="2133220" y="1136877"/>
                    <a:pt x="2130887" y="1135944"/>
                  </a:cubicBezTo>
                  <a:cubicBezTo>
                    <a:pt x="2128555" y="1135011"/>
                    <a:pt x="2126222" y="1133612"/>
                    <a:pt x="2124356" y="1132212"/>
                  </a:cubicBezTo>
                  <a:cubicBezTo>
                    <a:pt x="2122023" y="1130813"/>
                    <a:pt x="2119224" y="1131746"/>
                    <a:pt x="2116892" y="1132679"/>
                  </a:cubicBezTo>
                  <a:cubicBezTo>
                    <a:pt x="2112227" y="1135011"/>
                    <a:pt x="2109428" y="1139676"/>
                    <a:pt x="2105696" y="1143408"/>
                  </a:cubicBezTo>
                  <a:cubicBezTo>
                    <a:pt x="2104296" y="1144808"/>
                    <a:pt x="2102430" y="1145274"/>
                    <a:pt x="2100564" y="1145741"/>
                  </a:cubicBezTo>
                  <a:cubicBezTo>
                    <a:pt x="2097765" y="1146674"/>
                    <a:pt x="2094500" y="1145274"/>
                    <a:pt x="2092633" y="1141542"/>
                  </a:cubicBezTo>
                  <a:cubicBezTo>
                    <a:pt x="2090767" y="1136411"/>
                    <a:pt x="2088435" y="1132679"/>
                    <a:pt x="2082370" y="1131279"/>
                  </a:cubicBezTo>
                  <a:cubicBezTo>
                    <a:pt x="2076772" y="1129880"/>
                    <a:pt x="2072574" y="1125215"/>
                    <a:pt x="2068842" y="1120550"/>
                  </a:cubicBezTo>
                  <a:cubicBezTo>
                    <a:pt x="2065576" y="1116818"/>
                    <a:pt x="2068375" y="1108887"/>
                    <a:pt x="2073040" y="1107954"/>
                  </a:cubicBezTo>
                  <a:cubicBezTo>
                    <a:pt x="2074906" y="1107487"/>
                    <a:pt x="2076772" y="1107487"/>
                    <a:pt x="2078638" y="1107487"/>
                  </a:cubicBezTo>
                  <a:cubicBezTo>
                    <a:pt x="2082837" y="1107021"/>
                    <a:pt x="2086102" y="1105155"/>
                    <a:pt x="2087035" y="1100956"/>
                  </a:cubicBezTo>
                  <a:cubicBezTo>
                    <a:pt x="2088901" y="1093492"/>
                    <a:pt x="2090301" y="1086028"/>
                    <a:pt x="2098698" y="1082296"/>
                  </a:cubicBezTo>
                  <a:cubicBezTo>
                    <a:pt x="2100564" y="1081363"/>
                    <a:pt x="2101497" y="1078098"/>
                    <a:pt x="2102897" y="1076231"/>
                  </a:cubicBezTo>
                  <a:cubicBezTo>
                    <a:pt x="2104763" y="1072966"/>
                    <a:pt x="2106162" y="1069234"/>
                    <a:pt x="2108495" y="1065968"/>
                  </a:cubicBezTo>
                  <a:cubicBezTo>
                    <a:pt x="2109428" y="1064569"/>
                    <a:pt x="2111294" y="1063169"/>
                    <a:pt x="2113160" y="1063169"/>
                  </a:cubicBezTo>
                  <a:cubicBezTo>
                    <a:pt x="2118291" y="1061770"/>
                    <a:pt x="2121557" y="1064569"/>
                    <a:pt x="2124823" y="1067834"/>
                  </a:cubicBezTo>
                  <a:cubicBezTo>
                    <a:pt x="2127622" y="1070633"/>
                    <a:pt x="2126688" y="1073899"/>
                    <a:pt x="2124823" y="1076698"/>
                  </a:cubicBezTo>
                  <a:cubicBezTo>
                    <a:pt x="2124356" y="1077631"/>
                    <a:pt x="2123890" y="1079030"/>
                    <a:pt x="2122956" y="1079964"/>
                  </a:cubicBezTo>
                  <a:cubicBezTo>
                    <a:pt x="2120624" y="1084162"/>
                    <a:pt x="2119691" y="1088361"/>
                    <a:pt x="2122023" y="1092559"/>
                  </a:cubicBezTo>
                  <a:cubicBezTo>
                    <a:pt x="2122956" y="1094425"/>
                    <a:pt x="2122956" y="1096291"/>
                    <a:pt x="2123890" y="1098157"/>
                  </a:cubicBezTo>
                  <a:cubicBezTo>
                    <a:pt x="2125289" y="1100956"/>
                    <a:pt x="2122956" y="1102822"/>
                    <a:pt x="2121557" y="1104688"/>
                  </a:cubicBezTo>
                  <a:cubicBezTo>
                    <a:pt x="2121090" y="1105155"/>
                    <a:pt x="2120624" y="1106088"/>
                    <a:pt x="2120624" y="1106554"/>
                  </a:cubicBezTo>
                  <a:cubicBezTo>
                    <a:pt x="2120624" y="1107487"/>
                    <a:pt x="2121090" y="1108887"/>
                    <a:pt x="2121557" y="1109820"/>
                  </a:cubicBezTo>
                  <a:cubicBezTo>
                    <a:pt x="2122490" y="1110286"/>
                    <a:pt x="2123890" y="1110753"/>
                    <a:pt x="2124823" y="1110286"/>
                  </a:cubicBezTo>
                  <a:cubicBezTo>
                    <a:pt x="2129021" y="1108420"/>
                    <a:pt x="2132287" y="1105155"/>
                    <a:pt x="2134619" y="1101423"/>
                  </a:cubicBezTo>
                  <a:cubicBezTo>
                    <a:pt x="2141150" y="1091626"/>
                    <a:pt x="2151413" y="1087894"/>
                    <a:pt x="2162143" y="1086028"/>
                  </a:cubicBezTo>
                  <a:cubicBezTo>
                    <a:pt x="2164009" y="1085561"/>
                    <a:pt x="2165875" y="1086495"/>
                    <a:pt x="2167741" y="1086961"/>
                  </a:cubicBezTo>
                  <a:cubicBezTo>
                    <a:pt x="2169607" y="1087428"/>
                    <a:pt x="2171473" y="1088361"/>
                    <a:pt x="2173339" y="1088827"/>
                  </a:cubicBezTo>
                  <a:cubicBezTo>
                    <a:pt x="2181270" y="1091160"/>
                    <a:pt x="2181270" y="1091160"/>
                    <a:pt x="2180803" y="1099090"/>
                  </a:cubicBezTo>
                  <a:cubicBezTo>
                    <a:pt x="2180803" y="1105621"/>
                    <a:pt x="2180803" y="1111686"/>
                    <a:pt x="2180803" y="1118217"/>
                  </a:cubicBezTo>
                  <a:cubicBezTo>
                    <a:pt x="2180803" y="1121483"/>
                    <a:pt x="2182203" y="1124282"/>
                    <a:pt x="2184535" y="1126614"/>
                  </a:cubicBezTo>
                  <a:cubicBezTo>
                    <a:pt x="2186401" y="1128480"/>
                    <a:pt x="2188267" y="1129880"/>
                    <a:pt x="2191066" y="1128947"/>
                  </a:cubicBezTo>
                  <a:cubicBezTo>
                    <a:pt x="2192933" y="1128480"/>
                    <a:pt x="2194799" y="1127547"/>
                    <a:pt x="2196665" y="1127547"/>
                  </a:cubicBezTo>
                  <a:cubicBezTo>
                    <a:pt x="2199930" y="1127081"/>
                    <a:pt x="2203196" y="1127547"/>
                    <a:pt x="2205528" y="1129880"/>
                  </a:cubicBezTo>
                  <a:cubicBezTo>
                    <a:pt x="2207861" y="1131746"/>
                    <a:pt x="2210193" y="1134545"/>
                    <a:pt x="2212059" y="1136877"/>
                  </a:cubicBezTo>
                  <a:cubicBezTo>
                    <a:pt x="2213925" y="1139210"/>
                    <a:pt x="2213925" y="1141076"/>
                    <a:pt x="2210660" y="1144808"/>
                  </a:cubicBezTo>
                  <a:cubicBezTo>
                    <a:pt x="2208327" y="1148074"/>
                    <a:pt x="2207861" y="1149006"/>
                    <a:pt x="2209727" y="1151339"/>
                  </a:cubicBezTo>
                  <a:cubicBezTo>
                    <a:pt x="2216724" y="1158337"/>
                    <a:pt x="2218590" y="1166267"/>
                    <a:pt x="2217657" y="1176064"/>
                  </a:cubicBezTo>
                  <a:cubicBezTo>
                    <a:pt x="2217191" y="1178396"/>
                    <a:pt x="2217191" y="1181195"/>
                    <a:pt x="2217191" y="1183528"/>
                  </a:cubicBezTo>
                  <a:cubicBezTo>
                    <a:pt x="2217191" y="1188660"/>
                    <a:pt x="2220457" y="1192858"/>
                    <a:pt x="2222789" y="1197523"/>
                  </a:cubicBezTo>
                  <a:cubicBezTo>
                    <a:pt x="2222789" y="1197990"/>
                    <a:pt x="2224189" y="1197990"/>
                    <a:pt x="2224655" y="1197990"/>
                  </a:cubicBezTo>
                  <a:cubicBezTo>
                    <a:pt x="2227921" y="1197523"/>
                    <a:pt x="2230719" y="1195657"/>
                    <a:pt x="2233052" y="1193325"/>
                  </a:cubicBezTo>
                  <a:cubicBezTo>
                    <a:pt x="2236318" y="1190059"/>
                    <a:pt x="2240516" y="1188193"/>
                    <a:pt x="2245181" y="1188660"/>
                  </a:cubicBezTo>
                  <a:cubicBezTo>
                    <a:pt x="2247047" y="1188660"/>
                    <a:pt x="2248913" y="1188660"/>
                    <a:pt x="2250779" y="1188660"/>
                  </a:cubicBezTo>
                  <a:cubicBezTo>
                    <a:pt x="2255445" y="1189593"/>
                    <a:pt x="2257777" y="1186794"/>
                    <a:pt x="2260110" y="1183528"/>
                  </a:cubicBezTo>
                  <a:cubicBezTo>
                    <a:pt x="2265241" y="1176997"/>
                    <a:pt x="2267107" y="1169999"/>
                    <a:pt x="2264308" y="1162069"/>
                  </a:cubicBezTo>
                  <a:cubicBezTo>
                    <a:pt x="2262909" y="1158337"/>
                    <a:pt x="2262442" y="1154605"/>
                    <a:pt x="2261042" y="1150872"/>
                  </a:cubicBezTo>
                  <a:cubicBezTo>
                    <a:pt x="2256377" y="1135944"/>
                    <a:pt x="2256844" y="1135944"/>
                    <a:pt x="2246581" y="1124282"/>
                  </a:cubicBezTo>
                  <a:cubicBezTo>
                    <a:pt x="2242849" y="1120083"/>
                    <a:pt x="2239117" y="1115418"/>
                    <a:pt x="2236318" y="1110286"/>
                  </a:cubicBezTo>
                  <a:cubicBezTo>
                    <a:pt x="2233985" y="1105621"/>
                    <a:pt x="2230253" y="1101889"/>
                    <a:pt x="2226054" y="1099090"/>
                  </a:cubicBezTo>
                  <a:cubicBezTo>
                    <a:pt x="2222789" y="1097224"/>
                    <a:pt x="2219523" y="1094892"/>
                    <a:pt x="2216724" y="1092559"/>
                  </a:cubicBezTo>
                  <a:cubicBezTo>
                    <a:pt x="2213459" y="1090227"/>
                    <a:pt x="2212526" y="1083696"/>
                    <a:pt x="2214858" y="1080430"/>
                  </a:cubicBezTo>
                  <a:cubicBezTo>
                    <a:pt x="2216258" y="1078564"/>
                    <a:pt x="2217657" y="1076231"/>
                    <a:pt x="2219990" y="1074832"/>
                  </a:cubicBezTo>
                  <a:cubicBezTo>
                    <a:pt x="2223722" y="1072033"/>
                    <a:pt x="2226054" y="1068767"/>
                    <a:pt x="2229320" y="1065502"/>
                  </a:cubicBezTo>
                  <a:cubicBezTo>
                    <a:pt x="2236784" y="1057105"/>
                    <a:pt x="2240050" y="1048707"/>
                    <a:pt x="2235851" y="1037511"/>
                  </a:cubicBezTo>
                  <a:cubicBezTo>
                    <a:pt x="2233052" y="1029581"/>
                    <a:pt x="2235851" y="1022583"/>
                    <a:pt x="2241916" y="1016519"/>
                  </a:cubicBezTo>
                  <a:cubicBezTo>
                    <a:pt x="2243782" y="1014653"/>
                    <a:pt x="2245648" y="1013253"/>
                    <a:pt x="2247514" y="1011387"/>
                  </a:cubicBezTo>
                  <a:cubicBezTo>
                    <a:pt x="2249380" y="1009521"/>
                    <a:pt x="2251246" y="1007655"/>
                    <a:pt x="2252645" y="1005789"/>
                  </a:cubicBezTo>
                  <a:cubicBezTo>
                    <a:pt x="2254978" y="1002990"/>
                    <a:pt x="2254978" y="998325"/>
                    <a:pt x="2259177" y="996459"/>
                  </a:cubicBezTo>
                  <a:cubicBezTo>
                    <a:pt x="2264775" y="994593"/>
                    <a:pt x="2267107" y="1000191"/>
                    <a:pt x="2270839" y="1001590"/>
                  </a:cubicBezTo>
                  <a:cubicBezTo>
                    <a:pt x="2275038" y="1003456"/>
                    <a:pt x="2279236" y="1003923"/>
                    <a:pt x="2283901" y="1002057"/>
                  </a:cubicBezTo>
                  <a:cubicBezTo>
                    <a:pt x="2288100" y="1000191"/>
                    <a:pt x="2291832" y="997858"/>
                    <a:pt x="2294631" y="994126"/>
                  </a:cubicBezTo>
                  <a:cubicBezTo>
                    <a:pt x="2299296" y="988062"/>
                    <a:pt x="2303495" y="981064"/>
                    <a:pt x="2305827" y="974066"/>
                  </a:cubicBezTo>
                  <a:cubicBezTo>
                    <a:pt x="2310026" y="962404"/>
                    <a:pt x="2316557" y="952141"/>
                    <a:pt x="2318889" y="940011"/>
                  </a:cubicBezTo>
                  <a:cubicBezTo>
                    <a:pt x="2319356" y="937679"/>
                    <a:pt x="2320289" y="934880"/>
                    <a:pt x="2321688" y="933014"/>
                  </a:cubicBezTo>
                  <a:cubicBezTo>
                    <a:pt x="2329619" y="922751"/>
                    <a:pt x="2330552" y="910621"/>
                    <a:pt x="2331485" y="898492"/>
                  </a:cubicBezTo>
                  <a:cubicBezTo>
                    <a:pt x="2332418" y="888229"/>
                    <a:pt x="2336617" y="878432"/>
                    <a:pt x="2336617" y="868169"/>
                  </a:cubicBezTo>
                  <a:cubicBezTo>
                    <a:pt x="2336617" y="866303"/>
                    <a:pt x="2337083" y="863971"/>
                    <a:pt x="2338016" y="862571"/>
                  </a:cubicBezTo>
                  <a:cubicBezTo>
                    <a:pt x="2342681" y="856040"/>
                    <a:pt x="2340815" y="849043"/>
                    <a:pt x="2340349" y="842045"/>
                  </a:cubicBezTo>
                  <a:cubicBezTo>
                    <a:pt x="2338949" y="828983"/>
                    <a:pt x="2335684" y="816854"/>
                    <a:pt x="2328686" y="805657"/>
                  </a:cubicBezTo>
                  <a:cubicBezTo>
                    <a:pt x="2325887" y="800992"/>
                    <a:pt x="2324488" y="796327"/>
                    <a:pt x="2324488" y="791196"/>
                  </a:cubicBezTo>
                  <a:cubicBezTo>
                    <a:pt x="2324021" y="780466"/>
                    <a:pt x="2324021" y="769270"/>
                    <a:pt x="2323554" y="758540"/>
                  </a:cubicBezTo>
                  <a:cubicBezTo>
                    <a:pt x="2323554" y="757607"/>
                    <a:pt x="2324488" y="756674"/>
                    <a:pt x="2324954" y="755741"/>
                  </a:cubicBezTo>
                  <a:cubicBezTo>
                    <a:pt x="2325421" y="756208"/>
                    <a:pt x="2326353" y="756208"/>
                    <a:pt x="2326353" y="756674"/>
                  </a:cubicBezTo>
                  <a:cubicBezTo>
                    <a:pt x="2330552" y="762272"/>
                    <a:pt x="2335217" y="767404"/>
                    <a:pt x="2339882" y="773002"/>
                  </a:cubicBezTo>
                  <a:cubicBezTo>
                    <a:pt x="2344547" y="778133"/>
                    <a:pt x="2343614" y="786531"/>
                    <a:pt x="2347346" y="792595"/>
                  </a:cubicBezTo>
                  <a:cubicBezTo>
                    <a:pt x="2348746" y="795394"/>
                    <a:pt x="2350612" y="798193"/>
                    <a:pt x="2352011" y="800992"/>
                  </a:cubicBezTo>
                  <a:cubicBezTo>
                    <a:pt x="2355744" y="807990"/>
                    <a:pt x="2358076" y="814988"/>
                    <a:pt x="2358542" y="822918"/>
                  </a:cubicBezTo>
                  <a:cubicBezTo>
                    <a:pt x="2358542" y="824318"/>
                    <a:pt x="2358542" y="825717"/>
                    <a:pt x="2359009" y="826650"/>
                  </a:cubicBezTo>
                  <a:cubicBezTo>
                    <a:pt x="2361341" y="835047"/>
                    <a:pt x="2362274" y="844378"/>
                    <a:pt x="2368339" y="851375"/>
                  </a:cubicBezTo>
                  <a:cubicBezTo>
                    <a:pt x="2371138" y="854641"/>
                    <a:pt x="2372538" y="859772"/>
                    <a:pt x="2372538" y="863971"/>
                  </a:cubicBezTo>
                  <a:cubicBezTo>
                    <a:pt x="2373004" y="870502"/>
                    <a:pt x="2374870" y="876566"/>
                    <a:pt x="2378136" y="882165"/>
                  </a:cubicBezTo>
                  <a:cubicBezTo>
                    <a:pt x="2380468" y="886363"/>
                    <a:pt x="2380935" y="890562"/>
                    <a:pt x="2380935" y="895227"/>
                  </a:cubicBezTo>
                  <a:cubicBezTo>
                    <a:pt x="2380935" y="897093"/>
                    <a:pt x="2380935" y="898959"/>
                    <a:pt x="2381401" y="900825"/>
                  </a:cubicBezTo>
                  <a:cubicBezTo>
                    <a:pt x="2382334" y="905490"/>
                    <a:pt x="2384667" y="909222"/>
                    <a:pt x="2389332" y="911088"/>
                  </a:cubicBezTo>
                  <a:cubicBezTo>
                    <a:pt x="2390265" y="911554"/>
                    <a:pt x="2392597" y="910621"/>
                    <a:pt x="2392597" y="910155"/>
                  </a:cubicBezTo>
                  <a:cubicBezTo>
                    <a:pt x="2393064" y="907822"/>
                    <a:pt x="2392597" y="905023"/>
                    <a:pt x="2392597" y="902691"/>
                  </a:cubicBezTo>
                  <a:cubicBezTo>
                    <a:pt x="2392597" y="898492"/>
                    <a:pt x="2394464" y="897559"/>
                    <a:pt x="2398662" y="898026"/>
                  </a:cubicBezTo>
                  <a:cubicBezTo>
                    <a:pt x="2402861" y="898492"/>
                    <a:pt x="2405193" y="901758"/>
                    <a:pt x="2408925" y="903157"/>
                  </a:cubicBezTo>
                  <a:cubicBezTo>
                    <a:pt x="2409392" y="903624"/>
                    <a:pt x="2410325" y="903624"/>
                    <a:pt x="2410791" y="903157"/>
                  </a:cubicBezTo>
                  <a:cubicBezTo>
                    <a:pt x="2411258" y="902224"/>
                    <a:pt x="2412191" y="900825"/>
                    <a:pt x="2412191" y="899892"/>
                  </a:cubicBezTo>
                  <a:cubicBezTo>
                    <a:pt x="2411258" y="895227"/>
                    <a:pt x="2409858" y="890562"/>
                    <a:pt x="2405660" y="888696"/>
                  </a:cubicBezTo>
                  <a:cubicBezTo>
                    <a:pt x="2397262" y="884964"/>
                    <a:pt x="2395863" y="875167"/>
                    <a:pt x="2388399" y="870968"/>
                  </a:cubicBezTo>
                  <a:cubicBezTo>
                    <a:pt x="2386533" y="866303"/>
                    <a:pt x="2384200" y="861638"/>
                    <a:pt x="2382801" y="856507"/>
                  </a:cubicBezTo>
                  <a:cubicBezTo>
                    <a:pt x="2381401" y="850442"/>
                    <a:pt x="2380935" y="843911"/>
                    <a:pt x="2380002" y="837380"/>
                  </a:cubicBezTo>
                  <a:cubicBezTo>
                    <a:pt x="2379535" y="835514"/>
                    <a:pt x="2380002" y="833648"/>
                    <a:pt x="2379535" y="831782"/>
                  </a:cubicBezTo>
                  <a:cubicBezTo>
                    <a:pt x="2379535" y="829449"/>
                    <a:pt x="2381401" y="826650"/>
                    <a:pt x="2383734" y="826184"/>
                  </a:cubicBezTo>
                  <a:cubicBezTo>
                    <a:pt x="2386999" y="825717"/>
                    <a:pt x="2389798" y="825717"/>
                    <a:pt x="2393064" y="825251"/>
                  </a:cubicBezTo>
                  <a:cubicBezTo>
                    <a:pt x="2393997" y="821985"/>
                    <a:pt x="2392597" y="819186"/>
                    <a:pt x="2391198" y="816387"/>
                  </a:cubicBezTo>
                  <a:cubicBezTo>
                    <a:pt x="2379535" y="796794"/>
                    <a:pt x="2369272" y="775801"/>
                    <a:pt x="2354810" y="757607"/>
                  </a:cubicBezTo>
                  <a:cubicBezTo>
                    <a:pt x="2350145" y="752009"/>
                    <a:pt x="2346880" y="745945"/>
                    <a:pt x="2347346" y="738480"/>
                  </a:cubicBezTo>
                  <a:cubicBezTo>
                    <a:pt x="2347346" y="735215"/>
                    <a:pt x="2346880" y="731949"/>
                    <a:pt x="2345480" y="729150"/>
                  </a:cubicBezTo>
                  <a:cubicBezTo>
                    <a:pt x="2340349" y="720287"/>
                    <a:pt x="2338016" y="710024"/>
                    <a:pt x="2329153" y="703492"/>
                  </a:cubicBezTo>
                  <a:cubicBezTo>
                    <a:pt x="2325887" y="701160"/>
                    <a:pt x="2325421" y="696961"/>
                    <a:pt x="2323554" y="693696"/>
                  </a:cubicBezTo>
                  <a:cubicBezTo>
                    <a:pt x="2321688" y="690430"/>
                    <a:pt x="2317956" y="688098"/>
                    <a:pt x="2314224" y="688098"/>
                  </a:cubicBezTo>
                  <a:cubicBezTo>
                    <a:pt x="2313291" y="688098"/>
                    <a:pt x="2312358" y="689031"/>
                    <a:pt x="2311425" y="689964"/>
                  </a:cubicBezTo>
                  <a:cubicBezTo>
                    <a:pt x="2310959" y="690430"/>
                    <a:pt x="2310959" y="691363"/>
                    <a:pt x="2310959" y="691830"/>
                  </a:cubicBezTo>
                  <a:cubicBezTo>
                    <a:pt x="2311425" y="692763"/>
                    <a:pt x="2312358" y="694162"/>
                    <a:pt x="2312825" y="695095"/>
                  </a:cubicBezTo>
                  <a:cubicBezTo>
                    <a:pt x="2319356" y="702559"/>
                    <a:pt x="2318889" y="702559"/>
                    <a:pt x="2313291" y="712356"/>
                  </a:cubicBezTo>
                  <a:cubicBezTo>
                    <a:pt x="2312825" y="713289"/>
                    <a:pt x="2312358" y="714689"/>
                    <a:pt x="2312358" y="716088"/>
                  </a:cubicBezTo>
                  <a:cubicBezTo>
                    <a:pt x="2312825" y="718421"/>
                    <a:pt x="2313758" y="721220"/>
                    <a:pt x="2315157" y="723086"/>
                  </a:cubicBezTo>
                  <a:cubicBezTo>
                    <a:pt x="2319356" y="729150"/>
                    <a:pt x="2320289" y="736148"/>
                    <a:pt x="2321688" y="743145"/>
                  </a:cubicBezTo>
                  <a:cubicBezTo>
                    <a:pt x="2321688" y="744079"/>
                    <a:pt x="2320756" y="745478"/>
                    <a:pt x="2320289" y="746411"/>
                  </a:cubicBezTo>
                  <a:cubicBezTo>
                    <a:pt x="2319356" y="747811"/>
                    <a:pt x="2317023" y="745945"/>
                    <a:pt x="2316557" y="743612"/>
                  </a:cubicBezTo>
                  <a:cubicBezTo>
                    <a:pt x="2315624" y="739880"/>
                    <a:pt x="2315157" y="736148"/>
                    <a:pt x="2312358" y="732882"/>
                  </a:cubicBezTo>
                  <a:cubicBezTo>
                    <a:pt x="2310492" y="731016"/>
                    <a:pt x="2309093" y="728684"/>
                    <a:pt x="2309559" y="725885"/>
                  </a:cubicBezTo>
                  <a:cubicBezTo>
                    <a:pt x="2310026" y="719820"/>
                    <a:pt x="2306760" y="716088"/>
                    <a:pt x="2302562" y="713289"/>
                  </a:cubicBezTo>
                  <a:cubicBezTo>
                    <a:pt x="2295098" y="708624"/>
                    <a:pt x="2286700" y="704892"/>
                    <a:pt x="2279703" y="698827"/>
                  </a:cubicBezTo>
                  <a:cubicBezTo>
                    <a:pt x="2278303" y="697894"/>
                    <a:pt x="2275971" y="697428"/>
                    <a:pt x="2274105" y="697428"/>
                  </a:cubicBezTo>
                  <a:cubicBezTo>
                    <a:pt x="2270839" y="697428"/>
                    <a:pt x="2267574" y="698361"/>
                    <a:pt x="2264308" y="698361"/>
                  </a:cubicBezTo>
                  <a:cubicBezTo>
                    <a:pt x="2260576" y="698361"/>
                    <a:pt x="2258243" y="699760"/>
                    <a:pt x="2257777" y="703492"/>
                  </a:cubicBezTo>
                  <a:cubicBezTo>
                    <a:pt x="2256844" y="707691"/>
                    <a:pt x="2255445" y="712356"/>
                    <a:pt x="2251712" y="715155"/>
                  </a:cubicBezTo>
                  <a:cubicBezTo>
                    <a:pt x="2251246" y="715622"/>
                    <a:pt x="2249846" y="715155"/>
                    <a:pt x="2249846" y="715155"/>
                  </a:cubicBezTo>
                  <a:cubicBezTo>
                    <a:pt x="2247047" y="710024"/>
                    <a:pt x="2244715" y="704892"/>
                    <a:pt x="2242382" y="699760"/>
                  </a:cubicBezTo>
                  <a:cubicBezTo>
                    <a:pt x="2241916" y="699294"/>
                    <a:pt x="2241449" y="698361"/>
                    <a:pt x="2240983" y="698361"/>
                  </a:cubicBezTo>
                  <a:cubicBezTo>
                    <a:pt x="2240050" y="698827"/>
                    <a:pt x="2238650" y="699760"/>
                    <a:pt x="2238184" y="700693"/>
                  </a:cubicBezTo>
                  <a:cubicBezTo>
                    <a:pt x="2235851" y="702559"/>
                    <a:pt x="2236318" y="705358"/>
                    <a:pt x="2237251" y="707691"/>
                  </a:cubicBezTo>
                  <a:cubicBezTo>
                    <a:pt x="2237251" y="708624"/>
                    <a:pt x="2236784" y="710024"/>
                    <a:pt x="2235851" y="710957"/>
                  </a:cubicBezTo>
                  <a:cubicBezTo>
                    <a:pt x="2234918" y="711890"/>
                    <a:pt x="2233519" y="710957"/>
                    <a:pt x="2233052" y="709557"/>
                  </a:cubicBezTo>
                  <a:cubicBezTo>
                    <a:pt x="2231186" y="704892"/>
                    <a:pt x="2229320" y="699760"/>
                    <a:pt x="2227454" y="695095"/>
                  </a:cubicBezTo>
                  <a:cubicBezTo>
                    <a:pt x="2225588" y="690897"/>
                    <a:pt x="2223255" y="689964"/>
                    <a:pt x="2218124" y="691363"/>
                  </a:cubicBezTo>
                  <a:cubicBezTo>
                    <a:pt x="2216258" y="691830"/>
                    <a:pt x="2214392" y="692763"/>
                    <a:pt x="2212526" y="693229"/>
                  </a:cubicBezTo>
                  <a:cubicBezTo>
                    <a:pt x="2210660" y="693696"/>
                    <a:pt x="2208794" y="693229"/>
                    <a:pt x="2206928" y="693229"/>
                  </a:cubicBezTo>
                  <a:cubicBezTo>
                    <a:pt x="2203662" y="692763"/>
                    <a:pt x="2200863" y="689497"/>
                    <a:pt x="2201796" y="686698"/>
                  </a:cubicBezTo>
                  <a:cubicBezTo>
                    <a:pt x="2202263" y="684832"/>
                    <a:pt x="2203196" y="682966"/>
                    <a:pt x="2204129" y="681567"/>
                  </a:cubicBezTo>
                  <a:cubicBezTo>
                    <a:pt x="2206928" y="675968"/>
                    <a:pt x="2210193" y="670370"/>
                    <a:pt x="2213459" y="664772"/>
                  </a:cubicBezTo>
                  <a:cubicBezTo>
                    <a:pt x="2216724" y="658708"/>
                    <a:pt x="2220457" y="652177"/>
                    <a:pt x="2220923" y="645179"/>
                  </a:cubicBezTo>
                  <a:cubicBezTo>
                    <a:pt x="2222322" y="632117"/>
                    <a:pt x="2226521" y="620454"/>
                    <a:pt x="2232119" y="608325"/>
                  </a:cubicBezTo>
                  <a:cubicBezTo>
                    <a:pt x="2235851" y="600394"/>
                    <a:pt x="2239117" y="591997"/>
                    <a:pt x="2237251" y="582201"/>
                  </a:cubicBezTo>
                  <a:cubicBezTo>
                    <a:pt x="2236318" y="578469"/>
                    <a:pt x="2237717" y="574270"/>
                    <a:pt x="2239583" y="571004"/>
                  </a:cubicBezTo>
                  <a:cubicBezTo>
                    <a:pt x="2243315" y="565873"/>
                    <a:pt x="2244248" y="560741"/>
                    <a:pt x="2241916" y="554677"/>
                  </a:cubicBezTo>
                  <a:cubicBezTo>
                    <a:pt x="2240983" y="552344"/>
                    <a:pt x="2241916" y="549545"/>
                    <a:pt x="2243315" y="547213"/>
                  </a:cubicBezTo>
                  <a:cubicBezTo>
                    <a:pt x="2246581" y="542081"/>
                    <a:pt x="2250313" y="538816"/>
                    <a:pt x="2256844" y="537416"/>
                  </a:cubicBezTo>
                  <a:cubicBezTo>
                    <a:pt x="2264308" y="536016"/>
                    <a:pt x="2271306" y="532284"/>
                    <a:pt x="2278770" y="529952"/>
                  </a:cubicBezTo>
                  <a:cubicBezTo>
                    <a:pt x="2282035" y="529019"/>
                    <a:pt x="2285301" y="529019"/>
                    <a:pt x="2288100" y="530885"/>
                  </a:cubicBezTo>
                  <a:cubicBezTo>
                    <a:pt x="2291365" y="532751"/>
                    <a:pt x="2294631" y="532284"/>
                    <a:pt x="2296030" y="529019"/>
                  </a:cubicBezTo>
                  <a:cubicBezTo>
                    <a:pt x="2298363" y="524354"/>
                    <a:pt x="2303028" y="522488"/>
                    <a:pt x="2307227" y="523421"/>
                  </a:cubicBezTo>
                  <a:cubicBezTo>
                    <a:pt x="2314691" y="524820"/>
                    <a:pt x="2320756" y="520622"/>
                    <a:pt x="2327753" y="520622"/>
                  </a:cubicBezTo>
                  <a:cubicBezTo>
                    <a:pt x="2328686" y="520622"/>
                    <a:pt x="2330086" y="519222"/>
                    <a:pt x="2330552" y="518289"/>
                  </a:cubicBezTo>
                  <a:cubicBezTo>
                    <a:pt x="2331485" y="515024"/>
                    <a:pt x="2331952" y="512225"/>
                    <a:pt x="2332885" y="508959"/>
                  </a:cubicBezTo>
                  <a:cubicBezTo>
                    <a:pt x="2333818" y="505693"/>
                    <a:pt x="2337083" y="503827"/>
                    <a:pt x="2340349" y="503827"/>
                  </a:cubicBezTo>
                  <a:cubicBezTo>
                    <a:pt x="2349212" y="504760"/>
                    <a:pt x="2358076" y="505693"/>
                    <a:pt x="2366940" y="506626"/>
                  </a:cubicBezTo>
                  <a:cubicBezTo>
                    <a:pt x="2368806" y="506626"/>
                    <a:pt x="2370672" y="508026"/>
                    <a:pt x="2372071" y="509426"/>
                  </a:cubicBezTo>
                  <a:cubicBezTo>
                    <a:pt x="2373004" y="509892"/>
                    <a:pt x="2373471" y="511758"/>
                    <a:pt x="2373004" y="512691"/>
                  </a:cubicBezTo>
                  <a:cubicBezTo>
                    <a:pt x="2373004" y="514091"/>
                    <a:pt x="2371605" y="514557"/>
                    <a:pt x="2371138" y="515957"/>
                  </a:cubicBezTo>
                  <a:cubicBezTo>
                    <a:pt x="2369739" y="518756"/>
                    <a:pt x="2370205" y="520622"/>
                    <a:pt x="2372538" y="522954"/>
                  </a:cubicBezTo>
                  <a:cubicBezTo>
                    <a:pt x="2374404" y="524820"/>
                    <a:pt x="2377203" y="526220"/>
                    <a:pt x="2379535" y="524820"/>
                  </a:cubicBezTo>
                  <a:cubicBezTo>
                    <a:pt x="2386066" y="520622"/>
                    <a:pt x="2393530" y="518756"/>
                    <a:pt x="2398196" y="511758"/>
                  </a:cubicBezTo>
                  <a:cubicBezTo>
                    <a:pt x="2399595" y="509426"/>
                    <a:pt x="2401928" y="508959"/>
                    <a:pt x="2404727" y="509892"/>
                  </a:cubicBezTo>
                  <a:cubicBezTo>
                    <a:pt x="2407526" y="510825"/>
                    <a:pt x="2409858" y="509892"/>
                    <a:pt x="2411724" y="508026"/>
                  </a:cubicBezTo>
                  <a:cubicBezTo>
                    <a:pt x="2414057" y="505227"/>
                    <a:pt x="2418722" y="503827"/>
                    <a:pt x="2417789" y="499162"/>
                  </a:cubicBezTo>
                  <a:cubicBezTo>
                    <a:pt x="2416856" y="494497"/>
                    <a:pt x="2412191" y="494497"/>
                    <a:pt x="2408459" y="494031"/>
                  </a:cubicBezTo>
                  <a:cubicBezTo>
                    <a:pt x="2407992" y="494031"/>
                    <a:pt x="2407059" y="494031"/>
                    <a:pt x="2406593" y="493564"/>
                  </a:cubicBezTo>
                  <a:cubicBezTo>
                    <a:pt x="2404727" y="493098"/>
                    <a:pt x="2402861" y="492165"/>
                    <a:pt x="2402394" y="490299"/>
                  </a:cubicBezTo>
                  <a:cubicBezTo>
                    <a:pt x="2399595" y="483301"/>
                    <a:pt x="2399129" y="476770"/>
                    <a:pt x="2401928" y="469772"/>
                  </a:cubicBezTo>
                  <a:cubicBezTo>
                    <a:pt x="2402394" y="468373"/>
                    <a:pt x="2402394" y="467440"/>
                    <a:pt x="2403327" y="466040"/>
                  </a:cubicBezTo>
                  <a:cubicBezTo>
                    <a:pt x="2406126" y="460909"/>
                    <a:pt x="2406126" y="455311"/>
                    <a:pt x="2406126" y="449246"/>
                  </a:cubicBezTo>
                  <a:cubicBezTo>
                    <a:pt x="2405660" y="441782"/>
                    <a:pt x="2406593" y="433851"/>
                    <a:pt x="2405660" y="426387"/>
                  </a:cubicBezTo>
                  <a:cubicBezTo>
                    <a:pt x="2405193" y="420789"/>
                    <a:pt x="2407992" y="416591"/>
                    <a:pt x="2413590" y="414258"/>
                  </a:cubicBezTo>
                  <a:cubicBezTo>
                    <a:pt x="2417789" y="412392"/>
                    <a:pt x="2422454" y="411459"/>
                    <a:pt x="2426186" y="409127"/>
                  </a:cubicBezTo>
                  <a:cubicBezTo>
                    <a:pt x="2430385" y="406794"/>
                    <a:pt x="2434583" y="406327"/>
                    <a:pt x="2439248" y="407727"/>
                  </a:cubicBezTo>
                  <a:cubicBezTo>
                    <a:pt x="2442047" y="408660"/>
                    <a:pt x="2443913" y="406794"/>
                    <a:pt x="2446246" y="405394"/>
                  </a:cubicBezTo>
                  <a:cubicBezTo>
                    <a:pt x="2448578" y="403995"/>
                    <a:pt x="2450444" y="404928"/>
                    <a:pt x="2450911" y="406794"/>
                  </a:cubicBezTo>
                  <a:cubicBezTo>
                    <a:pt x="2451377" y="411459"/>
                    <a:pt x="2452310" y="415658"/>
                    <a:pt x="2452310" y="420323"/>
                  </a:cubicBezTo>
                  <a:cubicBezTo>
                    <a:pt x="2452777" y="424521"/>
                    <a:pt x="2455109" y="427320"/>
                    <a:pt x="2458375" y="429653"/>
                  </a:cubicBezTo>
                  <a:cubicBezTo>
                    <a:pt x="2462107" y="431985"/>
                    <a:pt x="2466305" y="433385"/>
                    <a:pt x="2469571" y="436184"/>
                  </a:cubicBezTo>
                  <a:cubicBezTo>
                    <a:pt x="2470038" y="436650"/>
                    <a:pt x="2472370" y="435717"/>
                    <a:pt x="2472837" y="435251"/>
                  </a:cubicBezTo>
                  <a:cubicBezTo>
                    <a:pt x="2474236" y="433851"/>
                    <a:pt x="2475169" y="431985"/>
                    <a:pt x="2475636" y="430586"/>
                  </a:cubicBezTo>
                  <a:cubicBezTo>
                    <a:pt x="2477035" y="423122"/>
                    <a:pt x="2478901" y="415658"/>
                    <a:pt x="2479368" y="407727"/>
                  </a:cubicBezTo>
                  <a:cubicBezTo>
                    <a:pt x="2479834" y="402595"/>
                    <a:pt x="2482633" y="399796"/>
                    <a:pt x="2487298" y="398397"/>
                  </a:cubicBezTo>
                  <a:cubicBezTo>
                    <a:pt x="2490097" y="397464"/>
                    <a:pt x="2490097" y="394665"/>
                    <a:pt x="2490564" y="391866"/>
                  </a:cubicBezTo>
                  <a:cubicBezTo>
                    <a:pt x="2490097" y="391866"/>
                    <a:pt x="2489631" y="391399"/>
                    <a:pt x="2489631" y="391399"/>
                  </a:cubicBezTo>
                  <a:cubicBezTo>
                    <a:pt x="2480767" y="384402"/>
                    <a:pt x="2478435" y="374605"/>
                    <a:pt x="2476569" y="364342"/>
                  </a:cubicBezTo>
                  <a:cubicBezTo>
                    <a:pt x="2476569" y="363875"/>
                    <a:pt x="2477035" y="362942"/>
                    <a:pt x="2477035" y="362476"/>
                  </a:cubicBezTo>
                  <a:cubicBezTo>
                    <a:pt x="2479368" y="358277"/>
                    <a:pt x="2485899" y="356411"/>
                    <a:pt x="2490564" y="358277"/>
                  </a:cubicBezTo>
                  <a:cubicBezTo>
                    <a:pt x="2491963" y="358744"/>
                    <a:pt x="2493363" y="361543"/>
                    <a:pt x="2492430" y="362942"/>
                  </a:cubicBezTo>
                  <a:cubicBezTo>
                    <a:pt x="2489164" y="368540"/>
                    <a:pt x="2490097" y="374139"/>
                    <a:pt x="2492896" y="379270"/>
                  </a:cubicBezTo>
                  <a:cubicBezTo>
                    <a:pt x="2496628" y="385801"/>
                    <a:pt x="2501293" y="392332"/>
                    <a:pt x="2500361" y="400729"/>
                  </a:cubicBezTo>
                  <a:cubicBezTo>
                    <a:pt x="2500361" y="401662"/>
                    <a:pt x="2501293" y="403062"/>
                    <a:pt x="2502227" y="403995"/>
                  </a:cubicBezTo>
                  <a:cubicBezTo>
                    <a:pt x="2506892" y="409593"/>
                    <a:pt x="2504093" y="416591"/>
                    <a:pt x="2506892" y="422189"/>
                  </a:cubicBezTo>
                  <a:cubicBezTo>
                    <a:pt x="2505959" y="426854"/>
                    <a:pt x="2502227" y="429653"/>
                    <a:pt x="2499428" y="433385"/>
                  </a:cubicBezTo>
                  <a:cubicBezTo>
                    <a:pt x="2498961" y="433851"/>
                    <a:pt x="2498495" y="434318"/>
                    <a:pt x="2498028" y="434784"/>
                  </a:cubicBezTo>
                  <a:cubicBezTo>
                    <a:pt x="2495696" y="438050"/>
                    <a:pt x="2494296" y="441316"/>
                    <a:pt x="2494763" y="445514"/>
                  </a:cubicBezTo>
                  <a:cubicBezTo>
                    <a:pt x="2495229" y="455777"/>
                    <a:pt x="2495696" y="466040"/>
                    <a:pt x="2491497" y="475837"/>
                  </a:cubicBezTo>
                  <a:cubicBezTo>
                    <a:pt x="2490564" y="478170"/>
                    <a:pt x="2490564" y="480969"/>
                    <a:pt x="2490564" y="483301"/>
                  </a:cubicBezTo>
                  <a:cubicBezTo>
                    <a:pt x="2490564" y="493098"/>
                    <a:pt x="2489631" y="502428"/>
                    <a:pt x="2490097" y="512225"/>
                  </a:cubicBezTo>
                  <a:cubicBezTo>
                    <a:pt x="2490564" y="520155"/>
                    <a:pt x="2489631" y="527619"/>
                    <a:pt x="2484033" y="533684"/>
                  </a:cubicBezTo>
                  <a:cubicBezTo>
                    <a:pt x="2482633" y="535083"/>
                    <a:pt x="2482633" y="537416"/>
                    <a:pt x="2481234" y="538816"/>
                  </a:cubicBezTo>
                  <a:cubicBezTo>
                    <a:pt x="2480301" y="540215"/>
                    <a:pt x="2478435" y="541615"/>
                    <a:pt x="2477035" y="542547"/>
                  </a:cubicBezTo>
                  <a:cubicBezTo>
                    <a:pt x="2471904" y="546746"/>
                    <a:pt x="2471437" y="546746"/>
                    <a:pt x="2474703" y="550945"/>
                  </a:cubicBezTo>
                  <a:cubicBezTo>
                    <a:pt x="2478901" y="556076"/>
                    <a:pt x="2479368" y="561208"/>
                    <a:pt x="2477968" y="567272"/>
                  </a:cubicBezTo>
                  <a:cubicBezTo>
                    <a:pt x="2477502" y="570538"/>
                    <a:pt x="2476102" y="573337"/>
                    <a:pt x="2475169" y="576603"/>
                  </a:cubicBezTo>
                  <a:cubicBezTo>
                    <a:pt x="2473770" y="580801"/>
                    <a:pt x="2473303" y="585466"/>
                    <a:pt x="2474236" y="589665"/>
                  </a:cubicBezTo>
                  <a:cubicBezTo>
                    <a:pt x="2475169" y="597595"/>
                    <a:pt x="2478901" y="604126"/>
                    <a:pt x="2480767" y="611591"/>
                  </a:cubicBezTo>
                  <a:cubicBezTo>
                    <a:pt x="2487765" y="636315"/>
                    <a:pt x="2501760" y="656842"/>
                    <a:pt x="2515289" y="677834"/>
                  </a:cubicBezTo>
                  <a:cubicBezTo>
                    <a:pt x="2519021" y="683899"/>
                    <a:pt x="2523219" y="689497"/>
                    <a:pt x="2526951" y="695562"/>
                  </a:cubicBezTo>
                  <a:cubicBezTo>
                    <a:pt x="2529284" y="699294"/>
                    <a:pt x="2531150" y="703959"/>
                    <a:pt x="2534416" y="706758"/>
                  </a:cubicBezTo>
                  <a:cubicBezTo>
                    <a:pt x="2539081" y="710490"/>
                    <a:pt x="2541880" y="715622"/>
                    <a:pt x="2544212" y="720753"/>
                  </a:cubicBezTo>
                  <a:cubicBezTo>
                    <a:pt x="2546545" y="725885"/>
                    <a:pt x="2548411" y="731483"/>
                    <a:pt x="2550743" y="736614"/>
                  </a:cubicBezTo>
                  <a:cubicBezTo>
                    <a:pt x="2553076" y="742679"/>
                    <a:pt x="2558207" y="744545"/>
                    <a:pt x="2563339" y="747811"/>
                  </a:cubicBezTo>
                  <a:cubicBezTo>
                    <a:pt x="2563806" y="747811"/>
                    <a:pt x="2564739" y="747344"/>
                    <a:pt x="2565205" y="747344"/>
                  </a:cubicBezTo>
                  <a:cubicBezTo>
                    <a:pt x="2568937" y="744545"/>
                    <a:pt x="2569404" y="739413"/>
                    <a:pt x="2571270" y="735681"/>
                  </a:cubicBezTo>
                  <a:cubicBezTo>
                    <a:pt x="2576868" y="725418"/>
                    <a:pt x="2576868" y="715155"/>
                    <a:pt x="2572669" y="703959"/>
                  </a:cubicBezTo>
                  <a:cubicBezTo>
                    <a:pt x="2568471" y="692296"/>
                    <a:pt x="2567071" y="689031"/>
                    <a:pt x="2580133" y="682500"/>
                  </a:cubicBezTo>
                  <a:cubicBezTo>
                    <a:pt x="2580600" y="682033"/>
                    <a:pt x="2581066" y="682033"/>
                    <a:pt x="2581533" y="681567"/>
                  </a:cubicBezTo>
                  <a:cubicBezTo>
                    <a:pt x="2583399" y="680167"/>
                    <a:pt x="2583865" y="678768"/>
                    <a:pt x="2582466" y="676901"/>
                  </a:cubicBezTo>
                  <a:cubicBezTo>
                    <a:pt x="2580600" y="674102"/>
                    <a:pt x="2578734" y="671770"/>
                    <a:pt x="2577334" y="668971"/>
                  </a:cubicBezTo>
                  <a:cubicBezTo>
                    <a:pt x="2576401" y="666638"/>
                    <a:pt x="2575002" y="664306"/>
                    <a:pt x="2575002" y="661507"/>
                  </a:cubicBezTo>
                  <a:cubicBezTo>
                    <a:pt x="2575002" y="655909"/>
                    <a:pt x="2575002" y="649844"/>
                    <a:pt x="2575935" y="644246"/>
                  </a:cubicBezTo>
                  <a:cubicBezTo>
                    <a:pt x="2576401" y="640047"/>
                    <a:pt x="2579200" y="637248"/>
                    <a:pt x="2582932" y="635849"/>
                  </a:cubicBezTo>
                  <a:cubicBezTo>
                    <a:pt x="2585731" y="634449"/>
                    <a:pt x="2588997" y="633516"/>
                    <a:pt x="2591330" y="631650"/>
                  </a:cubicBezTo>
                  <a:cubicBezTo>
                    <a:pt x="2593662" y="630251"/>
                    <a:pt x="2594595" y="625586"/>
                    <a:pt x="2592729" y="623253"/>
                  </a:cubicBezTo>
                  <a:cubicBezTo>
                    <a:pt x="2589930" y="619521"/>
                    <a:pt x="2587131" y="616256"/>
                    <a:pt x="2583865" y="612990"/>
                  </a:cubicBezTo>
                  <a:cubicBezTo>
                    <a:pt x="2575468" y="604593"/>
                    <a:pt x="2573136" y="594330"/>
                    <a:pt x="2575002" y="582667"/>
                  </a:cubicBezTo>
                  <a:cubicBezTo>
                    <a:pt x="2575468" y="580801"/>
                    <a:pt x="2577334" y="579402"/>
                    <a:pt x="2578734" y="579402"/>
                  </a:cubicBezTo>
                  <a:cubicBezTo>
                    <a:pt x="2580133" y="579402"/>
                    <a:pt x="2581066" y="579868"/>
                    <a:pt x="2582466" y="580335"/>
                  </a:cubicBezTo>
                  <a:cubicBezTo>
                    <a:pt x="2586198" y="580335"/>
                    <a:pt x="2589930" y="575670"/>
                    <a:pt x="2588064" y="572404"/>
                  </a:cubicBezTo>
                  <a:cubicBezTo>
                    <a:pt x="2585731" y="568205"/>
                    <a:pt x="2581999" y="564007"/>
                    <a:pt x="2580133" y="559342"/>
                  </a:cubicBezTo>
                  <a:cubicBezTo>
                    <a:pt x="2578267" y="555143"/>
                    <a:pt x="2575468" y="553744"/>
                    <a:pt x="2571270" y="554210"/>
                  </a:cubicBezTo>
                  <a:cubicBezTo>
                    <a:pt x="2570337" y="554210"/>
                    <a:pt x="2568471" y="553277"/>
                    <a:pt x="2568471" y="552811"/>
                  </a:cubicBezTo>
                  <a:cubicBezTo>
                    <a:pt x="2566138" y="547679"/>
                    <a:pt x="2562872" y="542547"/>
                    <a:pt x="2565672" y="536483"/>
                  </a:cubicBezTo>
                  <a:cubicBezTo>
                    <a:pt x="2566604" y="535083"/>
                    <a:pt x="2566138" y="532751"/>
                    <a:pt x="2566138" y="530885"/>
                  </a:cubicBezTo>
                  <a:cubicBezTo>
                    <a:pt x="2565672" y="529019"/>
                    <a:pt x="2565205" y="527153"/>
                    <a:pt x="2563806" y="525753"/>
                  </a:cubicBezTo>
                  <a:cubicBezTo>
                    <a:pt x="2561007" y="522488"/>
                    <a:pt x="2557274" y="521555"/>
                    <a:pt x="2553542" y="521088"/>
                  </a:cubicBezTo>
                  <a:cubicBezTo>
                    <a:pt x="2552609" y="521088"/>
                    <a:pt x="2551210" y="522021"/>
                    <a:pt x="2550277" y="522488"/>
                  </a:cubicBezTo>
                  <a:cubicBezTo>
                    <a:pt x="2549344" y="523887"/>
                    <a:pt x="2548411" y="525287"/>
                    <a:pt x="2547478" y="526686"/>
                  </a:cubicBezTo>
                  <a:cubicBezTo>
                    <a:pt x="2547478" y="526686"/>
                    <a:pt x="2547478" y="526686"/>
                    <a:pt x="2547478" y="526686"/>
                  </a:cubicBezTo>
                  <a:cubicBezTo>
                    <a:pt x="2547478" y="527153"/>
                    <a:pt x="2547478" y="527153"/>
                    <a:pt x="2547944" y="527153"/>
                  </a:cubicBezTo>
                  <a:cubicBezTo>
                    <a:pt x="2548411" y="527153"/>
                    <a:pt x="2548877" y="527153"/>
                    <a:pt x="2548877" y="527153"/>
                  </a:cubicBezTo>
                  <a:cubicBezTo>
                    <a:pt x="2548877" y="528086"/>
                    <a:pt x="2548411" y="527619"/>
                    <a:pt x="2547944" y="527153"/>
                  </a:cubicBezTo>
                  <a:cubicBezTo>
                    <a:pt x="2547478" y="527153"/>
                    <a:pt x="2547478" y="527153"/>
                    <a:pt x="2547011" y="527153"/>
                  </a:cubicBezTo>
                  <a:cubicBezTo>
                    <a:pt x="2547011" y="527153"/>
                    <a:pt x="2547011" y="526686"/>
                    <a:pt x="2547478" y="526686"/>
                  </a:cubicBezTo>
                  <a:cubicBezTo>
                    <a:pt x="2543746" y="524820"/>
                    <a:pt x="2541413" y="522021"/>
                    <a:pt x="2540014" y="518756"/>
                  </a:cubicBezTo>
                  <a:cubicBezTo>
                    <a:pt x="2537215" y="512225"/>
                    <a:pt x="2536281" y="505227"/>
                    <a:pt x="2536748" y="497763"/>
                  </a:cubicBezTo>
                  <a:cubicBezTo>
                    <a:pt x="2537215" y="486567"/>
                    <a:pt x="2536748" y="475837"/>
                    <a:pt x="2530217" y="466507"/>
                  </a:cubicBezTo>
                  <a:cubicBezTo>
                    <a:pt x="2529751" y="465574"/>
                    <a:pt x="2529284" y="464174"/>
                    <a:pt x="2529284" y="462775"/>
                  </a:cubicBezTo>
                  <a:cubicBezTo>
                    <a:pt x="2527418" y="455777"/>
                    <a:pt x="2530684" y="450179"/>
                    <a:pt x="2538148" y="448313"/>
                  </a:cubicBezTo>
                  <a:cubicBezTo>
                    <a:pt x="2539547" y="447847"/>
                    <a:pt x="2540480" y="448780"/>
                    <a:pt x="2541880" y="448313"/>
                  </a:cubicBezTo>
                  <a:cubicBezTo>
                    <a:pt x="2545612" y="447847"/>
                    <a:pt x="2546545" y="447380"/>
                    <a:pt x="2547011" y="444115"/>
                  </a:cubicBezTo>
                  <a:cubicBezTo>
                    <a:pt x="2547478" y="440849"/>
                    <a:pt x="2547944" y="438050"/>
                    <a:pt x="2550277" y="435251"/>
                  </a:cubicBezTo>
                  <a:cubicBezTo>
                    <a:pt x="2551676" y="433851"/>
                    <a:pt x="2554009" y="433385"/>
                    <a:pt x="2554942" y="435251"/>
                  </a:cubicBezTo>
                  <a:cubicBezTo>
                    <a:pt x="2556342" y="438050"/>
                    <a:pt x="2557741" y="440849"/>
                    <a:pt x="2559607" y="443648"/>
                  </a:cubicBezTo>
                  <a:cubicBezTo>
                    <a:pt x="2560074" y="444581"/>
                    <a:pt x="2561939" y="444581"/>
                    <a:pt x="2562872" y="444581"/>
                  </a:cubicBezTo>
                  <a:cubicBezTo>
                    <a:pt x="2563806" y="444115"/>
                    <a:pt x="2565205" y="443182"/>
                    <a:pt x="2565672" y="442249"/>
                  </a:cubicBezTo>
                  <a:cubicBezTo>
                    <a:pt x="2566604" y="438983"/>
                    <a:pt x="2567071" y="436184"/>
                    <a:pt x="2567538" y="432918"/>
                  </a:cubicBezTo>
                  <a:cubicBezTo>
                    <a:pt x="2568471" y="428253"/>
                    <a:pt x="2570803" y="424521"/>
                    <a:pt x="2573602" y="421256"/>
                  </a:cubicBezTo>
                  <a:cubicBezTo>
                    <a:pt x="2577334" y="416591"/>
                    <a:pt x="2583399" y="414725"/>
                    <a:pt x="2588997" y="413792"/>
                  </a:cubicBezTo>
                  <a:cubicBezTo>
                    <a:pt x="2593195" y="412859"/>
                    <a:pt x="2596461" y="415658"/>
                    <a:pt x="2599260" y="417990"/>
                  </a:cubicBezTo>
                  <a:cubicBezTo>
                    <a:pt x="2602526" y="420323"/>
                    <a:pt x="2605325" y="422655"/>
                    <a:pt x="2608590" y="424988"/>
                  </a:cubicBezTo>
                  <a:cubicBezTo>
                    <a:pt x="2609523" y="425921"/>
                    <a:pt x="2610456" y="426854"/>
                    <a:pt x="2611856" y="426854"/>
                  </a:cubicBezTo>
                  <a:cubicBezTo>
                    <a:pt x="2613722" y="427320"/>
                    <a:pt x="2615588" y="427787"/>
                    <a:pt x="2617454" y="427787"/>
                  </a:cubicBezTo>
                  <a:cubicBezTo>
                    <a:pt x="2619320" y="427787"/>
                    <a:pt x="2621186" y="425921"/>
                    <a:pt x="2621186" y="424055"/>
                  </a:cubicBezTo>
                  <a:cubicBezTo>
                    <a:pt x="2621186" y="419390"/>
                    <a:pt x="2617454" y="415658"/>
                    <a:pt x="2618854" y="410993"/>
                  </a:cubicBezTo>
                  <a:cubicBezTo>
                    <a:pt x="2619786" y="406794"/>
                    <a:pt x="2620719" y="402129"/>
                    <a:pt x="2621652" y="397930"/>
                  </a:cubicBezTo>
                  <a:cubicBezTo>
                    <a:pt x="2623519" y="391866"/>
                    <a:pt x="2624451" y="385335"/>
                    <a:pt x="2624918" y="379270"/>
                  </a:cubicBezTo>
                  <a:cubicBezTo>
                    <a:pt x="2625851" y="369473"/>
                    <a:pt x="2628184" y="360610"/>
                    <a:pt x="2633782" y="352213"/>
                  </a:cubicBezTo>
                  <a:cubicBezTo>
                    <a:pt x="2637047" y="347548"/>
                    <a:pt x="2638913" y="341950"/>
                    <a:pt x="2641246" y="336818"/>
                  </a:cubicBezTo>
                  <a:cubicBezTo>
                    <a:pt x="2644511" y="328421"/>
                    <a:pt x="2650109" y="321423"/>
                    <a:pt x="2656640" y="315359"/>
                  </a:cubicBezTo>
                  <a:cubicBezTo>
                    <a:pt x="2658973" y="313026"/>
                    <a:pt x="2662238" y="312093"/>
                    <a:pt x="2665504" y="312093"/>
                  </a:cubicBezTo>
                  <a:cubicBezTo>
                    <a:pt x="2670169" y="312093"/>
                    <a:pt x="2674367" y="312560"/>
                    <a:pt x="2679032" y="312560"/>
                  </a:cubicBezTo>
                  <a:cubicBezTo>
                    <a:pt x="2680899" y="312560"/>
                    <a:pt x="2682765" y="312560"/>
                    <a:pt x="2684631" y="311627"/>
                  </a:cubicBezTo>
                  <a:cubicBezTo>
                    <a:pt x="2685564" y="311160"/>
                    <a:pt x="2686963" y="309761"/>
                    <a:pt x="2686963" y="308828"/>
                  </a:cubicBezTo>
                  <a:cubicBezTo>
                    <a:pt x="2687430" y="300430"/>
                    <a:pt x="2687896" y="292033"/>
                    <a:pt x="2679966" y="285969"/>
                  </a:cubicBezTo>
                  <a:cubicBezTo>
                    <a:pt x="2678100" y="284569"/>
                    <a:pt x="2677167" y="281770"/>
                    <a:pt x="2675767" y="279438"/>
                  </a:cubicBezTo>
                  <a:cubicBezTo>
                    <a:pt x="2674834" y="278038"/>
                    <a:pt x="2673435" y="275706"/>
                    <a:pt x="2672035" y="275239"/>
                  </a:cubicBezTo>
                  <a:cubicBezTo>
                    <a:pt x="2665037" y="272907"/>
                    <a:pt x="2659439" y="266375"/>
                    <a:pt x="2651975" y="264976"/>
                  </a:cubicBezTo>
                  <a:cubicBezTo>
                    <a:pt x="2651975" y="264976"/>
                    <a:pt x="2651975" y="265442"/>
                    <a:pt x="2651975" y="265442"/>
                  </a:cubicBezTo>
                  <a:lnTo>
                    <a:pt x="2650576" y="265909"/>
                  </a:lnTo>
                  <a:lnTo>
                    <a:pt x="2651509" y="264976"/>
                  </a:lnTo>
                  <a:cubicBezTo>
                    <a:pt x="2651509" y="264976"/>
                    <a:pt x="2651975" y="264976"/>
                    <a:pt x="2651975" y="264976"/>
                  </a:cubicBezTo>
                  <a:cubicBezTo>
                    <a:pt x="2651509" y="262643"/>
                    <a:pt x="2650576" y="260311"/>
                    <a:pt x="2650109" y="257978"/>
                  </a:cubicBezTo>
                  <a:cubicBezTo>
                    <a:pt x="2648710" y="253313"/>
                    <a:pt x="2645911" y="250048"/>
                    <a:pt x="2640313" y="250514"/>
                  </a:cubicBezTo>
                  <a:cubicBezTo>
                    <a:pt x="2638913" y="250514"/>
                    <a:pt x="2637514" y="250514"/>
                    <a:pt x="2637047" y="249115"/>
                  </a:cubicBezTo>
                  <a:cubicBezTo>
                    <a:pt x="2636580" y="248182"/>
                    <a:pt x="2636114" y="246782"/>
                    <a:pt x="2635648" y="245383"/>
                  </a:cubicBezTo>
                  <a:cubicBezTo>
                    <a:pt x="2632849" y="239785"/>
                    <a:pt x="2630983" y="238385"/>
                    <a:pt x="2625384" y="239318"/>
                  </a:cubicBezTo>
                  <a:cubicBezTo>
                    <a:pt x="2619320" y="240718"/>
                    <a:pt x="2616054" y="237452"/>
                    <a:pt x="2612322" y="233253"/>
                  </a:cubicBezTo>
                  <a:cubicBezTo>
                    <a:pt x="2610923" y="231854"/>
                    <a:pt x="2611856" y="229055"/>
                    <a:pt x="2613255" y="228122"/>
                  </a:cubicBezTo>
                  <a:cubicBezTo>
                    <a:pt x="2615588" y="227189"/>
                    <a:pt x="2617920" y="226722"/>
                    <a:pt x="2620719" y="225789"/>
                  </a:cubicBezTo>
                  <a:cubicBezTo>
                    <a:pt x="2627717" y="223923"/>
                    <a:pt x="2631449" y="218325"/>
                    <a:pt x="2631915" y="211794"/>
                  </a:cubicBezTo>
                  <a:cubicBezTo>
                    <a:pt x="2632382" y="204330"/>
                    <a:pt x="2632382" y="196399"/>
                    <a:pt x="2632382" y="188935"/>
                  </a:cubicBezTo>
                  <a:cubicBezTo>
                    <a:pt x="2632382" y="186603"/>
                    <a:pt x="2631449" y="183804"/>
                    <a:pt x="2630516" y="181471"/>
                  </a:cubicBezTo>
                  <a:cubicBezTo>
                    <a:pt x="2629116" y="178672"/>
                    <a:pt x="2627250" y="175873"/>
                    <a:pt x="2625851" y="173074"/>
                  </a:cubicBezTo>
                  <a:cubicBezTo>
                    <a:pt x="2623985" y="168409"/>
                    <a:pt x="2621186" y="165610"/>
                    <a:pt x="2616054" y="165143"/>
                  </a:cubicBezTo>
                  <a:cubicBezTo>
                    <a:pt x="2611389" y="164210"/>
                    <a:pt x="2608124" y="161411"/>
                    <a:pt x="2605325" y="157679"/>
                  </a:cubicBezTo>
                  <a:cubicBezTo>
                    <a:pt x="2604391" y="156280"/>
                    <a:pt x="2603459" y="154414"/>
                    <a:pt x="2604391" y="152548"/>
                  </a:cubicBezTo>
                  <a:cubicBezTo>
                    <a:pt x="2605325" y="150682"/>
                    <a:pt x="2605791" y="148816"/>
                    <a:pt x="2606724" y="147416"/>
                  </a:cubicBezTo>
                  <a:cubicBezTo>
                    <a:pt x="2608124" y="144151"/>
                    <a:pt x="2611389" y="144151"/>
                    <a:pt x="2612322" y="146483"/>
                  </a:cubicBezTo>
                  <a:cubicBezTo>
                    <a:pt x="2613722" y="151148"/>
                    <a:pt x="2616987" y="153947"/>
                    <a:pt x="2621186" y="156280"/>
                  </a:cubicBezTo>
                  <a:cubicBezTo>
                    <a:pt x="2632849" y="162344"/>
                    <a:pt x="2633782" y="161878"/>
                    <a:pt x="2639379" y="149749"/>
                  </a:cubicBezTo>
                  <a:cubicBezTo>
                    <a:pt x="2639846" y="148816"/>
                    <a:pt x="2640313" y="147416"/>
                    <a:pt x="2640779" y="146017"/>
                  </a:cubicBezTo>
                  <a:cubicBezTo>
                    <a:pt x="2643112" y="142751"/>
                    <a:pt x="2646377" y="140885"/>
                    <a:pt x="2650109" y="139952"/>
                  </a:cubicBezTo>
                  <a:cubicBezTo>
                    <a:pt x="2652908" y="139019"/>
                    <a:pt x="2654774" y="141352"/>
                    <a:pt x="2656640" y="143218"/>
                  </a:cubicBezTo>
                  <a:cubicBezTo>
                    <a:pt x="2658973" y="145550"/>
                    <a:pt x="2661306" y="147883"/>
                    <a:pt x="2663172" y="150215"/>
                  </a:cubicBezTo>
                  <a:cubicBezTo>
                    <a:pt x="2666903" y="153947"/>
                    <a:pt x="2671568" y="154880"/>
                    <a:pt x="2675301" y="152548"/>
                  </a:cubicBezTo>
                  <a:cubicBezTo>
                    <a:pt x="2679499" y="149749"/>
                    <a:pt x="2683231" y="148816"/>
                    <a:pt x="2687896" y="149282"/>
                  </a:cubicBezTo>
                  <a:cubicBezTo>
                    <a:pt x="2691162" y="149282"/>
                    <a:pt x="2694427" y="149749"/>
                    <a:pt x="2697693" y="149749"/>
                  </a:cubicBezTo>
                  <a:cubicBezTo>
                    <a:pt x="2700025" y="149749"/>
                    <a:pt x="2702825" y="148816"/>
                    <a:pt x="2705157" y="148349"/>
                  </a:cubicBezTo>
                  <a:cubicBezTo>
                    <a:pt x="2706557" y="147883"/>
                    <a:pt x="2707490" y="147416"/>
                    <a:pt x="2708423" y="146483"/>
                  </a:cubicBezTo>
                  <a:cubicBezTo>
                    <a:pt x="2709355" y="145550"/>
                    <a:pt x="2710289" y="144151"/>
                    <a:pt x="2710289" y="143218"/>
                  </a:cubicBezTo>
                  <a:cubicBezTo>
                    <a:pt x="2709355" y="137153"/>
                    <a:pt x="2709822" y="130155"/>
                    <a:pt x="2700492" y="129222"/>
                  </a:cubicBezTo>
                  <a:cubicBezTo>
                    <a:pt x="2697693" y="128756"/>
                    <a:pt x="2696760" y="125957"/>
                    <a:pt x="2695827" y="123624"/>
                  </a:cubicBezTo>
                  <a:cubicBezTo>
                    <a:pt x="2695360" y="122225"/>
                    <a:pt x="2695827" y="121292"/>
                    <a:pt x="2695827" y="119892"/>
                  </a:cubicBezTo>
                  <a:cubicBezTo>
                    <a:pt x="2696294" y="113828"/>
                    <a:pt x="2694894" y="108696"/>
                    <a:pt x="2688830" y="105431"/>
                  </a:cubicBezTo>
                  <a:cubicBezTo>
                    <a:pt x="2686030" y="104031"/>
                    <a:pt x="2684631" y="100765"/>
                    <a:pt x="2682765" y="98433"/>
                  </a:cubicBezTo>
                  <a:cubicBezTo>
                    <a:pt x="2680432" y="95634"/>
                    <a:pt x="2679966" y="94234"/>
                    <a:pt x="2683231" y="91902"/>
                  </a:cubicBezTo>
                  <a:cubicBezTo>
                    <a:pt x="2688363" y="88170"/>
                    <a:pt x="2690229" y="83038"/>
                    <a:pt x="2692095" y="77440"/>
                  </a:cubicBezTo>
                  <a:cubicBezTo>
                    <a:pt x="2692561" y="75574"/>
                    <a:pt x="2692561" y="73708"/>
                    <a:pt x="2691162" y="72309"/>
                  </a:cubicBezTo>
                  <a:cubicBezTo>
                    <a:pt x="2685564" y="66244"/>
                    <a:pt x="2683698" y="59246"/>
                    <a:pt x="2683698" y="50849"/>
                  </a:cubicBezTo>
                  <a:cubicBezTo>
                    <a:pt x="2683698" y="48050"/>
                    <a:pt x="2682298" y="47117"/>
                    <a:pt x="2679966" y="47117"/>
                  </a:cubicBezTo>
                  <a:cubicBezTo>
                    <a:pt x="2678566" y="47117"/>
                    <a:pt x="2677167" y="48050"/>
                    <a:pt x="2676234" y="47584"/>
                  </a:cubicBezTo>
                  <a:cubicBezTo>
                    <a:pt x="2669236" y="46184"/>
                    <a:pt x="2662705" y="43385"/>
                    <a:pt x="2655707" y="42919"/>
                  </a:cubicBezTo>
                  <a:cubicBezTo>
                    <a:pt x="2653375" y="42452"/>
                    <a:pt x="2651042" y="40586"/>
                    <a:pt x="2648710" y="39653"/>
                  </a:cubicBezTo>
                  <a:cubicBezTo>
                    <a:pt x="2644978" y="37787"/>
                    <a:pt x="2641246" y="38254"/>
                    <a:pt x="2637980" y="41519"/>
                  </a:cubicBezTo>
                  <a:cubicBezTo>
                    <a:pt x="2633782" y="45718"/>
                    <a:pt x="2630516" y="50383"/>
                    <a:pt x="2624451" y="51316"/>
                  </a:cubicBezTo>
                  <a:cubicBezTo>
                    <a:pt x="2623519" y="51316"/>
                    <a:pt x="2622585" y="53182"/>
                    <a:pt x="2622119" y="54115"/>
                  </a:cubicBezTo>
                  <a:cubicBezTo>
                    <a:pt x="2620253" y="55981"/>
                    <a:pt x="2620253" y="59713"/>
                    <a:pt x="2621652" y="61112"/>
                  </a:cubicBezTo>
                  <a:cubicBezTo>
                    <a:pt x="2624451" y="64378"/>
                    <a:pt x="2627717" y="67644"/>
                    <a:pt x="2630516" y="71376"/>
                  </a:cubicBezTo>
                  <a:cubicBezTo>
                    <a:pt x="2631915" y="73242"/>
                    <a:pt x="2632382" y="76041"/>
                    <a:pt x="2630983" y="78840"/>
                  </a:cubicBezTo>
                  <a:cubicBezTo>
                    <a:pt x="2630516" y="79773"/>
                    <a:pt x="2629116" y="80706"/>
                    <a:pt x="2628184" y="81172"/>
                  </a:cubicBezTo>
                  <a:cubicBezTo>
                    <a:pt x="2627717" y="81639"/>
                    <a:pt x="2626784" y="81172"/>
                    <a:pt x="2626784" y="81172"/>
                  </a:cubicBezTo>
                  <a:cubicBezTo>
                    <a:pt x="2622585" y="71376"/>
                    <a:pt x="2612789" y="66244"/>
                    <a:pt x="2608124" y="56914"/>
                  </a:cubicBezTo>
                  <a:cubicBezTo>
                    <a:pt x="2601126" y="51316"/>
                    <a:pt x="2594595" y="45251"/>
                    <a:pt x="2584332" y="47584"/>
                  </a:cubicBezTo>
                  <a:cubicBezTo>
                    <a:pt x="2580600" y="48517"/>
                    <a:pt x="2576401" y="48517"/>
                    <a:pt x="2573136" y="47117"/>
                  </a:cubicBezTo>
                  <a:cubicBezTo>
                    <a:pt x="2567538" y="45251"/>
                    <a:pt x="2561939" y="45251"/>
                    <a:pt x="2555875" y="45251"/>
                  </a:cubicBezTo>
                  <a:cubicBezTo>
                    <a:pt x="2548877" y="45251"/>
                    <a:pt x="2541880" y="44785"/>
                    <a:pt x="2534882" y="42452"/>
                  </a:cubicBezTo>
                  <a:cubicBezTo>
                    <a:pt x="2528817" y="40586"/>
                    <a:pt x="2522286" y="39653"/>
                    <a:pt x="2516222" y="42452"/>
                  </a:cubicBezTo>
                  <a:cubicBezTo>
                    <a:pt x="2511557" y="44318"/>
                    <a:pt x="2507825" y="42919"/>
                    <a:pt x="2504093" y="40120"/>
                  </a:cubicBezTo>
                  <a:cubicBezTo>
                    <a:pt x="2500361" y="37321"/>
                    <a:pt x="2496162" y="35455"/>
                    <a:pt x="2491963" y="34988"/>
                  </a:cubicBezTo>
                  <a:cubicBezTo>
                    <a:pt x="2477968" y="33589"/>
                    <a:pt x="2464440" y="28923"/>
                    <a:pt x="2449978" y="30323"/>
                  </a:cubicBezTo>
                  <a:cubicBezTo>
                    <a:pt x="2448112" y="30323"/>
                    <a:pt x="2446246" y="30323"/>
                    <a:pt x="2444380" y="29856"/>
                  </a:cubicBezTo>
                  <a:cubicBezTo>
                    <a:pt x="2435050" y="27057"/>
                    <a:pt x="2426652" y="29856"/>
                    <a:pt x="2418255" y="33589"/>
                  </a:cubicBezTo>
                  <a:cubicBezTo>
                    <a:pt x="2412191" y="35921"/>
                    <a:pt x="2406593" y="39653"/>
                    <a:pt x="2400062" y="40120"/>
                  </a:cubicBezTo>
                  <a:cubicBezTo>
                    <a:pt x="2393064" y="40586"/>
                    <a:pt x="2386533" y="43385"/>
                    <a:pt x="2379069" y="42919"/>
                  </a:cubicBezTo>
                  <a:cubicBezTo>
                    <a:pt x="2375803" y="42919"/>
                    <a:pt x="2372538" y="43385"/>
                    <a:pt x="2369739" y="43852"/>
                  </a:cubicBezTo>
                  <a:cubicBezTo>
                    <a:pt x="2368339" y="43852"/>
                    <a:pt x="2367873" y="45251"/>
                    <a:pt x="2367873" y="46651"/>
                  </a:cubicBezTo>
                  <a:cubicBezTo>
                    <a:pt x="2368339" y="53182"/>
                    <a:pt x="2374870" y="57380"/>
                    <a:pt x="2373471" y="64844"/>
                  </a:cubicBezTo>
                  <a:cubicBezTo>
                    <a:pt x="2373471" y="65777"/>
                    <a:pt x="2375803" y="68110"/>
                    <a:pt x="2377203" y="68577"/>
                  </a:cubicBezTo>
                  <a:cubicBezTo>
                    <a:pt x="2382334" y="69976"/>
                    <a:pt x="2386999" y="71376"/>
                    <a:pt x="2390732" y="75574"/>
                  </a:cubicBezTo>
                  <a:cubicBezTo>
                    <a:pt x="2394464" y="79773"/>
                    <a:pt x="2398196" y="84438"/>
                    <a:pt x="2401928" y="89103"/>
                  </a:cubicBezTo>
                  <a:cubicBezTo>
                    <a:pt x="2403327" y="90969"/>
                    <a:pt x="2403327" y="94701"/>
                    <a:pt x="2401461" y="96100"/>
                  </a:cubicBezTo>
                  <a:cubicBezTo>
                    <a:pt x="2399595" y="97966"/>
                    <a:pt x="2397729" y="99366"/>
                    <a:pt x="2395863" y="101232"/>
                  </a:cubicBezTo>
                  <a:cubicBezTo>
                    <a:pt x="2392597" y="103565"/>
                    <a:pt x="2388865" y="103565"/>
                    <a:pt x="2387466" y="100765"/>
                  </a:cubicBezTo>
                  <a:cubicBezTo>
                    <a:pt x="2383734" y="92835"/>
                    <a:pt x="2376736" y="90036"/>
                    <a:pt x="2368806" y="89569"/>
                  </a:cubicBezTo>
                  <a:cubicBezTo>
                    <a:pt x="2367406" y="89569"/>
                    <a:pt x="2366006" y="89569"/>
                    <a:pt x="2365074" y="88636"/>
                  </a:cubicBezTo>
                  <a:cubicBezTo>
                    <a:pt x="2363208" y="87703"/>
                    <a:pt x="2361808" y="86770"/>
                    <a:pt x="2360409" y="85371"/>
                  </a:cubicBezTo>
                  <a:cubicBezTo>
                    <a:pt x="2359009" y="83505"/>
                    <a:pt x="2357609" y="81172"/>
                    <a:pt x="2356676" y="78840"/>
                  </a:cubicBezTo>
                  <a:cubicBezTo>
                    <a:pt x="2355744" y="77440"/>
                    <a:pt x="2356210" y="76507"/>
                    <a:pt x="2357143" y="75574"/>
                  </a:cubicBezTo>
                  <a:cubicBezTo>
                    <a:pt x="2361341" y="71842"/>
                    <a:pt x="2360409" y="67644"/>
                    <a:pt x="2357609" y="63445"/>
                  </a:cubicBezTo>
                  <a:cubicBezTo>
                    <a:pt x="2354810" y="58780"/>
                    <a:pt x="2350145" y="58780"/>
                    <a:pt x="2345480" y="59246"/>
                  </a:cubicBezTo>
                  <a:cubicBezTo>
                    <a:pt x="2343148" y="59246"/>
                    <a:pt x="2338949" y="63445"/>
                    <a:pt x="2338949" y="65777"/>
                  </a:cubicBezTo>
                  <a:cubicBezTo>
                    <a:pt x="2338949" y="70909"/>
                    <a:pt x="2338949" y="76041"/>
                    <a:pt x="2338949" y="81172"/>
                  </a:cubicBezTo>
                  <a:cubicBezTo>
                    <a:pt x="2338949" y="84438"/>
                    <a:pt x="2336150" y="87237"/>
                    <a:pt x="2333351" y="88170"/>
                  </a:cubicBezTo>
                  <a:cubicBezTo>
                    <a:pt x="2326820" y="89103"/>
                    <a:pt x="2320756" y="89569"/>
                    <a:pt x="2314224" y="91435"/>
                  </a:cubicBezTo>
                  <a:cubicBezTo>
                    <a:pt x="2309559" y="92835"/>
                    <a:pt x="2305827" y="93768"/>
                    <a:pt x="2301162" y="92368"/>
                  </a:cubicBezTo>
                  <a:cubicBezTo>
                    <a:pt x="2300229" y="91902"/>
                    <a:pt x="2298363" y="92368"/>
                    <a:pt x="2297430" y="92835"/>
                  </a:cubicBezTo>
                  <a:cubicBezTo>
                    <a:pt x="2289966" y="96567"/>
                    <a:pt x="2282502" y="100299"/>
                    <a:pt x="2275504" y="104964"/>
                  </a:cubicBezTo>
                  <a:cubicBezTo>
                    <a:pt x="2265241" y="111029"/>
                    <a:pt x="2254511" y="114294"/>
                    <a:pt x="2242382" y="112895"/>
                  </a:cubicBezTo>
                  <a:cubicBezTo>
                    <a:pt x="2239583" y="112428"/>
                    <a:pt x="2237717" y="111029"/>
                    <a:pt x="2236784" y="108230"/>
                  </a:cubicBezTo>
                  <a:cubicBezTo>
                    <a:pt x="2236784" y="107763"/>
                    <a:pt x="2236318" y="106830"/>
                    <a:pt x="2235851" y="106364"/>
                  </a:cubicBezTo>
                  <a:cubicBezTo>
                    <a:pt x="2233519" y="94234"/>
                    <a:pt x="2226521" y="85371"/>
                    <a:pt x="2216258" y="79306"/>
                  </a:cubicBezTo>
                  <a:cubicBezTo>
                    <a:pt x="2215325" y="78840"/>
                    <a:pt x="2214392" y="77440"/>
                    <a:pt x="2213459" y="76974"/>
                  </a:cubicBezTo>
                  <a:cubicBezTo>
                    <a:pt x="2202263" y="69510"/>
                    <a:pt x="2190600" y="64844"/>
                    <a:pt x="2177538" y="72775"/>
                  </a:cubicBezTo>
                  <a:cubicBezTo>
                    <a:pt x="2175205" y="74175"/>
                    <a:pt x="2172873" y="74175"/>
                    <a:pt x="2170540" y="75574"/>
                  </a:cubicBezTo>
                  <a:cubicBezTo>
                    <a:pt x="2160277" y="79773"/>
                    <a:pt x="2150480" y="83971"/>
                    <a:pt x="2141617" y="90969"/>
                  </a:cubicBezTo>
                  <a:cubicBezTo>
                    <a:pt x="2136952" y="94234"/>
                    <a:pt x="2132287" y="97500"/>
                    <a:pt x="2127155" y="100765"/>
                  </a:cubicBezTo>
                  <a:cubicBezTo>
                    <a:pt x="2123890" y="103098"/>
                    <a:pt x="2119224" y="101699"/>
                    <a:pt x="2117358" y="97966"/>
                  </a:cubicBezTo>
                  <a:cubicBezTo>
                    <a:pt x="2115492" y="93301"/>
                    <a:pt x="2112227" y="90502"/>
                    <a:pt x="2108028" y="88636"/>
                  </a:cubicBezTo>
                  <a:cubicBezTo>
                    <a:pt x="2105229" y="87237"/>
                    <a:pt x="2101964" y="85837"/>
                    <a:pt x="2099165" y="84438"/>
                  </a:cubicBezTo>
                  <a:cubicBezTo>
                    <a:pt x="2095899" y="82572"/>
                    <a:pt x="2093100" y="83971"/>
                    <a:pt x="2090301" y="86304"/>
                  </a:cubicBezTo>
                  <a:cubicBezTo>
                    <a:pt x="2087502" y="88636"/>
                    <a:pt x="2087035" y="88636"/>
                    <a:pt x="2084236" y="86304"/>
                  </a:cubicBezTo>
                  <a:cubicBezTo>
                    <a:pt x="2081904" y="84904"/>
                    <a:pt x="2080038" y="83038"/>
                    <a:pt x="2077239" y="83971"/>
                  </a:cubicBezTo>
                  <a:cubicBezTo>
                    <a:pt x="2075373" y="84438"/>
                    <a:pt x="2073040" y="84904"/>
                    <a:pt x="2071641" y="83505"/>
                  </a:cubicBezTo>
                  <a:cubicBezTo>
                    <a:pt x="2068842" y="80706"/>
                    <a:pt x="2065109" y="79773"/>
                    <a:pt x="2061377" y="78840"/>
                  </a:cubicBezTo>
                  <a:cubicBezTo>
                    <a:pt x="2059978" y="78373"/>
                    <a:pt x="2059978" y="77440"/>
                    <a:pt x="2060911" y="75574"/>
                  </a:cubicBezTo>
                  <a:cubicBezTo>
                    <a:pt x="2064177" y="69976"/>
                    <a:pt x="2064177" y="67177"/>
                    <a:pt x="2060911" y="63911"/>
                  </a:cubicBezTo>
                  <a:cubicBezTo>
                    <a:pt x="2060444" y="63445"/>
                    <a:pt x="2059978" y="62978"/>
                    <a:pt x="2059512" y="62512"/>
                  </a:cubicBezTo>
                  <a:cubicBezTo>
                    <a:pt x="2052047" y="58313"/>
                    <a:pt x="2044583" y="55048"/>
                    <a:pt x="2035720" y="56914"/>
                  </a:cubicBezTo>
                  <a:cubicBezTo>
                    <a:pt x="2031988" y="57847"/>
                    <a:pt x="2028256" y="58313"/>
                    <a:pt x="2024524" y="59713"/>
                  </a:cubicBezTo>
                  <a:cubicBezTo>
                    <a:pt x="2022191" y="60646"/>
                    <a:pt x="2019392" y="61579"/>
                    <a:pt x="2017992" y="63445"/>
                  </a:cubicBezTo>
                  <a:cubicBezTo>
                    <a:pt x="2013794" y="69043"/>
                    <a:pt x="2009595" y="69510"/>
                    <a:pt x="2003064" y="67644"/>
                  </a:cubicBezTo>
                  <a:cubicBezTo>
                    <a:pt x="1996533" y="65777"/>
                    <a:pt x="1989069" y="66244"/>
                    <a:pt x="1982071" y="66244"/>
                  </a:cubicBezTo>
                  <a:cubicBezTo>
                    <a:pt x="1973674" y="66711"/>
                    <a:pt x="1965277" y="67177"/>
                    <a:pt x="1956880" y="68110"/>
                  </a:cubicBezTo>
                  <a:cubicBezTo>
                    <a:pt x="1948483" y="69043"/>
                    <a:pt x="1940552" y="70443"/>
                    <a:pt x="1932155" y="67644"/>
                  </a:cubicBezTo>
                  <a:cubicBezTo>
                    <a:pt x="1930756" y="67177"/>
                    <a:pt x="1928423" y="68577"/>
                    <a:pt x="1927024" y="69510"/>
                  </a:cubicBezTo>
                  <a:cubicBezTo>
                    <a:pt x="1926090" y="69976"/>
                    <a:pt x="1925624" y="71376"/>
                    <a:pt x="1925624" y="72775"/>
                  </a:cubicBezTo>
                  <a:cubicBezTo>
                    <a:pt x="1925624" y="73242"/>
                    <a:pt x="1926090" y="74175"/>
                    <a:pt x="1926557" y="74175"/>
                  </a:cubicBezTo>
                  <a:cubicBezTo>
                    <a:pt x="1929356" y="75574"/>
                    <a:pt x="1932622" y="76507"/>
                    <a:pt x="1935421" y="77440"/>
                  </a:cubicBezTo>
                  <a:cubicBezTo>
                    <a:pt x="1936354" y="77907"/>
                    <a:pt x="1937287" y="79306"/>
                    <a:pt x="1937753" y="80239"/>
                  </a:cubicBezTo>
                  <a:cubicBezTo>
                    <a:pt x="1938220" y="81172"/>
                    <a:pt x="1936820" y="83971"/>
                    <a:pt x="1934954" y="84904"/>
                  </a:cubicBezTo>
                  <a:cubicBezTo>
                    <a:pt x="1933088" y="85837"/>
                    <a:pt x="1931222" y="85837"/>
                    <a:pt x="1929356" y="86770"/>
                  </a:cubicBezTo>
                  <a:cubicBezTo>
                    <a:pt x="1925624" y="89103"/>
                    <a:pt x="1924225" y="92368"/>
                    <a:pt x="1924225" y="96567"/>
                  </a:cubicBezTo>
                  <a:cubicBezTo>
                    <a:pt x="1924225" y="99832"/>
                    <a:pt x="1927024" y="102632"/>
                    <a:pt x="1930289" y="103098"/>
                  </a:cubicBezTo>
                  <a:cubicBezTo>
                    <a:pt x="1932622" y="103098"/>
                    <a:pt x="1935421" y="103098"/>
                    <a:pt x="1937753" y="103098"/>
                  </a:cubicBezTo>
                  <a:cubicBezTo>
                    <a:pt x="1937753" y="103098"/>
                    <a:pt x="1937753" y="102632"/>
                    <a:pt x="1937753" y="102632"/>
                  </a:cubicBezTo>
                  <a:lnTo>
                    <a:pt x="1938220" y="101699"/>
                  </a:lnTo>
                  <a:lnTo>
                    <a:pt x="1937753" y="103098"/>
                  </a:lnTo>
                  <a:cubicBezTo>
                    <a:pt x="1937753" y="103098"/>
                    <a:pt x="1937753" y="103098"/>
                    <a:pt x="1937753" y="103098"/>
                  </a:cubicBezTo>
                  <a:cubicBezTo>
                    <a:pt x="1937287" y="106364"/>
                    <a:pt x="1937287" y="109163"/>
                    <a:pt x="1939153" y="111962"/>
                  </a:cubicBezTo>
                  <a:cubicBezTo>
                    <a:pt x="1941952" y="116160"/>
                    <a:pt x="1945217" y="120359"/>
                    <a:pt x="1949416" y="123158"/>
                  </a:cubicBezTo>
                  <a:cubicBezTo>
                    <a:pt x="1951282" y="124557"/>
                    <a:pt x="1951282" y="126423"/>
                    <a:pt x="1949882" y="128289"/>
                  </a:cubicBezTo>
                  <a:cubicBezTo>
                    <a:pt x="1948483" y="130155"/>
                    <a:pt x="1946617" y="131088"/>
                    <a:pt x="1945217" y="130155"/>
                  </a:cubicBezTo>
                  <a:cubicBezTo>
                    <a:pt x="1941019" y="127356"/>
                    <a:pt x="1937287" y="126423"/>
                    <a:pt x="1932622" y="129222"/>
                  </a:cubicBezTo>
                  <a:cubicBezTo>
                    <a:pt x="1929822" y="131088"/>
                    <a:pt x="1927024" y="132488"/>
                    <a:pt x="1924691" y="134354"/>
                  </a:cubicBezTo>
                  <a:cubicBezTo>
                    <a:pt x="1921425" y="137153"/>
                    <a:pt x="1918160" y="138086"/>
                    <a:pt x="1913961" y="137153"/>
                  </a:cubicBezTo>
                  <a:cubicBezTo>
                    <a:pt x="1910696" y="136687"/>
                    <a:pt x="1907430" y="136220"/>
                    <a:pt x="1904631" y="136687"/>
                  </a:cubicBezTo>
                  <a:cubicBezTo>
                    <a:pt x="1899966" y="137153"/>
                    <a:pt x="1895767" y="139019"/>
                    <a:pt x="1894368" y="144151"/>
                  </a:cubicBezTo>
                  <a:cubicBezTo>
                    <a:pt x="1892969" y="149282"/>
                    <a:pt x="1890169" y="151148"/>
                    <a:pt x="1885038" y="151615"/>
                  </a:cubicBezTo>
                  <a:cubicBezTo>
                    <a:pt x="1875708" y="152548"/>
                    <a:pt x="1867311" y="150215"/>
                    <a:pt x="1860313" y="143684"/>
                  </a:cubicBezTo>
                  <a:cubicBezTo>
                    <a:pt x="1859846" y="143218"/>
                    <a:pt x="1859380" y="142751"/>
                    <a:pt x="1858914" y="142751"/>
                  </a:cubicBezTo>
                  <a:cubicBezTo>
                    <a:pt x="1858447" y="142751"/>
                    <a:pt x="1857514" y="142751"/>
                    <a:pt x="1857047" y="143218"/>
                  </a:cubicBezTo>
                  <a:cubicBezTo>
                    <a:pt x="1856581" y="143684"/>
                    <a:pt x="1856114" y="144151"/>
                    <a:pt x="1856114" y="144617"/>
                  </a:cubicBezTo>
                  <a:cubicBezTo>
                    <a:pt x="1856114" y="150682"/>
                    <a:pt x="1857514" y="155813"/>
                    <a:pt x="1859846" y="161411"/>
                  </a:cubicBezTo>
                  <a:cubicBezTo>
                    <a:pt x="1863112" y="168409"/>
                    <a:pt x="1865911" y="175407"/>
                    <a:pt x="1866844" y="183337"/>
                  </a:cubicBezTo>
                  <a:cubicBezTo>
                    <a:pt x="1867311" y="185203"/>
                    <a:pt x="1865911" y="186603"/>
                    <a:pt x="1863579" y="186603"/>
                  </a:cubicBezTo>
                  <a:cubicBezTo>
                    <a:pt x="1859846" y="186136"/>
                    <a:pt x="1856114" y="185670"/>
                    <a:pt x="1852382" y="184737"/>
                  </a:cubicBezTo>
                  <a:cubicBezTo>
                    <a:pt x="1840720" y="181005"/>
                    <a:pt x="1833722" y="172141"/>
                    <a:pt x="1824392" y="165610"/>
                  </a:cubicBezTo>
                  <a:cubicBezTo>
                    <a:pt x="1823926" y="165143"/>
                    <a:pt x="1824392" y="164210"/>
                    <a:pt x="1824392" y="163744"/>
                  </a:cubicBezTo>
                  <a:cubicBezTo>
                    <a:pt x="1822993" y="158612"/>
                    <a:pt x="1822526" y="158612"/>
                    <a:pt x="1818327" y="161411"/>
                  </a:cubicBezTo>
                  <a:cubicBezTo>
                    <a:pt x="1814595" y="163744"/>
                    <a:pt x="1812729" y="163744"/>
                    <a:pt x="1809930" y="160945"/>
                  </a:cubicBezTo>
                  <a:cubicBezTo>
                    <a:pt x="1808531" y="159545"/>
                    <a:pt x="1808064" y="157679"/>
                    <a:pt x="1807598" y="156280"/>
                  </a:cubicBezTo>
                  <a:cubicBezTo>
                    <a:pt x="1807598" y="156280"/>
                    <a:pt x="1807131" y="156280"/>
                    <a:pt x="1807131" y="156746"/>
                  </a:cubicBezTo>
                  <a:cubicBezTo>
                    <a:pt x="1807131" y="156746"/>
                    <a:pt x="1806665" y="156280"/>
                    <a:pt x="1806665" y="156280"/>
                  </a:cubicBezTo>
                  <a:cubicBezTo>
                    <a:pt x="1805265" y="156280"/>
                    <a:pt x="1803866" y="156746"/>
                    <a:pt x="1802933" y="154880"/>
                  </a:cubicBezTo>
                  <a:cubicBezTo>
                    <a:pt x="1803399" y="154880"/>
                    <a:pt x="1804332" y="153947"/>
                    <a:pt x="1804332" y="154414"/>
                  </a:cubicBezTo>
                  <a:cubicBezTo>
                    <a:pt x="1805265" y="154880"/>
                    <a:pt x="1805732" y="155813"/>
                    <a:pt x="1806665" y="156280"/>
                  </a:cubicBezTo>
                  <a:cubicBezTo>
                    <a:pt x="1807131" y="156280"/>
                    <a:pt x="1807131" y="156280"/>
                    <a:pt x="1807598" y="156280"/>
                  </a:cubicBezTo>
                  <a:cubicBezTo>
                    <a:pt x="1807598" y="156280"/>
                    <a:pt x="1807598" y="156280"/>
                    <a:pt x="1807598" y="156280"/>
                  </a:cubicBezTo>
                  <a:cubicBezTo>
                    <a:pt x="1809464" y="155347"/>
                    <a:pt x="1811796" y="154414"/>
                    <a:pt x="1813662" y="153014"/>
                  </a:cubicBezTo>
                  <a:cubicBezTo>
                    <a:pt x="1814595" y="152548"/>
                    <a:pt x="1815062" y="150682"/>
                    <a:pt x="1815062" y="149749"/>
                  </a:cubicBezTo>
                  <a:cubicBezTo>
                    <a:pt x="1814595" y="145084"/>
                    <a:pt x="1811796" y="141352"/>
                    <a:pt x="1808531" y="138086"/>
                  </a:cubicBezTo>
                  <a:cubicBezTo>
                    <a:pt x="1806198" y="135753"/>
                    <a:pt x="1802933" y="135287"/>
                    <a:pt x="1799667" y="135287"/>
                  </a:cubicBezTo>
                  <a:cubicBezTo>
                    <a:pt x="1796868" y="135287"/>
                    <a:pt x="1796402" y="134354"/>
                    <a:pt x="1796868" y="131555"/>
                  </a:cubicBezTo>
                  <a:cubicBezTo>
                    <a:pt x="1797335" y="129222"/>
                    <a:pt x="1798734" y="126890"/>
                    <a:pt x="1796402" y="124557"/>
                  </a:cubicBezTo>
                  <a:cubicBezTo>
                    <a:pt x="1791270" y="119426"/>
                    <a:pt x="1786605" y="114294"/>
                    <a:pt x="1781473" y="109629"/>
                  </a:cubicBezTo>
                  <a:cubicBezTo>
                    <a:pt x="1777275" y="105897"/>
                    <a:pt x="1760014" y="101232"/>
                    <a:pt x="1754416" y="101699"/>
                  </a:cubicBezTo>
                  <a:cubicBezTo>
                    <a:pt x="1753016" y="101699"/>
                    <a:pt x="1751617" y="101699"/>
                    <a:pt x="1750684" y="102632"/>
                  </a:cubicBezTo>
                  <a:cubicBezTo>
                    <a:pt x="1747885" y="104498"/>
                    <a:pt x="1745552" y="104964"/>
                    <a:pt x="1742287" y="104031"/>
                  </a:cubicBezTo>
                  <a:cubicBezTo>
                    <a:pt x="1734356" y="101699"/>
                    <a:pt x="1725959" y="100765"/>
                    <a:pt x="1717562" y="103098"/>
                  </a:cubicBezTo>
                  <a:cubicBezTo>
                    <a:pt x="1715229" y="103565"/>
                    <a:pt x="1712897" y="104964"/>
                    <a:pt x="1711031" y="106830"/>
                  </a:cubicBezTo>
                  <a:cubicBezTo>
                    <a:pt x="1707299" y="109629"/>
                    <a:pt x="1706366" y="112895"/>
                    <a:pt x="1708232" y="116627"/>
                  </a:cubicBezTo>
                  <a:cubicBezTo>
                    <a:pt x="1710564" y="121292"/>
                    <a:pt x="1713363" y="125490"/>
                    <a:pt x="1716162" y="129689"/>
                  </a:cubicBezTo>
                  <a:cubicBezTo>
                    <a:pt x="1717095" y="131088"/>
                    <a:pt x="1716162" y="134354"/>
                    <a:pt x="1715229" y="134821"/>
                  </a:cubicBezTo>
                  <a:cubicBezTo>
                    <a:pt x="1707765" y="138086"/>
                    <a:pt x="1699835" y="141352"/>
                    <a:pt x="1692371" y="144151"/>
                  </a:cubicBezTo>
                  <a:cubicBezTo>
                    <a:pt x="1687239" y="146017"/>
                    <a:pt x="1682574" y="145084"/>
                    <a:pt x="1677909" y="141352"/>
                  </a:cubicBezTo>
                  <a:cubicBezTo>
                    <a:pt x="1675110" y="138553"/>
                    <a:pt x="1674643" y="139019"/>
                    <a:pt x="1671378" y="141352"/>
                  </a:cubicBezTo>
                  <a:cubicBezTo>
                    <a:pt x="1662514" y="147416"/>
                    <a:pt x="1655050" y="145084"/>
                    <a:pt x="1653184" y="135287"/>
                  </a:cubicBezTo>
                  <a:cubicBezTo>
                    <a:pt x="1652718" y="133888"/>
                    <a:pt x="1653184" y="132954"/>
                    <a:pt x="1652718" y="131555"/>
                  </a:cubicBezTo>
                  <a:cubicBezTo>
                    <a:pt x="1652251" y="128756"/>
                    <a:pt x="1648519" y="126423"/>
                    <a:pt x="1645253" y="126890"/>
                  </a:cubicBezTo>
                  <a:cubicBezTo>
                    <a:pt x="1635457" y="128756"/>
                    <a:pt x="1625193" y="131088"/>
                    <a:pt x="1615397" y="132954"/>
                  </a:cubicBezTo>
                  <a:cubicBezTo>
                    <a:pt x="1611665" y="133888"/>
                    <a:pt x="1607933" y="134821"/>
                    <a:pt x="1604667" y="136220"/>
                  </a:cubicBezTo>
                  <a:cubicBezTo>
                    <a:pt x="1600469" y="138086"/>
                    <a:pt x="1597203" y="140885"/>
                    <a:pt x="1593471" y="143218"/>
                  </a:cubicBezTo>
                  <a:cubicBezTo>
                    <a:pt x="1589272" y="141352"/>
                    <a:pt x="1585540" y="139486"/>
                    <a:pt x="1581342" y="137620"/>
                  </a:cubicBezTo>
                  <a:cubicBezTo>
                    <a:pt x="1580875" y="137620"/>
                    <a:pt x="1580409" y="137620"/>
                    <a:pt x="1579942" y="137620"/>
                  </a:cubicBezTo>
                  <a:cubicBezTo>
                    <a:pt x="1579476" y="138553"/>
                    <a:pt x="1579476" y="139952"/>
                    <a:pt x="1579009" y="140885"/>
                  </a:cubicBezTo>
                  <a:cubicBezTo>
                    <a:pt x="1576677" y="147883"/>
                    <a:pt x="1568746" y="150215"/>
                    <a:pt x="1564081" y="145084"/>
                  </a:cubicBezTo>
                  <a:cubicBezTo>
                    <a:pt x="1562215" y="143218"/>
                    <a:pt x="1561282" y="140885"/>
                    <a:pt x="1559883" y="139019"/>
                  </a:cubicBezTo>
                  <a:cubicBezTo>
                    <a:pt x="1558949" y="137153"/>
                    <a:pt x="1557550" y="136220"/>
                    <a:pt x="1555684" y="137153"/>
                  </a:cubicBezTo>
                  <a:cubicBezTo>
                    <a:pt x="1552885" y="138553"/>
                    <a:pt x="1550086" y="139019"/>
                    <a:pt x="1546820" y="138553"/>
                  </a:cubicBezTo>
                  <a:cubicBezTo>
                    <a:pt x="1543088" y="138086"/>
                    <a:pt x="1540756" y="140419"/>
                    <a:pt x="1539823" y="143684"/>
                  </a:cubicBezTo>
                  <a:cubicBezTo>
                    <a:pt x="1539356" y="145550"/>
                    <a:pt x="1538890" y="147416"/>
                    <a:pt x="1538890" y="149282"/>
                  </a:cubicBezTo>
                  <a:cubicBezTo>
                    <a:pt x="1538890" y="152081"/>
                    <a:pt x="1539823" y="154414"/>
                    <a:pt x="1542622" y="155347"/>
                  </a:cubicBezTo>
                  <a:cubicBezTo>
                    <a:pt x="1544954" y="156280"/>
                    <a:pt x="1547287" y="156746"/>
                    <a:pt x="1549153" y="157213"/>
                  </a:cubicBezTo>
                  <a:cubicBezTo>
                    <a:pt x="1549153" y="157213"/>
                    <a:pt x="1549153" y="157213"/>
                    <a:pt x="1549153" y="156746"/>
                  </a:cubicBezTo>
                  <a:cubicBezTo>
                    <a:pt x="1549153" y="156746"/>
                    <a:pt x="1549619" y="156280"/>
                    <a:pt x="1549619" y="156280"/>
                  </a:cubicBezTo>
                  <a:cubicBezTo>
                    <a:pt x="1549619" y="155347"/>
                    <a:pt x="1549619" y="154414"/>
                    <a:pt x="1550086" y="153481"/>
                  </a:cubicBezTo>
                  <a:cubicBezTo>
                    <a:pt x="1550552" y="152548"/>
                    <a:pt x="1551485" y="152081"/>
                    <a:pt x="1552419" y="151615"/>
                  </a:cubicBezTo>
                  <a:cubicBezTo>
                    <a:pt x="1552419" y="152081"/>
                    <a:pt x="1552885" y="152548"/>
                    <a:pt x="1552885" y="153014"/>
                  </a:cubicBezTo>
                  <a:cubicBezTo>
                    <a:pt x="1552885" y="153481"/>
                    <a:pt x="1552419" y="154414"/>
                    <a:pt x="1551952" y="154414"/>
                  </a:cubicBezTo>
                  <a:cubicBezTo>
                    <a:pt x="1551019" y="154880"/>
                    <a:pt x="1550552" y="155347"/>
                    <a:pt x="1549619" y="155813"/>
                  </a:cubicBezTo>
                  <a:cubicBezTo>
                    <a:pt x="1549619" y="156280"/>
                    <a:pt x="1549619" y="156280"/>
                    <a:pt x="1549619" y="156746"/>
                  </a:cubicBezTo>
                  <a:cubicBezTo>
                    <a:pt x="1549619" y="156746"/>
                    <a:pt x="1549153" y="156746"/>
                    <a:pt x="1549153" y="156746"/>
                  </a:cubicBezTo>
                  <a:cubicBezTo>
                    <a:pt x="1548687" y="158612"/>
                    <a:pt x="1548687" y="160478"/>
                    <a:pt x="1547287" y="161878"/>
                  </a:cubicBezTo>
                  <a:cubicBezTo>
                    <a:pt x="1544021" y="164677"/>
                    <a:pt x="1541222" y="168409"/>
                    <a:pt x="1538890" y="172608"/>
                  </a:cubicBezTo>
                  <a:cubicBezTo>
                    <a:pt x="1534691" y="180072"/>
                    <a:pt x="1528160" y="182871"/>
                    <a:pt x="1519763" y="183804"/>
                  </a:cubicBezTo>
                  <a:cubicBezTo>
                    <a:pt x="1516964" y="184270"/>
                    <a:pt x="1515564" y="183337"/>
                    <a:pt x="1516964" y="180538"/>
                  </a:cubicBezTo>
                  <a:cubicBezTo>
                    <a:pt x="1518830" y="176806"/>
                    <a:pt x="1519296" y="173541"/>
                    <a:pt x="1519763" y="169342"/>
                  </a:cubicBezTo>
                  <a:cubicBezTo>
                    <a:pt x="1520229" y="164677"/>
                    <a:pt x="1525361" y="164677"/>
                    <a:pt x="1526761" y="160945"/>
                  </a:cubicBezTo>
                  <a:cubicBezTo>
                    <a:pt x="1527227" y="159079"/>
                    <a:pt x="1528626" y="157213"/>
                    <a:pt x="1528626" y="155347"/>
                  </a:cubicBezTo>
                  <a:cubicBezTo>
                    <a:pt x="1526761" y="149282"/>
                    <a:pt x="1529093" y="144151"/>
                    <a:pt x="1531426" y="138553"/>
                  </a:cubicBezTo>
                  <a:cubicBezTo>
                    <a:pt x="1532825" y="136220"/>
                    <a:pt x="1533292" y="133888"/>
                    <a:pt x="1532825" y="131088"/>
                  </a:cubicBezTo>
                  <a:cubicBezTo>
                    <a:pt x="1532359" y="128289"/>
                    <a:pt x="1532359" y="125957"/>
                    <a:pt x="1533758" y="123624"/>
                  </a:cubicBezTo>
                  <a:cubicBezTo>
                    <a:pt x="1536557" y="117560"/>
                    <a:pt x="1539356" y="111962"/>
                    <a:pt x="1541222" y="105897"/>
                  </a:cubicBezTo>
                  <a:cubicBezTo>
                    <a:pt x="1542622" y="99832"/>
                    <a:pt x="1543088" y="93301"/>
                    <a:pt x="1545421" y="87237"/>
                  </a:cubicBezTo>
                  <a:cubicBezTo>
                    <a:pt x="1547753" y="81639"/>
                    <a:pt x="1546820" y="75574"/>
                    <a:pt x="1544488" y="70443"/>
                  </a:cubicBezTo>
                  <a:cubicBezTo>
                    <a:pt x="1541689" y="64844"/>
                    <a:pt x="1537957" y="59713"/>
                    <a:pt x="1536557" y="53182"/>
                  </a:cubicBezTo>
                  <a:cubicBezTo>
                    <a:pt x="1536557" y="52249"/>
                    <a:pt x="1535624" y="50383"/>
                    <a:pt x="1534691" y="49916"/>
                  </a:cubicBezTo>
                  <a:cubicBezTo>
                    <a:pt x="1527694" y="47117"/>
                    <a:pt x="1524428" y="40586"/>
                    <a:pt x="1519763" y="35455"/>
                  </a:cubicBezTo>
                  <a:cubicBezTo>
                    <a:pt x="1518364" y="34055"/>
                    <a:pt x="1516497" y="34055"/>
                    <a:pt x="1515098" y="35921"/>
                  </a:cubicBezTo>
                  <a:cubicBezTo>
                    <a:pt x="1514165" y="37321"/>
                    <a:pt x="1514165" y="41986"/>
                    <a:pt x="1510899" y="37787"/>
                  </a:cubicBezTo>
                  <a:cubicBezTo>
                    <a:pt x="1507167" y="33122"/>
                    <a:pt x="1502502" y="30323"/>
                    <a:pt x="1497371" y="27524"/>
                  </a:cubicBezTo>
                  <a:cubicBezTo>
                    <a:pt x="1492706" y="25191"/>
                    <a:pt x="1488041" y="23325"/>
                    <a:pt x="1483842" y="20526"/>
                  </a:cubicBezTo>
                  <a:cubicBezTo>
                    <a:pt x="1479643" y="17727"/>
                    <a:pt x="1475911" y="16794"/>
                    <a:pt x="1471713" y="19593"/>
                  </a:cubicBezTo>
                  <a:cubicBezTo>
                    <a:pt x="1464249" y="24725"/>
                    <a:pt x="1455852" y="27524"/>
                    <a:pt x="1447454" y="30789"/>
                  </a:cubicBezTo>
                  <a:cubicBezTo>
                    <a:pt x="1445588" y="31256"/>
                    <a:pt x="1444655" y="33589"/>
                    <a:pt x="1445122" y="35455"/>
                  </a:cubicBezTo>
                  <a:cubicBezTo>
                    <a:pt x="1446055" y="37321"/>
                    <a:pt x="1446988" y="38720"/>
                    <a:pt x="1447921" y="40586"/>
                  </a:cubicBezTo>
                  <a:cubicBezTo>
                    <a:pt x="1449320" y="43852"/>
                    <a:pt x="1447921" y="46651"/>
                    <a:pt x="1444655" y="48517"/>
                  </a:cubicBezTo>
                  <a:cubicBezTo>
                    <a:pt x="1440923" y="50849"/>
                    <a:pt x="1436725" y="48983"/>
                    <a:pt x="1436258" y="44785"/>
                  </a:cubicBezTo>
                  <a:cubicBezTo>
                    <a:pt x="1435792" y="41519"/>
                    <a:pt x="1436258" y="38254"/>
                    <a:pt x="1435792" y="35455"/>
                  </a:cubicBezTo>
                  <a:cubicBezTo>
                    <a:pt x="1435325" y="32189"/>
                    <a:pt x="1435325" y="28923"/>
                    <a:pt x="1434392" y="26124"/>
                  </a:cubicBezTo>
                  <a:cubicBezTo>
                    <a:pt x="1433926" y="23325"/>
                    <a:pt x="1429727" y="20993"/>
                    <a:pt x="1426928" y="21459"/>
                  </a:cubicBezTo>
                  <a:cubicBezTo>
                    <a:pt x="1424596" y="21926"/>
                    <a:pt x="1421797" y="22859"/>
                    <a:pt x="1419464" y="23325"/>
                  </a:cubicBezTo>
                  <a:cubicBezTo>
                    <a:pt x="1415265" y="24258"/>
                    <a:pt x="1412000" y="23325"/>
                    <a:pt x="1408268" y="21926"/>
                  </a:cubicBezTo>
                  <a:cubicBezTo>
                    <a:pt x="1405469" y="20526"/>
                    <a:pt x="1404069" y="19127"/>
                    <a:pt x="1404536" y="16328"/>
                  </a:cubicBezTo>
                  <a:cubicBezTo>
                    <a:pt x="1405935" y="10263"/>
                    <a:pt x="1401737" y="6998"/>
                    <a:pt x="1397538" y="3732"/>
                  </a:cubicBezTo>
                  <a:cubicBezTo>
                    <a:pt x="1390541" y="4665"/>
                    <a:pt x="1384009" y="467"/>
                    <a:pt x="1377012" y="0"/>
                  </a:cubicBezTo>
                  <a:cubicBezTo>
                    <a:pt x="1375146" y="0"/>
                    <a:pt x="1373746" y="1400"/>
                    <a:pt x="1371880" y="2333"/>
                  </a:cubicBezTo>
                  <a:cubicBezTo>
                    <a:pt x="1370947" y="2799"/>
                    <a:pt x="1370014" y="4199"/>
                    <a:pt x="1369548" y="5132"/>
                  </a:cubicBezTo>
                  <a:cubicBezTo>
                    <a:pt x="1364416" y="15861"/>
                    <a:pt x="1362084" y="27057"/>
                    <a:pt x="1363017" y="38720"/>
                  </a:cubicBezTo>
                  <a:cubicBezTo>
                    <a:pt x="1363483" y="45718"/>
                    <a:pt x="1363017" y="54115"/>
                    <a:pt x="1371414" y="58780"/>
                  </a:cubicBezTo>
                  <a:cubicBezTo>
                    <a:pt x="1375146" y="61112"/>
                    <a:pt x="1374213" y="65777"/>
                    <a:pt x="1375612" y="69043"/>
                  </a:cubicBezTo>
                  <a:cubicBezTo>
                    <a:pt x="1377012" y="73242"/>
                    <a:pt x="1377012" y="73708"/>
                    <a:pt x="1373280" y="74175"/>
                  </a:cubicBezTo>
                  <a:cubicBezTo>
                    <a:pt x="1368615" y="74641"/>
                    <a:pt x="1364416" y="74641"/>
                    <a:pt x="1360218" y="76974"/>
                  </a:cubicBezTo>
                  <a:cubicBezTo>
                    <a:pt x="1358351" y="77907"/>
                    <a:pt x="1357419" y="79306"/>
                    <a:pt x="1357885" y="81639"/>
                  </a:cubicBezTo>
                  <a:cubicBezTo>
                    <a:pt x="1358351" y="83505"/>
                    <a:pt x="1359285" y="85837"/>
                    <a:pt x="1358818" y="87237"/>
                  </a:cubicBezTo>
                  <a:cubicBezTo>
                    <a:pt x="1356952" y="91435"/>
                    <a:pt x="1354619" y="95167"/>
                    <a:pt x="1352287" y="98899"/>
                  </a:cubicBezTo>
                  <a:cubicBezTo>
                    <a:pt x="1351821" y="99832"/>
                    <a:pt x="1350421" y="100765"/>
                    <a:pt x="1349488" y="101232"/>
                  </a:cubicBezTo>
                  <a:cubicBezTo>
                    <a:pt x="1345289" y="102632"/>
                    <a:pt x="1341091" y="104498"/>
                    <a:pt x="1336892" y="105431"/>
                  </a:cubicBezTo>
                  <a:cubicBezTo>
                    <a:pt x="1335959" y="105897"/>
                    <a:pt x="1335026" y="104498"/>
                    <a:pt x="1335493" y="103098"/>
                  </a:cubicBezTo>
                  <a:cubicBezTo>
                    <a:pt x="1335959" y="100765"/>
                    <a:pt x="1336892" y="98433"/>
                    <a:pt x="1337359" y="95634"/>
                  </a:cubicBezTo>
                  <a:cubicBezTo>
                    <a:pt x="1337825" y="93301"/>
                    <a:pt x="1335493" y="90969"/>
                    <a:pt x="1332694" y="90969"/>
                  </a:cubicBezTo>
                  <a:cubicBezTo>
                    <a:pt x="1328495" y="91435"/>
                    <a:pt x="1324763" y="92368"/>
                    <a:pt x="1323830" y="96567"/>
                  </a:cubicBezTo>
                  <a:cubicBezTo>
                    <a:pt x="1323363" y="99366"/>
                    <a:pt x="1322431" y="101232"/>
                    <a:pt x="1319165" y="101699"/>
                  </a:cubicBezTo>
                  <a:cubicBezTo>
                    <a:pt x="1316833" y="101699"/>
                    <a:pt x="1314033" y="102632"/>
                    <a:pt x="1311701" y="102632"/>
                  </a:cubicBezTo>
                  <a:cubicBezTo>
                    <a:pt x="1307502" y="103098"/>
                    <a:pt x="1304703" y="105897"/>
                    <a:pt x="1302371" y="108230"/>
                  </a:cubicBezTo>
                  <a:cubicBezTo>
                    <a:pt x="1299105" y="111962"/>
                    <a:pt x="1299105" y="113828"/>
                    <a:pt x="1302371" y="118026"/>
                  </a:cubicBezTo>
                  <a:cubicBezTo>
                    <a:pt x="1303770" y="119892"/>
                    <a:pt x="1303770" y="122225"/>
                    <a:pt x="1302371" y="122691"/>
                  </a:cubicBezTo>
                  <a:cubicBezTo>
                    <a:pt x="1297706" y="125490"/>
                    <a:pt x="1292574" y="129222"/>
                    <a:pt x="1287443" y="131555"/>
                  </a:cubicBezTo>
                  <a:cubicBezTo>
                    <a:pt x="1282778" y="133888"/>
                    <a:pt x="1278113" y="135753"/>
                    <a:pt x="1275313" y="139952"/>
                  </a:cubicBezTo>
                  <a:cubicBezTo>
                    <a:pt x="1272514" y="144151"/>
                    <a:pt x="1267849" y="146483"/>
                    <a:pt x="1265983" y="152081"/>
                  </a:cubicBezTo>
                  <a:cubicBezTo>
                    <a:pt x="1265050" y="155813"/>
                    <a:pt x="1262251" y="159079"/>
                    <a:pt x="1258519" y="160478"/>
                  </a:cubicBezTo>
                  <a:cubicBezTo>
                    <a:pt x="1253387" y="161878"/>
                    <a:pt x="1254787" y="168409"/>
                    <a:pt x="1250588" y="170742"/>
                  </a:cubicBezTo>
                  <a:cubicBezTo>
                    <a:pt x="1248256" y="172141"/>
                    <a:pt x="1247323" y="174474"/>
                    <a:pt x="1246390" y="176806"/>
                  </a:cubicBezTo>
                  <a:cubicBezTo>
                    <a:pt x="1244057" y="181471"/>
                    <a:pt x="1245923" y="185670"/>
                    <a:pt x="1246856" y="189868"/>
                  </a:cubicBezTo>
                  <a:cubicBezTo>
                    <a:pt x="1247323" y="192667"/>
                    <a:pt x="1249189" y="194067"/>
                    <a:pt x="1251055" y="195466"/>
                  </a:cubicBezTo>
                  <a:cubicBezTo>
                    <a:pt x="1255720" y="199198"/>
                    <a:pt x="1259919" y="202464"/>
                    <a:pt x="1265517" y="204330"/>
                  </a:cubicBezTo>
                  <a:cubicBezTo>
                    <a:pt x="1271581" y="206196"/>
                    <a:pt x="1277646" y="208995"/>
                    <a:pt x="1281845" y="214127"/>
                  </a:cubicBezTo>
                  <a:cubicBezTo>
                    <a:pt x="1282778" y="215060"/>
                    <a:pt x="1282778" y="216459"/>
                    <a:pt x="1282778" y="217392"/>
                  </a:cubicBezTo>
                  <a:cubicBezTo>
                    <a:pt x="1282778" y="218325"/>
                    <a:pt x="1281845" y="219725"/>
                    <a:pt x="1280911" y="220191"/>
                  </a:cubicBezTo>
                  <a:cubicBezTo>
                    <a:pt x="1278113" y="221591"/>
                    <a:pt x="1278113" y="219258"/>
                    <a:pt x="1277179" y="217859"/>
                  </a:cubicBezTo>
                  <a:cubicBezTo>
                    <a:pt x="1276246" y="215993"/>
                    <a:pt x="1275313" y="214593"/>
                    <a:pt x="1272981" y="214593"/>
                  </a:cubicBezTo>
                  <a:cubicBezTo>
                    <a:pt x="1270648" y="215060"/>
                    <a:pt x="1267383" y="214593"/>
                    <a:pt x="1265517" y="215993"/>
                  </a:cubicBezTo>
                  <a:cubicBezTo>
                    <a:pt x="1259452" y="221124"/>
                    <a:pt x="1252455" y="223457"/>
                    <a:pt x="1245457" y="226256"/>
                  </a:cubicBezTo>
                  <a:cubicBezTo>
                    <a:pt x="1238459" y="229521"/>
                    <a:pt x="1230995" y="231854"/>
                    <a:pt x="1223998" y="234186"/>
                  </a:cubicBezTo>
                  <a:cubicBezTo>
                    <a:pt x="1221665" y="235119"/>
                    <a:pt x="1218866" y="235586"/>
                    <a:pt x="1216534" y="236519"/>
                  </a:cubicBezTo>
                  <a:cubicBezTo>
                    <a:pt x="1209536" y="239318"/>
                    <a:pt x="1207670" y="244916"/>
                    <a:pt x="1211402" y="251914"/>
                  </a:cubicBezTo>
                  <a:cubicBezTo>
                    <a:pt x="1212802" y="254713"/>
                    <a:pt x="1214667" y="257512"/>
                    <a:pt x="1216534" y="259844"/>
                  </a:cubicBezTo>
                  <a:cubicBezTo>
                    <a:pt x="1219332" y="263110"/>
                    <a:pt x="1221665" y="266842"/>
                    <a:pt x="1222598" y="271507"/>
                  </a:cubicBezTo>
                  <a:cubicBezTo>
                    <a:pt x="1223064" y="273840"/>
                    <a:pt x="1223998" y="276639"/>
                    <a:pt x="1225397" y="278505"/>
                  </a:cubicBezTo>
                  <a:cubicBezTo>
                    <a:pt x="1226797" y="280371"/>
                    <a:pt x="1228663" y="282237"/>
                    <a:pt x="1230995" y="283636"/>
                  </a:cubicBezTo>
                  <a:cubicBezTo>
                    <a:pt x="1235660" y="285969"/>
                    <a:pt x="1241258" y="285036"/>
                    <a:pt x="1246390" y="285502"/>
                  </a:cubicBezTo>
                  <a:cubicBezTo>
                    <a:pt x="1250588" y="289234"/>
                    <a:pt x="1254787" y="293433"/>
                    <a:pt x="1258986" y="297165"/>
                  </a:cubicBezTo>
                  <a:cubicBezTo>
                    <a:pt x="1259919" y="298098"/>
                    <a:pt x="1261318" y="298098"/>
                    <a:pt x="1262718" y="298564"/>
                  </a:cubicBezTo>
                  <a:cubicBezTo>
                    <a:pt x="1265517" y="299964"/>
                    <a:pt x="1268782" y="300897"/>
                    <a:pt x="1271581" y="302296"/>
                  </a:cubicBezTo>
                  <a:cubicBezTo>
                    <a:pt x="1273914" y="303229"/>
                    <a:pt x="1275780" y="305096"/>
                    <a:pt x="1276713" y="307895"/>
                  </a:cubicBezTo>
                  <a:cubicBezTo>
                    <a:pt x="1278113" y="316292"/>
                    <a:pt x="1280911" y="324222"/>
                    <a:pt x="1285577" y="330753"/>
                  </a:cubicBezTo>
                  <a:cubicBezTo>
                    <a:pt x="1286976" y="332619"/>
                    <a:pt x="1285577" y="334485"/>
                    <a:pt x="1283710" y="335418"/>
                  </a:cubicBezTo>
                  <a:cubicBezTo>
                    <a:pt x="1281378" y="336818"/>
                    <a:pt x="1279512" y="338217"/>
                    <a:pt x="1277179" y="339151"/>
                  </a:cubicBezTo>
                  <a:cubicBezTo>
                    <a:pt x="1277179" y="339151"/>
                    <a:pt x="1277179" y="339617"/>
                    <a:pt x="1277646" y="339617"/>
                  </a:cubicBezTo>
                  <a:cubicBezTo>
                    <a:pt x="1277179" y="340084"/>
                    <a:pt x="1277179" y="340550"/>
                    <a:pt x="1276713" y="341017"/>
                  </a:cubicBezTo>
                  <a:cubicBezTo>
                    <a:pt x="1276713" y="341483"/>
                    <a:pt x="1276713" y="341950"/>
                    <a:pt x="1276246" y="342416"/>
                  </a:cubicBezTo>
                  <a:cubicBezTo>
                    <a:pt x="1276713" y="341483"/>
                    <a:pt x="1276713" y="340084"/>
                    <a:pt x="1277179" y="339151"/>
                  </a:cubicBezTo>
                  <a:cubicBezTo>
                    <a:pt x="1277179" y="339151"/>
                    <a:pt x="1277179" y="339151"/>
                    <a:pt x="1277179" y="339151"/>
                  </a:cubicBezTo>
                  <a:cubicBezTo>
                    <a:pt x="1276713" y="338217"/>
                    <a:pt x="1276246" y="337284"/>
                    <a:pt x="1275313" y="336351"/>
                  </a:cubicBezTo>
                  <a:cubicBezTo>
                    <a:pt x="1269715" y="329820"/>
                    <a:pt x="1268316" y="322823"/>
                    <a:pt x="1272514" y="314892"/>
                  </a:cubicBezTo>
                  <a:cubicBezTo>
                    <a:pt x="1272981" y="313959"/>
                    <a:pt x="1272981" y="312560"/>
                    <a:pt x="1272981" y="311160"/>
                  </a:cubicBezTo>
                  <a:cubicBezTo>
                    <a:pt x="1273447" y="307428"/>
                    <a:pt x="1269715" y="303229"/>
                    <a:pt x="1265983" y="303696"/>
                  </a:cubicBezTo>
                  <a:cubicBezTo>
                    <a:pt x="1262718" y="304163"/>
                    <a:pt x="1259452" y="304629"/>
                    <a:pt x="1256653" y="305096"/>
                  </a:cubicBezTo>
                  <a:cubicBezTo>
                    <a:pt x="1250588" y="306495"/>
                    <a:pt x="1245457" y="305562"/>
                    <a:pt x="1240325" y="301363"/>
                  </a:cubicBezTo>
                  <a:cubicBezTo>
                    <a:pt x="1237526" y="299031"/>
                    <a:pt x="1234261" y="296232"/>
                    <a:pt x="1230995" y="294832"/>
                  </a:cubicBezTo>
                  <a:cubicBezTo>
                    <a:pt x="1225397" y="292033"/>
                    <a:pt x="1219332" y="289234"/>
                    <a:pt x="1213268" y="287835"/>
                  </a:cubicBezTo>
                  <a:cubicBezTo>
                    <a:pt x="1207203" y="286435"/>
                    <a:pt x="1201139" y="284103"/>
                    <a:pt x="1195074" y="282237"/>
                  </a:cubicBezTo>
                  <a:cubicBezTo>
                    <a:pt x="1193675" y="281770"/>
                    <a:pt x="1191342" y="282703"/>
                    <a:pt x="1189943" y="283636"/>
                  </a:cubicBezTo>
                  <a:cubicBezTo>
                    <a:pt x="1187144" y="285969"/>
                    <a:pt x="1185278" y="289701"/>
                    <a:pt x="1185278" y="293433"/>
                  </a:cubicBezTo>
                  <a:cubicBezTo>
                    <a:pt x="1185278" y="294366"/>
                    <a:pt x="1186211" y="295765"/>
                    <a:pt x="1187144" y="296232"/>
                  </a:cubicBezTo>
                  <a:cubicBezTo>
                    <a:pt x="1189010" y="297165"/>
                    <a:pt x="1190876" y="297165"/>
                    <a:pt x="1192742" y="297631"/>
                  </a:cubicBezTo>
                  <a:cubicBezTo>
                    <a:pt x="1192742" y="297631"/>
                    <a:pt x="1192275" y="297165"/>
                    <a:pt x="1192275" y="297165"/>
                  </a:cubicBezTo>
                  <a:lnTo>
                    <a:pt x="1193208" y="296232"/>
                  </a:lnTo>
                  <a:lnTo>
                    <a:pt x="1192275" y="295765"/>
                  </a:lnTo>
                  <a:cubicBezTo>
                    <a:pt x="1193675" y="296698"/>
                    <a:pt x="1194608" y="298098"/>
                    <a:pt x="1196007" y="299031"/>
                  </a:cubicBezTo>
                  <a:cubicBezTo>
                    <a:pt x="1197873" y="299964"/>
                    <a:pt x="1199739" y="299964"/>
                    <a:pt x="1201605" y="300897"/>
                  </a:cubicBezTo>
                  <a:cubicBezTo>
                    <a:pt x="1203938" y="301830"/>
                    <a:pt x="1204871" y="305096"/>
                    <a:pt x="1203471" y="307428"/>
                  </a:cubicBezTo>
                  <a:cubicBezTo>
                    <a:pt x="1202538" y="309294"/>
                    <a:pt x="1200672" y="310227"/>
                    <a:pt x="1198806" y="309761"/>
                  </a:cubicBezTo>
                  <a:cubicBezTo>
                    <a:pt x="1196474" y="309294"/>
                    <a:pt x="1194141" y="307895"/>
                    <a:pt x="1191809" y="306962"/>
                  </a:cubicBezTo>
                  <a:cubicBezTo>
                    <a:pt x="1189943" y="306029"/>
                    <a:pt x="1188543" y="304629"/>
                    <a:pt x="1186677" y="304629"/>
                  </a:cubicBezTo>
                  <a:cubicBezTo>
                    <a:pt x="1183878" y="304163"/>
                    <a:pt x="1181546" y="305562"/>
                    <a:pt x="1180146" y="307895"/>
                  </a:cubicBezTo>
                  <a:cubicBezTo>
                    <a:pt x="1179213" y="309294"/>
                    <a:pt x="1178280" y="311627"/>
                    <a:pt x="1179213" y="313026"/>
                  </a:cubicBezTo>
                  <a:cubicBezTo>
                    <a:pt x="1182479" y="320024"/>
                    <a:pt x="1187144" y="326088"/>
                    <a:pt x="1195541" y="328421"/>
                  </a:cubicBezTo>
                  <a:cubicBezTo>
                    <a:pt x="1199739" y="329820"/>
                    <a:pt x="1203938" y="330753"/>
                    <a:pt x="1208603" y="331220"/>
                  </a:cubicBezTo>
                  <a:cubicBezTo>
                    <a:pt x="1210469" y="331220"/>
                    <a:pt x="1212335" y="332153"/>
                    <a:pt x="1214201" y="332619"/>
                  </a:cubicBezTo>
                  <a:cubicBezTo>
                    <a:pt x="1214667" y="332619"/>
                    <a:pt x="1215134" y="333552"/>
                    <a:pt x="1215600" y="334019"/>
                  </a:cubicBezTo>
                  <a:cubicBezTo>
                    <a:pt x="1216067" y="335418"/>
                    <a:pt x="1215134" y="336351"/>
                    <a:pt x="1213734" y="335885"/>
                  </a:cubicBezTo>
                  <a:cubicBezTo>
                    <a:pt x="1210935" y="334485"/>
                    <a:pt x="1207670" y="333086"/>
                    <a:pt x="1204404" y="334019"/>
                  </a:cubicBezTo>
                  <a:cubicBezTo>
                    <a:pt x="1198806" y="334952"/>
                    <a:pt x="1192742" y="334485"/>
                    <a:pt x="1187144" y="334019"/>
                  </a:cubicBezTo>
                  <a:cubicBezTo>
                    <a:pt x="1183878" y="333552"/>
                    <a:pt x="1181079" y="332619"/>
                    <a:pt x="1179213" y="329354"/>
                  </a:cubicBezTo>
                  <a:cubicBezTo>
                    <a:pt x="1178746" y="328421"/>
                    <a:pt x="1178280" y="327021"/>
                    <a:pt x="1177347" y="326088"/>
                  </a:cubicBezTo>
                  <a:cubicBezTo>
                    <a:pt x="1173148" y="319557"/>
                    <a:pt x="1169416" y="313026"/>
                    <a:pt x="1168950" y="305096"/>
                  </a:cubicBezTo>
                  <a:cubicBezTo>
                    <a:pt x="1168483" y="298564"/>
                    <a:pt x="1165684" y="292966"/>
                    <a:pt x="1161486" y="287368"/>
                  </a:cubicBezTo>
                  <a:cubicBezTo>
                    <a:pt x="1160553" y="285969"/>
                    <a:pt x="1158687" y="285036"/>
                    <a:pt x="1157287" y="283636"/>
                  </a:cubicBezTo>
                  <a:cubicBezTo>
                    <a:pt x="1156821" y="283170"/>
                    <a:pt x="1155888" y="283636"/>
                    <a:pt x="1155888" y="283636"/>
                  </a:cubicBezTo>
                  <a:cubicBezTo>
                    <a:pt x="1155421" y="284103"/>
                    <a:pt x="1154488" y="284569"/>
                    <a:pt x="1154955" y="285036"/>
                  </a:cubicBezTo>
                  <a:cubicBezTo>
                    <a:pt x="1156354" y="289701"/>
                    <a:pt x="1158220" y="294832"/>
                    <a:pt x="1159620" y="299497"/>
                  </a:cubicBezTo>
                  <a:cubicBezTo>
                    <a:pt x="1160553" y="303229"/>
                    <a:pt x="1160553" y="306962"/>
                    <a:pt x="1158220" y="310694"/>
                  </a:cubicBezTo>
                  <a:cubicBezTo>
                    <a:pt x="1157753" y="311627"/>
                    <a:pt x="1156821" y="313026"/>
                    <a:pt x="1155888" y="313959"/>
                  </a:cubicBezTo>
                  <a:cubicBezTo>
                    <a:pt x="1152622" y="317691"/>
                    <a:pt x="1151223" y="321423"/>
                    <a:pt x="1152622" y="326088"/>
                  </a:cubicBezTo>
                  <a:cubicBezTo>
                    <a:pt x="1154022" y="330287"/>
                    <a:pt x="1151223" y="335418"/>
                    <a:pt x="1154022" y="339151"/>
                  </a:cubicBezTo>
                  <a:cubicBezTo>
                    <a:pt x="1156821" y="342883"/>
                    <a:pt x="1160553" y="345682"/>
                    <a:pt x="1163352" y="348481"/>
                  </a:cubicBezTo>
                  <a:cubicBezTo>
                    <a:pt x="1165684" y="350813"/>
                    <a:pt x="1168017" y="352679"/>
                    <a:pt x="1170349" y="355012"/>
                  </a:cubicBezTo>
                  <a:cubicBezTo>
                    <a:pt x="1174081" y="358277"/>
                    <a:pt x="1175947" y="362009"/>
                    <a:pt x="1175947" y="366674"/>
                  </a:cubicBezTo>
                  <a:cubicBezTo>
                    <a:pt x="1175947" y="371806"/>
                    <a:pt x="1175947" y="376938"/>
                    <a:pt x="1176880" y="382069"/>
                  </a:cubicBezTo>
                  <a:cubicBezTo>
                    <a:pt x="1178280" y="391866"/>
                    <a:pt x="1184344" y="399796"/>
                    <a:pt x="1188076" y="408194"/>
                  </a:cubicBezTo>
                  <a:cubicBezTo>
                    <a:pt x="1189010" y="410526"/>
                    <a:pt x="1191809" y="411459"/>
                    <a:pt x="1194608" y="411459"/>
                  </a:cubicBezTo>
                  <a:cubicBezTo>
                    <a:pt x="1199739" y="410993"/>
                    <a:pt x="1204404" y="410060"/>
                    <a:pt x="1208136" y="405394"/>
                  </a:cubicBezTo>
                  <a:cubicBezTo>
                    <a:pt x="1212335" y="400263"/>
                    <a:pt x="1217467" y="402129"/>
                    <a:pt x="1222132" y="404461"/>
                  </a:cubicBezTo>
                  <a:cubicBezTo>
                    <a:pt x="1222598" y="404928"/>
                    <a:pt x="1223531" y="405394"/>
                    <a:pt x="1223531" y="405861"/>
                  </a:cubicBezTo>
                  <a:cubicBezTo>
                    <a:pt x="1223531" y="406327"/>
                    <a:pt x="1222598" y="406794"/>
                    <a:pt x="1222132" y="407260"/>
                  </a:cubicBezTo>
                  <a:cubicBezTo>
                    <a:pt x="1217000" y="410993"/>
                    <a:pt x="1211868" y="414725"/>
                    <a:pt x="1206737" y="418923"/>
                  </a:cubicBezTo>
                  <a:cubicBezTo>
                    <a:pt x="1202072" y="422655"/>
                    <a:pt x="1201605" y="430119"/>
                    <a:pt x="1205337" y="434784"/>
                  </a:cubicBezTo>
                  <a:cubicBezTo>
                    <a:pt x="1207203" y="437117"/>
                    <a:pt x="1210002" y="439450"/>
                    <a:pt x="1211868" y="441782"/>
                  </a:cubicBezTo>
                  <a:cubicBezTo>
                    <a:pt x="1214667" y="445514"/>
                    <a:pt x="1216067" y="450179"/>
                    <a:pt x="1214201" y="454378"/>
                  </a:cubicBezTo>
                  <a:cubicBezTo>
                    <a:pt x="1211868" y="460442"/>
                    <a:pt x="1210935" y="466507"/>
                    <a:pt x="1210935" y="473038"/>
                  </a:cubicBezTo>
                  <a:cubicBezTo>
                    <a:pt x="1210935" y="476304"/>
                    <a:pt x="1210002" y="479569"/>
                    <a:pt x="1208136" y="481902"/>
                  </a:cubicBezTo>
                  <a:cubicBezTo>
                    <a:pt x="1204404" y="487966"/>
                    <a:pt x="1199739" y="493098"/>
                    <a:pt x="1198806" y="500562"/>
                  </a:cubicBezTo>
                  <a:cubicBezTo>
                    <a:pt x="1198806" y="501495"/>
                    <a:pt x="1196474" y="502428"/>
                    <a:pt x="1195541" y="502428"/>
                  </a:cubicBezTo>
                  <a:cubicBezTo>
                    <a:pt x="1188076" y="501495"/>
                    <a:pt x="1180146" y="500562"/>
                    <a:pt x="1172682" y="499629"/>
                  </a:cubicBezTo>
                  <a:cubicBezTo>
                    <a:pt x="1171282" y="499629"/>
                    <a:pt x="1169883" y="498696"/>
                    <a:pt x="1169416" y="498229"/>
                  </a:cubicBezTo>
                  <a:cubicBezTo>
                    <a:pt x="1168950" y="496363"/>
                    <a:pt x="1169416" y="494497"/>
                    <a:pt x="1169416" y="492631"/>
                  </a:cubicBezTo>
                  <a:cubicBezTo>
                    <a:pt x="1169416" y="492631"/>
                    <a:pt x="1169416" y="492631"/>
                    <a:pt x="1168950" y="492631"/>
                  </a:cubicBezTo>
                  <a:cubicBezTo>
                    <a:pt x="1167550" y="492631"/>
                    <a:pt x="1167550" y="492165"/>
                    <a:pt x="1168483" y="491232"/>
                  </a:cubicBezTo>
                  <a:cubicBezTo>
                    <a:pt x="1168483" y="491698"/>
                    <a:pt x="1168950" y="491698"/>
                    <a:pt x="1168950" y="492165"/>
                  </a:cubicBezTo>
                  <a:cubicBezTo>
                    <a:pt x="1168950" y="492165"/>
                    <a:pt x="1168950" y="492165"/>
                    <a:pt x="1168950" y="492631"/>
                  </a:cubicBezTo>
                  <a:cubicBezTo>
                    <a:pt x="1170816" y="493564"/>
                    <a:pt x="1172215" y="494497"/>
                    <a:pt x="1174081" y="494964"/>
                  </a:cubicBezTo>
                  <a:cubicBezTo>
                    <a:pt x="1180612" y="497763"/>
                    <a:pt x="1185278" y="495430"/>
                    <a:pt x="1188076" y="489366"/>
                  </a:cubicBezTo>
                  <a:cubicBezTo>
                    <a:pt x="1192742" y="478170"/>
                    <a:pt x="1195074" y="466040"/>
                    <a:pt x="1196940" y="453911"/>
                  </a:cubicBezTo>
                  <a:cubicBezTo>
                    <a:pt x="1197407" y="452045"/>
                    <a:pt x="1196940" y="449713"/>
                    <a:pt x="1196007" y="448313"/>
                  </a:cubicBezTo>
                  <a:cubicBezTo>
                    <a:pt x="1193208" y="443648"/>
                    <a:pt x="1192275" y="438983"/>
                    <a:pt x="1193208" y="433385"/>
                  </a:cubicBezTo>
                  <a:cubicBezTo>
                    <a:pt x="1193675" y="430119"/>
                    <a:pt x="1191809" y="427320"/>
                    <a:pt x="1189010" y="424988"/>
                  </a:cubicBezTo>
                  <a:cubicBezTo>
                    <a:pt x="1186211" y="423122"/>
                    <a:pt x="1183878" y="421256"/>
                    <a:pt x="1181079" y="419390"/>
                  </a:cubicBezTo>
                  <a:cubicBezTo>
                    <a:pt x="1177347" y="416591"/>
                    <a:pt x="1174548" y="413325"/>
                    <a:pt x="1173148" y="408660"/>
                  </a:cubicBezTo>
                  <a:cubicBezTo>
                    <a:pt x="1168017" y="394198"/>
                    <a:pt x="1162419" y="379737"/>
                    <a:pt x="1158220" y="364808"/>
                  </a:cubicBezTo>
                  <a:cubicBezTo>
                    <a:pt x="1155421" y="355945"/>
                    <a:pt x="1151223" y="348481"/>
                    <a:pt x="1143292" y="343349"/>
                  </a:cubicBezTo>
                  <a:cubicBezTo>
                    <a:pt x="1139560" y="340550"/>
                    <a:pt x="1137227" y="336818"/>
                    <a:pt x="1137227" y="331686"/>
                  </a:cubicBezTo>
                  <a:cubicBezTo>
                    <a:pt x="1137227" y="318624"/>
                    <a:pt x="1135361" y="306029"/>
                    <a:pt x="1132096" y="293433"/>
                  </a:cubicBezTo>
                  <a:cubicBezTo>
                    <a:pt x="1131629" y="290634"/>
                    <a:pt x="1129763" y="288768"/>
                    <a:pt x="1127431" y="287835"/>
                  </a:cubicBezTo>
                  <a:cubicBezTo>
                    <a:pt x="1117634" y="284103"/>
                    <a:pt x="1107837" y="281304"/>
                    <a:pt x="1097574" y="285036"/>
                  </a:cubicBezTo>
                  <a:cubicBezTo>
                    <a:pt x="1095242" y="285969"/>
                    <a:pt x="1092443" y="284569"/>
                    <a:pt x="1090110" y="285036"/>
                  </a:cubicBezTo>
                  <a:cubicBezTo>
                    <a:pt x="1088711" y="285502"/>
                    <a:pt x="1086845" y="287368"/>
                    <a:pt x="1086378" y="288768"/>
                  </a:cubicBezTo>
                  <a:cubicBezTo>
                    <a:pt x="1085912" y="292033"/>
                    <a:pt x="1085912" y="295299"/>
                    <a:pt x="1085912" y="298098"/>
                  </a:cubicBezTo>
                  <a:cubicBezTo>
                    <a:pt x="1086378" y="308361"/>
                    <a:pt x="1086845" y="318624"/>
                    <a:pt x="1087311" y="328887"/>
                  </a:cubicBezTo>
                  <a:cubicBezTo>
                    <a:pt x="1087311" y="334019"/>
                    <a:pt x="1086845" y="339151"/>
                    <a:pt x="1083112" y="343349"/>
                  </a:cubicBezTo>
                  <a:cubicBezTo>
                    <a:pt x="1078914" y="348014"/>
                    <a:pt x="1077981" y="353146"/>
                    <a:pt x="1077981" y="359210"/>
                  </a:cubicBezTo>
                  <a:cubicBezTo>
                    <a:pt x="1078447" y="363409"/>
                    <a:pt x="1078447" y="366674"/>
                    <a:pt x="1082180" y="369007"/>
                  </a:cubicBezTo>
                  <a:cubicBezTo>
                    <a:pt x="1085445" y="371339"/>
                    <a:pt x="1088711" y="374139"/>
                    <a:pt x="1089177" y="377871"/>
                  </a:cubicBezTo>
                  <a:cubicBezTo>
                    <a:pt x="1090110" y="383469"/>
                    <a:pt x="1094309" y="388600"/>
                    <a:pt x="1091510" y="394665"/>
                  </a:cubicBezTo>
                  <a:cubicBezTo>
                    <a:pt x="1091043" y="395598"/>
                    <a:pt x="1091043" y="397464"/>
                    <a:pt x="1091510" y="398397"/>
                  </a:cubicBezTo>
                  <a:cubicBezTo>
                    <a:pt x="1094309" y="403528"/>
                    <a:pt x="1097108" y="408660"/>
                    <a:pt x="1100373" y="413325"/>
                  </a:cubicBezTo>
                  <a:cubicBezTo>
                    <a:pt x="1100840" y="413792"/>
                    <a:pt x="1102706" y="413325"/>
                    <a:pt x="1103639" y="412859"/>
                  </a:cubicBezTo>
                  <a:cubicBezTo>
                    <a:pt x="1106904" y="410993"/>
                    <a:pt x="1109703" y="410526"/>
                    <a:pt x="1112036" y="413325"/>
                  </a:cubicBezTo>
                  <a:cubicBezTo>
                    <a:pt x="1117168" y="419390"/>
                    <a:pt x="1122299" y="424988"/>
                    <a:pt x="1129763" y="427320"/>
                  </a:cubicBezTo>
                  <a:cubicBezTo>
                    <a:pt x="1130696" y="427787"/>
                    <a:pt x="1131629" y="429186"/>
                    <a:pt x="1131629" y="430586"/>
                  </a:cubicBezTo>
                  <a:cubicBezTo>
                    <a:pt x="1131629" y="433851"/>
                    <a:pt x="1131629" y="437117"/>
                    <a:pt x="1131163" y="439916"/>
                  </a:cubicBezTo>
                  <a:cubicBezTo>
                    <a:pt x="1131163" y="441782"/>
                    <a:pt x="1128364" y="443182"/>
                    <a:pt x="1126964" y="441782"/>
                  </a:cubicBezTo>
                  <a:cubicBezTo>
                    <a:pt x="1123232" y="439450"/>
                    <a:pt x="1119500" y="436650"/>
                    <a:pt x="1115768" y="434318"/>
                  </a:cubicBezTo>
                  <a:cubicBezTo>
                    <a:pt x="1112969" y="432452"/>
                    <a:pt x="1110636" y="430586"/>
                    <a:pt x="1107837" y="429186"/>
                  </a:cubicBezTo>
                  <a:cubicBezTo>
                    <a:pt x="1103172" y="427320"/>
                    <a:pt x="1098041" y="425921"/>
                    <a:pt x="1093376" y="424055"/>
                  </a:cubicBezTo>
                  <a:cubicBezTo>
                    <a:pt x="1089177" y="422189"/>
                    <a:pt x="1085445" y="420323"/>
                    <a:pt x="1081247" y="418457"/>
                  </a:cubicBezTo>
                  <a:cubicBezTo>
                    <a:pt x="1075182" y="419856"/>
                    <a:pt x="1072383" y="413792"/>
                    <a:pt x="1067718" y="411926"/>
                  </a:cubicBezTo>
                  <a:cubicBezTo>
                    <a:pt x="1058854" y="407727"/>
                    <a:pt x="1049524" y="405394"/>
                    <a:pt x="1039727" y="407260"/>
                  </a:cubicBezTo>
                  <a:cubicBezTo>
                    <a:pt x="1038328" y="407260"/>
                    <a:pt x="1037395" y="407727"/>
                    <a:pt x="1035995" y="407727"/>
                  </a:cubicBezTo>
                  <a:cubicBezTo>
                    <a:pt x="1024799" y="407727"/>
                    <a:pt x="1014536" y="406327"/>
                    <a:pt x="1005206" y="398863"/>
                  </a:cubicBezTo>
                  <a:cubicBezTo>
                    <a:pt x="1001007" y="395131"/>
                    <a:pt x="995876" y="392332"/>
                    <a:pt x="991211" y="389067"/>
                  </a:cubicBezTo>
                  <a:cubicBezTo>
                    <a:pt x="989811" y="388134"/>
                    <a:pt x="987012" y="389533"/>
                    <a:pt x="986079" y="390933"/>
                  </a:cubicBezTo>
                  <a:cubicBezTo>
                    <a:pt x="985613" y="391399"/>
                    <a:pt x="985146" y="391866"/>
                    <a:pt x="985146" y="392799"/>
                  </a:cubicBezTo>
                  <a:cubicBezTo>
                    <a:pt x="983280" y="398397"/>
                    <a:pt x="985146" y="402595"/>
                    <a:pt x="989345" y="406327"/>
                  </a:cubicBezTo>
                  <a:cubicBezTo>
                    <a:pt x="994476" y="410526"/>
                    <a:pt x="1001474" y="410526"/>
                    <a:pt x="1005672" y="416124"/>
                  </a:cubicBezTo>
                  <a:cubicBezTo>
                    <a:pt x="1006139" y="417057"/>
                    <a:pt x="1008005" y="417057"/>
                    <a:pt x="1009404" y="417524"/>
                  </a:cubicBezTo>
                  <a:cubicBezTo>
                    <a:pt x="1012204" y="417990"/>
                    <a:pt x="1014069" y="419390"/>
                    <a:pt x="1015936" y="421256"/>
                  </a:cubicBezTo>
                  <a:cubicBezTo>
                    <a:pt x="1019668" y="425921"/>
                    <a:pt x="1022933" y="430119"/>
                    <a:pt x="1026665" y="434784"/>
                  </a:cubicBezTo>
                  <a:cubicBezTo>
                    <a:pt x="1028065" y="437117"/>
                    <a:pt x="1028065" y="439916"/>
                    <a:pt x="1026199" y="441782"/>
                  </a:cubicBezTo>
                  <a:cubicBezTo>
                    <a:pt x="1022466" y="445048"/>
                    <a:pt x="1017801" y="447380"/>
                    <a:pt x="1016402" y="452978"/>
                  </a:cubicBezTo>
                  <a:cubicBezTo>
                    <a:pt x="1016402" y="453445"/>
                    <a:pt x="1015469" y="453911"/>
                    <a:pt x="1015002" y="453911"/>
                  </a:cubicBezTo>
                  <a:cubicBezTo>
                    <a:pt x="1014069" y="453445"/>
                    <a:pt x="1012670" y="452512"/>
                    <a:pt x="1012204" y="451579"/>
                  </a:cubicBezTo>
                  <a:cubicBezTo>
                    <a:pt x="1011270" y="449246"/>
                    <a:pt x="1011270" y="446447"/>
                    <a:pt x="1010337" y="444115"/>
                  </a:cubicBezTo>
                  <a:cubicBezTo>
                    <a:pt x="1008938" y="440849"/>
                    <a:pt x="1005206" y="438983"/>
                    <a:pt x="1002407" y="440383"/>
                  </a:cubicBezTo>
                  <a:cubicBezTo>
                    <a:pt x="997742" y="442249"/>
                    <a:pt x="994010" y="445981"/>
                    <a:pt x="988412" y="445514"/>
                  </a:cubicBezTo>
                  <a:cubicBezTo>
                    <a:pt x="987945" y="445514"/>
                    <a:pt x="987012" y="445981"/>
                    <a:pt x="987012" y="446447"/>
                  </a:cubicBezTo>
                  <a:cubicBezTo>
                    <a:pt x="985146" y="451579"/>
                    <a:pt x="980948" y="452512"/>
                    <a:pt x="976282" y="452045"/>
                  </a:cubicBezTo>
                  <a:cubicBezTo>
                    <a:pt x="971617" y="451579"/>
                    <a:pt x="966952" y="453445"/>
                    <a:pt x="964153" y="456710"/>
                  </a:cubicBezTo>
                  <a:cubicBezTo>
                    <a:pt x="960888" y="460909"/>
                    <a:pt x="955756" y="461842"/>
                    <a:pt x="951558" y="464641"/>
                  </a:cubicBezTo>
                  <a:cubicBezTo>
                    <a:pt x="950158" y="465574"/>
                    <a:pt x="947825" y="465107"/>
                    <a:pt x="945960" y="465107"/>
                  </a:cubicBezTo>
                  <a:cubicBezTo>
                    <a:pt x="945960" y="463708"/>
                    <a:pt x="945960" y="462775"/>
                    <a:pt x="945960" y="461375"/>
                  </a:cubicBezTo>
                  <a:cubicBezTo>
                    <a:pt x="946893" y="456244"/>
                    <a:pt x="945026" y="451579"/>
                    <a:pt x="941294" y="447847"/>
                  </a:cubicBezTo>
                  <a:cubicBezTo>
                    <a:pt x="937096" y="447380"/>
                    <a:pt x="933830" y="448313"/>
                    <a:pt x="932431" y="452978"/>
                  </a:cubicBezTo>
                  <a:cubicBezTo>
                    <a:pt x="931964" y="453911"/>
                    <a:pt x="930565" y="455311"/>
                    <a:pt x="930098" y="455311"/>
                  </a:cubicBezTo>
                  <a:cubicBezTo>
                    <a:pt x="926366" y="455311"/>
                    <a:pt x="925433" y="459043"/>
                    <a:pt x="922634" y="460442"/>
                  </a:cubicBezTo>
                  <a:cubicBezTo>
                    <a:pt x="919835" y="461842"/>
                    <a:pt x="916570" y="462308"/>
                    <a:pt x="913304" y="463241"/>
                  </a:cubicBezTo>
                  <a:cubicBezTo>
                    <a:pt x="908639" y="464174"/>
                    <a:pt x="905373" y="466973"/>
                    <a:pt x="902574" y="470705"/>
                  </a:cubicBezTo>
                  <a:cubicBezTo>
                    <a:pt x="895577" y="479103"/>
                    <a:pt x="888579" y="487033"/>
                    <a:pt x="879249" y="493098"/>
                  </a:cubicBezTo>
                  <a:cubicBezTo>
                    <a:pt x="876917" y="494497"/>
                    <a:pt x="875983" y="496830"/>
                    <a:pt x="875517" y="499162"/>
                  </a:cubicBezTo>
                  <a:cubicBezTo>
                    <a:pt x="875050" y="502428"/>
                    <a:pt x="874584" y="505693"/>
                    <a:pt x="874117" y="508493"/>
                  </a:cubicBezTo>
                  <a:cubicBezTo>
                    <a:pt x="873651" y="509426"/>
                    <a:pt x="872718" y="510825"/>
                    <a:pt x="872251" y="511758"/>
                  </a:cubicBezTo>
                  <a:cubicBezTo>
                    <a:pt x="867120" y="516890"/>
                    <a:pt x="856857" y="517356"/>
                    <a:pt x="853125" y="513158"/>
                  </a:cubicBezTo>
                  <a:cubicBezTo>
                    <a:pt x="850792" y="510359"/>
                    <a:pt x="847526" y="507559"/>
                    <a:pt x="845194" y="504760"/>
                  </a:cubicBezTo>
                  <a:cubicBezTo>
                    <a:pt x="842861" y="502428"/>
                    <a:pt x="842861" y="498229"/>
                    <a:pt x="845194" y="496363"/>
                  </a:cubicBezTo>
                  <a:cubicBezTo>
                    <a:pt x="847993" y="494031"/>
                    <a:pt x="851725" y="492165"/>
                    <a:pt x="854524" y="489832"/>
                  </a:cubicBezTo>
                  <a:cubicBezTo>
                    <a:pt x="856390" y="488433"/>
                    <a:pt x="856857" y="484701"/>
                    <a:pt x="855457" y="482835"/>
                  </a:cubicBezTo>
                  <a:cubicBezTo>
                    <a:pt x="853125" y="480036"/>
                    <a:pt x="850326" y="477237"/>
                    <a:pt x="847993" y="474438"/>
                  </a:cubicBezTo>
                  <a:cubicBezTo>
                    <a:pt x="843794" y="468373"/>
                    <a:pt x="838196" y="466040"/>
                    <a:pt x="831199" y="467440"/>
                  </a:cubicBezTo>
                  <a:cubicBezTo>
                    <a:pt x="826067" y="468373"/>
                    <a:pt x="820936" y="468373"/>
                    <a:pt x="816271" y="467440"/>
                  </a:cubicBezTo>
                  <a:cubicBezTo>
                    <a:pt x="815804" y="467440"/>
                    <a:pt x="815338" y="467906"/>
                    <a:pt x="814871" y="468373"/>
                  </a:cubicBezTo>
                  <a:cubicBezTo>
                    <a:pt x="813938" y="469306"/>
                    <a:pt x="813938" y="470705"/>
                    <a:pt x="815338" y="471638"/>
                  </a:cubicBezTo>
                  <a:cubicBezTo>
                    <a:pt x="824668" y="478636"/>
                    <a:pt x="827000" y="487966"/>
                    <a:pt x="825601" y="498696"/>
                  </a:cubicBezTo>
                  <a:cubicBezTo>
                    <a:pt x="825134" y="501028"/>
                    <a:pt x="825134" y="503827"/>
                    <a:pt x="825134" y="506160"/>
                  </a:cubicBezTo>
                  <a:cubicBezTo>
                    <a:pt x="825134" y="508959"/>
                    <a:pt x="826067" y="511292"/>
                    <a:pt x="828400" y="512691"/>
                  </a:cubicBezTo>
                  <a:cubicBezTo>
                    <a:pt x="833065" y="515024"/>
                    <a:pt x="834464" y="518756"/>
                    <a:pt x="834464" y="523421"/>
                  </a:cubicBezTo>
                  <a:cubicBezTo>
                    <a:pt x="834464" y="525753"/>
                    <a:pt x="834464" y="528552"/>
                    <a:pt x="833998" y="530885"/>
                  </a:cubicBezTo>
                  <a:cubicBezTo>
                    <a:pt x="833531" y="533217"/>
                    <a:pt x="830732" y="536016"/>
                    <a:pt x="828866" y="535550"/>
                  </a:cubicBezTo>
                  <a:cubicBezTo>
                    <a:pt x="825134" y="534617"/>
                    <a:pt x="821402" y="534150"/>
                    <a:pt x="817670" y="533217"/>
                  </a:cubicBezTo>
                  <a:cubicBezTo>
                    <a:pt x="812072" y="531818"/>
                    <a:pt x="807873" y="532284"/>
                    <a:pt x="804141" y="537416"/>
                  </a:cubicBezTo>
                  <a:cubicBezTo>
                    <a:pt x="802275" y="540215"/>
                    <a:pt x="799943" y="542547"/>
                    <a:pt x="797610" y="544414"/>
                  </a:cubicBezTo>
                  <a:cubicBezTo>
                    <a:pt x="793878" y="547213"/>
                    <a:pt x="791079" y="550478"/>
                    <a:pt x="788747" y="554210"/>
                  </a:cubicBezTo>
                  <a:cubicBezTo>
                    <a:pt x="783148" y="562141"/>
                    <a:pt x="779416" y="564940"/>
                    <a:pt x="789213" y="575670"/>
                  </a:cubicBezTo>
                  <a:cubicBezTo>
                    <a:pt x="790146" y="576603"/>
                    <a:pt x="790613" y="578002"/>
                    <a:pt x="791079" y="578935"/>
                  </a:cubicBezTo>
                  <a:cubicBezTo>
                    <a:pt x="792479" y="581734"/>
                    <a:pt x="791079" y="584067"/>
                    <a:pt x="789680" y="585933"/>
                  </a:cubicBezTo>
                  <a:cubicBezTo>
                    <a:pt x="788280" y="588265"/>
                    <a:pt x="785015" y="589665"/>
                    <a:pt x="783148" y="588732"/>
                  </a:cubicBezTo>
                  <a:cubicBezTo>
                    <a:pt x="774285" y="584067"/>
                    <a:pt x="763555" y="582201"/>
                    <a:pt x="755625" y="575203"/>
                  </a:cubicBezTo>
                  <a:cubicBezTo>
                    <a:pt x="754225" y="574270"/>
                    <a:pt x="751892" y="573804"/>
                    <a:pt x="750027" y="573337"/>
                  </a:cubicBezTo>
                  <a:cubicBezTo>
                    <a:pt x="748627" y="572870"/>
                    <a:pt x="745828" y="573804"/>
                    <a:pt x="745362" y="575670"/>
                  </a:cubicBezTo>
                  <a:cubicBezTo>
                    <a:pt x="744428" y="578002"/>
                    <a:pt x="743495" y="580335"/>
                    <a:pt x="742562" y="582667"/>
                  </a:cubicBezTo>
                  <a:cubicBezTo>
                    <a:pt x="741630" y="585466"/>
                    <a:pt x="742096" y="587799"/>
                    <a:pt x="743962" y="589665"/>
                  </a:cubicBezTo>
                  <a:cubicBezTo>
                    <a:pt x="747694" y="593863"/>
                    <a:pt x="751892" y="598062"/>
                    <a:pt x="758424" y="598062"/>
                  </a:cubicBezTo>
                  <a:cubicBezTo>
                    <a:pt x="759823" y="598062"/>
                    <a:pt x="760756" y="598995"/>
                    <a:pt x="762156" y="599461"/>
                  </a:cubicBezTo>
                  <a:cubicBezTo>
                    <a:pt x="764022" y="600394"/>
                    <a:pt x="764488" y="602260"/>
                    <a:pt x="764488" y="604126"/>
                  </a:cubicBezTo>
                  <a:cubicBezTo>
                    <a:pt x="764488" y="607392"/>
                    <a:pt x="761223" y="610191"/>
                    <a:pt x="757957" y="609725"/>
                  </a:cubicBezTo>
                  <a:cubicBezTo>
                    <a:pt x="751426" y="608792"/>
                    <a:pt x="745362" y="607858"/>
                    <a:pt x="740696" y="602260"/>
                  </a:cubicBezTo>
                  <a:cubicBezTo>
                    <a:pt x="738364" y="598995"/>
                    <a:pt x="734165" y="598528"/>
                    <a:pt x="730433" y="597595"/>
                  </a:cubicBezTo>
                  <a:cubicBezTo>
                    <a:pt x="727634" y="597129"/>
                    <a:pt x="725768" y="595263"/>
                    <a:pt x="725302" y="592464"/>
                  </a:cubicBezTo>
                  <a:cubicBezTo>
                    <a:pt x="723902" y="586866"/>
                    <a:pt x="722036" y="581268"/>
                    <a:pt x="718771" y="576603"/>
                  </a:cubicBezTo>
                  <a:cubicBezTo>
                    <a:pt x="716438" y="573337"/>
                    <a:pt x="716904" y="569605"/>
                    <a:pt x="717371" y="565406"/>
                  </a:cubicBezTo>
                  <a:cubicBezTo>
                    <a:pt x="718304" y="555610"/>
                    <a:pt x="715505" y="550945"/>
                    <a:pt x="706642" y="547213"/>
                  </a:cubicBezTo>
                  <a:cubicBezTo>
                    <a:pt x="702909" y="545813"/>
                    <a:pt x="699644" y="544414"/>
                    <a:pt x="697311" y="541148"/>
                  </a:cubicBezTo>
                  <a:cubicBezTo>
                    <a:pt x="694512" y="537882"/>
                    <a:pt x="690314" y="536483"/>
                    <a:pt x="688448" y="531818"/>
                  </a:cubicBezTo>
                  <a:cubicBezTo>
                    <a:pt x="687981" y="531818"/>
                    <a:pt x="687981" y="531818"/>
                    <a:pt x="687515" y="531818"/>
                  </a:cubicBezTo>
                  <a:cubicBezTo>
                    <a:pt x="687515" y="531351"/>
                    <a:pt x="687048" y="531351"/>
                    <a:pt x="687048" y="530885"/>
                  </a:cubicBezTo>
                  <a:cubicBezTo>
                    <a:pt x="686115" y="530418"/>
                    <a:pt x="685182" y="529485"/>
                    <a:pt x="684716" y="528552"/>
                  </a:cubicBezTo>
                  <a:cubicBezTo>
                    <a:pt x="684249" y="528552"/>
                    <a:pt x="684249" y="528086"/>
                    <a:pt x="683783" y="528086"/>
                  </a:cubicBezTo>
                  <a:lnTo>
                    <a:pt x="683783" y="527153"/>
                  </a:lnTo>
                  <a:lnTo>
                    <a:pt x="684249" y="527619"/>
                  </a:lnTo>
                  <a:cubicBezTo>
                    <a:pt x="684249" y="528086"/>
                    <a:pt x="684716" y="528086"/>
                    <a:pt x="684716" y="528552"/>
                  </a:cubicBezTo>
                  <a:cubicBezTo>
                    <a:pt x="686115" y="529019"/>
                    <a:pt x="687048" y="529952"/>
                    <a:pt x="687048" y="530885"/>
                  </a:cubicBezTo>
                  <a:cubicBezTo>
                    <a:pt x="687515" y="530885"/>
                    <a:pt x="687515" y="531351"/>
                    <a:pt x="687981" y="531351"/>
                  </a:cubicBezTo>
                  <a:cubicBezTo>
                    <a:pt x="687981" y="531351"/>
                    <a:pt x="687981" y="531818"/>
                    <a:pt x="688448" y="531818"/>
                  </a:cubicBezTo>
                  <a:cubicBezTo>
                    <a:pt x="694046" y="531818"/>
                    <a:pt x="699177" y="533684"/>
                    <a:pt x="704309" y="536016"/>
                  </a:cubicBezTo>
                  <a:cubicBezTo>
                    <a:pt x="717838" y="541148"/>
                    <a:pt x="732299" y="545347"/>
                    <a:pt x="746761" y="547679"/>
                  </a:cubicBezTo>
                  <a:cubicBezTo>
                    <a:pt x="757957" y="549545"/>
                    <a:pt x="768687" y="548146"/>
                    <a:pt x="778950" y="543481"/>
                  </a:cubicBezTo>
                  <a:cubicBezTo>
                    <a:pt x="780816" y="542547"/>
                    <a:pt x="782682" y="541615"/>
                    <a:pt x="783615" y="540215"/>
                  </a:cubicBezTo>
                  <a:cubicBezTo>
                    <a:pt x="789680" y="533684"/>
                    <a:pt x="794811" y="525753"/>
                    <a:pt x="795744" y="516890"/>
                  </a:cubicBezTo>
                  <a:cubicBezTo>
                    <a:pt x="796211" y="514557"/>
                    <a:pt x="795744" y="511292"/>
                    <a:pt x="794345" y="509426"/>
                  </a:cubicBezTo>
                  <a:cubicBezTo>
                    <a:pt x="790146" y="503827"/>
                    <a:pt x="787347" y="497296"/>
                    <a:pt x="780350" y="494031"/>
                  </a:cubicBezTo>
                  <a:cubicBezTo>
                    <a:pt x="777550" y="492631"/>
                    <a:pt x="775218" y="490299"/>
                    <a:pt x="772885" y="487966"/>
                  </a:cubicBezTo>
                  <a:cubicBezTo>
                    <a:pt x="770086" y="485167"/>
                    <a:pt x="767287" y="483768"/>
                    <a:pt x="763089" y="483301"/>
                  </a:cubicBezTo>
                  <a:cubicBezTo>
                    <a:pt x="757024" y="482368"/>
                    <a:pt x="750960" y="479569"/>
                    <a:pt x="745828" y="475371"/>
                  </a:cubicBezTo>
                  <a:cubicBezTo>
                    <a:pt x="741163" y="471172"/>
                    <a:pt x="735565" y="467906"/>
                    <a:pt x="729967" y="464641"/>
                  </a:cubicBezTo>
                  <a:cubicBezTo>
                    <a:pt x="714106" y="455311"/>
                    <a:pt x="709440" y="453911"/>
                    <a:pt x="691713" y="453911"/>
                  </a:cubicBezTo>
                  <a:cubicBezTo>
                    <a:pt x="689381" y="453911"/>
                    <a:pt x="686581" y="454844"/>
                    <a:pt x="684249" y="454844"/>
                  </a:cubicBezTo>
                  <a:cubicBezTo>
                    <a:pt x="680984" y="454844"/>
                    <a:pt x="677718" y="454378"/>
                    <a:pt x="674919" y="453911"/>
                  </a:cubicBezTo>
                  <a:cubicBezTo>
                    <a:pt x="672120" y="453445"/>
                    <a:pt x="673053" y="451579"/>
                    <a:pt x="673986" y="449713"/>
                  </a:cubicBezTo>
                  <a:cubicBezTo>
                    <a:pt x="674919" y="447847"/>
                    <a:pt x="674452" y="445514"/>
                    <a:pt x="672586" y="444581"/>
                  </a:cubicBezTo>
                  <a:cubicBezTo>
                    <a:pt x="670720" y="443182"/>
                    <a:pt x="668388" y="441782"/>
                    <a:pt x="666055" y="440849"/>
                  </a:cubicBezTo>
                  <a:cubicBezTo>
                    <a:pt x="663723" y="439450"/>
                    <a:pt x="660924" y="439916"/>
                    <a:pt x="659058" y="441782"/>
                  </a:cubicBezTo>
                  <a:cubicBezTo>
                    <a:pt x="656259" y="444581"/>
                    <a:pt x="652993" y="446914"/>
                    <a:pt x="648795" y="445048"/>
                  </a:cubicBezTo>
                  <a:cubicBezTo>
                    <a:pt x="645063" y="443648"/>
                    <a:pt x="641331" y="444115"/>
                    <a:pt x="637598" y="444581"/>
                  </a:cubicBezTo>
                  <a:cubicBezTo>
                    <a:pt x="636199" y="445048"/>
                    <a:pt x="633866" y="443648"/>
                    <a:pt x="632467" y="442715"/>
                  </a:cubicBezTo>
                  <a:cubicBezTo>
                    <a:pt x="631534" y="442249"/>
                    <a:pt x="631067" y="440383"/>
                    <a:pt x="630601" y="439450"/>
                  </a:cubicBezTo>
                  <a:cubicBezTo>
                    <a:pt x="630134" y="438050"/>
                    <a:pt x="631067" y="437583"/>
                    <a:pt x="632933" y="437117"/>
                  </a:cubicBezTo>
                  <a:cubicBezTo>
                    <a:pt x="636199" y="437117"/>
                    <a:pt x="639464" y="436184"/>
                    <a:pt x="641797" y="433851"/>
                  </a:cubicBezTo>
                  <a:cubicBezTo>
                    <a:pt x="644129" y="431985"/>
                    <a:pt x="646928" y="429653"/>
                    <a:pt x="649261" y="427787"/>
                  </a:cubicBezTo>
                  <a:cubicBezTo>
                    <a:pt x="650661" y="426854"/>
                    <a:pt x="650194" y="424055"/>
                    <a:pt x="648328" y="423122"/>
                  </a:cubicBezTo>
                  <a:cubicBezTo>
                    <a:pt x="639931" y="417990"/>
                    <a:pt x="630601" y="415658"/>
                    <a:pt x="621737" y="412392"/>
                  </a:cubicBezTo>
                  <a:cubicBezTo>
                    <a:pt x="620338" y="411926"/>
                    <a:pt x="618472" y="413325"/>
                    <a:pt x="616605" y="414725"/>
                  </a:cubicBezTo>
                  <a:cubicBezTo>
                    <a:pt x="615673" y="415191"/>
                    <a:pt x="615206" y="416591"/>
                    <a:pt x="614273" y="417990"/>
                  </a:cubicBezTo>
                  <a:cubicBezTo>
                    <a:pt x="613340" y="419390"/>
                    <a:pt x="612407" y="419856"/>
                    <a:pt x="611474" y="418923"/>
                  </a:cubicBezTo>
                  <a:cubicBezTo>
                    <a:pt x="611008" y="418457"/>
                    <a:pt x="610541" y="417990"/>
                    <a:pt x="610541" y="417057"/>
                  </a:cubicBezTo>
                  <a:cubicBezTo>
                    <a:pt x="610541" y="415191"/>
                    <a:pt x="611008" y="413325"/>
                    <a:pt x="610541" y="411459"/>
                  </a:cubicBezTo>
                  <a:cubicBezTo>
                    <a:pt x="610541" y="408194"/>
                    <a:pt x="608208" y="405394"/>
                    <a:pt x="605409" y="404461"/>
                  </a:cubicBezTo>
                  <a:cubicBezTo>
                    <a:pt x="602610" y="403528"/>
                    <a:pt x="600278" y="404928"/>
                    <a:pt x="598412" y="406327"/>
                  </a:cubicBezTo>
                  <a:cubicBezTo>
                    <a:pt x="596546" y="408194"/>
                    <a:pt x="595146" y="410060"/>
                    <a:pt x="594680" y="412859"/>
                  </a:cubicBezTo>
                  <a:cubicBezTo>
                    <a:pt x="594680" y="414725"/>
                    <a:pt x="593747" y="416591"/>
                    <a:pt x="593280" y="418457"/>
                  </a:cubicBezTo>
                  <a:cubicBezTo>
                    <a:pt x="592814" y="419390"/>
                    <a:pt x="591414" y="419856"/>
                    <a:pt x="590481" y="420323"/>
                  </a:cubicBezTo>
                  <a:cubicBezTo>
                    <a:pt x="590481" y="420323"/>
                    <a:pt x="589548" y="419390"/>
                    <a:pt x="589082" y="418923"/>
                  </a:cubicBezTo>
                  <a:cubicBezTo>
                    <a:pt x="588149" y="415658"/>
                    <a:pt x="587682" y="412859"/>
                    <a:pt x="583017" y="413325"/>
                  </a:cubicBezTo>
                  <a:cubicBezTo>
                    <a:pt x="580685" y="413325"/>
                    <a:pt x="580685" y="410993"/>
                    <a:pt x="580218" y="409127"/>
                  </a:cubicBezTo>
                  <a:cubicBezTo>
                    <a:pt x="579285" y="404461"/>
                    <a:pt x="575087" y="403528"/>
                    <a:pt x="573220" y="405861"/>
                  </a:cubicBezTo>
                  <a:cubicBezTo>
                    <a:pt x="569955" y="410993"/>
                    <a:pt x="562957" y="410993"/>
                    <a:pt x="560158" y="416124"/>
                  </a:cubicBezTo>
                  <a:cubicBezTo>
                    <a:pt x="555027" y="417057"/>
                    <a:pt x="551761" y="421256"/>
                    <a:pt x="547096" y="422655"/>
                  </a:cubicBezTo>
                  <a:cubicBezTo>
                    <a:pt x="546629" y="422655"/>
                    <a:pt x="546163" y="422655"/>
                    <a:pt x="545230" y="423122"/>
                  </a:cubicBezTo>
                  <a:cubicBezTo>
                    <a:pt x="545230" y="423122"/>
                    <a:pt x="545230" y="423588"/>
                    <a:pt x="545230" y="423588"/>
                  </a:cubicBezTo>
                  <a:lnTo>
                    <a:pt x="544297" y="424521"/>
                  </a:lnTo>
                  <a:lnTo>
                    <a:pt x="544764" y="423122"/>
                  </a:lnTo>
                  <a:cubicBezTo>
                    <a:pt x="544764" y="423122"/>
                    <a:pt x="544764" y="423122"/>
                    <a:pt x="545230" y="423122"/>
                  </a:cubicBezTo>
                  <a:cubicBezTo>
                    <a:pt x="545230" y="422189"/>
                    <a:pt x="545230" y="421256"/>
                    <a:pt x="544764" y="420323"/>
                  </a:cubicBezTo>
                  <a:cubicBezTo>
                    <a:pt x="544297" y="420323"/>
                    <a:pt x="543830" y="419856"/>
                    <a:pt x="543364" y="419856"/>
                  </a:cubicBezTo>
                  <a:cubicBezTo>
                    <a:pt x="535433" y="419856"/>
                    <a:pt x="534500" y="420789"/>
                    <a:pt x="536366" y="427787"/>
                  </a:cubicBezTo>
                  <a:cubicBezTo>
                    <a:pt x="536833" y="428720"/>
                    <a:pt x="536833" y="430119"/>
                    <a:pt x="536833" y="431052"/>
                  </a:cubicBezTo>
                  <a:cubicBezTo>
                    <a:pt x="536833" y="431052"/>
                    <a:pt x="537299" y="431052"/>
                    <a:pt x="537299" y="431052"/>
                  </a:cubicBezTo>
                  <a:lnTo>
                    <a:pt x="537766" y="431985"/>
                  </a:lnTo>
                  <a:lnTo>
                    <a:pt x="536833" y="431519"/>
                  </a:lnTo>
                  <a:cubicBezTo>
                    <a:pt x="536833" y="431519"/>
                    <a:pt x="536833" y="431052"/>
                    <a:pt x="536833" y="431052"/>
                  </a:cubicBezTo>
                  <a:cubicBezTo>
                    <a:pt x="528902" y="430586"/>
                    <a:pt x="522838" y="434784"/>
                    <a:pt x="515840" y="437583"/>
                  </a:cubicBezTo>
                  <a:cubicBezTo>
                    <a:pt x="515374" y="438050"/>
                    <a:pt x="515374" y="439916"/>
                    <a:pt x="515374" y="440849"/>
                  </a:cubicBezTo>
                  <a:cubicBezTo>
                    <a:pt x="515374" y="442715"/>
                    <a:pt x="516773" y="444581"/>
                    <a:pt x="516306" y="445981"/>
                  </a:cubicBezTo>
                  <a:cubicBezTo>
                    <a:pt x="515840" y="448313"/>
                    <a:pt x="513041" y="446914"/>
                    <a:pt x="511175" y="447380"/>
                  </a:cubicBezTo>
                  <a:cubicBezTo>
                    <a:pt x="508376" y="448313"/>
                    <a:pt x="505110" y="449246"/>
                    <a:pt x="502311" y="450179"/>
                  </a:cubicBezTo>
                  <a:lnTo>
                    <a:pt x="502778" y="449713"/>
                  </a:lnTo>
                  <a:cubicBezTo>
                    <a:pt x="502778" y="449713"/>
                    <a:pt x="502311" y="449713"/>
                    <a:pt x="502311" y="449713"/>
                  </a:cubicBezTo>
                  <a:cubicBezTo>
                    <a:pt x="502311" y="447847"/>
                    <a:pt x="502778" y="445981"/>
                    <a:pt x="502311" y="444581"/>
                  </a:cubicBezTo>
                  <a:cubicBezTo>
                    <a:pt x="501845" y="442249"/>
                    <a:pt x="499979" y="441316"/>
                    <a:pt x="498113" y="441316"/>
                  </a:cubicBezTo>
                  <a:cubicBezTo>
                    <a:pt x="497180" y="441316"/>
                    <a:pt x="495780" y="442715"/>
                    <a:pt x="495780" y="443182"/>
                  </a:cubicBezTo>
                  <a:cubicBezTo>
                    <a:pt x="496247" y="445514"/>
                    <a:pt x="497646" y="447380"/>
                    <a:pt x="498579" y="449713"/>
                  </a:cubicBezTo>
                  <a:cubicBezTo>
                    <a:pt x="498579" y="449713"/>
                    <a:pt x="498113" y="449713"/>
                    <a:pt x="498113" y="449713"/>
                  </a:cubicBezTo>
                  <a:lnTo>
                    <a:pt x="498579" y="450179"/>
                  </a:lnTo>
                  <a:cubicBezTo>
                    <a:pt x="492981" y="449713"/>
                    <a:pt x="489249" y="452045"/>
                    <a:pt x="486917" y="457177"/>
                  </a:cubicBezTo>
                  <a:cubicBezTo>
                    <a:pt x="486917" y="457177"/>
                    <a:pt x="486917" y="457177"/>
                    <a:pt x="486917" y="457177"/>
                  </a:cubicBezTo>
                  <a:cubicBezTo>
                    <a:pt x="486917" y="457643"/>
                    <a:pt x="488316" y="459043"/>
                    <a:pt x="486450" y="457643"/>
                  </a:cubicBezTo>
                  <a:cubicBezTo>
                    <a:pt x="486450" y="457643"/>
                    <a:pt x="486450" y="457177"/>
                    <a:pt x="486917" y="457177"/>
                  </a:cubicBezTo>
                  <a:cubicBezTo>
                    <a:pt x="485051" y="457177"/>
                    <a:pt x="483185" y="457177"/>
                    <a:pt x="481318" y="457177"/>
                  </a:cubicBezTo>
                  <a:cubicBezTo>
                    <a:pt x="478053" y="457643"/>
                    <a:pt x="475254" y="459043"/>
                    <a:pt x="474321" y="462308"/>
                  </a:cubicBezTo>
                  <a:cubicBezTo>
                    <a:pt x="472921" y="466040"/>
                    <a:pt x="472921" y="469772"/>
                    <a:pt x="476653" y="472571"/>
                  </a:cubicBezTo>
                  <a:cubicBezTo>
                    <a:pt x="477586" y="473505"/>
                    <a:pt x="478986" y="473971"/>
                    <a:pt x="479453" y="474904"/>
                  </a:cubicBezTo>
                  <a:cubicBezTo>
                    <a:pt x="480852" y="476304"/>
                    <a:pt x="480386" y="478636"/>
                    <a:pt x="478520" y="479569"/>
                  </a:cubicBezTo>
                  <a:cubicBezTo>
                    <a:pt x="476653" y="480969"/>
                    <a:pt x="474321" y="482835"/>
                    <a:pt x="471522" y="481902"/>
                  </a:cubicBezTo>
                  <a:cubicBezTo>
                    <a:pt x="468256" y="480502"/>
                    <a:pt x="465457" y="480969"/>
                    <a:pt x="462192" y="481435"/>
                  </a:cubicBezTo>
                  <a:cubicBezTo>
                    <a:pt x="460326" y="481902"/>
                    <a:pt x="458460" y="479569"/>
                    <a:pt x="458926" y="477703"/>
                  </a:cubicBezTo>
                  <a:cubicBezTo>
                    <a:pt x="459859" y="474904"/>
                    <a:pt x="461259" y="471638"/>
                    <a:pt x="462192" y="468839"/>
                  </a:cubicBezTo>
                  <a:cubicBezTo>
                    <a:pt x="462192" y="468373"/>
                    <a:pt x="461725" y="467906"/>
                    <a:pt x="461259" y="467440"/>
                  </a:cubicBezTo>
                  <a:cubicBezTo>
                    <a:pt x="460792" y="467440"/>
                    <a:pt x="459859" y="466973"/>
                    <a:pt x="459859" y="467440"/>
                  </a:cubicBezTo>
                  <a:cubicBezTo>
                    <a:pt x="455194" y="472105"/>
                    <a:pt x="450995" y="476304"/>
                    <a:pt x="446797" y="481435"/>
                  </a:cubicBezTo>
                  <a:cubicBezTo>
                    <a:pt x="445398" y="483301"/>
                    <a:pt x="446797" y="484701"/>
                    <a:pt x="447730" y="486567"/>
                  </a:cubicBezTo>
                  <a:cubicBezTo>
                    <a:pt x="449596" y="488899"/>
                    <a:pt x="449130" y="491232"/>
                    <a:pt x="446797" y="493098"/>
                  </a:cubicBezTo>
                  <a:cubicBezTo>
                    <a:pt x="445864" y="494031"/>
                    <a:pt x="445398" y="494964"/>
                    <a:pt x="444931" y="495897"/>
                  </a:cubicBezTo>
                  <a:cubicBezTo>
                    <a:pt x="447263" y="495897"/>
                    <a:pt x="449596" y="496363"/>
                    <a:pt x="451929" y="495897"/>
                  </a:cubicBezTo>
                  <a:cubicBezTo>
                    <a:pt x="456127" y="494964"/>
                    <a:pt x="460792" y="493564"/>
                    <a:pt x="464991" y="492631"/>
                  </a:cubicBezTo>
                  <a:cubicBezTo>
                    <a:pt x="467323" y="492165"/>
                    <a:pt x="470122" y="493098"/>
                    <a:pt x="472455" y="493564"/>
                  </a:cubicBezTo>
                  <a:cubicBezTo>
                    <a:pt x="472921" y="493564"/>
                    <a:pt x="473388" y="494031"/>
                    <a:pt x="473854" y="494497"/>
                  </a:cubicBezTo>
                  <a:cubicBezTo>
                    <a:pt x="473388" y="494964"/>
                    <a:pt x="472921" y="495430"/>
                    <a:pt x="472455" y="495897"/>
                  </a:cubicBezTo>
                  <a:cubicBezTo>
                    <a:pt x="470122" y="497296"/>
                    <a:pt x="467790" y="498229"/>
                    <a:pt x="465457" y="499629"/>
                  </a:cubicBezTo>
                  <a:cubicBezTo>
                    <a:pt x="464524" y="500095"/>
                    <a:pt x="463125" y="500095"/>
                    <a:pt x="461725" y="500562"/>
                  </a:cubicBezTo>
                  <a:cubicBezTo>
                    <a:pt x="458460" y="501028"/>
                    <a:pt x="457993" y="503361"/>
                    <a:pt x="458926" y="506160"/>
                  </a:cubicBezTo>
                  <a:cubicBezTo>
                    <a:pt x="457060" y="507559"/>
                    <a:pt x="454261" y="508493"/>
                    <a:pt x="453328" y="510359"/>
                  </a:cubicBezTo>
                  <a:cubicBezTo>
                    <a:pt x="452395" y="512225"/>
                    <a:pt x="453328" y="515490"/>
                    <a:pt x="453328" y="517823"/>
                  </a:cubicBezTo>
                  <a:cubicBezTo>
                    <a:pt x="453328" y="518756"/>
                    <a:pt x="451929" y="520155"/>
                    <a:pt x="451462" y="521088"/>
                  </a:cubicBezTo>
                  <a:cubicBezTo>
                    <a:pt x="450529" y="522488"/>
                    <a:pt x="448663" y="524354"/>
                    <a:pt x="448663" y="525753"/>
                  </a:cubicBezTo>
                  <a:cubicBezTo>
                    <a:pt x="449130" y="529485"/>
                    <a:pt x="447263" y="531818"/>
                    <a:pt x="444465" y="533217"/>
                  </a:cubicBezTo>
                  <a:cubicBezTo>
                    <a:pt x="440733" y="535083"/>
                    <a:pt x="438400" y="536949"/>
                    <a:pt x="437467" y="541615"/>
                  </a:cubicBezTo>
                  <a:cubicBezTo>
                    <a:pt x="436534" y="545347"/>
                    <a:pt x="433268" y="548612"/>
                    <a:pt x="433268" y="552344"/>
                  </a:cubicBezTo>
                  <a:cubicBezTo>
                    <a:pt x="432802" y="555610"/>
                    <a:pt x="432802" y="558409"/>
                    <a:pt x="429070" y="559808"/>
                  </a:cubicBezTo>
                  <a:cubicBezTo>
                    <a:pt x="427204" y="560741"/>
                    <a:pt x="426271" y="562141"/>
                    <a:pt x="426737" y="564473"/>
                  </a:cubicBezTo>
                  <a:cubicBezTo>
                    <a:pt x="427670" y="568205"/>
                    <a:pt x="428137" y="571937"/>
                    <a:pt x="426737" y="575670"/>
                  </a:cubicBezTo>
                  <a:cubicBezTo>
                    <a:pt x="425338" y="579402"/>
                    <a:pt x="425338" y="583134"/>
                    <a:pt x="424405" y="586866"/>
                  </a:cubicBezTo>
                  <a:cubicBezTo>
                    <a:pt x="423938" y="589665"/>
                    <a:pt x="422072" y="591064"/>
                    <a:pt x="419273" y="591997"/>
                  </a:cubicBezTo>
                  <a:cubicBezTo>
                    <a:pt x="417407" y="592464"/>
                    <a:pt x="415541" y="592930"/>
                    <a:pt x="414142" y="593863"/>
                  </a:cubicBezTo>
                  <a:cubicBezTo>
                    <a:pt x="413209" y="594330"/>
                    <a:pt x="412275" y="595729"/>
                    <a:pt x="412275" y="596662"/>
                  </a:cubicBezTo>
                  <a:cubicBezTo>
                    <a:pt x="412275" y="599928"/>
                    <a:pt x="412275" y="602727"/>
                    <a:pt x="409010" y="605059"/>
                  </a:cubicBezTo>
                  <a:cubicBezTo>
                    <a:pt x="402479" y="609258"/>
                    <a:pt x="397814" y="615789"/>
                    <a:pt x="395015" y="622787"/>
                  </a:cubicBezTo>
                  <a:cubicBezTo>
                    <a:pt x="394548" y="624653"/>
                    <a:pt x="393615" y="626519"/>
                    <a:pt x="392682" y="627918"/>
                  </a:cubicBezTo>
                  <a:cubicBezTo>
                    <a:pt x="391283" y="630251"/>
                    <a:pt x="388950" y="631650"/>
                    <a:pt x="386151" y="631184"/>
                  </a:cubicBezTo>
                  <a:cubicBezTo>
                    <a:pt x="383819" y="631184"/>
                    <a:pt x="381019" y="630251"/>
                    <a:pt x="378687" y="630251"/>
                  </a:cubicBezTo>
                  <a:cubicBezTo>
                    <a:pt x="378221" y="630251"/>
                    <a:pt x="377287" y="630717"/>
                    <a:pt x="376821" y="631184"/>
                  </a:cubicBezTo>
                  <a:cubicBezTo>
                    <a:pt x="375888" y="632117"/>
                    <a:pt x="375888" y="633516"/>
                    <a:pt x="376821" y="634449"/>
                  </a:cubicBezTo>
                  <a:cubicBezTo>
                    <a:pt x="377287" y="634916"/>
                    <a:pt x="377754" y="635382"/>
                    <a:pt x="378221" y="635849"/>
                  </a:cubicBezTo>
                  <a:cubicBezTo>
                    <a:pt x="379154" y="637715"/>
                    <a:pt x="379154" y="640514"/>
                    <a:pt x="377287" y="640514"/>
                  </a:cubicBezTo>
                  <a:cubicBezTo>
                    <a:pt x="371223" y="640980"/>
                    <a:pt x="367957" y="647512"/>
                    <a:pt x="361893" y="646579"/>
                  </a:cubicBezTo>
                  <a:cubicBezTo>
                    <a:pt x="357694" y="649378"/>
                    <a:pt x="353962" y="652643"/>
                    <a:pt x="349764" y="655442"/>
                  </a:cubicBezTo>
                  <a:cubicBezTo>
                    <a:pt x="349297" y="655909"/>
                    <a:pt x="349297" y="656842"/>
                    <a:pt x="349297" y="657308"/>
                  </a:cubicBezTo>
                  <a:cubicBezTo>
                    <a:pt x="350230" y="661507"/>
                    <a:pt x="347431" y="662906"/>
                    <a:pt x="344166" y="663373"/>
                  </a:cubicBezTo>
                  <a:cubicBezTo>
                    <a:pt x="341833" y="663839"/>
                    <a:pt x="339034" y="664306"/>
                    <a:pt x="337168" y="665705"/>
                  </a:cubicBezTo>
                  <a:cubicBezTo>
                    <a:pt x="335769" y="666638"/>
                    <a:pt x="334369" y="668038"/>
                    <a:pt x="333902" y="669904"/>
                  </a:cubicBezTo>
                  <a:cubicBezTo>
                    <a:pt x="332969" y="672236"/>
                    <a:pt x="333902" y="675035"/>
                    <a:pt x="332969" y="677368"/>
                  </a:cubicBezTo>
                  <a:cubicBezTo>
                    <a:pt x="331570" y="684366"/>
                    <a:pt x="334369" y="691363"/>
                    <a:pt x="331103" y="697894"/>
                  </a:cubicBezTo>
                  <a:cubicBezTo>
                    <a:pt x="331103" y="698361"/>
                    <a:pt x="331570" y="699294"/>
                    <a:pt x="331570" y="699760"/>
                  </a:cubicBezTo>
                  <a:cubicBezTo>
                    <a:pt x="332969" y="704892"/>
                    <a:pt x="336701" y="708157"/>
                    <a:pt x="339034" y="712823"/>
                  </a:cubicBezTo>
                  <a:cubicBezTo>
                    <a:pt x="340434" y="715622"/>
                    <a:pt x="341833" y="718421"/>
                    <a:pt x="342766" y="721686"/>
                  </a:cubicBezTo>
                  <a:cubicBezTo>
                    <a:pt x="343232" y="723086"/>
                    <a:pt x="342299" y="725418"/>
                    <a:pt x="341366" y="726818"/>
                  </a:cubicBezTo>
                  <a:cubicBezTo>
                    <a:pt x="339967" y="729150"/>
                    <a:pt x="338101" y="730550"/>
                    <a:pt x="336701" y="732416"/>
                  </a:cubicBezTo>
                  <a:cubicBezTo>
                    <a:pt x="335769" y="733815"/>
                    <a:pt x="336701" y="737081"/>
                    <a:pt x="338101" y="737547"/>
                  </a:cubicBezTo>
                  <a:cubicBezTo>
                    <a:pt x="339967" y="738480"/>
                    <a:pt x="341833" y="738947"/>
                    <a:pt x="343232" y="739880"/>
                  </a:cubicBezTo>
                  <a:cubicBezTo>
                    <a:pt x="345565" y="740813"/>
                    <a:pt x="346031" y="742679"/>
                    <a:pt x="345099" y="744079"/>
                  </a:cubicBezTo>
                  <a:cubicBezTo>
                    <a:pt x="343699" y="745945"/>
                    <a:pt x="341833" y="747811"/>
                    <a:pt x="340434" y="750143"/>
                  </a:cubicBezTo>
                  <a:cubicBezTo>
                    <a:pt x="339034" y="752009"/>
                    <a:pt x="339967" y="756208"/>
                    <a:pt x="341366" y="757141"/>
                  </a:cubicBezTo>
                  <a:cubicBezTo>
                    <a:pt x="347898" y="763205"/>
                    <a:pt x="355362" y="768337"/>
                    <a:pt x="364225" y="771136"/>
                  </a:cubicBezTo>
                  <a:cubicBezTo>
                    <a:pt x="365625" y="771602"/>
                    <a:pt x="367024" y="772069"/>
                    <a:pt x="367957" y="771602"/>
                  </a:cubicBezTo>
                  <a:cubicBezTo>
                    <a:pt x="375888" y="768803"/>
                    <a:pt x="384285" y="767870"/>
                    <a:pt x="389417" y="759940"/>
                  </a:cubicBezTo>
                  <a:cubicBezTo>
                    <a:pt x="391283" y="756674"/>
                    <a:pt x="393615" y="753409"/>
                    <a:pt x="396881" y="751076"/>
                  </a:cubicBezTo>
                  <a:cubicBezTo>
                    <a:pt x="402012" y="747344"/>
                    <a:pt x="409010" y="746411"/>
                    <a:pt x="411809" y="739413"/>
                  </a:cubicBezTo>
                  <a:cubicBezTo>
                    <a:pt x="411809" y="739413"/>
                    <a:pt x="413209" y="738947"/>
                    <a:pt x="413209" y="739413"/>
                  </a:cubicBezTo>
                  <a:cubicBezTo>
                    <a:pt x="415075" y="741279"/>
                    <a:pt x="417874" y="742679"/>
                    <a:pt x="418340" y="744545"/>
                  </a:cubicBezTo>
                  <a:cubicBezTo>
                    <a:pt x="419740" y="748277"/>
                    <a:pt x="419273" y="752009"/>
                    <a:pt x="420206" y="755741"/>
                  </a:cubicBezTo>
                  <a:cubicBezTo>
                    <a:pt x="421139" y="759940"/>
                    <a:pt x="423938" y="764138"/>
                    <a:pt x="424405" y="768337"/>
                  </a:cubicBezTo>
                  <a:cubicBezTo>
                    <a:pt x="424871" y="775801"/>
                    <a:pt x="428603" y="781399"/>
                    <a:pt x="431869" y="787464"/>
                  </a:cubicBezTo>
                  <a:cubicBezTo>
                    <a:pt x="435134" y="793062"/>
                    <a:pt x="437933" y="798660"/>
                    <a:pt x="442132" y="803791"/>
                  </a:cubicBezTo>
                  <a:cubicBezTo>
                    <a:pt x="443531" y="805657"/>
                    <a:pt x="442598" y="807523"/>
                    <a:pt x="442132" y="808923"/>
                  </a:cubicBezTo>
                  <a:cubicBezTo>
                    <a:pt x="441665" y="810789"/>
                    <a:pt x="441199" y="812188"/>
                    <a:pt x="440733" y="814055"/>
                  </a:cubicBezTo>
                  <a:cubicBezTo>
                    <a:pt x="440733" y="814055"/>
                    <a:pt x="441199" y="814055"/>
                    <a:pt x="441199" y="814055"/>
                  </a:cubicBezTo>
                  <a:cubicBezTo>
                    <a:pt x="441199" y="814521"/>
                    <a:pt x="441199" y="814988"/>
                    <a:pt x="441199" y="815454"/>
                  </a:cubicBezTo>
                  <a:cubicBezTo>
                    <a:pt x="442132" y="816854"/>
                    <a:pt x="443531" y="817787"/>
                    <a:pt x="443998" y="819186"/>
                  </a:cubicBezTo>
                  <a:cubicBezTo>
                    <a:pt x="448663" y="832248"/>
                    <a:pt x="450995" y="828516"/>
                    <a:pt x="461725" y="827117"/>
                  </a:cubicBezTo>
                  <a:cubicBezTo>
                    <a:pt x="464524" y="826650"/>
                    <a:pt x="465924" y="824784"/>
                    <a:pt x="466390" y="821985"/>
                  </a:cubicBezTo>
                  <a:cubicBezTo>
                    <a:pt x="467323" y="817787"/>
                    <a:pt x="470122" y="815454"/>
                    <a:pt x="474321" y="814988"/>
                  </a:cubicBezTo>
                  <a:cubicBezTo>
                    <a:pt x="476187" y="814521"/>
                    <a:pt x="478053" y="814055"/>
                    <a:pt x="479919" y="814521"/>
                  </a:cubicBezTo>
                  <a:cubicBezTo>
                    <a:pt x="485517" y="814521"/>
                    <a:pt x="490182" y="813588"/>
                    <a:pt x="492515" y="807990"/>
                  </a:cubicBezTo>
                  <a:cubicBezTo>
                    <a:pt x="501378" y="809389"/>
                    <a:pt x="500912" y="802392"/>
                    <a:pt x="502311" y="797260"/>
                  </a:cubicBezTo>
                  <a:cubicBezTo>
                    <a:pt x="502778" y="795861"/>
                    <a:pt x="502778" y="794461"/>
                    <a:pt x="502311" y="793528"/>
                  </a:cubicBezTo>
                  <a:cubicBezTo>
                    <a:pt x="501845" y="791196"/>
                    <a:pt x="500912" y="790263"/>
                    <a:pt x="498579" y="790729"/>
                  </a:cubicBezTo>
                  <a:cubicBezTo>
                    <a:pt x="498113" y="790729"/>
                    <a:pt x="497180" y="790729"/>
                    <a:pt x="496713" y="790729"/>
                  </a:cubicBezTo>
                  <a:cubicBezTo>
                    <a:pt x="496247" y="790263"/>
                    <a:pt x="495780" y="789796"/>
                    <a:pt x="495780" y="789330"/>
                  </a:cubicBezTo>
                  <a:cubicBezTo>
                    <a:pt x="495780" y="782799"/>
                    <a:pt x="495314" y="776734"/>
                    <a:pt x="497180" y="770203"/>
                  </a:cubicBezTo>
                  <a:cubicBezTo>
                    <a:pt x="498113" y="767404"/>
                    <a:pt x="498579" y="764138"/>
                    <a:pt x="498579" y="760873"/>
                  </a:cubicBezTo>
                  <a:cubicBezTo>
                    <a:pt x="498579" y="754808"/>
                    <a:pt x="501845" y="751543"/>
                    <a:pt x="506044" y="748277"/>
                  </a:cubicBezTo>
                  <a:cubicBezTo>
                    <a:pt x="509309" y="745945"/>
                    <a:pt x="512574" y="744545"/>
                    <a:pt x="515374" y="741746"/>
                  </a:cubicBezTo>
                  <a:cubicBezTo>
                    <a:pt x="518639" y="738947"/>
                    <a:pt x="521438" y="735215"/>
                    <a:pt x="520505" y="730083"/>
                  </a:cubicBezTo>
                  <a:cubicBezTo>
                    <a:pt x="520039" y="727751"/>
                    <a:pt x="521438" y="724952"/>
                    <a:pt x="520972" y="722619"/>
                  </a:cubicBezTo>
                  <a:cubicBezTo>
                    <a:pt x="520972" y="720753"/>
                    <a:pt x="520505" y="718887"/>
                    <a:pt x="519572" y="717021"/>
                  </a:cubicBezTo>
                  <a:cubicBezTo>
                    <a:pt x="515374" y="710957"/>
                    <a:pt x="510709" y="704425"/>
                    <a:pt x="503244" y="701160"/>
                  </a:cubicBezTo>
                  <a:cubicBezTo>
                    <a:pt x="499512" y="699760"/>
                    <a:pt x="497646" y="696028"/>
                    <a:pt x="497646" y="691830"/>
                  </a:cubicBezTo>
                  <a:cubicBezTo>
                    <a:pt x="497646" y="681567"/>
                    <a:pt x="498113" y="671303"/>
                    <a:pt x="498579" y="661040"/>
                  </a:cubicBezTo>
                  <a:cubicBezTo>
                    <a:pt x="498579" y="659174"/>
                    <a:pt x="499512" y="657308"/>
                    <a:pt x="500445" y="655909"/>
                  </a:cubicBezTo>
                  <a:cubicBezTo>
                    <a:pt x="505577" y="647045"/>
                    <a:pt x="511641" y="639114"/>
                    <a:pt x="520505" y="633050"/>
                  </a:cubicBezTo>
                  <a:cubicBezTo>
                    <a:pt x="524704" y="630251"/>
                    <a:pt x="528436" y="626519"/>
                    <a:pt x="532168" y="623253"/>
                  </a:cubicBezTo>
                  <a:cubicBezTo>
                    <a:pt x="539165" y="616256"/>
                    <a:pt x="539165" y="616256"/>
                    <a:pt x="543364" y="605992"/>
                  </a:cubicBezTo>
                  <a:cubicBezTo>
                    <a:pt x="544764" y="602727"/>
                    <a:pt x="544764" y="599928"/>
                    <a:pt x="544297" y="596662"/>
                  </a:cubicBezTo>
                  <a:cubicBezTo>
                    <a:pt x="542897" y="589198"/>
                    <a:pt x="544297" y="580335"/>
                    <a:pt x="547562" y="574737"/>
                  </a:cubicBezTo>
                  <a:cubicBezTo>
                    <a:pt x="550828" y="568672"/>
                    <a:pt x="554560" y="564007"/>
                    <a:pt x="562491" y="565873"/>
                  </a:cubicBezTo>
                  <a:cubicBezTo>
                    <a:pt x="571821" y="564473"/>
                    <a:pt x="580218" y="565873"/>
                    <a:pt x="588615" y="570071"/>
                  </a:cubicBezTo>
                  <a:cubicBezTo>
                    <a:pt x="590948" y="571471"/>
                    <a:pt x="592347" y="577069"/>
                    <a:pt x="590015" y="578469"/>
                  </a:cubicBezTo>
                  <a:cubicBezTo>
                    <a:pt x="587216" y="580335"/>
                    <a:pt x="584883" y="581734"/>
                    <a:pt x="584883" y="585466"/>
                  </a:cubicBezTo>
                  <a:cubicBezTo>
                    <a:pt x="584883" y="587799"/>
                    <a:pt x="583484" y="590598"/>
                    <a:pt x="582084" y="592464"/>
                  </a:cubicBezTo>
                  <a:cubicBezTo>
                    <a:pt x="576020" y="601327"/>
                    <a:pt x="570888" y="611124"/>
                    <a:pt x="563424" y="619055"/>
                  </a:cubicBezTo>
                  <a:cubicBezTo>
                    <a:pt x="561091" y="621387"/>
                    <a:pt x="559225" y="623720"/>
                    <a:pt x="558292" y="626985"/>
                  </a:cubicBezTo>
                  <a:cubicBezTo>
                    <a:pt x="556893" y="631184"/>
                    <a:pt x="553627" y="632583"/>
                    <a:pt x="549429" y="632117"/>
                  </a:cubicBezTo>
                  <a:cubicBezTo>
                    <a:pt x="547096" y="632117"/>
                    <a:pt x="545697" y="633050"/>
                    <a:pt x="546163" y="635382"/>
                  </a:cubicBezTo>
                  <a:cubicBezTo>
                    <a:pt x="546629" y="638648"/>
                    <a:pt x="546163" y="641447"/>
                    <a:pt x="545230" y="644713"/>
                  </a:cubicBezTo>
                  <a:cubicBezTo>
                    <a:pt x="544764" y="647045"/>
                    <a:pt x="544764" y="649844"/>
                    <a:pt x="545230" y="652177"/>
                  </a:cubicBezTo>
                  <a:cubicBezTo>
                    <a:pt x="545697" y="654509"/>
                    <a:pt x="547096" y="656842"/>
                    <a:pt x="547562" y="659641"/>
                  </a:cubicBezTo>
                  <a:cubicBezTo>
                    <a:pt x="549895" y="669437"/>
                    <a:pt x="553161" y="679234"/>
                    <a:pt x="551294" y="689964"/>
                  </a:cubicBezTo>
                  <a:cubicBezTo>
                    <a:pt x="550828" y="691830"/>
                    <a:pt x="551294" y="693696"/>
                    <a:pt x="551761" y="695562"/>
                  </a:cubicBezTo>
                  <a:cubicBezTo>
                    <a:pt x="552228" y="698827"/>
                    <a:pt x="553627" y="701160"/>
                    <a:pt x="557359" y="703026"/>
                  </a:cubicBezTo>
                  <a:cubicBezTo>
                    <a:pt x="559692" y="703959"/>
                    <a:pt x="561558" y="705358"/>
                    <a:pt x="563890" y="706758"/>
                  </a:cubicBezTo>
                  <a:lnTo>
                    <a:pt x="563890" y="706758"/>
                  </a:lnTo>
                  <a:cubicBezTo>
                    <a:pt x="563890" y="706758"/>
                    <a:pt x="563424" y="706758"/>
                    <a:pt x="563424" y="706291"/>
                  </a:cubicBezTo>
                  <a:lnTo>
                    <a:pt x="564823" y="705825"/>
                  </a:lnTo>
                  <a:lnTo>
                    <a:pt x="563890" y="706758"/>
                  </a:lnTo>
                  <a:cubicBezTo>
                    <a:pt x="565290" y="707691"/>
                    <a:pt x="567156" y="709091"/>
                    <a:pt x="568089" y="709091"/>
                  </a:cubicBezTo>
                  <a:cubicBezTo>
                    <a:pt x="572754" y="708624"/>
                    <a:pt x="575087" y="710490"/>
                    <a:pt x="577419" y="713756"/>
                  </a:cubicBezTo>
                  <a:cubicBezTo>
                    <a:pt x="579752" y="717954"/>
                    <a:pt x="583484" y="717954"/>
                    <a:pt x="587682" y="717021"/>
                  </a:cubicBezTo>
                  <a:cubicBezTo>
                    <a:pt x="591414" y="716088"/>
                    <a:pt x="594680" y="714222"/>
                    <a:pt x="598412" y="712823"/>
                  </a:cubicBezTo>
                  <a:cubicBezTo>
                    <a:pt x="610075" y="707224"/>
                    <a:pt x="622204" y="703492"/>
                    <a:pt x="635266" y="703492"/>
                  </a:cubicBezTo>
                  <a:cubicBezTo>
                    <a:pt x="639931" y="703492"/>
                    <a:pt x="644129" y="702559"/>
                    <a:pt x="648795" y="702093"/>
                  </a:cubicBezTo>
                  <a:cubicBezTo>
                    <a:pt x="649728" y="702093"/>
                    <a:pt x="652060" y="702559"/>
                    <a:pt x="652060" y="703026"/>
                  </a:cubicBezTo>
                  <a:cubicBezTo>
                    <a:pt x="654393" y="709091"/>
                    <a:pt x="660924" y="707691"/>
                    <a:pt x="664656" y="710490"/>
                  </a:cubicBezTo>
                  <a:cubicBezTo>
                    <a:pt x="665122" y="710957"/>
                    <a:pt x="666055" y="710957"/>
                    <a:pt x="666522" y="711423"/>
                  </a:cubicBezTo>
                  <a:cubicBezTo>
                    <a:pt x="666988" y="711890"/>
                    <a:pt x="666988" y="712823"/>
                    <a:pt x="666988" y="712823"/>
                  </a:cubicBezTo>
                  <a:cubicBezTo>
                    <a:pt x="664656" y="714222"/>
                    <a:pt x="662790" y="715622"/>
                    <a:pt x="660457" y="717021"/>
                  </a:cubicBezTo>
                  <a:cubicBezTo>
                    <a:pt x="657192" y="718421"/>
                    <a:pt x="652993" y="719820"/>
                    <a:pt x="651127" y="723086"/>
                  </a:cubicBezTo>
                  <a:cubicBezTo>
                    <a:pt x="646928" y="730083"/>
                    <a:pt x="641331" y="730083"/>
                    <a:pt x="634799" y="727284"/>
                  </a:cubicBezTo>
                  <a:cubicBezTo>
                    <a:pt x="630601" y="725885"/>
                    <a:pt x="625936" y="724952"/>
                    <a:pt x="621737" y="724485"/>
                  </a:cubicBezTo>
                  <a:cubicBezTo>
                    <a:pt x="619871" y="724019"/>
                    <a:pt x="618005" y="724019"/>
                    <a:pt x="616139" y="724485"/>
                  </a:cubicBezTo>
                  <a:cubicBezTo>
                    <a:pt x="610075" y="726351"/>
                    <a:pt x="604010" y="728217"/>
                    <a:pt x="597945" y="730550"/>
                  </a:cubicBezTo>
                  <a:cubicBezTo>
                    <a:pt x="591414" y="732882"/>
                    <a:pt x="587216" y="737081"/>
                    <a:pt x="586749" y="744545"/>
                  </a:cubicBezTo>
                  <a:cubicBezTo>
                    <a:pt x="586749" y="748277"/>
                    <a:pt x="583950" y="750143"/>
                    <a:pt x="580685" y="751076"/>
                  </a:cubicBezTo>
                  <a:cubicBezTo>
                    <a:pt x="578352" y="752009"/>
                    <a:pt x="575553" y="752009"/>
                    <a:pt x="573220" y="752942"/>
                  </a:cubicBezTo>
                  <a:cubicBezTo>
                    <a:pt x="568555" y="754342"/>
                    <a:pt x="567622" y="758074"/>
                    <a:pt x="570888" y="763205"/>
                  </a:cubicBezTo>
                  <a:cubicBezTo>
                    <a:pt x="571355" y="763672"/>
                    <a:pt x="571355" y="764138"/>
                    <a:pt x="571821" y="764138"/>
                  </a:cubicBezTo>
                  <a:cubicBezTo>
                    <a:pt x="577419" y="764138"/>
                    <a:pt x="581151" y="759940"/>
                    <a:pt x="584883" y="757141"/>
                  </a:cubicBezTo>
                  <a:cubicBezTo>
                    <a:pt x="587682" y="754808"/>
                    <a:pt x="588615" y="755275"/>
                    <a:pt x="591881" y="757141"/>
                  </a:cubicBezTo>
                  <a:cubicBezTo>
                    <a:pt x="593747" y="758540"/>
                    <a:pt x="595613" y="760406"/>
                    <a:pt x="597945" y="761806"/>
                  </a:cubicBezTo>
                  <a:cubicBezTo>
                    <a:pt x="599811" y="762739"/>
                    <a:pt x="601211" y="764138"/>
                    <a:pt x="601211" y="766004"/>
                  </a:cubicBezTo>
                  <a:cubicBezTo>
                    <a:pt x="601677" y="771136"/>
                    <a:pt x="601677" y="776267"/>
                    <a:pt x="601211" y="781399"/>
                  </a:cubicBezTo>
                  <a:cubicBezTo>
                    <a:pt x="601211" y="784198"/>
                    <a:pt x="598878" y="786064"/>
                    <a:pt x="596546" y="786997"/>
                  </a:cubicBezTo>
                  <a:cubicBezTo>
                    <a:pt x="595146" y="787464"/>
                    <a:pt x="592347" y="786531"/>
                    <a:pt x="591414" y="785598"/>
                  </a:cubicBezTo>
                  <a:cubicBezTo>
                    <a:pt x="588615" y="782799"/>
                    <a:pt x="586283" y="780000"/>
                    <a:pt x="583950" y="776734"/>
                  </a:cubicBezTo>
                  <a:cubicBezTo>
                    <a:pt x="581151" y="773468"/>
                    <a:pt x="579285" y="773002"/>
                    <a:pt x="575553" y="774401"/>
                  </a:cubicBezTo>
                  <a:cubicBezTo>
                    <a:pt x="570421" y="775801"/>
                    <a:pt x="566223" y="778600"/>
                    <a:pt x="564357" y="784198"/>
                  </a:cubicBezTo>
                  <a:cubicBezTo>
                    <a:pt x="562957" y="787930"/>
                    <a:pt x="561558" y="791196"/>
                    <a:pt x="560158" y="794928"/>
                  </a:cubicBezTo>
                  <a:cubicBezTo>
                    <a:pt x="558759" y="800059"/>
                    <a:pt x="557826" y="804724"/>
                    <a:pt x="559225" y="810322"/>
                  </a:cubicBezTo>
                  <a:cubicBezTo>
                    <a:pt x="560625" y="816387"/>
                    <a:pt x="561558" y="822918"/>
                    <a:pt x="562491" y="829449"/>
                  </a:cubicBezTo>
                  <a:cubicBezTo>
                    <a:pt x="562491" y="830382"/>
                    <a:pt x="561558" y="832248"/>
                    <a:pt x="560625" y="832715"/>
                  </a:cubicBezTo>
                  <a:cubicBezTo>
                    <a:pt x="557826" y="834114"/>
                    <a:pt x="554560" y="835047"/>
                    <a:pt x="551761" y="836447"/>
                  </a:cubicBezTo>
                  <a:cubicBezTo>
                    <a:pt x="548496" y="837846"/>
                    <a:pt x="546629" y="839712"/>
                    <a:pt x="546163" y="843444"/>
                  </a:cubicBezTo>
                  <a:cubicBezTo>
                    <a:pt x="545230" y="849509"/>
                    <a:pt x="533567" y="850909"/>
                    <a:pt x="530302" y="845777"/>
                  </a:cubicBezTo>
                  <a:cubicBezTo>
                    <a:pt x="529835" y="844844"/>
                    <a:pt x="528902" y="843444"/>
                    <a:pt x="528436" y="842511"/>
                  </a:cubicBezTo>
                  <a:cubicBezTo>
                    <a:pt x="526570" y="839246"/>
                    <a:pt x="523771" y="838313"/>
                    <a:pt x="520505" y="838313"/>
                  </a:cubicBezTo>
                  <a:cubicBezTo>
                    <a:pt x="513974" y="838779"/>
                    <a:pt x="507909" y="840645"/>
                    <a:pt x="502311" y="843911"/>
                  </a:cubicBezTo>
                  <a:cubicBezTo>
                    <a:pt x="494847" y="848576"/>
                    <a:pt x="486917" y="853241"/>
                    <a:pt x="478986" y="856973"/>
                  </a:cubicBezTo>
                  <a:cubicBezTo>
                    <a:pt x="476187" y="858373"/>
                    <a:pt x="474321" y="861638"/>
                    <a:pt x="471988" y="863504"/>
                  </a:cubicBezTo>
                  <a:cubicBezTo>
                    <a:pt x="470589" y="864437"/>
                    <a:pt x="467790" y="864904"/>
                    <a:pt x="466857" y="863971"/>
                  </a:cubicBezTo>
                  <a:cubicBezTo>
                    <a:pt x="463591" y="861172"/>
                    <a:pt x="460326" y="857906"/>
                    <a:pt x="457993" y="854174"/>
                  </a:cubicBezTo>
                  <a:cubicBezTo>
                    <a:pt x="457060" y="852775"/>
                    <a:pt x="457993" y="850442"/>
                    <a:pt x="457527" y="848576"/>
                  </a:cubicBezTo>
                  <a:cubicBezTo>
                    <a:pt x="457527" y="846710"/>
                    <a:pt x="454261" y="845777"/>
                    <a:pt x="452862" y="846710"/>
                  </a:cubicBezTo>
                  <a:cubicBezTo>
                    <a:pt x="450063" y="849043"/>
                    <a:pt x="447263" y="851375"/>
                    <a:pt x="443065" y="851842"/>
                  </a:cubicBezTo>
                  <a:cubicBezTo>
                    <a:pt x="437000" y="852308"/>
                    <a:pt x="432335" y="856040"/>
                    <a:pt x="427670" y="859306"/>
                  </a:cubicBezTo>
                  <a:cubicBezTo>
                    <a:pt x="426737" y="859772"/>
                    <a:pt x="424871" y="859306"/>
                    <a:pt x="424405" y="858839"/>
                  </a:cubicBezTo>
                  <a:cubicBezTo>
                    <a:pt x="422072" y="856507"/>
                    <a:pt x="420673" y="853708"/>
                    <a:pt x="416941" y="853241"/>
                  </a:cubicBezTo>
                  <a:cubicBezTo>
                    <a:pt x="414142" y="852775"/>
                    <a:pt x="410410" y="852308"/>
                    <a:pt x="408077" y="850442"/>
                  </a:cubicBezTo>
                  <a:cubicBezTo>
                    <a:pt x="405745" y="848576"/>
                    <a:pt x="405278" y="844844"/>
                    <a:pt x="403878" y="842045"/>
                  </a:cubicBezTo>
                  <a:cubicBezTo>
                    <a:pt x="403412" y="841112"/>
                    <a:pt x="404345" y="839712"/>
                    <a:pt x="404345" y="838779"/>
                  </a:cubicBezTo>
                  <a:cubicBezTo>
                    <a:pt x="404345" y="838313"/>
                    <a:pt x="405745" y="838313"/>
                    <a:pt x="405745" y="838313"/>
                  </a:cubicBezTo>
                  <a:cubicBezTo>
                    <a:pt x="410876" y="840645"/>
                    <a:pt x="416474" y="841112"/>
                    <a:pt x="421606" y="845311"/>
                  </a:cubicBezTo>
                  <a:cubicBezTo>
                    <a:pt x="426737" y="849976"/>
                    <a:pt x="432335" y="847643"/>
                    <a:pt x="435601" y="841578"/>
                  </a:cubicBezTo>
                  <a:cubicBezTo>
                    <a:pt x="439799" y="833648"/>
                    <a:pt x="441665" y="825717"/>
                    <a:pt x="440733" y="816854"/>
                  </a:cubicBezTo>
                  <a:cubicBezTo>
                    <a:pt x="440733" y="816854"/>
                    <a:pt x="440266" y="816387"/>
                    <a:pt x="440266" y="816387"/>
                  </a:cubicBezTo>
                  <a:cubicBezTo>
                    <a:pt x="440266" y="816387"/>
                    <a:pt x="440266" y="815921"/>
                    <a:pt x="440266" y="815921"/>
                  </a:cubicBezTo>
                  <a:cubicBezTo>
                    <a:pt x="433268" y="815454"/>
                    <a:pt x="428137" y="818720"/>
                    <a:pt x="423472" y="823385"/>
                  </a:cubicBezTo>
                  <a:cubicBezTo>
                    <a:pt x="421606" y="824784"/>
                    <a:pt x="421139" y="828050"/>
                    <a:pt x="422539" y="830382"/>
                  </a:cubicBezTo>
                  <a:cubicBezTo>
                    <a:pt x="423938" y="832715"/>
                    <a:pt x="425338" y="834581"/>
                    <a:pt x="426737" y="836913"/>
                  </a:cubicBezTo>
                  <a:cubicBezTo>
                    <a:pt x="427204" y="837846"/>
                    <a:pt x="426737" y="839712"/>
                    <a:pt x="426271" y="840179"/>
                  </a:cubicBezTo>
                  <a:cubicBezTo>
                    <a:pt x="425338" y="840645"/>
                    <a:pt x="423938" y="840179"/>
                    <a:pt x="423005" y="839712"/>
                  </a:cubicBezTo>
                  <a:cubicBezTo>
                    <a:pt x="422539" y="839712"/>
                    <a:pt x="422072" y="839246"/>
                    <a:pt x="421139" y="838779"/>
                  </a:cubicBezTo>
                  <a:cubicBezTo>
                    <a:pt x="416474" y="835047"/>
                    <a:pt x="415541" y="828516"/>
                    <a:pt x="409477" y="826184"/>
                  </a:cubicBezTo>
                  <a:cubicBezTo>
                    <a:pt x="409010" y="826184"/>
                    <a:pt x="409010" y="823851"/>
                    <a:pt x="409010" y="822918"/>
                  </a:cubicBezTo>
                  <a:cubicBezTo>
                    <a:pt x="409477" y="818253"/>
                    <a:pt x="412275" y="814988"/>
                    <a:pt x="416474" y="812655"/>
                  </a:cubicBezTo>
                  <a:cubicBezTo>
                    <a:pt x="417874" y="812188"/>
                    <a:pt x="417874" y="810322"/>
                    <a:pt x="416941" y="809389"/>
                  </a:cubicBezTo>
                  <a:cubicBezTo>
                    <a:pt x="416474" y="808923"/>
                    <a:pt x="416007" y="808456"/>
                    <a:pt x="415541" y="807990"/>
                  </a:cubicBezTo>
                  <a:cubicBezTo>
                    <a:pt x="409010" y="804724"/>
                    <a:pt x="408077" y="800059"/>
                    <a:pt x="410410" y="793528"/>
                  </a:cubicBezTo>
                  <a:cubicBezTo>
                    <a:pt x="411809" y="790729"/>
                    <a:pt x="412275" y="787464"/>
                    <a:pt x="411809" y="784198"/>
                  </a:cubicBezTo>
                  <a:cubicBezTo>
                    <a:pt x="411809" y="782332"/>
                    <a:pt x="409477" y="780466"/>
                    <a:pt x="408077" y="780933"/>
                  </a:cubicBezTo>
                  <a:cubicBezTo>
                    <a:pt x="406677" y="781399"/>
                    <a:pt x="405278" y="781399"/>
                    <a:pt x="404345" y="781866"/>
                  </a:cubicBezTo>
                  <a:cubicBezTo>
                    <a:pt x="397347" y="786064"/>
                    <a:pt x="392216" y="793062"/>
                    <a:pt x="383819" y="795861"/>
                  </a:cubicBezTo>
                  <a:cubicBezTo>
                    <a:pt x="382886" y="796327"/>
                    <a:pt x="381953" y="797727"/>
                    <a:pt x="381953" y="799126"/>
                  </a:cubicBezTo>
                  <a:cubicBezTo>
                    <a:pt x="381953" y="806590"/>
                    <a:pt x="376354" y="813588"/>
                    <a:pt x="379620" y="821052"/>
                  </a:cubicBezTo>
                  <a:cubicBezTo>
                    <a:pt x="380087" y="821985"/>
                    <a:pt x="379154" y="823385"/>
                    <a:pt x="378687" y="824784"/>
                  </a:cubicBezTo>
                  <a:cubicBezTo>
                    <a:pt x="377754" y="827583"/>
                    <a:pt x="378221" y="829916"/>
                    <a:pt x="380087" y="831782"/>
                  </a:cubicBezTo>
                  <a:cubicBezTo>
                    <a:pt x="381486" y="833181"/>
                    <a:pt x="382886" y="834581"/>
                    <a:pt x="383352" y="836447"/>
                  </a:cubicBezTo>
                  <a:cubicBezTo>
                    <a:pt x="385218" y="844378"/>
                    <a:pt x="388017" y="852308"/>
                    <a:pt x="388484" y="860705"/>
                  </a:cubicBezTo>
                  <a:cubicBezTo>
                    <a:pt x="388484" y="864904"/>
                    <a:pt x="382886" y="871435"/>
                    <a:pt x="378687" y="870502"/>
                  </a:cubicBezTo>
                  <a:cubicBezTo>
                    <a:pt x="373555" y="869102"/>
                    <a:pt x="368890" y="869569"/>
                    <a:pt x="363759" y="871901"/>
                  </a:cubicBezTo>
                  <a:cubicBezTo>
                    <a:pt x="360027" y="874234"/>
                    <a:pt x="355362" y="875633"/>
                    <a:pt x="351163" y="876566"/>
                  </a:cubicBezTo>
                  <a:cubicBezTo>
                    <a:pt x="345099" y="877499"/>
                    <a:pt x="340434" y="880765"/>
                    <a:pt x="335302" y="883564"/>
                  </a:cubicBezTo>
                  <a:cubicBezTo>
                    <a:pt x="330637" y="885897"/>
                    <a:pt x="327371" y="889629"/>
                    <a:pt x="325972" y="894760"/>
                  </a:cubicBezTo>
                  <a:cubicBezTo>
                    <a:pt x="320840" y="912021"/>
                    <a:pt x="320374" y="912021"/>
                    <a:pt x="307311" y="922751"/>
                  </a:cubicBezTo>
                  <a:cubicBezTo>
                    <a:pt x="304512" y="925083"/>
                    <a:pt x="300780" y="926483"/>
                    <a:pt x="297515" y="928349"/>
                  </a:cubicBezTo>
                  <a:cubicBezTo>
                    <a:pt x="296115" y="929282"/>
                    <a:pt x="294716" y="931148"/>
                    <a:pt x="293783" y="932547"/>
                  </a:cubicBezTo>
                  <a:cubicBezTo>
                    <a:pt x="292850" y="934880"/>
                    <a:pt x="292383" y="937679"/>
                    <a:pt x="291917" y="940011"/>
                  </a:cubicBezTo>
                  <a:cubicBezTo>
                    <a:pt x="290517" y="944210"/>
                    <a:pt x="288185" y="946542"/>
                    <a:pt x="283986" y="947942"/>
                  </a:cubicBezTo>
                  <a:cubicBezTo>
                    <a:pt x="282120" y="948408"/>
                    <a:pt x="280254" y="948875"/>
                    <a:pt x="278388" y="949342"/>
                  </a:cubicBezTo>
                  <a:cubicBezTo>
                    <a:pt x="275123" y="950275"/>
                    <a:pt x="272790" y="952141"/>
                    <a:pt x="271390" y="955406"/>
                  </a:cubicBezTo>
                  <a:cubicBezTo>
                    <a:pt x="269524" y="959605"/>
                    <a:pt x="265326" y="959605"/>
                    <a:pt x="261594" y="959138"/>
                  </a:cubicBezTo>
                  <a:cubicBezTo>
                    <a:pt x="258328" y="958672"/>
                    <a:pt x="255529" y="957272"/>
                    <a:pt x="253197" y="955406"/>
                  </a:cubicBezTo>
                  <a:cubicBezTo>
                    <a:pt x="251797" y="954473"/>
                    <a:pt x="249465" y="954473"/>
                    <a:pt x="248065" y="954007"/>
                  </a:cubicBezTo>
                  <a:cubicBezTo>
                    <a:pt x="246199" y="954007"/>
                    <a:pt x="243867" y="956339"/>
                    <a:pt x="244333" y="957739"/>
                  </a:cubicBezTo>
                  <a:cubicBezTo>
                    <a:pt x="245266" y="961471"/>
                    <a:pt x="246199" y="965203"/>
                    <a:pt x="247132" y="968935"/>
                  </a:cubicBezTo>
                  <a:cubicBezTo>
                    <a:pt x="247599" y="971734"/>
                    <a:pt x="245732" y="973600"/>
                    <a:pt x="242934" y="974066"/>
                  </a:cubicBezTo>
                  <a:cubicBezTo>
                    <a:pt x="238268" y="974533"/>
                    <a:pt x="234070" y="974066"/>
                    <a:pt x="229871" y="972200"/>
                  </a:cubicBezTo>
                  <a:cubicBezTo>
                    <a:pt x="227539" y="971267"/>
                    <a:pt x="224740" y="970801"/>
                    <a:pt x="222407" y="971267"/>
                  </a:cubicBezTo>
                  <a:cubicBezTo>
                    <a:pt x="217276" y="972200"/>
                    <a:pt x="212611" y="974066"/>
                    <a:pt x="207479" y="975466"/>
                  </a:cubicBezTo>
                  <a:cubicBezTo>
                    <a:pt x="206079" y="975932"/>
                    <a:pt x="204213" y="978265"/>
                    <a:pt x="204680" y="980131"/>
                  </a:cubicBezTo>
                  <a:cubicBezTo>
                    <a:pt x="205613" y="986662"/>
                    <a:pt x="206079" y="992727"/>
                    <a:pt x="215409" y="993193"/>
                  </a:cubicBezTo>
                  <a:cubicBezTo>
                    <a:pt x="219142" y="993193"/>
                    <a:pt x="222407" y="996459"/>
                    <a:pt x="226139" y="997392"/>
                  </a:cubicBezTo>
                  <a:cubicBezTo>
                    <a:pt x="232204" y="998791"/>
                    <a:pt x="236402" y="1002523"/>
                    <a:pt x="238268" y="1008588"/>
                  </a:cubicBezTo>
                  <a:cubicBezTo>
                    <a:pt x="240135" y="1014653"/>
                    <a:pt x="243400" y="1018851"/>
                    <a:pt x="248532" y="1021650"/>
                  </a:cubicBezTo>
                  <a:cubicBezTo>
                    <a:pt x="252264" y="1023983"/>
                    <a:pt x="253663" y="1027248"/>
                    <a:pt x="253197" y="1031447"/>
                  </a:cubicBezTo>
                  <a:cubicBezTo>
                    <a:pt x="252730" y="1041710"/>
                    <a:pt x="252264" y="1051973"/>
                    <a:pt x="251331" y="1061770"/>
                  </a:cubicBezTo>
                  <a:cubicBezTo>
                    <a:pt x="250864" y="1065502"/>
                    <a:pt x="249465" y="1069234"/>
                    <a:pt x="248532" y="1072966"/>
                  </a:cubicBezTo>
                  <a:cubicBezTo>
                    <a:pt x="247599" y="1076231"/>
                    <a:pt x="242467" y="1079497"/>
                    <a:pt x="239202" y="1078098"/>
                  </a:cubicBezTo>
                  <a:cubicBezTo>
                    <a:pt x="232670" y="1075298"/>
                    <a:pt x="225206" y="1079030"/>
                    <a:pt x="218675" y="1075765"/>
                  </a:cubicBezTo>
                  <a:cubicBezTo>
                    <a:pt x="217276" y="1074832"/>
                    <a:pt x="214477" y="1074832"/>
                    <a:pt x="213077" y="1075298"/>
                  </a:cubicBezTo>
                  <a:cubicBezTo>
                    <a:pt x="206546" y="1077631"/>
                    <a:pt x="200481" y="1076698"/>
                    <a:pt x="194417" y="1074832"/>
                  </a:cubicBezTo>
                  <a:cubicBezTo>
                    <a:pt x="187419" y="1072966"/>
                    <a:pt x="180888" y="1071566"/>
                    <a:pt x="173891" y="1072966"/>
                  </a:cubicBezTo>
                  <a:cubicBezTo>
                    <a:pt x="172024" y="1073432"/>
                    <a:pt x="169692" y="1073432"/>
                    <a:pt x="168292" y="1072966"/>
                  </a:cubicBezTo>
                  <a:cubicBezTo>
                    <a:pt x="160362" y="1070167"/>
                    <a:pt x="153364" y="1070167"/>
                    <a:pt x="147300" y="1077631"/>
                  </a:cubicBezTo>
                  <a:cubicBezTo>
                    <a:pt x="146367" y="1079030"/>
                    <a:pt x="143568" y="1079030"/>
                    <a:pt x="142168" y="1079497"/>
                  </a:cubicBezTo>
                  <a:cubicBezTo>
                    <a:pt x="140769" y="1079964"/>
                    <a:pt x="139835" y="1080430"/>
                    <a:pt x="138903" y="1080896"/>
                  </a:cubicBezTo>
                  <a:cubicBezTo>
                    <a:pt x="136570" y="1081830"/>
                    <a:pt x="135170" y="1085561"/>
                    <a:pt x="136103" y="1087428"/>
                  </a:cubicBezTo>
                  <a:cubicBezTo>
                    <a:pt x="139369" y="1093492"/>
                    <a:pt x="141701" y="1100023"/>
                    <a:pt x="140302" y="1107487"/>
                  </a:cubicBezTo>
                  <a:cubicBezTo>
                    <a:pt x="140302" y="1107954"/>
                    <a:pt x="140769" y="1108887"/>
                    <a:pt x="140769" y="1109353"/>
                  </a:cubicBezTo>
                  <a:cubicBezTo>
                    <a:pt x="143568" y="1123815"/>
                    <a:pt x="141235" y="1137344"/>
                    <a:pt x="134704" y="1150406"/>
                  </a:cubicBezTo>
                  <a:cubicBezTo>
                    <a:pt x="132838" y="1153672"/>
                    <a:pt x="131905" y="1157404"/>
                    <a:pt x="130505" y="1161136"/>
                  </a:cubicBezTo>
                  <a:cubicBezTo>
                    <a:pt x="129572" y="1163468"/>
                    <a:pt x="129572" y="1166267"/>
                    <a:pt x="131438" y="1168600"/>
                  </a:cubicBezTo>
                  <a:cubicBezTo>
                    <a:pt x="137036" y="1175131"/>
                    <a:pt x="139835" y="1182595"/>
                    <a:pt x="138903" y="1191459"/>
                  </a:cubicBezTo>
                  <a:cubicBezTo>
                    <a:pt x="138903" y="1192858"/>
                    <a:pt x="138903" y="1194258"/>
                    <a:pt x="139369" y="1195191"/>
                  </a:cubicBezTo>
                  <a:cubicBezTo>
                    <a:pt x="139835" y="1196124"/>
                    <a:pt x="140769" y="1197990"/>
                    <a:pt x="141701" y="1197990"/>
                  </a:cubicBezTo>
                  <a:cubicBezTo>
                    <a:pt x="146367" y="1199389"/>
                    <a:pt x="151032" y="1202188"/>
                    <a:pt x="156630" y="1200789"/>
                  </a:cubicBezTo>
                  <a:cubicBezTo>
                    <a:pt x="158962" y="1200322"/>
                    <a:pt x="161761" y="1199856"/>
                    <a:pt x="164094" y="1199856"/>
                  </a:cubicBezTo>
                  <a:cubicBezTo>
                    <a:pt x="167359" y="1199856"/>
                    <a:pt x="170625" y="1201255"/>
                    <a:pt x="172491" y="1204054"/>
                  </a:cubicBezTo>
                  <a:cubicBezTo>
                    <a:pt x="175290" y="1207786"/>
                    <a:pt x="177156" y="1211518"/>
                    <a:pt x="179955" y="1215250"/>
                  </a:cubicBezTo>
                  <a:cubicBezTo>
                    <a:pt x="182754" y="1218982"/>
                    <a:pt x="188352" y="1220382"/>
                    <a:pt x="192084" y="1218050"/>
                  </a:cubicBezTo>
                  <a:cubicBezTo>
                    <a:pt x="194883" y="1216650"/>
                    <a:pt x="197682" y="1214784"/>
                    <a:pt x="200481" y="1212918"/>
                  </a:cubicBezTo>
                  <a:cubicBezTo>
                    <a:pt x="207012" y="1208253"/>
                    <a:pt x="214010" y="1206387"/>
                    <a:pt x="222407" y="1206853"/>
                  </a:cubicBezTo>
                  <a:cubicBezTo>
                    <a:pt x="228005" y="1207320"/>
                    <a:pt x="234070" y="1206387"/>
                    <a:pt x="239668" y="1206387"/>
                  </a:cubicBezTo>
                  <a:cubicBezTo>
                    <a:pt x="242934" y="1206387"/>
                    <a:pt x="245732" y="1204521"/>
                    <a:pt x="247599" y="1201722"/>
                  </a:cubicBezTo>
                  <a:cubicBezTo>
                    <a:pt x="249931" y="1198456"/>
                    <a:pt x="252730" y="1196124"/>
                    <a:pt x="256462" y="1194724"/>
                  </a:cubicBezTo>
                  <a:cubicBezTo>
                    <a:pt x="260194" y="1193325"/>
                    <a:pt x="262993" y="1190992"/>
                    <a:pt x="263926" y="1186794"/>
                  </a:cubicBezTo>
                  <a:cubicBezTo>
                    <a:pt x="265792" y="1181195"/>
                    <a:pt x="268591" y="1176064"/>
                    <a:pt x="272790" y="1172332"/>
                  </a:cubicBezTo>
                  <a:cubicBezTo>
                    <a:pt x="274656" y="1170466"/>
                    <a:pt x="275589" y="1167667"/>
                    <a:pt x="274190" y="1165334"/>
                  </a:cubicBezTo>
                  <a:cubicBezTo>
                    <a:pt x="266725" y="1156004"/>
                    <a:pt x="270458" y="1149006"/>
                    <a:pt x="277455" y="1141542"/>
                  </a:cubicBezTo>
                  <a:cubicBezTo>
                    <a:pt x="279321" y="1139676"/>
                    <a:pt x="280720" y="1137810"/>
                    <a:pt x="282587" y="1135944"/>
                  </a:cubicBezTo>
                  <a:cubicBezTo>
                    <a:pt x="287718" y="1130346"/>
                    <a:pt x="291917" y="1123815"/>
                    <a:pt x="300780" y="1123349"/>
                  </a:cubicBezTo>
                  <a:cubicBezTo>
                    <a:pt x="309178" y="1119150"/>
                    <a:pt x="316175" y="1114018"/>
                    <a:pt x="316175" y="1103289"/>
                  </a:cubicBezTo>
                  <a:cubicBezTo>
                    <a:pt x="316175" y="1099557"/>
                    <a:pt x="316642" y="1095825"/>
                    <a:pt x="317108" y="1091626"/>
                  </a:cubicBezTo>
                  <a:cubicBezTo>
                    <a:pt x="317575" y="1089760"/>
                    <a:pt x="317575" y="1087894"/>
                    <a:pt x="318508" y="1086028"/>
                  </a:cubicBezTo>
                  <a:cubicBezTo>
                    <a:pt x="319907" y="1081363"/>
                    <a:pt x="325972" y="1077164"/>
                    <a:pt x="330170" y="1078098"/>
                  </a:cubicBezTo>
                  <a:cubicBezTo>
                    <a:pt x="339034" y="1079964"/>
                    <a:pt x="347898" y="1079497"/>
                    <a:pt x="355828" y="1085095"/>
                  </a:cubicBezTo>
                  <a:cubicBezTo>
                    <a:pt x="359094" y="1087428"/>
                    <a:pt x="363759" y="1086495"/>
                    <a:pt x="366091" y="1083229"/>
                  </a:cubicBezTo>
                  <a:cubicBezTo>
                    <a:pt x="371223" y="1077164"/>
                    <a:pt x="376821" y="1072499"/>
                    <a:pt x="384752" y="1070167"/>
                  </a:cubicBezTo>
                  <a:cubicBezTo>
                    <a:pt x="387084" y="1069234"/>
                    <a:pt x="388950" y="1067368"/>
                    <a:pt x="390816" y="1065502"/>
                  </a:cubicBezTo>
                  <a:cubicBezTo>
                    <a:pt x="395481" y="1060370"/>
                    <a:pt x="400613" y="1059904"/>
                    <a:pt x="406211" y="1062236"/>
                  </a:cubicBezTo>
                  <a:cubicBezTo>
                    <a:pt x="411809" y="1064569"/>
                    <a:pt x="416474" y="1067368"/>
                    <a:pt x="418807" y="1072966"/>
                  </a:cubicBezTo>
                  <a:cubicBezTo>
                    <a:pt x="421139" y="1077631"/>
                    <a:pt x="423472" y="1081830"/>
                    <a:pt x="425804" y="1086495"/>
                  </a:cubicBezTo>
                  <a:cubicBezTo>
                    <a:pt x="433735" y="1093959"/>
                    <a:pt x="442132" y="1100490"/>
                    <a:pt x="448663" y="1108887"/>
                  </a:cubicBezTo>
                  <a:cubicBezTo>
                    <a:pt x="453795" y="1114952"/>
                    <a:pt x="460326" y="1119617"/>
                    <a:pt x="467790" y="1121016"/>
                  </a:cubicBezTo>
                  <a:cubicBezTo>
                    <a:pt x="477120" y="1123349"/>
                    <a:pt x="482718" y="1130346"/>
                    <a:pt x="490649" y="1134545"/>
                  </a:cubicBezTo>
                  <a:cubicBezTo>
                    <a:pt x="492981" y="1139210"/>
                    <a:pt x="497180" y="1142009"/>
                    <a:pt x="501845" y="1144341"/>
                  </a:cubicBezTo>
                  <a:cubicBezTo>
                    <a:pt x="503244" y="1145274"/>
                    <a:pt x="505110" y="1146674"/>
                    <a:pt x="505577" y="1148074"/>
                  </a:cubicBezTo>
                  <a:cubicBezTo>
                    <a:pt x="507443" y="1152739"/>
                    <a:pt x="509309" y="1157870"/>
                    <a:pt x="510709" y="1162535"/>
                  </a:cubicBezTo>
                  <a:cubicBezTo>
                    <a:pt x="511175" y="1163468"/>
                    <a:pt x="511175" y="1165334"/>
                    <a:pt x="510709" y="1166267"/>
                  </a:cubicBezTo>
                  <a:cubicBezTo>
                    <a:pt x="508842" y="1171865"/>
                    <a:pt x="507443" y="1176530"/>
                    <a:pt x="499979" y="1177930"/>
                  </a:cubicBezTo>
                  <a:cubicBezTo>
                    <a:pt x="488783" y="1179796"/>
                    <a:pt x="477586" y="1182128"/>
                    <a:pt x="465924" y="1181195"/>
                  </a:cubicBezTo>
                  <a:cubicBezTo>
                    <a:pt x="464058" y="1181195"/>
                    <a:pt x="462192" y="1182128"/>
                    <a:pt x="460326" y="1182595"/>
                  </a:cubicBezTo>
                  <a:cubicBezTo>
                    <a:pt x="459393" y="1183062"/>
                    <a:pt x="458460" y="1184461"/>
                    <a:pt x="458460" y="1185394"/>
                  </a:cubicBezTo>
                  <a:cubicBezTo>
                    <a:pt x="458460" y="1186327"/>
                    <a:pt x="458460" y="1188193"/>
                    <a:pt x="459393" y="1189126"/>
                  </a:cubicBezTo>
                  <a:cubicBezTo>
                    <a:pt x="463125" y="1191459"/>
                    <a:pt x="466857" y="1193791"/>
                    <a:pt x="471056" y="1195657"/>
                  </a:cubicBezTo>
                  <a:cubicBezTo>
                    <a:pt x="478986" y="1199856"/>
                    <a:pt x="486917" y="1203588"/>
                    <a:pt x="494847" y="1207786"/>
                  </a:cubicBezTo>
                  <a:cubicBezTo>
                    <a:pt x="496247" y="1208253"/>
                    <a:pt x="499046" y="1207320"/>
                    <a:pt x="499512" y="1205454"/>
                  </a:cubicBezTo>
                  <a:cubicBezTo>
                    <a:pt x="499979" y="1203588"/>
                    <a:pt x="500912" y="1201722"/>
                    <a:pt x="500912" y="1199856"/>
                  </a:cubicBezTo>
                  <a:cubicBezTo>
                    <a:pt x="500912" y="1197523"/>
                    <a:pt x="499979" y="1194724"/>
                    <a:pt x="499979" y="1192392"/>
                  </a:cubicBezTo>
                  <a:cubicBezTo>
                    <a:pt x="499979" y="1188660"/>
                    <a:pt x="503244" y="1185394"/>
                    <a:pt x="507443" y="1185394"/>
                  </a:cubicBezTo>
                  <a:cubicBezTo>
                    <a:pt x="511641" y="1185860"/>
                    <a:pt x="514907" y="1184461"/>
                    <a:pt x="517240" y="1180729"/>
                  </a:cubicBezTo>
                  <a:cubicBezTo>
                    <a:pt x="520505" y="1175131"/>
                    <a:pt x="523304" y="1169533"/>
                    <a:pt x="526570" y="1163935"/>
                  </a:cubicBezTo>
                  <a:cubicBezTo>
                    <a:pt x="528436" y="1160203"/>
                    <a:pt x="527969" y="1156471"/>
                    <a:pt x="526103" y="1153205"/>
                  </a:cubicBezTo>
                  <a:cubicBezTo>
                    <a:pt x="525170" y="1151806"/>
                    <a:pt x="523304" y="1149940"/>
                    <a:pt x="523304" y="1148540"/>
                  </a:cubicBezTo>
                  <a:cubicBezTo>
                    <a:pt x="522838" y="1146207"/>
                    <a:pt x="523304" y="1143408"/>
                    <a:pt x="523771" y="1141076"/>
                  </a:cubicBezTo>
                  <a:cubicBezTo>
                    <a:pt x="524704" y="1137344"/>
                    <a:pt x="529835" y="1135478"/>
                    <a:pt x="533101" y="1137810"/>
                  </a:cubicBezTo>
                  <a:cubicBezTo>
                    <a:pt x="536366" y="1139676"/>
                    <a:pt x="538699" y="1142942"/>
                    <a:pt x="541964" y="1144808"/>
                  </a:cubicBezTo>
                  <a:cubicBezTo>
                    <a:pt x="542431" y="1145274"/>
                    <a:pt x="544764" y="1144808"/>
                    <a:pt x="545230" y="1143875"/>
                  </a:cubicBezTo>
                  <a:cubicBezTo>
                    <a:pt x="548029" y="1140609"/>
                    <a:pt x="547562" y="1135011"/>
                    <a:pt x="544764" y="1133612"/>
                  </a:cubicBezTo>
                  <a:cubicBezTo>
                    <a:pt x="534967" y="1128014"/>
                    <a:pt x="526570" y="1119150"/>
                    <a:pt x="514907" y="1116351"/>
                  </a:cubicBezTo>
                  <a:cubicBezTo>
                    <a:pt x="511175" y="1115418"/>
                    <a:pt x="510242" y="1112619"/>
                    <a:pt x="509776" y="1109353"/>
                  </a:cubicBezTo>
                  <a:cubicBezTo>
                    <a:pt x="509776" y="1108420"/>
                    <a:pt x="508842" y="1107021"/>
                    <a:pt x="507909" y="1106554"/>
                  </a:cubicBezTo>
                  <a:cubicBezTo>
                    <a:pt x="505577" y="1105621"/>
                    <a:pt x="502778" y="1105155"/>
                    <a:pt x="500445" y="1105155"/>
                  </a:cubicBezTo>
                  <a:cubicBezTo>
                    <a:pt x="494381" y="1105155"/>
                    <a:pt x="489249" y="1101889"/>
                    <a:pt x="485517" y="1097224"/>
                  </a:cubicBezTo>
                  <a:cubicBezTo>
                    <a:pt x="482718" y="1093959"/>
                    <a:pt x="479453" y="1090227"/>
                    <a:pt x="477586" y="1086495"/>
                  </a:cubicBezTo>
                  <a:cubicBezTo>
                    <a:pt x="474321" y="1079030"/>
                    <a:pt x="468723" y="1073899"/>
                    <a:pt x="463125" y="1068767"/>
                  </a:cubicBezTo>
                  <a:cubicBezTo>
                    <a:pt x="460792" y="1066435"/>
                    <a:pt x="457993" y="1065035"/>
                    <a:pt x="455194" y="1063169"/>
                  </a:cubicBezTo>
                  <a:cubicBezTo>
                    <a:pt x="451929" y="1060370"/>
                    <a:pt x="450529" y="1057105"/>
                    <a:pt x="450529" y="1052906"/>
                  </a:cubicBezTo>
                  <a:cubicBezTo>
                    <a:pt x="450529" y="1049641"/>
                    <a:pt x="450995" y="1046375"/>
                    <a:pt x="450995" y="1043576"/>
                  </a:cubicBezTo>
                  <a:cubicBezTo>
                    <a:pt x="450995" y="1041243"/>
                    <a:pt x="452395" y="1039844"/>
                    <a:pt x="454261" y="1038911"/>
                  </a:cubicBezTo>
                  <a:cubicBezTo>
                    <a:pt x="457060" y="1037511"/>
                    <a:pt x="459859" y="1036112"/>
                    <a:pt x="463125" y="1035179"/>
                  </a:cubicBezTo>
                  <a:cubicBezTo>
                    <a:pt x="464058" y="1034712"/>
                    <a:pt x="465924" y="1036112"/>
                    <a:pt x="465924" y="1036578"/>
                  </a:cubicBezTo>
                  <a:cubicBezTo>
                    <a:pt x="466857" y="1039377"/>
                    <a:pt x="467323" y="1042643"/>
                    <a:pt x="468256" y="1045908"/>
                  </a:cubicBezTo>
                  <a:cubicBezTo>
                    <a:pt x="469189" y="1048241"/>
                    <a:pt x="471056" y="1051040"/>
                    <a:pt x="473854" y="1050107"/>
                  </a:cubicBezTo>
                  <a:cubicBezTo>
                    <a:pt x="478053" y="1048707"/>
                    <a:pt x="480852" y="1053373"/>
                    <a:pt x="484584" y="1052440"/>
                  </a:cubicBezTo>
                  <a:cubicBezTo>
                    <a:pt x="487383" y="1051973"/>
                    <a:pt x="489716" y="1053839"/>
                    <a:pt x="490649" y="1056638"/>
                  </a:cubicBezTo>
                  <a:cubicBezTo>
                    <a:pt x="492981" y="1065502"/>
                    <a:pt x="499512" y="1070633"/>
                    <a:pt x="506510" y="1075298"/>
                  </a:cubicBezTo>
                  <a:cubicBezTo>
                    <a:pt x="512108" y="1079030"/>
                    <a:pt x="517706" y="1084162"/>
                    <a:pt x="525170" y="1084162"/>
                  </a:cubicBezTo>
                  <a:cubicBezTo>
                    <a:pt x="528436" y="1086495"/>
                    <a:pt x="530768" y="1089294"/>
                    <a:pt x="534967" y="1090227"/>
                  </a:cubicBezTo>
                  <a:cubicBezTo>
                    <a:pt x="539632" y="1091160"/>
                    <a:pt x="542897" y="1093959"/>
                    <a:pt x="546163" y="1097224"/>
                  </a:cubicBezTo>
                  <a:cubicBezTo>
                    <a:pt x="549895" y="1100956"/>
                    <a:pt x="553161" y="1104688"/>
                    <a:pt x="556426" y="1108420"/>
                  </a:cubicBezTo>
                  <a:cubicBezTo>
                    <a:pt x="558292" y="1110286"/>
                    <a:pt x="559225" y="1112619"/>
                    <a:pt x="558759" y="1115418"/>
                  </a:cubicBezTo>
                  <a:cubicBezTo>
                    <a:pt x="558292" y="1119150"/>
                    <a:pt x="558759" y="1122882"/>
                    <a:pt x="558759" y="1127081"/>
                  </a:cubicBezTo>
                  <a:cubicBezTo>
                    <a:pt x="558292" y="1133612"/>
                    <a:pt x="559225" y="1139676"/>
                    <a:pt x="565290" y="1143875"/>
                  </a:cubicBezTo>
                  <a:cubicBezTo>
                    <a:pt x="565756" y="1144341"/>
                    <a:pt x="566223" y="1145274"/>
                    <a:pt x="566223" y="1145274"/>
                  </a:cubicBezTo>
                  <a:cubicBezTo>
                    <a:pt x="564357" y="1150872"/>
                    <a:pt x="568555" y="1153205"/>
                    <a:pt x="572287" y="1156004"/>
                  </a:cubicBezTo>
                  <a:cubicBezTo>
                    <a:pt x="575553" y="1158337"/>
                    <a:pt x="577885" y="1161136"/>
                    <a:pt x="580685" y="1163935"/>
                  </a:cubicBezTo>
                  <a:cubicBezTo>
                    <a:pt x="581617" y="1169533"/>
                    <a:pt x="587682" y="1172798"/>
                    <a:pt x="588149" y="1178863"/>
                  </a:cubicBezTo>
                  <a:cubicBezTo>
                    <a:pt x="590015" y="1180262"/>
                    <a:pt x="590015" y="1180729"/>
                    <a:pt x="588149" y="1182595"/>
                  </a:cubicBezTo>
                  <a:cubicBezTo>
                    <a:pt x="588149" y="1183994"/>
                    <a:pt x="588149" y="1185394"/>
                    <a:pt x="588149" y="1186794"/>
                  </a:cubicBezTo>
                  <a:cubicBezTo>
                    <a:pt x="593280" y="1190526"/>
                    <a:pt x="597945" y="1194258"/>
                    <a:pt x="599345" y="1201255"/>
                  </a:cubicBezTo>
                  <a:cubicBezTo>
                    <a:pt x="599811" y="1202655"/>
                    <a:pt x="601677" y="1204521"/>
                    <a:pt x="603077" y="1204987"/>
                  </a:cubicBezTo>
                  <a:cubicBezTo>
                    <a:pt x="607742" y="1207320"/>
                    <a:pt x="612873" y="1208253"/>
                    <a:pt x="618005" y="1207786"/>
                  </a:cubicBezTo>
                  <a:cubicBezTo>
                    <a:pt x="620338" y="1207786"/>
                    <a:pt x="622204" y="1206387"/>
                    <a:pt x="621271" y="1204054"/>
                  </a:cubicBezTo>
                  <a:cubicBezTo>
                    <a:pt x="618472" y="1197523"/>
                    <a:pt x="625003" y="1193791"/>
                    <a:pt x="624536" y="1188193"/>
                  </a:cubicBezTo>
                  <a:cubicBezTo>
                    <a:pt x="624536" y="1188193"/>
                    <a:pt x="625936" y="1187260"/>
                    <a:pt x="625936" y="1187727"/>
                  </a:cubicBezTo>
                  <a:cubicBezTo>
                    <a:pt x="631067" y="1189126"/>
                    <a:pt x="634333" y="1185394"/>
                    <a:pt x="638065" y="1184461"/>
                  </a:cubicBezTo>
                  <a:cubicBezTo>
                    <a:pt x="639464" y="1183994"/>
                    <a:pt x="639931" y="1183062"/>
                    <a:pt x="639464" y="1181662"/>
                  </a:cubicBezTo>
                  <a:cubicBezTo>
                    <a:pt x="638065" y="1176530"/>
                    <a:pt x="636199" y="1171865"/>
                    <a:pt x="631534" y="1169066"/>
                  </a:cubicBezTo>
                  <a:cubicBezTo>
                    <a:pt x="629201" y="1167667"/>
                    <a:pt x="626869" y="1166734"/>
                    <a:pt x="625469" y="1164868"/>
                  </a:cubicBezTo>
                  <a:cubicBezTo>
                    <a:pt x="620804" y="1158337"/>
                    <a:pt x="616139" y="1151339"/>
                    <a:pt x="611474" y="1144341"/>
                  </a:cubicBezTo>
                  <a:cubicBezTo>
                    <a:pt x="611008" y="1143408"/>
                    <a:pt x="611008" y="1142009"/>
                    <a:pt x="611008" y="1140609"/>
                  </a:cubicBezTo>
                  <a:cubicBezTo>
                    <a:pt x="611008" y="1140143"/>
                    <a:pt x="611008" y="1139210"/>
                    <a:pt x="611474" y="1138743"/>
                  </a:cubicBezTo>
                  <a:cubicBezTo>
                    <a:pt x="612407" y="1137344"/>
                    <a:pt x="613340" y="1137344"/>
                    <a:pt x="614740" y="1138277"/>
                  </a:cubicBezTo>
                  <a:cubicBezTo>
                    <a:pt x="615673" y="1139210"/>
                    <a:pt x="616605" y="1140143"/>
                    <a:pt x="617539" y="1141076"/>
                  </a:cubicBezTo>
                  <a:cubicBezTo>
                    <a:pt x="623137" y="1145741"/>
                    <a:pt x="628268" y="1144341"/>
                    <a:pt x="630601" y="1137810"/>
                  </a:cubicBezTo>
                  <a:cubicBezTo>
                    <a:pt x="631534" y="1135478"/>
                    <a:pt x="632000" y="1133145"/>
                    <a:pt x="633400" y="1130813"/>
                  </a:cubicBezTo>
                  <a:cubicBezTo>
                    <a:pt x="633866" y="1129880"/>
                    <a:pt x="635732" y="1129413"/>
                    <a:pt x="636665" y="1129413"/>
                  </a:cubicBezTo>
                  <a:cubicBezTo>
                    <a:pt x="638998" y="1130346"/>
                    <a:pt x="641331" y="1131279"/>
                    <a:pt x="643663" y="1128947"/>
                  </a:cubicBezTo>
                  <a:cubicBezTo>
                    <a:pt x="646928" y="1126148"/>
                    <a:pt x="650661" y="1126148"/>
                    <a:pt x="654393" y="1126614"/>
                  </a:cubicBezTo>
                  <a:cubicBezTo>
                    <a:pt x="659991" y="1127547"/>
                    <a:pt x="663723" y="1131746"/>
                    <a:pt x="663723" y="1136877"/>
                  </a:cubicBezTo>
                  <a:cubicBezTo>
                    <a:pt x="663723" y="1144341"/>
                    <a:pt x="664189" y="1152272"/>
                    <a:pt x="661857" y="1159736"/>
                  </a:cubicBezTo>
                  <a:cubicBezTo>
                    <a:pt x="661390" y="1161136"/>
                    <a:pt x="663723" y="1163468"/>
                    <a:pt x="665122" y="1163468"/>
                  </a:cubicBezTo>
                  <a:cubicBezTo>
                    <a:pt x="666988" y="1163468"/>
                    <a:pt x="668854" y="1163468"/>
                    <a:pt x="670720" y="1163468"/>
                  </a:cubicBezTo>
                  <a:cubicBezTo>
                    <a:pt x="671187" y="1163468"/>
                    <a:pt x="672120" y="1163468"/>
                    <a:pt x="672586" y="1163468"/>
                  </a:cubicBezTo>
                  <a:cubicBezTo>
                    <a:pt x="673053" y="1163468"/>
                    <a:pt x="673986" y="1164401"/>
                    <a:pt x="673986" y="1164868"/>
                  </a:cubicBezTo>
                  <a:cubicBezTo>
                    <a:pt x="673986" y="1166267"/>
                    <a:pt x="674452" y="1167667"/>
                    <a:pt x="673519" y="1168600"/>
                  </a:cubicBezTo>
                  <a:cubicBezTo>
                    <a:pt x="671187" y="1172332"/>
                    <a:pt x="666988" y="1171865"/>
                    <a:pt x="663723" y="1173731"/>
                  </a:cubicBezTo>
                  <a:cubicBezTo>
                    <a:pt x="663256" y="1174198"/>
                    <a:pt x="662790" y="1174664"/>
                    <a:pt x="662323" y="1175131"/>
                  </a:cubicBezTo>
                  <a:cubicBezTo>
                    <a:pt x="661857" y="1176530"/>
                    <a:pt x="662323" y="1177930"/>
                    <a:pt x="663723" y="1178396"/>
                  </a:cubicBezTo>
                  <a:cubicBezTo>
                    <a:pt x="666055" y="1179796"/>
                    <a:pt x="668388" y="1180729"/>
                    <a:pt x="670720" y="1182128"/>
                  </a:cubicBezTo>
                  <a:cubicBezTo>
                    <a:pt x="672586" y="1183062"/>
                    <a:pt x="674452" y="1183528"/>
                    <a:pt x="675852" y="1184928"/>
                  </a:cubicBezTo>
                  <a:cubicBezTo>
                    <a:pt x="678184" y="1186794"/>
                    <a:pt x="673053" y="1189126"/>
                    <a:pt x="675385" y="1190992"/>
                  </a:cubicBezTo>
                  <a:cubicBezTo>
                    <a:pt x="678651" y="1193325"/>
                    <a:pt x="681916" y="1195191"/>
                    <a:pt x="683783" y="1198923"/>
                  </a:cubicBezTo>
                  <a:cubicBezTo>
                    <a:pt x="685649" y="1202655"/>
                    <a:pt x="688914" y="1204521"/>
                    <a:pt x="691713" y="1207320"/>
                  </a:cubicBezTo>
                  <a:cubicBezTo>
                    <a:pt x="693579" y="1209186"/>
                    <a:pt x="695912" y="1209652"/>
                    <a:pt x="698711" y="1209186"/>
                  </a:cubicBezTo>
                  <a:cubicBezTo>
                    <a:pt x="704309" y="1207786"/>
                    <a:pt x="708507" y="1209186"/>
                    <a:pt x="712239" y="1213851"/>
                  </a:cubicBezTo>
                  <a:cubicBezTo>
                    <a:pt x="713172" y="1215250"/>
                    <a:pt x="715039" y="1216183"/>
                    <a:pt x="716904" y="1217116"/>
                  </a:cubicBezTo>
                  <a:cubicBezTo>
                    <a:pt x="717838" y="1217583"/>
                    <a:pt x="719237" y="1218516"/>
                    <a:pt x="720637" y="1218050"/>
                  </a:cubicBezTo>
                  <a:cubicBezTo>
                    <a:pt x="726701" y="1217116"/>
                    <a:pt x="733699" y="1217116"/>
                    <a:pt x="737897" y="1211052"/>
                  </a:cubicBezTo>
                  <a:cubicBezTo>
                    <a:pt x="741163" y="1206387"/>
                    <a:pt x="745362" y="1206853"/>
                    <a:pt x="750027" y="1207786"/>
                  </a:cubicBezTo>
                  <a:cubicBezTo>
                    <a:pt x="754692" y="1208719"/>
                    <a:pt x="758424" y="1211052"/>
                    <a:pt x="761689" y="1214317"/>
                  </a:cubicBezTo>
                  <a:cubicBezTo>
                    <a:pt x="766821" y="1219449"/>
                    <a:pt x="772885" y="1219916"/>
                    <a:pt x="779416" y="1218516"/>
                  </a:cubicBezTo>
                  <a:cubicBezTo>
                    <a:pt x="786414" y="1217116"/>
                    <a:pt x="792479" y="1213851"/>
                    <a:pt x="797144" y="1208253"/>
                  </a:cubicBezTo>
                  <a:cubicBezTo>
                    <a:pt x="798543" y="1206387"/>
                    <a:pt x="801342" y="1205454"/>
                    <a:pt x="804141" y="1206387"/>
                  </a:cubicBezTo>
                  <a:cubicBezTo>
                    <a:pt x="808806" y="1208253"/>
                    <a:pt x="813938" y="1207786"/>
                    <a:pt x="819070" y="1208253"/>
                  </a:cubicBezTo>
                  <a:cubicBezTo>
                    <a:pt x="819070" y="1208253"/>
                    <a:pt x="819070" y="1207786"/>
                    <a:pt x="819070" y="1207786"/>
                  </a:cubicBezTo>
                  <a:lnTo>
                    <a:pt x="819536" y="1207320"/>
                  </a:lnTo>
                  <a:lnTo>
                    <a:pt x="819536" y="1208253"/>
                  </a:lnTo>
                  <a:cubicBezTo>
                    <a:pt x="819536" y="1208253"/>
                    <a:pt x="819070" y="1208253"/>
                    <a:pt x="819070" y="1208253"/>
                  </a:cubicBezTo>
                  <a:cubicBezTo>
                    <a:pt x="816737" y="1214784"/>
                    <a:pt x="817203" y="1221782"/>
                    <a:pt x="818603" y="1228779"/>
                  </a:cubicBezTo>
                  <a:cubicBezTo>
                    <a:pt x="820003" y="1235310"/>
                    <a:pt x="819536" y="1241375"/>
                    <a:pt x="817670" y="1247906"/>
                  </a:cubicBezTo>
                  <a:cubicBezTo>
                    <a:pt x="816271" y="1253038"/>
                    <a:pt x="814871" y="1257703"/>
                    <a:pt x="813005" y="1262368"/>
                  </a:cubicBezTo>
                  <a:cubicBezTo>
                    <a:pt x="810672" y="1268899"/>
                    <a:pt x="807407" y="1274963"/>
                    <a:pt x="806007" y="1282427"/>
                  </a:cubicBezTo>
                  <a:cubicBezTo>
                    <a:pt x="805074" y="1288959"/>
                    <a:pt x="801342" y="1294557"/>
                    <a:pt x="797144" y="1299222"/>
                  </a:cubicBezTo>
                  <a:cubicBezTo>
                    <a:pt x="795278" y="1301088"/>
                    <a:pt x="793412" y="1302954"/>
                    <a:pt x="790613" y="1302954"/>
                  </a:cubicBezTo>
                  <a:cubicBezTo>
                    <a:pt x="781283" y="1302954"/>
                    <a:pt x="771486" y="1304820"/>
                    <a:pt x="762156" y="1300621"/>
                  </a:cubicBezTo>
                  <a:cubicBezTo>
                    <a:pt x="758890" y="1299222"/>
                    <a:pt x="754692" y="1299222"/>
                    <a:pt x="750960" y="1298755"/>
                  </a:cubicBezTo>
                  <a:cubicBezTo>
                    <a:pt x="742562" y="1298289"/>
                    <a:pt x="734632" y="1300621"/>
                    <a:pt x="727168" y="1304820"/>
                  </a:cubicBezTo>
                  <a:cubicBezTo>
                    <a:pt x="723436" y="1307152"/>
                    <a:pt x="720170" y="1307152"/>
                    <a:pt x="715972" y="1306219"/>
                  </a:cubicBezTo>
                  <a:cubicBezTo>
                    <a:pt x="701976" y="1303420"/>
                    <a:pt x="688448" y="1299222"/>
                    <a:pt x="674452" y="1297822"/>
                  </a:cubicBezTo>
                  <a:cubicBezTo>
                    <a:pt x="669321" y="1297356"/>
                    <a:pt x="663723" y="1296423"/>
                    <a:pt x="659524" y="1294090"/>
                  </a:cubicBezTo>
                  <a:cubicBezTo>
                    <a:pt x="652993" y="1289892"/>
                    <a:pt x="646462" y="1288959"/>
                    <a:pt x="639464" y="1288026"/>
                  </a:cubicBezTo>
                  <a:cubicBezTo>
                    <a:pt x="633400" y="1287093"/>
                    <a:pt x="628268" y="1285227"/>
                    <a:pt x="624070" y="1280561"/>
                  </a:cubicBezTo>
                  <a:cubicBezTo>
                    <a:pt x="622204" y="1278695"/>
                    <a:pt x="619871" y="1277296"/>
                    <a:pt x="617539" y="1276829"/>
                  </a:cubicBezTo>
                  <a:cubicBezTo>
                    <a:pt x="606809" y="1274497"/>
                    <a:pt x="596079" y="1274497"/>
                    <a:pt x="585350" y="1279628"/>
                  </a:cubicBezTo>
                  <a:cubicBezTo>
                    <a:pt x="578819" y="1282894"/>
                    <a:pt x="572754" y="1292691"/>
                    <a:pt x="575553" y="1300621"/>
                  </a:cubicBezTo>
                  <a:cubicBezTo>
                    <a:pt x="576486" y="1302954"/>
                    <a:pt x="577419" y="1305286"/>
                    <a:pt x="577885" y="1308085"/>
                  </a:cubicBezTo>
                  <a:cubicBezTo>
                    <a:pt x="578352" y="1310884"/>
                    <a:pt x="577419" y="1313217"/>
                    <a:pt x="576020" y="1315083"/>
                  </a:cubicBezTo>
                  <a:cubicBezTo>
                    <a:pt x="574620" y="1316482"/>
                    <a:pt x="573687" y="1317882"/>
                    <a:pt x="572287" y="1319281"/>
                  </a:cubicBezTo>
                  <a:cubicBezTo>
                    <a:pt x="569022" y="1322547"/>
                    <a:pt x="563424" y="1323480"/>
                    <a:pt x="559692" y="1321147"/>
                  </a:cubicBezTo>
                  <a:cubicBezTo>
                    <a:pt x="557359" y="1319748"/>
                    <a:pt x="555493" y="1318349"/>
                    <a:pt x="553161" y="1316949"/>
                  </a:cubicBezTo>
                  <a:cubicBezTo>
                    <a:pt x="549895" y="1314616"/>
                    <a:pt x="547096" y="1312284"/>
                    <a:pt x="543364" y="1310418"/>
                  </a:cubicBezTo>
                  <a:cubicBezTo>
                    <a:pt x="535433" y="1306219"/>
                    <a:pt x="527036" y="1302954"/>
                    <a:pt x="517706" y="1302954"/>
                  </a:cubicBezTo>
                  <a:cubicBezTo>
                    <a:pt x="513508" y="1302954"/>
                    <a:pt x="510242" y="1300621"/>
                    <a:pt x="508842" y="1296889"/>
                  </a:cubicBezTo>
                  <a:cubicBezTo>
                    <a:pt x="507909" y="1294557"/>
                    <a:pt x="506976" y="1292224"/>
                    <a:pt x="506044" y="1289892"/>
                  </a:cubicBezTo>
                  <a:cubicBezTo>
                    <a:pt x="504644" y="1286159"/>
                    <a:pt x="501845" y="1283361"/>
                    <a:pt x="498113" y="1281961"/>
                  </a:cubicBezTo>
                  <a:cubicBezTo>
                    <a:pt x="487383" y="1277762"/>
                    <a:pt x="476187" y="1274497"/>
                    <a:pt x="464524" y="1275896"/>
                  </a:cubicBezTo>
                  <a:cubicBezTo>
                    <a:pt x="457527" y="1276829"/>
                    <a:pt x="451929" y="1273564"/>
                    <a:pt x="446330" y="1271231"/>
                  </a:cubicBezTo>
                  <a:cubicBezTo>
                    <a:pt x="445864" y="1270765"/>
                    <a:pt x="444931" y="1270765"/>
                    <a:pt x="444465" y="1270298"/>
                  </a:cubicBezTo>
                  <a:cubicBezTo>
                    <a:pt x="440266" y="1265167"/>
                    <a:pt x="434201" y="1262834"/>
                    <a:pt x="428137" y="1260968"/>
                  </a:cubicBezTo>
                  <a:cubicBezTo>
                    <a:pt x="425338" y="1260035"/>
                    <a:pt x="424405" y="1254437"/>
                    <a:pt x="426271" y="1252571"/>
                  </a:cubicBezTo>
                  <a:cubicBezTo>
                    <a:pt x="429070" y="1249772"/>
                    <a:pt x="431869" y="1247439"/>
                    <a:pt x="434201" y="1244174"/>
                  </a:cubicBezTo>
                  <a:cubicBezTo>
                    <a:pt x="437933" y="1239975"/>
                    <a:pt x="438400" y="1234844"/>
                    <a:pt x="436067" y="1229712"/>
                  </a:cubicBezTo>
                  <a:cubicBezTo>
                    <a:pt x="434668" y="1226913"/>
                    <a:pt x="432335" y="1224581"/>
                    <a:pt x="430936" y="1221782"/>
                  </a:cubicBezTo>
                  <a:cubicBezTo>
                    <a:pt x="430469" y="1220848"/>
                    <a:pt x="430003" y="1218982"/>
                    <a:pt x="430469" y="1218050"/>
                  </a:cubicBezTo>
                  <a:cubicBezTo>
                    <a:pt x="431869" y="1214317"/>
                    <a:pt x="433268" y="1211052"/>
                    <a:pt x="435134" y="1207320"/>
                  </a:cubicBezTo>
                  <a:cubicBezTo>
                    <a:pt x="436067" y="1205454"/>
                    <a:pt x="434201" y="1203121"/>
                    <a:pt x="431869" y="1204054"/>
                  </a:cubicBezTo>
                  <a:cubicBezTo>
                    <a:pt x="428603" y="1204987"/>
                    <a:pt x="425804" y="1204987"/>
                    <a:pt x="423472" y="1202188"/>
                  </a:cubicBezTo>
                  <a:cubicBezTo>
                    <a:pt x="419740" y="1197523"/>
                    <a:pt x="414608" y="1197523"/>
                    <a:pt x="409477" y="1198923"/>
                  </a:cubicBezTo>
                  <a:cubicBezTo>
                    <a:pt x="404345" y="1200322"/>
                    <a:pt x="399680" y="1202188"/>
                    <a:pt x="395015" y="1203588"/>
                  </a:cubicBezTo>
                  <a:cubicBezTo>
                    <a:pt x="392216" y="1204521"/>
                    <a:pt x="388484" y="1204054"/>
                    <a:pt x="385685" y="1204521"/>
                  </a:cubicBezTo>
                  <a:cubicBezTo>
                    <a:pt x="381019" y="1200789"/>
                    <a:pt x="375422" y="1205920"/>
                    <a:pt x="370757" y="1203588"/>
                  </a:cubicBezTo>
                  <a:cubicBezTo>
                    <a:pt x="365158" y="1200789"/>
                    <a:pt x="360960" y="1204987"/>
                    <a:pt x="355828" y="1205920"/>
                  </a:cubicBezTo>
                  <a:cubicBezTo>
                    <a:pt x="352096" y="1206387"/>
                    <a:pt x="348364" y="1206853"/>
                    <a:pt x="344166" y="1205920"/>
                  </a:cubicBezTo>
                  <a:cubicBezTo>
                    <a:pt x="334369" y="1204521"/>
                    <a:pt x="325039" y="1204987"/>
                    <a:pt x="315708" y="1207786"/>
                  </a:cubicBezTo>
                  <a:cubicBezTo>
                    <a:pt x="310577" y="1209652"/>
                    <a:pt x="305446" y="1209186"/>
                    <a:pt x="300314" y="1209652"/>
                  </a:cubicBezTo>
                  <a:cubicBezTo>
                    <a:pt x="295649" y="1210119"/>
                    <a:pt x="291450" y="1211052"/>
                    <a:pt x="287252" y="1212918"/>
                  </a:cubicBezTo>
                  <a:cubicBezTo>
                    <a:pt x="280720" y="1216650"/>
                    <a:pt x="273723" y="1219916"/>
                    <a:pt x="266725" y="1223181"/>
                  </a:cubicBezTo>
                  <a:cubicBezTo>
                    <a:pt x="261594" y="1225514"/>
                    <a:pt x="256462" y="1227380"/>
                    <a:pt x="251797" y="1231578"/>
                  </a:cubicBezTo>
                  <a:cubicBezTo>
                    <a:pt x="246666" y="1236243"/>
                    <a:pt x="240135" y="1237176"/>
                    <a:pt x="233603" y="1234377"/>
                  </a:cubicBezTo>
                  <a:cubicBezTo>
                    <a:pt x="228472" y="1232511"/>
                    <a:pt x="223807" y="1231578"/>
                    <a:pt x="218675" y="1232511"/>
                  </a:cubicBezTo>
                  <a:cubicBezTo>
                    <a:pt x="213544" y="1233444"/>
                    <a:pt x="208412" y="1232978"/>
                    <a:pt x="203280" y="1232978"/>
                  </a:cubicBezTo>
                  <a:cubicBezTo>
                    <a:pt x="200948" y="1232978"/>
                    <a:pt x="198615" y="1231112"/>
                    <a:pt x="196749" y="1229712"/>
                  </a:cubicBezTo>
                  <a:cubicBezTo>
                    <a:pt x="195816" y="1229246"/>
                    <a:pt x="194883" y="1227846"/>
                    <a:pt x="193950" y="1226913"/>
                  </a:cubicBezTo>
                  <a:cubicBezTo>
                    <a:pt x="188819" y="1221782"/>
                    <a:pt x="183687" y="1223181"/>
                    <a:pt x="181355" y="1230179"/>
                  </a:cubicBezTo>
                  <a:cubicBezTo>
                    <a:pt x="179955" y="1233911"/>
                    <a:pt x="178556" y="1237176"/>
                    <a:pt x="177623" y="1240908"/>
                  </a:cubicBezTo>
                  <a:cubicBezTo>
                    <a:pt x="175757" y="1249772"/>
                    <a:pt x="170158" y="1255370"/>
                    <a:pt x="162228" y="1259569"/>
                  </a:cubicBezTo>
                  <a:cubicBezTo>
                    <a:pt x="155697" y="1263301"/>
                    <a:pt x="148699" y="1267499"/>
                    <a:pt x="142635" y="1271698"/>
                  </a:cubicBezTo>
                  <a:cubicBezTo>
                    <a:pt x="136570" y="1275430"/>
                    <a:pt x="130972" y="1279628"/>
                    <a:pt x="130972" y="1288026"/>
                  </a:cubicBezTo>
                  <a:cubicBezTo>
                    <a:pt x="130972" y="1291291"/>
                    <a:pt x="128639" y="1293624"/>
                    <a:pt x="126773" y="1296423"/>
                  </a:cubicBezTo>
                  <a:cubicBezTo>
                    <a:pt x="123508" y="1300621"/>
                    <a:pt x="122108" y="1305286"/>
                    <a:pt x="122575" y="1310884"/>
                  </a:cubicBezTo>
                  <a:cubicBezTo>
                    <a:pt x="123041" y="1314616"/>
                    <a:pt x="123041" y="1318349"/>
                    <a:pt x="123041" y="1322547"/>
                  </a:cubicBezTo>
                  <a:cubicBezTo>
                    <a:pt x="123041" y="1325813"/>
                    <a:pt x="122108" y="1329078"/>
                    <a:pt x="120242" y="1331411"/>
                  </a:cubicBezTo>
                  <a:cubicBezTo>
                    <a:pt x="117443" y="1335143"/>
                    <a:pt x="115111" y="1338875"/>
                    <a:pt x="112312" y="1342607"/>
                  </a:cubicBezTo>
                  <a:cubicBezTo>
                    <a:pt x="110912" y="1344473"/>
                    <a:pt x="109046" y="1346339"/>
                    <a:pt x="106713" y="1347738"/>
                  </a:cubicBezTo>
                  <a:cubicBezTo>
                    <a:pt x="103448" y="1350071"/>
                    <a:pt x="100182" y="1351470"/>
                    <a:pt x="96917" y="1353803"/>
                  </a:cubicBezTo>
                  <a:cubicBezTo>
                    <a:pt x="92718" y="1357069"/>
                    <a:pt x="88053" y="1359401"/>
                    <a:pt x="82922" y="1359868"/>
                  </a:cubicBezTo>
                  <a:cubicBezTo>
                    <a:pt x="78257" y="1360334"/>
                    <a:pt x="74991" y="1363600"/>
                    <a:pt x="72192" y="1367332"/>
                  </a:cubicBezTo>
                  <a:cubicBezTo>
                    <a:pt x="70792" y="1369664"/>
                    <a:pt x="68926" y="1371530"/>
                    <a:pt x="67993" y="1373863"/>
                  </a:cubicBezTo>
                  <a:cubicBezTo>
                    <a:pt x="65661" y="1378994"/>
                    <a:pt x="62395" y="1382260"/>
                    <a:pt x="57730" y="1385059"/>
                  </a:cubicBezTo>
                  <a:cubicBezTo>
                    <a:pt x="52599" y="1387858"/>
                    <a:pt x="49800" y="1392990"/>
                    <a:pt x="47001" y="1398121"/>
                  </a:cubicBezTo>
                  <a:cubicBezTo>
                    <a:pt x="42336" y="1406985"/>
                    <a:pt x="38137" y="1416781"/>
                    <a:pt x="30206" y="1423779"/>
                  </a:cubicBezTo>
                  <a:cubicBezTo>
                    <a:pt x="28340" y="1425645"/>
                    <a:pt x="26941" y="1427978"/>
                    <a:pt x="26008" y="1430310"/>
                  </a:cubicBezTo>
                  <a:cubicBezTo>
                    <a:pt x="21343" y="1440107"/>
                    <a:pt x="16678" y="1449903"/>
                    <a:pt x="10147" y="1458767"/>
                  </a:cubicBezTo>
                  <a:cubicBezTo>
                    <a:pt x="7348" y="1462499"/>
                    <a:pt x="6881" y="1467164"/>
                    <a:pt x="6414" y="1471363"/>
                  </a:cubicBezTo>
                  <a:cubicBezTo>
                    <a:pt x="5948" y="1476961"/>
                    <a:pt x="6881" y="1481626"/>
                    <a:pt x="12013" y="1484425"/>
                  </a:cubicBezTo>
                  <a:cubicBezTo>
                    <a:pt x="16211" y="1487224"/>
                    <a:pt x="17611" y="1491422"/>
                    <a:pt x="16211" y="1496088"/>
                  </a:cubicBezTo>
                  <a:cubicBezTo>
                    <a:pt x="14812" y="1500753"/>
                    <a:pt x="14812" y="1504485"/>
                    <a:pt x="16211" y="1509150"/>
                  </a:cubicBezTo>
                  <a:cubicBezTo>
                    <a:pt x="19477" y="1520346"/>
                    <a:pt x="20410" y="1532009"/>
                    <a:pt x="14812" y="1542738"/>
                  </a:cubicBezTo>
                  <a:cubicBezTo>
                    <a:pt x="14345" y="1543671"/>
                    <a:pt x="13879" y="1545071"/>
                    <a:pt x="13879" y="1546470"/>
                  </a:cubicBezTo>
                  <a:cubicBezTo>
                    <a:pt x="12013" y="1558133"/>
                    <a:pt x="8747" y="1568863"/>
                    <a:pt x="350" y="1577726"/>
                  </a:cubicBezTo>
                  <a:cubicBezTo>
                    <a:pt x="-117" y="1578193"/>
                    <a:pt x="-117" y="1580525"/>
                    <a:pt x="350" y="1581458"/>
                  </a:cubicBezTo>
                  <a:cubicBezTo>
                    <a:pt x="2216" y="1584724"/>
                    <a:pt x="4548" y="1587989"/>
                    <a:pt x="6881" y="1591255"/>
                  </a:cubicBezTo>
                  <a:cubicBezTo>
                    <a:pt x="9214" y="1594521"/>
                    <a:pt x="10613" y="1598253"/>
                    <a:pt x="8747" y="1601985"/>
                  </a:cubicBezTo>
                  <a:cubicBezTo>
                    <a:pt x="5948" y="1608049"/>
                    <a:pt x="8281" y="1613181"/>
                    <a:pt x="10613" y="1618779"/>
                  </a:cubicBezTo>
                  <a:cubicBezTo>
                    <a:pt x="12479" y="1622977"/>
                    <a:pt x="16211" y="1625777"/>
                    <a:pt x="19943" y="1628109"/>
                  </a:cubicBezTo>
                  <a:cubicBezTo>
                    <a:pt x="23209" y="1629975"/>
                    <a:pt x="26941" y="1630908"/>
                    <a:pt x="30673" y="1631841"/>
                  </a:cubicBezTo>
                  <a:cubicBezTo>
                    <a:pt x="30673" y="1631841"/>
                    <a:pt x="30673" y="1631375"/>
                    <a:pt x="30673" y="1631375"/>
                  </a:cubicBezTo>
                  <a:lnTo>
                    <a:pt x="31139" y="1630442"/>
                  </a:lnTo>
                  <a:lnTo>
                    <a:pt x="30673" y="1631841"/>
                  </a:lnTo>
                  <a:cubicBezTo>
                    <a:pt x="30673" y="1631841"/>
                    <a:pt x="30673" y="1631841"/>
                    <a:pt x="30673" y="1631841"/>
                  </a:cubicBezTo>
                  <a:cubicBezTo>
                    <a:pt x="30673" y="1636040"/>
                    <a:pt x="32072" y="1639305"/>
                    <a:pt x="35804" y="1641171"/>
                  </a:cubicBezTo>
                  <a:cubicBezTo>
                    <a:pt x="39070" y="1643037"/>
                    <a:pt x="41869" y="1645836"/>
                    <a:pt x="42802" y="1650035"/>
                  </a:cubicBezTo>
                  <a:cubicBezTo>
                    <a:pt x="43269" y="1652834"/>
                    <a:pt x="45601" y="1654700"/>
                    <a:pt x="47934" y="1655633"/>
                  </a:cubicBezTo>
                  <a:cubicBezTo>
                    <a:pt x="53532" y="1657965"/>
                    <a:pt x="57730" y="1662164"/>
                    <a:pt x="61462" y="1666363"/>
                  </a:cubicBezTo>
                  <a:cubicBezTo>
                    <a:pt x="63328" y="1668229"/>
                    <a:pt x="65194" y="1670561"/>
                    <a:pt x="65194" y="1672894"/>
                  </a:cubicBezTo>
                  <a:cubicBezTo>
                    <a:pt x="65661" y="1680824"/>
                    <a:pt x="69393" y="1687822"/>
                    <a:pt x="73125" y="1694353"/>
                  </a:cubicBezTo>
                  <a:cubicBezTo>
                    <a:pt x="76857" y="1701351"/>
                    <a:pt x="82455" y="1706482"/>
                    <a:pt x="89919" y="1709748"/>
                  </a:cubicBezTo>
                  <a:cubicBezTo>
                    <a:pt x="95517" y="1711614"/>
                    <a:pt x="99716" y="1714879"/>
                    <a:pt x="104381" y="1718611"/>
                  </a:cubicBezTo>
                  <a:cubicBezTo>
                    <a:pt x="115111" y="1727008"/>
                    <a:pt x="124907" y="1735872"/>
                    <a:pt x="136570" y="1742870"/>
                  </a:cubicBezTo>
                  <a:cubicBezTo>
                    <a:pt x="142168" y="1746135"/>
                    <a:pt x="148233" y="1748468"/>
                    <a:pt x="154297" y="1750334"/>
                  </a:cubicBezTo>
                  <a:cubicBezTo>
                    <a:pt x="156163" y="1750800"/>
                    <a:pt x="158029" y="1750800"/>
                    <a:pt x="159895" y="1749867"/>
                  </a:cubicBezTo>
                  <a:cubicBezTo>
                    <a:pt x="164094" y="1748468"/>
                    <a:pt x="168292" y="1746135"/>
                    <a:pt x="172024" y="1744269"/>
                  </a:cubicBezTo>
                  <a:cubicBezTo>
                    <a:pt x="179022" y="1741004"/>
                    <a:pt x="186486" y="1739138"/>
                    <a:pt x="194417" y="1739138"/>
                  </a:cubicBezTo>
                  <a:cubicBezTo>
                    <a:pt x="199548" y="1739138"/>
                    <a:pt x="204680" y="1738671"/>
                    <a:pt x="209811" y="1737738"/>
                  </a:cubicBezTo>
                  <a:cubicBezTo>
                    <a:pt x="217742" y="1736339"/>
                    <a:pt x="224740" y="1737272"/>
                    <a:pt x="232204" y="1740537"/>
                  </a:cubicBezTo>
                  <a:cubicBezTo>
                    <a:pt x="234070" y="1741470"/>
                    <a:pt x="235936" y="1741937"/>
                    <a:pt x="237802" y="1742403"/>
                  </a:cubicBezTo>
                  <a:cubicBezTo>
                    <a:pt x="241534" y="1743336"/>
                    <a:pt x="245266" y="1743336"/>
                    <a:pt x="248998" y="1741937"/>
                  </a:cubicBezTo>
                  <a:cubicBezTo>
                    <a:pt x="253197" y="1740537"/>
                    <a:pt x="257395" y="1739138"/>
                    <a:pt x="261594" y="1737738"/>
                  </a:cubicBezTo>
                  <a:cubicBezTo>
                    <a:pt x="265326" y="1736339"/>
                    <a:pt x="269058" y="1734939"/>
                    <a:pt x="271857" y="1733073"/>
                  </a:cubicBezTo>
                  <a:cubicBezTo>
                    <a:pt x="276522" y="1729808"/>
                    <a:pt x="282120" y="1727475"/>
                    <a:pt x="287718" y="1726076"/>
                  </a:cubicBezTo>
                  <a:cubicBezTo>
                    <a:pt x="293316" y="1724210"/>
                    <a:pt x="298448" y="1721410"/>
                    <a:pt x="304046" y="1720944"/>
                  </a:cubicBezTo>
                  <a:cubicBezTo>
                    <a:pt x="312443" y="1720011"/>
                    <a:pt x="319907" y="1716279"/>
                    <a:pt x="328771" y="1717678"/>
                  </a:cubicBezTo>
                  <a:cubicBezTo>
                    <a:pt x="330637" y="1718145"/>
                    <a:pt x="332503" y="1718145"/>
                    <a:pt x="334369" y="1718611"/>
                  </a:cubicBezTo>
                  <a:cubicBezTo>
                    <a:pt x="341833" y="1721410"/>
                    <a:pt x="347898" y="1726076"/>
                    <a:pt x="350696" y="1734006"/>
                  </a:cubicBezTo>
                  <a:cubicBezTo>
                    <a:pt x="352096" y="1737738"/>
                    <a:pt x="353496" y="1741470"/>
                    <a:pt x="354895" y="1744736"/>
                  </a:cubicBezTo>
                  <a:cubicBezTo>
                    <a:pt x="358161" y="1751267"/>
                    <a:pt x="363759" y="1754066"/>
                    <a:pt x="370757" y="1754066"/>
                  </a:cubicBezTo>
                  <a:cubicBezTo>
                    <a:pt x="372622" y="1754066"/>
                    <a:pt x="374489" y="1754066"/>
                    <a:pt x="376354" y="1753599"/>
                  </a:cubicBezTo>
                  <a:cubicBezTo>
                    <a:pt x="384752" y="1752200"/>
                    <a:pt x="392682" y="1750800"/>
                    <a:pt x="401079" y="1748934"/>
                  </a:cubicBezTo>
                  <a:cubicBezTo>
                    <a:pt x="405745" y="1748001"/>
                    <a:pt x="409943" y="1747535"/>
                    <a:pt x="412742" y="1752666"/>
                  </a:cubicBezTo>
                  <a:cubicBezTo>
                    <a:pt x="414142" y="1754999"/>
                    <a:pt x="416007" y="1756398"/>
                    <a:pt x="418340" y="1757798"/>
                  </a:cubicBezTo>
                  <a:cubicBezTo>
                    <a:pt x="425338" y="1761996"/>
                    <a:pt x="425804" y="1769461"/>
                    <a:pt x="426271" y="1775992"/>
                  </a:cubicBezTo>
                  <a:cubicBezTo>
                    <a:pt x="426271" y="1780190"/>
                    <a:pt x="424871" y="1784855"/>
                    <a:pt x="423472" y="1789054"/>
                  </a:cubicBezTo>
                  <a:cubicBezTo>
                    <a:pt x="422539" y="1792786"/>
                    <a:pt x="419273" y="1796052"/>
                    <a:pt x="418807" y="1799317"/>
                  </a:cubicBezTo>
                  <a:cubicBezTo>
                    <a:pt x="417874" y="1803516"/>
                    <a:pt x="419273" y="1808181"/>
                    <a:pt x="418340" y="1812379"/>
                  </a:cubicBezTo>
                  <a:cubicBezTo>
                    <a:pt x="416474" y="1818910"/>
                    <a:pt x="416007" y="1826374"/>
                    <a:pt x="410410" y="1831972"/>
                  </a:cubicBezTo>
                  <a:cubicBezTo>
                    <a:pt x="409477" y="1832906"/>
                    <a:pt x="409477" y="1834305"/>
                    <a:pt x="409477" y="1835705"/>
                  </a:cubicBezTo>
                  <a:cubicBezTo>
                    <a:pt x="409477" y="1836171"/>
                    <a:pt x="409477" y="1837104"/>
                    <a:pt x="409943" y="1837571"/>
                  </a:cubicBezTo>
                  <a:cubicBezTo>
                    <a:pt x="418340" y="1858563"/>
                    <a:pt x="421139" y="1862762"/>
                    <a:pt x="437933" y="1878157"/>
                  </a:cubicBezTo>
                  <a:cubicBezTo>
                    <a:pt x="440733" y="1880956"/>
                    <a:pt x="443531" y="1883288"/>
                    <a:pt x="446330" y="1886087"/>
                  </a:cubicBezTo>
                  <a:cubicBezTo>
                    <a:pt x="451462" y="1890286"/>
                    <a:pt x="454728" y="1895884"/>
                    <a:pt x="457527" y="1901482"/>
                  </a:cubicBezTo>
                  <a:cubicBezTo>
                    <a:pt x="458926" y="1904281"/>
                    <a:pt x="459859" y="1907547"/>
                    <a:pt x="460792" y="1910346"/>
                  </a:cubicBezTo>
                  <a:cubicBezTo>
                    <a:pt x="462658" y="1917810"/>
                    <a:pt x="465924" y="1924807"/>
                    <a:pt x="470122" y="1931339"/>
                  </a:cubicBezTo>
                  <a:cubicBezTo>
                    <a:pt x="474788" y="1938803"/>
                    <a:pt x="475254" y="1948133"/>
                    <a:pt x="477120" y="1956996"/>
                  </a:cubicBezTo>
                  <a:cubicBezTo>
                    <a:pt x="477586" y="1958396"/>
                    <a:pt x="476187" y="1960728"/>
                    <a:pt x="475721" y="1962594"/>
                  </a:cubicBezTo>
                  <a:cubicBezTo>
                    <a:pt x="475254" y="1964927"/>
                    <a:pt x="474788" y="1967726"/>
                    <a:pt x="475254" y="1970059"/>
                  </a:cubicBezTo>
                  <a:cubicBezTo>
                    <a:pt x="476187" y="1975657"/>
                    <a:pt x="477586" y="1981255"/>
                    <a:pt x="480852" y="1986386"/>
                  </a:cubicBezTo>
                  <a:cubicBezTo>
                    <a:pt x="482252" y="1988719"/>
                    <a:pt x="483651" y="1991051"/>
                    <a:pt x="484118" y="1993384"/>
                  </a:cubicBezTo>
                  <a:cubicBezTo>
                    <a:pt x="486450" y="2003647"/>
                    <a:pt x="486450" y="2013910"/>
                    <a:pt x="477586" y="2021841"/>
                  </a:cubicBezTo>
                  <a:cubicBezTo>
                    <a:pt x="473388" y="2025106"/>
                    <a:pt x="471056" y="2029772"/>
                    <a:pt x="467323" y="2033504"/>
                  </a:cubicBezTo>
                  <a:cubicBezTo>
                    <a:pt x="463591" y="2037236"/>
                    <a:pt x="461259" y="2041901"/>
                    <a:pt x="460792" y="2047032"/>
                  </a:cubicBezTo>
                  <a:cubicBezTo>
                    <a:pt x="459859" y="2055429"/>
                    <a:pt x="457527" y="2063360"/>
                    <a:pt x="453795" y="2070824"/>
                  </a:cubicBezTo>
                  <a:cubicBezTo>
                    <a:pt x="451462" y="2075023"/>
                    <a:pt x="450995" y="2079221"/>
                    <a:pt x="450995" y="2083886"/>
                  </a:cubicBezTo>
                  <a:cubicBezTo>
                    <a:pt x="450995" y="2091817"/>
                    <a:pt x="450995" y="2099281"/>
                    <a:pt x="450995" y="2107212"/>
                  </a:cubicBezTo>
                  <a:cubicBezTo>
                    <a:pt x="450995" y="2111410"/>
                    <a:pt x="451929" y="2115142"/>
                    <a:pt x="454728" y="2117941"/>
                  </a:cubicBezTo>
                  <a:cubicBezTo>
                    <a:pt x="462192" y="2125405"/>
                    <a:pt x="467323" y="2134269"/>
                    <a:pt x="470589" y="2144066"/>
                  </a:cubicBezTo>
                  <a:cubicBezTo>
                    <a:pt x="474321" y="2154329"/>
                    <a:pt x="478986" y="2164126"/>
                    <a:pt x="484118" y="2173922"/>
                  </a:cubicBezTo>
                  <a:cubicBezTo>
                    <a:pt x="487850" y="2180920"/>
                    <a:pt x="490649" y="2187451"/>
                    <a:pt x="490182" y="2195848"/>
                  </a:cubicBezTo>
                  <a:cubicBezTo>
                    <a:pt x="490182" y="2204245"/>
                    <a:pt x="491582" y="2212642"/>
                    <a:pt x="494381" y="2220573"/>
                  </a:cubicBezTo>
                  <a:cubicBezTo>
                    <a:pt x="495314" y="2223838"/>
                    <a:pt x="496247" y="2226638"/>
                    <a:pt x="496247" y="2229903"/>
                  </a:cubicBezTo>
                  <a:cubicBezTo>
                    <a:pt x="496247" y="2239233"/>
                    <a:pt x="499046" y="2247630"/>
                    <a:pt x="500445" y="2256494"/>
                  </a:cubicBezTo>
                  <a:cubicBezTo>
                    <a:pt x="502311" y="2266291"/>
                    <a:pt x="506976" y="2274688"/>
                    <a:pt x="513041" y="2282152"/>
                  </a:cubicBezTo>
                  <a:cubicBezTo>
                    <a:pt x="516306" y="2286350"/>
                    <a:pt x="519106" y="2290549"/>
                    <a:pt x="522371" y="2294281"/>
                  </a:cubicBezTo>
                  <a:cubicBezTo>
                    <a:pt x="525637" y="2298479"/>
                    <a:pt x="527503" y="2303144"/>
                    <a:pt x="528902" y="2308276"/>
                  </a:cubicBezTo>
                  <a:cubicBezTo>
                    <a:pt x="531235" y="2318073"/>
                    <a:pt x="534034" y="2328336"/>
                    <a:pt x="539165" y="2337199"/>
                  </a:cubicBezTo>
                  <a:cubicBezTo>
                    <a:pt x="540565" y="2339532"/>
                    <a:pt x="541498" y="2341865"/>
                    <a:pt x="542431" y="2344197"/>
                  </a:cubicBezTo>
                  <a:cubicBezTo>
                    <a:pt x="544297" y="2349795"/>
                    <a:pt x="545230" y="2355393"/>
                    <a:pt x="540565" y="2360525"/>
                  </a:cubicBezTo>
                  <a:cubicBezTo>
                    <a:pt x="538699" y="2362391"/>
                    <a:pt x="538699" y="2365657"/>
                    <a:pt x="540098" y="2367522"/>
                  </a:cubicBezTo>
                  <a:cubicBezTo>
                    <a:pt x="543830" y="2372654"/>
                    <a:pt x="543830" y="2378252"/>
                    <a:pt x="544764" y="2383850"/>
                  </a:cubicBezTo>
                  <a:cubicBezTo>
                    <a:pt x="544764" y="2385250"/>
                    <a:pt x="545697" y="2386649"/>
                    <a:pt x="546629" y="2387116"/>
                  </a:cubicBezTo>
                  <a:cubicBezTo>
                    <a:pt x="553161" y="2390848"/>
                    <a:pt x="560158" y="2394580"/>
                    <a:pt x="566689" y="2397845"/>
                  </a:cubicBezTo>
                  <a:cubicBezTo>
                    <a:pt x="568089" y="2398778"/>
                    <a:pt x="570888" y="2398312"/>
                    <a:pt x="572287" y="2397845"/>
                  </a:cubicBezTo>
                  <a:cubicBezTo>
                    <a:pt x="578819" y="2394580"/>
                    <a:pt x="584883" y="2391781"/>
                    <a:pt x="592347" y="2392247"/>
                  </a:cubicBezTo>
                  <a:cubicBezTo>
                    <a:pt x="595146" y="2392714"/>
                    <a:pt x="598878" y="2391314"/>
                    <a:pt x="601677" y="2389915"/>
                  </a:cubicBezTo>
                  <a:cubicBezTo>
                    <a:pt x="607275" y="2387582"/>
                    <a:pt x="612407" y="2386649"/>
                    <a:pt x="618472" y="2386649"/>
                  </a:cubicBezTo>
                  <a:cubicBezTo>
                    <a:pt x="625003" y="2386649"/>
                    <a:pt x="631067" y="2384783"/>
                    <a:pt x="637132" y="2387582"/>
                  </a:cubicBezTo>
                  <a:cubicBezTo>
                    <a:pt x="638998" y="2388515"/>
                    <a:pt x="641331" y="2388982"/>
                    <a:pt x="642730" y="2388049"/>
                  </a:cubicBezTo>
                  <a:cubicBezTo>
                    <a:pt x="648328" y="2384783"/>
                    <a:pt x="655792" y="2388515"/>
                    <a:pt x="660457" y="2382451"/>
                  </a:cubicBezTo>
                  <a:cubicBezTo>
                    <a:pt x="661390" y="2381051"/>
                    <a:pt x="663723" y="2380585"/>
                    <a:pt x="665589" y="2380585"/>
                  </a:cubicBezTo>
                  <a:cubicBezTo>
                    <a:pt x="674919" y="2380585"/>
                    <a:pt x="682849" y="2376386"/>
                    <a:pt x="690314" y="2371255"/>
                  </a:cubicBezTo>
                  <a:cubicBezTo>
                    <a:pt x="701043" y="2364257"/>
                    <a:pt x="709907" y="2354927"/>
                    <a:pt x="719237" y="2346063"/>
                  </a:cubicBezTo>
                  <a:cubicBezTo>
                    <a:pt x="725302" y="2340465"/>
                    <a:pt x="731366" y="2334401"/>
                    <a:pt x="735565" y="2327403"/>
                  </a:cubicBezTo>
                  <a:cubicBezTo>
                    <a:pt x="740230" y="2320405"/>
                    <a:pt x="745362" y="2313874"/>
                    <a:pt x="750027" y="2306876"/>
                  </a:cubicBezTo>
                  <a:cubicBezTo>
                    <a:pt x="752359" y="2303144"/>
                    <a:pt x="755158" y="2299412"/>
                    <a:pt x="758890" y="2297080"/>
                  </a:cubicBezTo>
                  <a:cubicBezTo>
                    <a:pt x="767287" y="2291948"/>
                    <a:pt x="771486" y="2284018"/>
                    <a:pt x="773818" y="2275621"/>
                  </a:cubicBezTo>
                  <a:cubicBezTo>
                    <a:pt x="775684" y="2269556"/>
                    <a:pt x="777084" y="2263491"/>
                    <a:pt x="778950" y="2256960"/>
                  </a:cubicBezTo>
                  <a:cubicBezTo>
                    <a:pt x="779883" y="2253695"/>
                    <a:pt x="779883" y="2250896"/>
                    <a:pt x="778017" y="2247630"/>
                  </a:cubicBezTo>
                  <a:cubicBezTo>
                    <a:pt x="775684" y="2243432"/>
                    <a:pt x="778017" y="2240166"/>
                    <a:pt x="780816" y="2237367"/>
                  </a:cubicBezTo>
                  <a:cubicBezTo>
                    <a:pt x="785015" y="2233635"/>
                    <a:pt x="789680" y="2230370"/>
                    <a:pt x="795744" y="2228970"/>
                  </a:cubicBezTo>
                  <a:cubicBezTo>
                    <a:pt x="801809" y="2227570"/>
                    <a:pt x="808340" y="2225704"/>
                    <a:pt x="813471" y="2221972"/>
                  </a:cubicBezTo>
                  <a:cubicBezTo>
                    <a:pt x="817670" y="2219173"/>
                    <a:pt x="821402" y="2214975"/>
                    <a:pt x="821402" y="2209843"/>
                  </a:cubicBezTo>
                  <a:cubicBezTo>
                    <a:pt x="821402" y="2203312"/>
                    <a:pt x="822802" y="2197247"/>
                    <a:pt x="824201" y="2190716"/>
                  </a:cubicBezTo>
                  <a:cubicBezTo>
                    <a:pt x="824668" y="2187451"/>
                    <a:pt x="824668" y="2184652"/>
                    <a:pt x="823735" y="2181386"/>
                  </a:cubicBezTo>
                  <a:cubicBezTo>
                    <a:pt x="820936" y="2171590"/>
                    <a:pt x="818136" y="2161793"/>
                    <a:pt x="815338" y="2151530"/>
                  </a:cubicBezTo>
                  <a:cubicBezTo>
                    <a:pt x="814404" y="2148264"/>
                    <a:pt x="814871" y="2144532"/>
                    <a:pt x="817203" y="2142666"/>
                  </a:cubicBezTo>
                  <a:cubicBezTo>
                    <a:pt x="831199" y="2131470"/>
                    <a:pt x="844727" y="2119807"/>
                    <a:pt x="858723" y="2108145"/>
                  </a:cubicBezTo>
                  <a:cubicBezTo>
                    <a:pt x="862455" y="2104879"/>
                    <a:pt x="867586" y="2102547"/>
                    <a:pt x="872251" y="2100681"/>
                  </a:cubicBezTo>
                  <a:cubicBezTo>
                    <a:pt x="877849" y="2098348"/>
                    <a:pt x="882514" y="2095549"/>
                    <a:pt x="887646" y="2092750"/>
                  </a:cubicBezTo>
                  <a:cubicBezTo>
                    <a:pt x="898842" y="2086685"/>
                    <a:pt x="905840" y="2077355"/>
                    <a:pt x="910971" y="2065692"/>
                  </a:cubicBezTo>
                  <a:cubicBezTo>
                    <a:pt x="913304" y="2060094"/>
                    <a:pt x="914703" y="2054963"/>
                    <a:pt x="913304" y="2048898"/>
                  </a:cubicBezTo>
                  <a:cubicBezTo>
                    <a:pt x="912371" y="2043300"/>
                    <a:pt x="913304" y="2037236"/>
                    <a:pt x="913304" y="2031638"/>
                  </a:cubicBezTo>
                  <a:cubicBezTo>
                    <a:pt x="913304" y="2026972"/>
                    <a:pt x="914237" y="2022307"/>
                    <a:pt x="913304" y="2018109"/>
                  </a:cubicBezTo>
                  <a:cubicBezTo>
                    <a:pt x="911905" y="2010178"/>
                    <a:pt x="912837" y="2002714"/>
                    <a:pt x="914237" y="1995250"/>
                  </a:cubicBezTo>
                  <a:cubicBezTo>
                    <a:pt x="915170" y="1991518"/>
                    <a:pt x="913770" y="1987319"/>
                    <a:pt x="910038" y="1985453"/>
                  </a:cubicBezTo>
                  <a:cubicBezTo>
                    <a:pt x="903507" y="1981721"/>
                    <a:pt x="901175" y="1975190"/>
                    <a:pt x="898842" y="1968193"/>
                  </a:cubicBezTo>
                  <a:cubicBezTo>
                    <a:pt x="896043" y="1959329"/>
                    <a:pt x="897443" y="1950465"/>
                    <a:pt x="895577" y="1941602"/>
                  </a:cubicBezTo>
                  <a:cubicBezTo>
                    <a:pt x="895110" y="1939736"/>
                    <a:pt x="896043" y="1937870"/>
                    <a:pt x="896976" y="1936004"/>
                  </a:cubicBezTo>
                  <a:cubicBezTo>
                    <a:pt x="898842" y="1932271"/>
                    <a:pt x="898842" y="1928073"/>
                    <a:pt x="895577" y="1925740"/>
                  </a:cubicBezTo>
                  <a:cubicBezTo>
                    <a:pt x="888579" y="1920609"/>
                    <a:pt x="887646" y="1914544"/>
                    <a:pt x="891378" y="1907080"/>
                  </a:cubicBezTo>
                  <a:cubicBezTo>
                    <a:pt x="894177" y="1901482"/>
                    <a:pt x="895577" y="1894951"/>
                    <a:pt x="900708" y="1890286"/>
                  </a:cubicBezTo>
                  <a:cubicBezTo>
                    <a:pt x="906306" y="1884688"/>
                    <a:pt x="907706" y="1876757"/>
                    <a:pt x="911438" y="1869760"/>
                  </a:cubicBezTo>
                  <a:cubicBezTo>
                    <a:pt x="913304" y="1866494"/>
                    <a:pt x="915170" y="1863229"/>
                    <a:pt x="918902" y="1861363"/>
                  </a:cubicBezTo>
                  <a:cubicBezTo>
                    <a:pt x="924967" y="1858097"/>
                    <a:pt x="930565" y="1852965"/>
                    <a:pt x="934763" y="1847367"/>
                  </a:cubicBezTo>
                  <a:cubicBezTo>
                    <a:pt x="945493" y="1831972"/>
                    <a:pt x="959022" y="1819377"/>
                    <a:pt x="973017" y="1806781"/>
                  </a:cubicBezTo>
                  <a:cubicBezTo>
                    <a:pt x="980948" y="1799317"/>
                    <a:pt x="988412" y="1791386"/>
                    <a:pt x="999141" y="1787188"/>
                  </a:cubicBezTo>
                  <a:cubicBezTo>
                    <a:pt x="1000541" y="1786721"/>
                    <a:pt x="1001474" y="1785788"/>
                    <a:pt x="1002407" y="1784855"/>
                  </a:cubicBezTo>
                  <a:cubicBezTo>
                    <a:pt x="1026665" y="1765729"/>
                    <a:pt x="1045792" y="1742870"/>
                    <a:pt x="1057921" y="1714413"/>
                  </a:cubicBezTo>
                  <a:cubicBezTo>
                    <a:pt x="1062586" y="1703683"/>
                    <a:pt x="1066785" y="1692954"/>
                    <a:pt x="1074249" y="1684090"/>
                  </a:cubicBezTo>
                  <a:cubicBezTo>
                    <a:pt x="1078914" y="1678025"/>
                    <a:pt x="1081247" y="1670561"/>
                    <a:pt x="1083579" y="1663097"/>
                  </a:cubicBezTo>
                  <a:cubicBezTo>
                    <a:pt x="1086845" y="1652834"/>
                    <a:pt x="1085445" y="1643037"/>
                    <a:pt x="1086378" y="1632774"/>
                  </a:cubicBezTo>
                  <a:cubicBezTo>
                    <a:pt x="1086378" y="1630442"/>
                    <a:pt x="1081247" y="1627176"/>
                    <a:pt x="1078914" y="1628109"/>
                  </a:cubicBezTo>
                  <a:cubicBezTo>
                    <a:pt x="1078447" y="1628576"/>
                    <a:pt x="1077515" y="1628576"/>
                    <a:pt x="1077048" y="1629042"/>
                  </a:cubicBezTo>
                  <a:cubicBezTo>
                    <a:pt x="1069584" y="1635107"/>
                    <a:pt x="1060720" y="1636506"/>
                    <a:pt x="1051857" y="1637906"/>
                  </a:cubicBezTo>
                  <a:cubicBezTo>
                    <a:pt x="1039261" y="1639772"/>
                    <a:pt x="1026665" y="1640705"/>
                    <a:pt x="1014536" y="1645370"/>
                  </a:cubicBezTo>
                  <a:cubicBezTo>
                    <a:pt x="1012670" y="1645836"/>
                    <a:pt x="1010804" y="1646303"/>
                    <a:pt x="1008938" y="1645836"/>
                  </a:cubicBezTo>
                  <a:cubicBezTo>
                    <a:pt x="1001474" y="1644903"/>
                    <a:pt x="994943" y="1647702"/>
                    <a:pt x="988878" y="1650968"/>
                  </a:cubicBezTo>
                  <a:cubicBezTo>
                    <a:pt x="987012" y="1651901"/>
                    <a:pt x="985146" y="1652367"/>
                    <a:pt x="983746" y="1653300"/>
                  </a:cubicBezTo>
                  <a:cubicBezTo>
                    <a:pt x="980948" y="1654233"/>
                    <a:pt x="978615" y="1653767"/>
                    <a:pt x="976282" y="1652367"/>
                  </a:cubicBezTo>
                  <a:cubicBezTo>
                    <a:pt x="974883" y="1651434"/>
                    <a:pt x="973017" y="1650035"/>
                    <a:pt x="971617" y="1648635"/>
                  </a:cubicBezTo>
                  <a:cubicBezTo>
                    <a:pt x="966952" y="1643970"/>
                    <a:pt x="962754" y="1639305"/>
                    <a:pt x="958089" y="1635107"/>
                  </a:cubicBezTo>
                  <a:cubicBezTo>
                    <a:pt x="956689" y="1633707"/>
                    <a:pt x="956689" y="1631841"/>
                    <a:pt x="957622" y="1629975"/>
                  </a:cubicBezTo>
                  <a:cubicBezTo>
                    <a:pt x="961354" y="1622977"/>
                    <a:pt x="961354" y="1621111"/>
                    <a:pt x="955756" y="1616913"/>
                  </a:cubicBezTo>
                  <a:cubicBezTo>
                    <a:pt x="952024" y="1614114"/>
                    <a:pt x="948758" y="1611315"/>
                    <a:pt x="946426" y="1607583"/>
                  </a:cubicBezTo>
                  <a:cubicBezTo>
                    <a:pt x="940828" y="1599652"/>
                    <a:pt x="933364" y="1593588"/>
                    <a:pt x="926833" y="1586590"/>
                  </a:cubicBezTo>
                  <a:cubicBezTo>
                    <a:pt x="923101" y="1582391"/>
                    <a:pt x="917969" y="1579592"/>
                    <a:pt x="912371" y="1577260"/>
                  </a:cubicBezTo>
                  <a:cubicBezTo>
                    <a:pt x="903041" y="1572595"/>
                    <a:pt x="895110" y="1566530"/>
                    <a:pt x="892778" y="1555334"/>
                  </a:cubicBezTo>
                  <a:cubicBezTo>
                    <a:pt x="891378" y="1549736"/>
                    <a:pt x="889512" y="1544138"/>
                    <a:pt x="887646" y="1538540"/>
                  </a:cubicBezTo>
                  <a:cubicBezTo>
                    <a:pt x="885780" y="1532942"/>
                    <a:pt x="882514" y="1528277"/>
                    <a:pt x="877849" y="1524544"/>
                  </a:cubicBezTo>
                  <a:cubicBezTo>
                    <a:pt x="873651" y="1521279"/>
                    <a:pt x="869919" y="1518013"/>
                    <a:pt x="865720" y="1515214"/>
                  </a:cubicBezTo>
                  <a:cubicBezTo>
                    <a:pt x="862455" y="1512882"/>
                    <a:pt x="860589" y="1509150"/>
                    <a:pt x="860589" y="1505418"/>
                  </a:cubicBezTo>
                  <a:cubicBezTo>
                    <a:pt x="860122" y="1494222"/>
                    <a:pt x="856857" y="1483958"/>
                    <a:pt x="854991" y="1473229"/>
                  </a:cubicBezTo>
                  <a:cubicBezTo>
                    <a:pt x="853125" y="1462966"/>
                    <a:pt x="847060" y="1455968"/>
                    <a:pt x="838196" y="1450836"/>
                  </a:cubicBezTo>
                  <a:cubicBezTo>
                    <a:pt x="836330" y="1449903"/>
                    <a:pt x="834464" y="1449437"/>
                    <a:pt x="833065" y="1448504"/>
                  </a:cubicBezTo>
                  <a:cubicBezTo>
                    <a:pt x="831665" y="1447104"/>
                    <a:pt x="830732" y="1445705"/>
                    <a:pt x="829799" y="1443839"/>
                  </a:cubicBezTo>
                  <a:cubicBezTo>
                    <a:pt x="829333" y="1441973"/>
                    <a:pt x="828400" y="1440107"/>
                    <a:pt x="828866" y="1438241"/>
                  </a:cubicBezTo>
                  <a:cubicBezTo>
                    <a:pt x="829333" y="1431710"/>
                    <a:pt x="827467" y="1425645"/>
                    <a:pt x="823268" y="1420514"/>
                  </a:cubicBezTo>
                  <a:cubicBezTo>
                    <a:pt x="821402" y="1418181"/>
                    <a:pt x="820003" y="1414915"/>
                    <a:pt x="818136" y="1412116"/>
                  </a:cubicBezTo>
                  <a:cubicBezTo>
                    <a:pt x="810672" y="1399987"/>
                    <a:pt x="802742" y="1388791"/>
                    <a:pt x="799010" y="1374329"/>
                  </a:cubicBezTo>
                  <a:cubicBezTo>
                    <a:pt x="798543" y="1371997"/>
                    <a:pt x="796677" y="1369664"/>
                    <a:pt x="795744" y="1367332"/>
                  </a:cubicBezTo>
                  <a:cubicBezTo>
                    <a:pt x="794811" y="1365466"/>
                    <a:pt x="796211" y="1363600"/>
                    <a:pt x="798543" y="1363600"/>
                  </a:cubicBezTo>
                  <a:cubicBezTo>
                    <a:pt x="800876" y="1363600"/>
                    <a:pt x="803675" y="1364533"/>
                    <a:pt x="806007" y="1362200"/>
                  </a:cubicBezTo>
                  <a:cubicBezTo>
                    <a:pt x="807873" y="1360334"/>
                    <a:pt x="809739" y="1358468"/>
                    <a:pt x="812538" y="1358935"/>
                  </a:cubicBezTo>
                  <a:cubicBezTo>
                    <a:pt x="816271" y="1358935"/>
                    <a:pt x="818603" y="1361267"/>
                    <a:pt x="820469" y="1364066"/>
                  </a:cubicBezTo>
                  <a:cubicBezTo>
                    <a:pt x="821868" y="1365932"/>
                    <a:pt x="823268" y="1368265"/>
                    <a:pt x="825134" y="1370131"/>
                  </a:cubicBezTo>
                  <a:cubicBezTo>
                    <a:pt x="832598" y="1378994"/>
                    <a:pt x="837263" y="1389724"/>
                    <a:pt x="844261" y="1398588"/>
                  </a:cubicBezTo>
                  <a:cubicBezTo>
                    <a:pt x="848459" y="1403719"/>
                    <a:pt x="851259" y="1409317"/>
                    <a:pt x="852658" y="1415848"/>
                  </a:cubicBezTo>
                  <a:cubicBezTo>
                    <a:pt x="853591" y="1419580"/>
                    <a:pt x="855924" y="1422846"/>
                    <a:pt x="860122" y="1423779"/>
                  </a:cubicBezTo>
                  <a:cubicBezTo>
                    <a:pt x="868053" y="1426112"/>
                    <a:pt x="873184" y="1431710"/>
                    <a:pt x="875983" y="1439174"/>
                  </a:cubicBezTo>
                  <a:cubicBezTo>
                    <a:pt x="876917" y="1441506"/>
                    <a:pt x="877849" y="1443839"/>
                    <a:pt x="879249" y="1446171"/>
                  </a:cubicBezTo>
                  <a:cubicBezTo>
                    <a:pt x="881582" y="1450370"/>
                    <a:pt x="882514" y="1454568"/>
                    <a:pt x="882048" y="1459234"/>
                  </a:cubicBezTo>
                  <a:cubicBezTo>
                    <a:pt x="882048" y="1461100"/>
                    <a:pt x="882048" y="1462966"/>
                    <a:pt x="882048" y="1464832"/>
                  </a:cubicBezTo>
                  <a:cubicBezTo>
                    <a:pt x="882514" y="1475095"/>
                    <a:pt x="888113" y="1483025"/>
                    <a:pt x="896043" y="1489090"/>
                  </a:cubicBezTo>
                  <a:cubicBezTo>
                    <a:pt x="899309" y="1491422"/>
                    <a:pt x="902574" y="1492822"/>
                    <a:pt x="905840" y="1495155"/>
                  </a:cubicBezTo>
                  <a:cubicBezTo>
                    <a:pt x="910971" y="1499353"/>
                    <a:pt x="915170" y="1504018"/>
                    <a:pt x="917036" y="1510549"/>
                  </a:cubicBezTo>
                  <a:cubicBezTo>
                    <a:pt x="919369" y="1518013"/>
                    <a:pt x="923567" y="1524544"/>
                    <a:pt x="928699" y="1530143"/>
                  </a:cubicBezTo>
                  <a:cubicBezTo>
                    <a:pt x="932897" y="1534808"/>
                    <a:pt x="937562" y="1539473"/>
                    <a:pt x="940828" y="1545071"/>
                  </a:cubicBezTo>
                  <a:cubicBezTo>
                    <a:pt x="945026" y="1551602"/>
                    <a:pt x="948292" y="1558600"/>
                    <a:pt x="946426" y="1566530"/>
                  </a:cubicBezTo>
                  <a:cubicBezTo>
                    <a:pt x="945960" y="1568863"/>
                    <a:pt x="945493" y="1571662"/>
                    <a:pt x="946893" y="1573994"/>
                  </a:cubicBezTo>
                  <a:cubicBezTo>
                    <a:pt x="951091" y="1582858"/>
                    <a:pt x="952490" y="1592188"/>
                    <a:pt x="955290" y="1601518"/>
                  </a:cubicBezTo>
                  <a:cubicBezTo>
                    <a:pt x="956689" y="1605250"/>
                    <a:pt x="958089" y="1608516"/>
                    <a:pt x="959955" y="1612248"/>
                  </a:cubicBezTo>
                  <a:cubicBezTo>
                    <a:pt x="961821" y="1615513"/>
                    <a:pt x="964620" y="1616913"/>
                    <a:pt x="967885" y="1616913"/>
                  </a:cubicBezTo>
                  <a:cubicBezTo>
                    <a:pt x="971151" y="1616913"/>
                    <a:pt x="974416" y="1616446"/>
                    <a:pt x="977216" y="1615980"/>
                  </a:cubicBezTo>
                  <a:cubicBezTo>
                    <a:pt x="981881" y="1615513"/>
                    <a:pt x="986079" y="1614114"/>
                    <a:pt x="989345" y="1610382"/>
                  </a:cubicBezTo>
                  <a:cubicBezTo>
                    <a:pt x="993543" y="1605250"/>
                    <a:pt x="998675" y="1603851"/>
                    <a:pt x="1004739" y="1604784"/>
                  </a:cubicBezTo>
                  <a:cubicBezTo>
                    <a:pt x="1012204" y="1605717"/>
                    <a:pt x="1018734" y="1604317"/>
                    <a:pt x="1024799" y="1600119"/>
                  </a:cubicBezTo>
                  <a:cubicBezTo>
                    <a:pt x="1028531" y="1597320"/>
                    <a:pt x="1032730" y="1596387"/>
                    <a:pt x="1037395" y="1595454"/>
                  </a:cubicBezTo>
                  <a:cubicBezTo>
                    <a:pt x="1041127" y="1594987"/>
                    <a:pt x="1044859" y="1593588"/>
                    <a:pt x="1047658" y="1590322"/>
                  </a:cubicBezTo>
                  <a:cubicBezTo>
                    <a:pt x="1050924" y="1586590"/>
                    <a:pt x="1054656" y="1585190"/>
                    <a:pt x="1059321" y="1583791"/>
                  </a:cubicBezTo>
                  <a:cubicBezTo>
                    <a:pt x="1065852" y="1581458"/>
                    <a:pt x="1072849" y="1579592"/>
                    <a:pt x="1079380" y="1577260"/>
                  </a:cubicBezTo>
                  <a:cubicBezTo>
                    <a:pt x="1084512" y="1575394"/>
                    <a:pt x="1089644" y="1572595"/>
                    <a:pt x="1095242" y="1570262"/>
                  </a:cubicBezTo>
                  <a:cubicBezTo>
                    <a:pt x="1097574" y="1569329"/>
                    <a:pt x="1099440" y="1567463"/>
                    <a:pt x="1099907" y="1564664"/>
                  </a:cubicBezTo>
                  <a:cubicBezTo>
                    <a:pt x="1101306" y="1558133"/>
                    <a:pt x="1105505" y="1554867"/>
                    <a:pt x="1111569" y="1553001"/>
                  </a:cubicBezTo>
                  <a:cubicBezTo>
                    <a:pt x="1119500" y="1550669"/>
                    <a:pt x="1127431" y="1548336"/>
                    <a:pt x="1135828" y="1546937"/>
                  </a:cubicBezTo>
                  <a:cubicBezTo>
                    <a:pt x="1141426" y="1546004"/>
                    <a:pt x="1145624" y="1543671"/>
                    <a:pt x="1147024" y="1538073"/>
                  </a:cubicBezTo>
                  <a:cubicBezTo>
                    <a:pt x="1147957" y="1534808"/>
                    <a:pt x="1149823" y="1532009"/>
                    <a:pt x="1153088" y="1531542"/>
                  </a:cubicBezTo>
                  <a:cubicBezTo>
                    <a:pt x="1160086" y="1530609"/>
                    <a:pt x="1164751" y="1527344"/>
                    <a:pt x="1167084" y="1520346"/>
                  </a:cubicBezTo>
                  <a:cubicBezTo>
                    <a:pt x="1168017" y="1517547"/>
                    <a:pt x="1171282" y="1515214"/>
                    <a:pt x="1174081" y="1514281"/>
                  </a:cubicBezTo>
                  <a:cubicBezTo>
                    <a:pt x="1176414" y="1513348"/>
                    <a:pt x="1179213" y="1513348"/>
                    <a:pt x="1181546" y="1511949"/>
                  </a:cubicBezTo>
                  <a:cubicBezTo>
                    <a:pt x="1182945" y="1511016"/>
                    <a:pt x="1184344" y="1509150"/>
                    <a:pt x="1184344" y="1507750"/>
                  </a:cubicBezTo>
                  <a:cubicBezTo>
                    <a:pt x="1184811" y="1504018"/>
                    <a:pt x="1184344" y="1499820"/>
                    <a:pt x="1184811" y="1496088"/>
                  </a:cubicBezTo>
                  <a:cubicBezTo>
                    <a:pt x="1185278" y="1492822"/>
                    <a:pt x="1186677" y="1490023"/>
                    <a:pt x="1189476" y="1488157"/>
                  </a:cubicBezTo>
                  <a:cubicBezTo>
                    <a:pt x="1199273" y="1482092"/>
                    <a:pt x="1204871" y="1472762"/>
                    <a:pt x="1209536" y="1462966"/>
                  </a:cubicBezTo>
                  <a:cubicBezTo>
                    <a:pt x="1212802" y="1456434"/>
                    <a:pt x="1211868" y="1453169"/>
                    <a:pt x="1206270" y="1447571"/>
                  </a:cubicBezTo>
                  <a:cubicBezTo>
                    <a:pt x="1202538" y="1443839"/>
                    <a:pt x="1199273" y="1440107"/>
                    <a:pt x="1196474" y="1435442"/>
                  </a:cubicBezTo>
                  <a:cubicBezTo>
                    <a:pt x="1194141" y="1432176"/>
                    <a:pt x="1191342" y="1429844"/>
                    <a:pt x="1187144" y="1429377"/>
                  </a:cubicBezTo>
                  <a:cubicBezTo>
                    <a:pt x="1182012" y="1428911"/>
                    <a:pt x="1176880" y="1428444"/>
                    <a:pt x="1171749" y="1427045"/>
                  </a:cubicBezTo>
                  <a:cubicBezTo>
                    <a:pt x="1168950" y="1426112"/>
                    <a:pt x="1165684" y="1424246"/>
                    <a:pt x="1163352" y="1422380"/>
                  </a:cubicBezTo>
                  <a:cubicBezTo>
                    <a:pt x="1158687" y="1417714"/>
                    <a:pt x="1155421" y="1412583"/>
                    <a:pt x="1154488" y="1405585"/>
                  </a:cubicBezTo>
                  <a:cubicBezTo>
                    <a:pt x="1154022" y="1399987"/>
                    <a:pt x="1153088" y="1394389"/>
                    <a:pt x="1152156" y="1388325"/>
                  </a:cubicBezTo>
                  <a:cubicBezTo>
                    <a:pt x="1152156" y="1387858"/>
                    <a:pt x="1151689" y="1386925"/>
                    <a:pt x="1151223" y="1386925"/>
                  </a:cubicBezTo>
                  <a:cubicBezTo>
                    <a:pt x="1149823" y="1386925"/>
                    <a:pt x="1148423" y="1386925"/>
                    <a:pt x="1147491" y="1387858"/>
                  </a:cubicBezTo>
                  <a:cubicBezTo>
                    <a:pt x="1140026" y="1395789"/>
                    <a:pt x="1132096" y="1403253"/>
                    <a:pt x="1126031" y="1412583"/>
                  </a:cubicBezTo>
                  <a:cubicBezTo>
                    <a:pt x="1121366" y="1420047"/>
                    <a:pt x="1115301" y="1423313"/>
                    <a:pt x="1106904" y="1422846"/>
                  </a:cubicBezTo>
                  <a:cubicBezTo>
                    <a:pt x="1100373" y="1422380"/>
                    <a:pt x="1094309" y="1422380"/>
                    <a:pt x="1088244" y="1425179"/>
                  </a:cubicBezTo>
                  <a:cubicBezTo>
                    <a:pt x="1085912" y="1426112"/>
                    <a:pt x="1083112" y="1424712"/>
                    <a:pt x="1081247" y="1422846"/>
                  </a:cubicBezTo>
                  <a:cubicBezTo>
                    <a:pt x="1078914" y="1420514"/>
                    <a:pt x="1077048" y="1418181"/>
                    <a:pt x="1077048" y="1414449"/>
                  </a:cubicBezTo>
                  <a:cubicBezTo>
                    <a:pt x="1076581" y="1407918"/>
                    <a:pt x="1076115" y="1401853"/>
                    <a:pt x="1075182" y="1395322"/>
                  </a:cubicBezTo>
                  <a:cubicBezTo>
                    <a:pt x="1075182" y="1393923"/>
                    <a:pt x="1074249" y="1392990"/>
                    <a:pt x="1073782" y="1392057"/>
                  </a:cubicBezTo>
                  <a:cubicBezTo>
                    <a:pt x="1072849" y="1391123"/>
                    <a:pt x="1071916" y="1390191"/>
                    <a:pt x="1070983" y="1389724"/>
                  </a:cubicBezTo>
                  <a:cubicBezTo>
                    <a:pt x="1070050" y="1389724"/>
                    <a:pt x="1068184" y="1390191"/>
                    <a:pt x="1067718" y="1391123"/>
                  </a:cubicBezTo>
                  <a:cubicBezTo>
                    <a:pt x="1066318" y="1393456"/>
                    <a:pt x="1065385" y="1395789"/>
                    <a:pt x="1064452" y="1398121"/>
                  </a:cubicBezTo>
                  <a:cubicBezTo>
                    <a:pt x="1063053" y="1400920"/>
                    <a:pt x="1060720" y="1400920"/>
                    <a:pt x="1058388" y="1398121"/>
                  </a:cubicBezTo>
                  <a:cubicBezTo>
                    <a:pt x="1056055" y="1394856"/>
                    <a:pt x="1054189" y="1391590"/>
                    <a:pt x="1053723" y="1387858"/>
                  </a:cubicBezTo>
                  <a:cubicBezTo>
                    <a:pt x="1052789" y="1381327"/>
                    <a:pt x="1049524" y="1375729"/>
                    <a:pt x="1044859" y="1371064"/>
                  </a:cubicBezTo>
                  <a:cubicBezTo>
                    <a:pt x="1042060" y="1367798"/>
                    <a:pt x="1038794" y="1364533"/>
                    <a:pt x="1035529" y="1361734"/>
                  </a:cubicBezTo>
                  <a:cubicBezTo>
                    <a:pt x="1034129" y="1360334"/>
                    <a:pt x="1032263" y="1359401"/>
                    <a:pt x="1031330" y="1358002"/>
                  </a:cubicBezTo>
                  <a:cubicBezTo>
                    <a:pt x="1027598" y="1351470"/>
                    <a:pt x="1023866" y="1344473"/>
                    <a:pt x="1020134" y="1337942"/>
                  </a:cubicBezTo>
                  <a:cubicBezTo>
                    <a:pt x="1019201" y="1336542"/>
                    <a:pt x="1019668" y="1334210"/>
                    <a:pt x="1019668" y="1332344"/>
                  </a:cubicBezTo>
                  <a:cubicBezTo>
                    <a:pt x="1020134" y="1330011"/>
                    <a:pt x="1020601" y="1327212"/>
                    <a:pt x="1021534" y="1324880"/>
                  </a:cubicBezTo>
                  <a:cubicBezTo>
                    <a:pt x="1022000" y="1323947"/>
                    <a:pt x="1022933" y="1322547"/>
                    <a:pt x="1024333" y="1322547"/>
                  </a:cubicBezTo>
                  <a:cubicBezTo>
                    <a:pt x="1028065" y="1322081"/>
                    <a:pt x="1031797" y="1321147"/>
                    <a:pt x="1035529" y="1321614"/>
                  </a:cubicBezTo>
                  <a:cubicBezTo>
                    <a:pt x="1039261" y="1321614"/>
                    <a:pt x="1043459" y="1322081"/>
                    <a:pt x="1046725" y="1323480"/>
                  </a:cubicBezTo>
                  <a:cubicBezTo>
                    <a:pt x="1049057" y="1324880"/>
                    <a:pt x="1050457" y="1328145"/>
                    <a:pt x="1052323" y="1330944"/>
                  </a:cubicBezTo>
                  <a:cubicBezTo>
                    <a:pt x="1056988" y="1338408"/>
                    <a:pt x="1062120" y="1346339"/>
                    <a:pt x="1066785" y="1353803"/>
                  </a:cubicBezTo>
                  <a:cubicBezTo>
                    <a:pt x="1069117" y="1357535"/>
                    <a:pt x="1071916" y="1359401"/>
                    <a:pt x="1075648" y="1360334"/>
                  </a:cubicBezTo>
                  <a:cubicBezTo>
                    <a:pt x="1077515" y="1360801"/>
                    <a:pt x="1079380" y="1361267"/>
                    <a:pt x="1081247" y="1361734"/>
                  </a:cubicBezTo>
                  <a:cubicBezTo>
                    <a:pt x="1085912" y="1362667"/>
                    <a:pt x="1089644" y="1364533"/>
                    <a:pt x="1092443" y="1368265"/>
                  </a:cubicBezTo>
                  <a:cubicBezTo>
                    <a:pt x="1094309" y="1370597"/>
                    <a:pt x="1097574" y="1371997"/>
                    <a:pt x="1099907" y="1373863"/>
                  </a:cubicBezTo>
                  <a:cubicBezTo>
                    <a:pt x="1106904" y="1378994"/>
                    <a:pt x="1115301" y="1379927"/>
                    <a:pt x="1123232" y="1381793"/>
                  </a:cubicBezTo>
                  <a:cubicBezTo>
                    <a:pt x="1126498" y="1382726"/>
                    <a:pt x="1129297" y="1382260"/>
                    <a:pt x="1132562" y="1380394"/>
                  </a:cubicBezTo>
                  <a:cubicBezTo>
                    <a:pt x="1137227" y="1378061"/>
                    <a:pt x="1141426" y="1375729"/>
                    <a:pt x="1146558" y="1373396"/>
                  </a:cubicBezTo>
                  <a:cubicBezTo>
                    <a:pt x="1152156" y="1371064"/>
                    <a:pt x="1157287" y="1372930"/>
                    <a:pt x="1159620" y="1378061"/>
                  </a:cubicBezTo>
                  <a:cubicBezTo>
                    <a:pt x="1161486" y="1382260"/>
                    <a:pt x="1163352" y="1386458"/>
                    <a:pt x="1165218" y="1390191"/>
                  </a:cubicBezTo>
                  <a:cubicBezTo>
                    <a:pt x="1167084" y="1394389"/>
                    <a:pt x="1169883" y="1395789"/>
                    <a:pt x="1174081" y="1396255"/>
                  </a:cubicBezTo>
                  <a:cubicBezTo>
                    <a:pt x="1192275" y="1397655"/>
                    <a:pt x="1209536" y="1401387"/>
                    <a:pt x="1227263" y="1404186"/>
                  </a:cubicBezTo>
                  <a:cubicBezTo>
                    <a:pt x="1233794" y="1405119"/>
                    <a:pt x="1239859" y="1405585"/>
                    <a:pt x="1246390" y="1405119"/>
                  </a:cubicBezTo>
                  <a:cubicBezTo>
                    <a:pt x="1257120" y="1403719"/>
                    <a:pt x="1267849" y="1400454"/>
                    <a:pt x="1278579" y="1403253"/>
                  </a:cubicBezTo>
                  <a:cubicBezTo>
                    <a:pt x="1280911" y="1403719"/>
                    <a:pt x="1283710" y="1402786"/>
                    <a:pt x="1286043" y="1401853"/>
                  </a:cubicBezTo>
                  <a:cubicBezTo>
                    <a:pt x="1293507" y="1399521"/>
                    <a:pt x="1301438" y="1399521"/>
                    <a:pt x="1308902" y="1399987"/>
                  </a:cubicBezTo>
                  <a:cubicBezTo>
                    <a:pt x="1311701" y="1399987"/>
                    <a:pt x="1314033" y="1401387"/>
                    <a:pt x="1314966" y="1403719"/>
                  </a:cubicBezTo>
                  <a:cubicBezTo>
                    <a:pt x="1315899" y="1406052"/>
                    <a:pt x="1317766" y="1407918"/>
                    <a:pt x="1320098" y="1409317"/>
                  </a:cubicBezTo>
                  <a:cubicBezTo>
                    <a:pt x="1322897" y="1411183"/>
                    <a:pt x="1325230" y="1413516"/>
                    <a:pt x="1326163" y="1416781"/>
                  </a:cubicBezTo>
                  <a:cubicBezTo>
                    <a:pt x="1327562" y="1423313"/>
                    <a:pt x="1331294" y="1426578"/>
                    <a:pt x="1337825" y="1427978"/>
                  </a:cubicBezTo>
                  <a:cubicBezTo>
                    <a:pt x="1342024" y="1428911"/>
                    <a:pt x="1345756" y="1431710"/>
                    <a:pt x="1348555" y="1435442"/>
                  </a:cubicBezTo>
                  <a:cubicBezTo>
                    <a:pt x="1353220" y="1441973"/>
                    <a:pt x="1360218" y="1444772"/>
                    <a:pt x="1368615" y="1445238"/>
                  </a:cubicBezTo>
                  <a:cubicBezTo>
                    <a:pt x="1370481" y="1445238"/>
                    <a:pt x="1371880" y="1445238"/>
                    <a:pt x="1373746" y="1445238"/>
                  </a:cubicBezTo>
                  <a:cubicBezTo>
                    <a:pt x="1373746" y="1445238"/>
                    <a:pt x="1373746" y="1445238"/>
                    <a:pt x="1374213" y="1444772"/>
                  </a:cubicBezTo>
                  <a:lnTo>
                    <a:pt x="1375146" y="1444305"/>
                  </a:lnTo>
                  <a:lnTo>
                    <a:pt x="1374679" y="1445238"/>
                  </a:lnTo>
                  <a:cubicBezTo>
                    <a:pt x="1374679" y="1445238"/>
                    <a:pt x="1374213" y="1445238"/>
                    <a:pt x="1374213" y="1445238"/>
                  </a:cubicBezTo>
                  <a:cubicBezTo>
                    <a:pt x="1371414" y="1449437"/>
                    <a:pt x="1367682" y="1452236"/>
                    <a:pt x="1361617" y="1449903"/>
                  </a:cubicBezTo>
                  <a:cubicBezTo>
                    <a:pt x="1360684" y="1449437"/>
                    <a:pt x="1358818" y="1450370"/>
                    <a:pt x="1358351" y="1451303"/>
                  </a:cubicBezTo>
                  <a:cubicBezTo>
                    <a:pt x="1357885" y="1452236"/>
                    <a:pt x="1357885" y="1454102"/>
                    <a:pt x="1358818" y="1454568"/>
                  </a:cubicBezTo>
                  <a:cubicBezTo>
                    <a:pt x="1364416" y="1460633"/>
                    <a:pt x="1370014" y="1466698"/>
                    <a:pt x="1376079" y="1472296"/>
                  </a:cubicBezTo>
                  <a:cubicBezTo>
                    <a:pt x="1386809" y="1482559"/>
                    <a:pt x="1391940" y="1482559"/>
                    <a:pt x="1404536" y="1474162"/>
                  </a:cubicBezTo>
                  <a:cubicBezTo>
                    <a:pt x="1409201" y="1470896"/>
                    <a:pt x="1412933" y="1466698"/>
                    <a:pt x="1413400" y="1461100"/>
                  </a:cubicBezTo>
                  <a:cubicBezTo>
                    <a:pt x="1413400" y="1461100"/>
                    <a:pt x="1413400" y="1461100"/>
                    <a:pt x="1412933" y="1461100"/>
                  </a:cubicBezTo>
                  <a:lnTo>
                    <a:pt x="1412933" y="1460167"/>
                  </a:lnTo>
                  <a:lnTo>
                    <a:pt x="1413400" y="1460633"/>
                  </a:lnTo>
                  <a:cubicBezTo>
                    <a:pt x="1413400" y="1460633"/>
                    <a:pt x="1413400" y="1461100"/>
                    <a:pt x="1413400" y="1461100"/>
                  </a:cubicBezTo>
                  <a:cubicBezTo>
                    <a:pt x="1413866" y="1461566"/>
                    <a:pt x="1414799" y="1461566"/>
                    <a:pt x="1414799" y="1462033"/>
                  </a:cubicBezTo>
                  <a:cubicBezTo>
                    <a:pt x="1417598" y="1470430"/>
                    <a:pt x="1420864" y="1478827"/>
                    <a:pt x="1420397" y="1487690"/>
                  </a:cubicBezTo>
                  <a:cubicBezTo>
                    <a:pt x="1419930" y="1491422"/>
                    <a:pt x="1419930" y="1495621"/>
                    <a:pt x="1421330" y="1498887"/>
                  </a:cubicBezTo>
                  <a:cubicBezTo>
                    <a:pt x="1424596" y="1507750"/>
                    <a:pt x="1425995" y="1517547"/>
                    <a:pt x="1428328" y="1526877"/>
                  </a:cubicBezTo>
                  <a:cubicBezTo>
                    <a:pt x="1430660" y="1536207"/>
                    <a:pt x="1436258" y="1544604"/>
                    <a:pt x="1436725" y="1554401"/>
                  </a:cubicBezTo>
                  <a:cubicBezTo>
                    <a:pt x="1436725" y="1556267"/>
                    <a:pt x="1438124" y="1558133"/>
                    <a:pt x="1439057" y="1559533"/>
                  </a:cubicBezTo>
                  <a:cubicBezTo>
                    <a:pt x="1442323" y="1565131"/>
                    <a:pt x="1444655" y="1571195"/>
                    <a:pt x="1448388" y="1576327"/>
                  </a:cubicBezTo>
                  <a:cubicBezTo>
                    <a:pt x="1453053" y="1582858"/>
                    <a:pt x="1455385" y="1589855"/>
                    <a:pt x="1458184" y="1597320"/>
                  </a:cubicBezTo>
                  <a:cubicBezTo>
                    <a:pt x="1459584" y="1601052"/>
                    <a:pt x="1460983" y="1604317"/>
                    <a:pt x="1461916" y="1608049"/>
                  </a:cubicBezTo>
                  <a:cubicBezTo>
                    <a:pt x="1463782" y="1615513"/>
                    <a:pt x="1467048" y="1622511"/>
                    <a:pt x="1473112" y="1628109"/>
                  </a:cubicBezTo>
                  <a:cubicBezTo>
                    <a:pt x="1476378" y="1631375"/>
                    <a:pt x="1479177" y="1635107"/>
                    <a:pt x="1480576" y="1639305"/>
                  </a:cubicBezTo>
                  <a:cubicBezTo>
                    <a:pt x="1483842" y="1648169"/>
                    <a:pt x="1489440" y="1656566"/>
                    <a:pt x="1490373" y="1666363"/>
                  </a:cubicBezTo>
                  <a:cubicBezTo>
                    <a:pt x="1490840" y="1672427"/>
                    <a:pt x="1494105" y="1677092"/>
                    <a:pt x="1497371" y="1681757"/>
                  </a:cubicBezTo>
                  <a:cubicBezTo>
                    <a:pt x="1498770" y="1683623"/>
                    <a:pt x="1500636" y="1685489"/>
                    <a:pt x="1502969" y="1687355"/>
                  </a:cubicBezTo>
                  <a:cubicBezTo>
                    <a:pt x="1507634" y="1691088"/>
                    <a:pt x="1514631" y="1690154"/>
                    <a:pt x="1518364" y="1685489"/>
                  </a:cubicBezTo>
                  <a:cubicBezTo>
                    <a:pt x="1519296" y="1684090"/>
                    <a:pt x="1520229" y="1682224"/>
                    <a:pt x="1521162" y="1680358"/>
                  </a:cubicBezTo>
                  <a:cubicBezTo>
                    <a:pt x="1522562" y="1677559"/>
                    <a:pt x="1524894" y="1674760"/>
                    <a:pt x="1528160" y="1673827"/>
                  </a:cubicBezTo>
                  <a:cubicBezTo>
                    <a:pt x="1532359" y="1672427"/>
                    <a:pt x="1533758" y="1669162"/>
                    <a:pt x="1535158" y="1665430"/>
                  </a:cubicBezTo>
                  <a:cubicBezTo>
                    <a:pt x="1537024" y="1660298"/>
                    <a:pt x="1539823" y="1656566"/>
                    <a:pt x="1544488" y="1653767"/>
                  </a:cubicBezTo>
                  <a:cubicBezTo>
                    <a:pt x="1547753" y="1652367"/>
                    <a:pt x="1548687" y="1649102"/>
                    <a:pt x="1548220" y="1645370"/>
                  </a:cubicBezTo>
                  <a:cubicBezTo>
                    <a:pt x="1547753" y="1642104"/>
                    <a:pt x="1547287" y="1638839"/>
                    <a:pt x="1546820" y="1636040"/>
                  </a:cubicBezTo>
                  <a:cubicBezTo>
                    <a:pt x="1545887" y="1632308"/>
                    <a:pt x="1546354" y="1628576"/>
                    <a:pt x="1547753" y="1624843"/>
                  </a:cubicBezTo>
                  <a:cubicBezTo>
                    <a:pt x="1548687" y="1622511"/>
                    <a:pt x="1549619" y="1620178"/>
                    <a:pt x="1550552" y="1617846"/>
                  </a:cubicBezTo>
                  <a:cubicBezTo>
                    <a:pt x="1552885" y="1612248"/>
                    <a:pt x="1553352" y="1606650"/>
                    <a:pt x="1551019" y="1601052"/>
                  </a:cubicBezTo>
                  <a:cubicBezTo>
                    <a:pt x="1549619" y="1598253"/>
                    <a:pt x="1549619" y="1594987"/>
                    <a:pt x="1549153" y="1591721"/>
                  </a:cubicBezTo>
                  <a:cubicBezTo>
                    <a:pt x="1549153" y="1584724"/>
                    <a:pt x="1549153" y="1577726"/>
                    <a:pt x="1549153" y="1570729"/>
                  </a:cubicBezTo>
                  <a:cubicBezTo>
                    <a:pt x="1549153" y="1566530"/>
                    <a:pt x="1551485" y="1563731"/>
                    <a:pt x="1556151" y="1562798"/>
                  </a:cubicBezTo>
                  <a:cubicBezTo>
                    <a:pt x="1558017" y="1562332"/>
                    <a:pt x="1560349" y="1561865"/>
                    <a:pt x="1561282" y="1560932"/>
                  </a:cubicBezTo>
                  <a:cubicBezTo>
                    <a:pt x="1564548" y="1555801"/>
                    <a:pt x="1569679" y="1553468"/>
                    <a:pt x="1575277" y="1551602"/>
                  </a:cubicBezTo>
                  <a:cubicBezTo>
                    <a:pt x="1577610" y="1550669"/>
                    <a:pt x="1579476" y="1548336"/>
                    <a:pt x="1579942" y="1546004"/>
                  </a:cubicBezTo>
                  <a:cubicBezTo>
                    <a:pt x="1580875" y="1542738"/>
                    <a:pt x="1581342" y="1539473"/>
                    <a:pt x="1584607" y="1537607"/>
                  </a:cubicBezTo>
                  <a:cubicBezTo>
                    <a:pt x="1592538" y="1533408"/>
                    <a:pt x="1597670" y="1525478"/>
                    <a:pt x="1604667" y="1519879"/>
                  </a:cubicBezTo>
                  <a:cubicBezTo>
                    <a:pt x="1607933" y="1517547"/>
                    <a:pt x="1610265" y="1514748"/>
                    <a:pt x="1612131" y="1511016"/>
                  </a:cubicBezTo>
                  <a:cubicBezTo>
                    <a:pt x="1614464" y="1507284"/>
                    <a:pt x="1617729" y="1504018"/>
                    <a:pt x="1620528" y="1500286"/>
                  </a:cubicBezTo>
                  <a:cubicBezTo>
                    <a:pt x="1622395" y="1497487"/>
                    <a:pt x="1625193" y="1496088"/>
                    <a:pt x="1627993" y="1495155"/>
                  </a:cubicBezTo>
                  <a:cubicBezTo>
                    <a:pt x="1638722" y="1490490"/>
                    <a:pt x="1645720" y="1483025"/>
                    <a:pt x="1646186" y="1470430"/>
                  </a:cubicBezTo>
                  <a:cubicBezTo>
                    <a:pt x="1646186" y="1467164"/>
                    <a:pt x="1648986" y="1464832"/>
                    <a:pt x="1651784" y="1462966"/>
                  </a:cubicBezTo>
                  <a:cubicBezTo>
                    <a:pt x="1656450" y="1460167"/>
                    <a:pt x="1661581" y="1459700"/>
                    <a:pt x="1666713" y="1460167"/>
                  </a:cubicBezTo>
                  <a:cubicBezTo>
                    <a:pt x="1678375" y="1460633"/>
                    <a:pt x="1689571" y="1458301"/>
                    <a:pt x="1699368" y="1451303"/>
                  </a:cubicBezTo>
                  <a:cubicBezTo>
                    <a:pt x="1703567" y="1448504"/>
                    <a:pt x="1709165" y="1448970"/>
                    <a:pt x="1712897" y="1444772"/>
                  </a:cubicBezTo>
                  <a:cubicBezTo>
                    <a:pt x="1712897" y="1444772"/>
                    <a:pt x="1715696" y="1445705"/>
                    <a:pt x="1715696" y="1446638"/>
                  </a:cubicBezTo>
                  <a:cubicBezTo>
                    <a:pt x="1717095" y="1450370"/>
                    <a:pt x="1718028" y="1453636"/>
                    <a:pt x="1719428" y="1457368"/>
                  </a:cubicBezTo>
                  <a:cubicBezTo>
                    <a:pt x="1723160" y="1469963"/>
                    <a:pt x="1730158" y="1480693"/>
                    <a:pt x="1742753" y="1486757"/>
                  </a:cubicBezTo>
                  <a:cubicBezTo>
                    <a:pt x="1744619" y="1487690"/>
                    <a:pt x="1746019" y="1488157"/>
                    <a:pt x="1747885" y="1489090"/>
                  </a:cubicBezTo>
                  <a:cubicBezTo>
                    <a:pt x="1750684" y="1490490"/>
                    <a:pt x="1751150" y="1492822"/>
                    <a:pt x="1750217" y="1497021"/>
                  </a:cubicBezTo>
                  <a:cubicBezTo>
                    <a:pt x="1748818" y="1503085"/>
                    <a:pt x="1749751" y="1504951"/>
                    <a:pt x="1755349" y="1507284"/>
                  </a:cubicBezTo>
                  <a:cubicBezTo>
                    <a:pt x="1759081" y="1508683"/>
                    <a:pt x="1761880" y="1511016"/>
                    <a:pt x="1763746" y="1514748"/>
                  </a:cubicBezTo>
                  <a:cubicBezTo>
                    <a:pt x="1764212" y="1515214"/>
                    <a:pt x="1764212" y="1515681"/>
                    <a:pt x="1764679" y="1516614"/>
                  </a:cubicBezTo>
                  <a:cubicBezTo>
                    <a:pt x="1768878" y="1525011"/>
                    <a:pt x="1770744" y="1533408"/>
                    <a:pt x="1767945" y="1542272"/>
                  </a:cubicBezTo>
                  <a:cubicBezTo>
                    <a:pt x="1767012" y="1545071"/>
                    <a:pt x="1767478" y="1548803"/>
                    <a:pt x="1767478" y="1551602"/>
                  </a:cubicBezTo>
                  <a:cubicBezTo>
                    <a:pt x="1767478" y="1554401"/>
                    <a:pt x="1771677" y="1558133"/>
                    <a:pt x="1774009" y="1558133"/>
                  </a:cubicBezTo>
                  <a:cubicBezTo>
                    <a:pt x="1781007" y="1557667"/>
                    <a:pt x="1788005" y="1557667"/>
                    <a:pt x="1794069" y="1553001"/>
                  </a:cubicBezTo>
                  <a:cubicBezTo>
                    <a:pt x="1797335" y="1553935"/>
                    <a:pt x="1802466" y="1550669"/>
                    <a:pt x="1807131" y="1547403"/>
                  </a:cubicBezTo>
                  <a:close/>
                  <a:moveTo>
                    <a:pt x="2139751" y="1270298"/>
                  </a:moveTo>
                  <a:cubicBezTo>
                    <a:pt x="2140217" y="1270298"/>
                    <a:pt x="2140684" y="1271231"/>
                    <a:pt x="2140684" y="1271698"/>
                  </a:cubicBezTo>
                  <a:cubicBezTo>
                    <a:pt x="2140684" y="1272631"/>
                    <a:pt x="2140684" y="1273564"/>
                    <a:pt x="2140684" y="1274497"/>
                  </a:cubicBezTo>
                  <a:cubicBezTo>
                    <a:pt x="2140684" y="1274497"/>
                    <a:pt x="2141150" y="1274497"/>
                    <a:pt x="2141150" y="1274497"/>
                  </a:cubicBezTo>
                  <a:lnTo>
                    <a:pt x="2141617" y="1275430"/>
                  </a:lnTo>
                  <a:lnTo>
                    <a:pt x="2140684" y="1274963"/>
                  </a:lnTo>
                  <a:cubicBezTo>
                    <a:pt x="2140684" y="1274963"/>
                    <a:pt x="2140684" y="1274497"/>
                    <a:pt x="2140684" y="1274497"/>
                  </a:cubicBezTo>
                  <a:cubicBezTo>
                    <a:pt x="2139751" y="1274030"/>
                    <a:pt x="2138818" y="1273564"/>
                    <a:pt x="2138351" y="1273097"/>
                  </a:cubicBezTo>
                  <a:cubicBezTo>
                    <a:pt x="2137418" y="1271698"/>
                    <a:pt x="2138351" y="1270765"/>
                    <a:pt x="2139751" y="1270298"/>
                  </a:cubicBezTo>
                  <a:close/>
                  <a:moveTo>
                    <a:pt x="2106629" y="1229712"/>
                  </a:moveTo>
                  <a:cubicBezTo>
                    <a:pt x="2107095" y="1229712"/>
                    <a:pt x="2107562" y="1230179"/>
                    <a:pt x="2107562" y="1230645"/>
                  </a:cubicBezTo>
                  <a:cubicBezTo>
                    <a:pt x="2107095" y="1231112"/>
                    <a:pt x="2106629" y="1231112"/>
                    <a:pt x="2106162" y="1231578"/>
                  </a:cubicBezTo>
                  <a:cubicBezTo>
                    <a:pt x="2105696" y="1231578"/>
                    <a:pt x="2104763" y="1231578"/>
                    <a:pt x="2104763" y="1231112"/>
                  </a:cubicBezTo>
                  <a:cubicBezTo>
                    <a:pt x="2104763" y="1230179"/>
                    <a:pt x="2105229" y="1229246"/>
                    <a:pt x="2106629" y="1229712"/>
                  </a:cubicBezTo>
                  <a:close/>
                  <a:moveTo>
                    <a:pt x="2087968" y="1315549"/>
                  </a:moveTo>
                  <a:cubicBezTo>
                    <a:pt x="2088435" y="1316016"/>
                    <a:pt x="2088901" y="1316016"/>
                    <a:pt x="2089368" y="1316482"/>
                  </a:cubicBezTo>
                  <a:cubicBezTo>
                    <a:pt x="2089835" y="1317415"/>
                    <a:pt x="2089835" y="1318815"/>
                    <a:pt x="2089835" y="1319748"/>
                  </a:cubicBezTo>
                  <a:cubicBezTo>
                    <a:pt x="2089835" y="1320215"/>
                    <a:pt x="2089368" y="1320215"/>
                    <a:pt x="2088901" y="1320681"/>
                  </a:cubicBezTo>
                  <a:cubicBezTo>
                    <a:pt x="2088435" y="1319281"/>
                    <a:pt x="2087502" y="1317415"/>
                    <a:pt x="2087035" y="1316016"/>
                  </a:cubicBezTo>
                  <a:cubicBezTo>
                    <a:pt x="2086569" y="1316016"/>
                    <a:pt x="2087502" y="1315549"/>
                    <a:pt x="2087968" y="1315549"/>
                  </a:cubicBezTo>
                  <a:close/>
                  <a:moveTo>
                    <a:pt x="2254978" y="946542"/>
                  </a:moveTo>
                  <a:cubicBezTo>
                    <a:pt x="2256377" y="946542"/>
                    <a:pt x="2258710" y="947942"/>
                    <a:pt x="2259177" y="949342"/>
                  </a:cubicBezTo>
                  <a:cubicBezTo>
                    <a:pt x="2259643" y="951208"/>
                    <a:pt x="2259643" y="953074"/>
                    <a:pt x="2260110" y="954940"/>
                  </a:cubicBezTo>
                  <a:cubicBezTo>
                    <a:pt x="2259643" y="956806"/>
                    <a:pt x="2259177" y="958672"/>
                    <a:pt x="2258243" y="960071"/>
                  </a:cubicBezTo>
                  <a:cubicBezTo>
                    <a:pt x="2257777" y="960538"/>
                    <a:pt x="2255445" y="960538"/>
                    <a:pt x="2255445" y="960071"/>
                  </a:cubicBezTo>
                  <a:cubicBezTo>
                    <a:pt x="2254045" y="957272"/>
                    <a:pt x="2252645" y="954473"/>
                    <a:pt x="2251712" y="951674"/>
                  </a:cubicBezTo>
                  <a:cubicBezTo>
                    <a:pt x="2250313" y="949808"/>
                    <a:pt x="2252645" y="946542"/>
                    <a:pt x="2254978" y="946542"/>
                  </a:cubicBezTo>
                  <a:close/>
                  <a:moveTo>
                    <a:pt x="2596461" y="226722"/>
                  </a:moveTo>
                  <a:cubicBezTo>
                    <a:pt x="2598794" y="226256"/>
                    <a:pt x="2601126" y="225323"/>
                    <a:pt x="2603459" y="224856"/>
                  </a:cubicBezTo>
                  <a:cubicBezTo>
                    <a:pt x="2603925" y="224856"/>
                    <a:pt x="2604858" y="225323"/>
                    <a:pt x="2604858" y="225789"/>
                  </a:cubicBezTo>
                  <a:cubicBezTo>
                    <a:pt x="2605325" y="226256"/>
                    <a:pt x="2604858" y="226722"/>
                    <a:pt x="2604858" y="228122"/>
                  </a:cubicBezTo>
                  <a:cubicBezTo>
                    <a:pt x="2602992" y="229055"/>
                    <a:pt x="2601126" y="230454"/>
                    <a:pt x="2599260" y="231854"/>
                  </a:cubicBezTo>
                  <a:cubicBezTo>
                    <a:pt x="2597860" y="232787"/>
                    <a:pt x="2595995" y="231387"/>
                    <a:pt x="2595062" y="229521"/>
                  </a:cubicBezTo>
                  <a:cubicBezTo>
                    <a:pt x="2594595" y="227655"/>
                    <a:pt x="2595062" y="226722"/>
                    <a:pt x="2596461" y="226722"/>
                  </a:cubicBezTo>
                  <a:close/>
                  <a:moveTo>
                    <a:pt x="2272239" y="113828"/>
                  </a:moveTo>
                  <a:cubicBezTo>
                    <a:pt x="2272705" y="113828"/>
                    <a:pt x="2272705" y="113828"/>
                    <a:pt x="2272239" y="113828"/>
                  </a:cubicBezTo>
                  <a:cubicBezTo>
                    <a:pt x="2274105" y="114294"/>
                    <a:pt x="2275504" y="113828"/>
                    <a:pt x="2275971" y="116160"/>
                  </a:cubicBezTo>
                  <a:cubicBezTo>
                    <a:pt x="2275971" y="116160"/>
                    <a:pt x="2274571" y="117093"/>
                    <a:pt x="2274571" y="116627"/>
                  </a:cubicBezTo>
                  <a:cubicBezTo>
                    <a:pt x="2274105" y="115694"/>
                    <a:pt x="2273172" y="114761"/>
                    <a:pt x="2272239" y="113828"/>
                  </a:cubicBezTo>
                  <a:cubicBezTo>
                    <a:pt x="2272239" y="114294"/>
                    <a:pt x="2272239" y="114294"/>
                    <a:pt x="2271772" y="114294"/>
                  </a:cubicBezTo>
                  <a:cubicBezTo>
                    <a:pt x="2271306" y="113828"/>
                    <a:pt x="2271306" y="113828"/>
                    <a:pt x="2270839" y="113361"/>
                  </a:cubicBezTo>
                  <a:cubicBezTo>
                    <a:pt x="2271772" y="113361"/>
                    <a:pt x="2272239" y="113361"/>
                    <a:pt x="2272239" y="113828"/>
                  </a:cubicBezTo>
                  <a:close/>
                  <a:moveTo>
                    <a:pt x="2098232" y="718887"/>
                  </a:moveTo>
                  <a:cubicBezTo>
                    <a:pt x="2098698" y="718887"/>
                    <a:pt x="2099165" y="718887"/>
                    <a:pt x="2099631" y="718887"/>
                  </a:cubicBezTo>
                  <a:cubicBezTo>
                    <a:pt x="2100098" y="718421"/>
                    <a:pt x="2100564" y="717954"/>
                    <a:pt x="2101497" y="717488"/>
                  </a:cubicBezTo>
                  <a:cubicBezTo>
                    <a:pt x="2101497" y="717954"/>
                    <a:pt x="2101497" y="717954"/>
                    <a:pt x="2101964" y="718421"/>
                  </a:cubicBezTo>
                  <a:cubicBezTo>
                    <a:pt x="2101497" y="718421"/>
                    <a:pt x="2100564" y="718421"/>
                    <a:pt x="2100098" y="718887"/>
                  </a:cubicBezTo>
                  <a:cubicBezTo>
                    <a:pt x="2099631" y="718887"/>
                    <a:pt x="2099165" y="718887"/>
                    <a:pt x="2098232" y="718887"/>
                  </a:cubicBezTo>
                  <a:lnTo>
                    <a:pt x="2097765" y="719820"/>
                  </a:lnTo>
                  <a:lnTo>
                    <a:pt x="2098232" y="718887"/>
                  </a:lnTo>
                  <a:close/>
                  <a:moveTo>
                    <a:pt x="2020791" y="1320681"/>
                  </a:moveTo>
                  <a:cubicBezTo>
                    <a:pt x="2020791" y="1321147"/>
                    <a:pt x="2021258" y="1321147"/>
                    <a:pt x="2021258" y="1321614"/>
                  </a:cubicBezTo>
                  <a:cubicBezTo>
                    <a:pt x="2021258" y="1321614"/>
                    <a:pt x="2021258" y="1321614"/>
                    <a:pt x="2021724" y="1322081"/>
                  </a:cubicBezTo>
                  <a:cubicBezTo>
                    <a:pt x="2024524" y="1321147"/>
                    <a:pt x="2027322" y="1321614"/>
                    <a:pt x="2029655" y="1319281"/>
                  </a:cubicBezTo>
                  <a:cubicBezTo>
                    <a:pt x="2030588" y="1318349"/>
                    <a:pt x="2031521" y="1318815"/>
                    <a:pt x="2031521" y="1320215"/>
                  </a:cubicBezTo>
                  <a:cubicBezTo>
                    <a:pt x="2031521" y="1321147"/>
                    <a:pt x="2030588" y="1323014"/>
                    <a:pt x="2030121" y="1323014"/>
                  </a:cubicBezTo>
                  <a:cubicBezTo>
                    <a:pt x="2027322" y="1323947"/>
                    <a:pt x="2024524" y="1323947"/>
                    <a:pt x="2022191" y="1321614"/>
                  </a:cubicBezTo>
                  <a:cubicBezTo>
                    <a:pt x="2021724" y="1321614"/>
                    <a:pt x="2021724" y="1321614"/>
                    <a:pt x="2021258" y="1321614"/>
                  </a:cubicBezTo>
                  <a:cubicBezTo>
                    <a:pt x="2020791" y="1321614"/>
                    <a:pt x="2020791" y="1321147"/>
                    <a:pt x="2020791" y="1320681"/>
                  </a:cubicBezTo>
                  <a:close/>
                  <a:moveTo>
                    <a:pt x="2013327" y="79773"/>
                  </a:moveTo>
                  <a:lnTo>
                    <a:pt x="2012861" y="78373"/>
                  </a:lnTo>
                  <a:lnTo>
                    <a:pt x="2013794" y="79306"/>
                  </a:lnTo>
                  <a:cubicBezTo>
                    <a:pt x="2013794" y="79306"/>
                    <a:pt x="2013794" y="79773"/>
                    <a:pt x="2013327" y="79773"/>
                  </a:cubicBezTo>
                  <a:cubicBezTo>
                    <a:pt x="2017059" y="80706"/>
                    <a:pt x="2018459" y="83038"/>
                    <a:pt x="2017992" y="86304"/>
                  </a:cubicBezTo>
                  <a:cubicBezTo>
                    <a:pt x="2017526" y="88636"/>
                    <a:pt x="2016126" y="90502"/>
                    <a:pt x="2015193" y="92835"/>
                  </a:cubicBezTo>
                  <a:cubicBezTo>
                    <a:pt x="2015193" y="93301"/>
                    <a:pt x="2013794" y="93301"/>
                    <a:pt x="2013327" y="92835"/>
                  </a:cubicBezTo>
                  <a:cubicBezTo>
                    <a:pt x="2012861" y="92835"/>
                    <a:pt x="2012394" y="91902"/>
                    <a:pt x="2012394" y="91435"/>
                  </a:cubicBezTo>
                  <a:cubicBezTo>
                    <a:pt x="2012861" y="87703"/>
                    <a:pt x="2013327" y="83971"/>
                    <a:pt x="2013327" y="79773"/>
                  </a:cubicBezTo>
                  <a:cubicBezTo>
                    <a:pt x="2013794" y="79773"/>
                    <a:pt x="2013794" y="79773"/>
                    <a:pt x="2013327" y="79773"/>
                  </a:cubicBezTo>
                  <a:close/>
                  <a:moveTo>
                    <a:pt x="1996533" y="880765"/>
                  </a:moveTo>
                  <a:cubicBezTo>
                    <a:pt x="1996066" y="880765"/>
                    <a:pt x="1995133" y="880299"/>
                    <a:pt x="1995133" y="880299"/>
                  </a:cubicBezTo>
                  <a:cubicBezTo>
                    <a:pt x="1995133" y="879366"/>
                    <a:pt x="1995600" y="878432"/>
                    <a:pt x="1996066" y="877033"/>
                  </a:cubicBezTo>
                  <a:cubicBezTo>
                    <a:pt x="1996533" y="877033"/>
                    <a:pt x="1997466" y="877499"/>
                    <a:pt x="1997466" y="877499"/>
                  </a:cubicBezTo>
                  <a:cubicBezTo>
                    <a:pt x="1997000" y="878899"/>
                    <a:pt x="1996533" y="879832"/>
                    <a:pt x="1996533" y="880765"/>
                  </a:cubicBezTo>
                  <a:close/>
                  <a:moveTo>
                    <a:pt x="1997466" y="69043"/>
                  </a:moveTo>
                  <a:cubicBezTo>
                    <a:pt x="1998399" y="69043"/>
                    <a:pt x="1999798" y="69510"/>
                    <a:pt x="2000732" y="69976"/>
                  </a:cubicBezTo>
                  <a:cubicBezTo>
                    <a:pt x="2000265" y="70443"/>
                    <a:pt x="2000265" y="70909"/>
                    <a:pt x="1999798" y="71376"/>
                  </a:cubicBezTo>
                  <a:cubicBezTo>
                    <a:pt x="1998399" y="72775"/>
                    <a:pt x="1997466" y="74175"/>
                    <a:pt x="1996066" y="75108"/>
                  </a:cubicBezTo>
                  <a:cubicBezTo>
                    <a:pt x="1995600" y="75574"/>
                    <a:pt x="1995133" y="75574"/>
                    <a:pt x="1994201" y="75574"/>
                  </a:cubicBezTo>
                  <a:cubicBezTo>
                    <a:pt x="1992801" y="75574"/>
                    <a:pt x="1991868" y="75108"/>
                    <a:pt x="1991868" y="73708"/>
                  </a:cubicBezTo>
                  <a:cubicBezTo>
                    <a:pt x="1991401" y="70443"/>
                    <a:pt x="1992801" y="69043"/>
                    <a:pt x="1997466" y="69043"/>
                  </a:cubicBezTo>
                  <a:close/>
                  <a:moveTo>
                    <a:pt x="1933555" y="137620"/>
                  </a:moveTo>
                  <a:cubicBezTo>
                    <a:pt x="1935887" y="137620"/>
                    <a:pt x="1938220" y="138086"/>
                    <a:pt x="1940552" y="139019"/>
                  </a:cubicBezTo>
                  <a:cubicBezTo>
                    <a:pt x="1941019" y="139019"/>
                    <a:pt x="1941019" y="139952"/>
                    <a:pt x="1941485" y="140419"/>
                  </a:cubicBezTo>
                  <a:cubicBezTo>
                    <a:pt x="1941019" y="141352"/>
                    <a:pt x="1940552" y="142751"/>
                    <a:pt x="1939619" y="143218"/>
                  </a:cubicBezTo>
                  <a:cubicBezTo>
                    <a:pt x="1936820" y="144617"/>
                    <a:pt x="1933555" y="143218"/>
                    <a:pt x="1932155" y="140419"/>
                  </a:cubicBezTo>
                  <a:cubicBezTo>
                    <a:pt x="1931222" y="138553"/>
                    <a:pt x="1932155" y="137153"/>
                    <a:pt x="1933555" y="137620"/>
                  </a:cubicBezTo>
                  <a:close/>
                  <a:moveTo>
                    <a:pt x="1927957" y="1610382"/>
                  </a:moveTo>
                  <a:cubicBezTo>
                    <a:pt x="1928423" y="1610848"/>
                    <a:pt x="1928423" y="1611315"/>
                    <a:pt x="1928890" y="1611781"/>
                  </a:cubicBezTo>
                  <a:cubicBezTo>
                    <a:pt x="1927957" y="1612714"/>
                    <a:pt x="1927024" y="1612248"/>
                    <a:pt x="1927024" y="1610848"/>
                  </a:cubicBezTo>
                  <a:cubicBezTo>
                    <a:pt x="1927024" y="1610848"/>
                    <a:pt x="1927490" y="1610848"/>
                    <a:pt x="1927957" y="1610382"/>
                  </a:cubicBezTo>
                  <a:close/>
                  <a:moveTo>
                    <a:pt x="1531426" y="55514"/>
                  </a:moveTo>
                  <a:cubicBezTo>
                    <a:pt x="1531892" y="55981"/>
                    <a:pt x="1531892" y="55981"/>
                    <a:pt x="1532359" y="56447"/>
                  </a:cubicBezTo>
                  <a:cubicBezTo>
                    <a:pt x="1531892" y="56447"/>
                    <a:pt x="1531426" y="55981"/>
                    <a:pt x="1530959" y="55981"/>
                  </a:cubicBezTo>
                  <a:lnTo>
                    <a:pt x="1530026" y="54581"/>
                  </a:lnTo>
                  <a:lnTo>
                    <a:pt x="1531426" y="55514"/>
                  </a:lnTo>
                  <a:close/>
                  <a:moveTo>
                    <a:pt x="404345" y="636782"/>
                  </a:moveTo>
                  <a:lnTo>
                    <a:pt x="404345" y="635849"/>
                  </a:lnTo>
                  <a:lnTo>
                    <a:pt x="405278" y="636315"/>
                  </a:lnTo>
                  <a:lnTo>
                    <a:pt x="404345" y="636782"/>
                  </a:lnTo>
                  <a:close/>
                  <a:moveTo>
                    <a:pt x="454728" y="754342"/>
                  </a:moveTo>
                  <a:cubicBezTo>
                    <a:pt x="454261" y="757607"/>
                    <a:pt x="452395" y="760406"/>
                    <a:pt x="449130" y="760873"/>
                  </a:cubicBezTo>
                  <a:cubicBezTo>
                    <a:pt x="446330" y="761339"/>
                    <a:pt x="443065" y="761339"/>
                    <a:pt x="440266" y="761339"/>
                  </a:cubicBezTo>
                  <a:cubicBezTo>
                    <a:pt x="440266" y="761339"/>
                    <a:pt x="440266" y="761806"/>
                    <a:pt x="440266" y="761806"/>
                  </a:cubicBezTo>
                  <a:cubicBezTo>
                    <a:pt x="440266" y="762272"/>
                    <a:pt x="439799" y="762272"/>
                    <a:pt x="439799" y="762739"/>
                  </a:cubicBezTo>
                  <a:cubicBezTo>
                    <a:pt x="439799" y="762272"/>
                    <a:pt x="439799" y="761806"/>
                    <a:pt x="439799" y="761339"/>
                  </a:cubicBezTo>
                  <a:cubicBezTo>
                    <a:pt x="439799" y="761339"/>
                    <a:pt x="440266" y="761339"/>
                    <a:pt x="440266" y="761339"/>
                  </a:cubicBezTo>
                  <a:cubicBezTo>
                    <a:pt x="439799" y="757141"/>
                    <a:pt x="440266" y="752942"/>
                    <a:pt x="445398" y="751076"/>
                  </a:cubicBezTo>
                  <a:cubicBezTo>
                    <a:pt x="446797" y="750610"/>
                    <a:pt x="447263" y="747811"/>
                    <a:pt x="448197" y="746411"/>
                  </a:cubicBezTo>
                  <a:cubicBezTo>
                    <a:pt x="449596" y="744079"/>
                    <a:pt x="451462" y="743145"/>
                    <a:pt x="452395" y="744079"/>
                  </a:cubicBezTo>
                  <a:cubicBezTo>
                    <a:pt x="453328" y="745478"/>
                    <a:pt x="454261" y="746878"/>
                    <a:pt x="454728" y="748744"/>
                  </a:cubicBezTo>
                  <a:cubicBezTo>
                    <a:pt x="455194" y="750610"/>
                    <a:pt x="454728" y="752476"/>
                    <a:pt x="454728" y="754342"/>
                  </a:cubicBezTo>
                  <a:close/>
                  <a:moveTo>
                    <a:pt x="466857" y="764605"/>
                  </a:moveTo>
                  <a:cubicBezTo>
                    <a:pt x="466857" y="765071"/>
                    <a:pt x="466857" y="765071"/>
                    <a:pt x="466857" y="765538"/>
                  </a:cubicBezTo>
                  <a:cubicBezTo>
                    <a:pt x="466390" y="766004"/>
                    <a:pt x="466390" y="766471"/>
                    <a:pt x="465924" y="766937"/>
                  </a:cubicBezTo>
                  <a:cubicBezTo>
                    <a:pt x="465924" y="767404"/>
                    <a:pt x="465457" y="767870"/>
                    <a:pt x="465457" y="768337"/>
                  </a:cubicBezTo>
                  <a:cubicBezTo>
                    <a:pt x="465924" y="767404"/>
                    <a:pt x="465924" y="766471"/>
                    <a:pt x="466390" y="765071"/>
                  </a:cubicBezTo>
                  <a:cubicBezTo>
                    <a:pt x="466857" y="765071"/>
                    <a:pt x="466857" y="764605"/>
                    <a:pt x="466857" y="764605"/>
                  </a:cubicBezTo>
                  <a:cubicBezTo>
                    <a:pt x="466857" y="763205"/>
                    <a:pt x="466857" y="762272"/>
                    <a:pt x="468256" y="761339"/>
                  </a:cubicBezTo>
                  <a:cubicBezTo>
                    <a:pt x="468256" y="761806"/>
                    <a:pt x="468723" y="762272"/>
                    <a:pt x="468723" y="762739"/>
                  </a:cubicBezTo>
                  <a:cubicBezTo>
                    <a:pt x="468256" y="763205"/>
                    <a:pt x="467323" y="764138"/>
                    <a:pt x="466857" y="764605"/>
                  </a:cubicBezTo>
                  <a:close/>
                  <a:moveTo>
                    <a:pt x="498113" y="736148"/>
                  </a:moveTo>
                  <a:cubicBezTo>
                    <a:pt x="498579" y="735681"/>
                    <a:pt x="499512" y="735681"/>
                    <a:pt x="499979" y="735681"/>
                  </a:cubicBezTo>
                  <a:cubicBezTo>
                    <a:pt x="501378" y="735681"/>
                    <a:pt x="502311" y="736148"/>
                    <a:pt x="503244" y="736614"/>
                  </a:cubicBezTo>
                  <a:cubicBezTo>
                    <a:pt x="503244" y="737081"/>
                    <a:pt x="503244" y="738014"/>
                    <a:pt x="502778" y="738014"/>
                  </a:cubicBezTo>
                  <a:cubicBezTo>
                    <a:pt x="501845" y="738014"/>
                    <a:pt x="500445" y="738480"/>
                    <a:pt x="499512" y="738014"/>
                  </a:cubicBezTo>
                  <a:cubicBezTo>
                    <a:pt x="498113" y="738014"/>
                    <a:pt x="497646" y="737081"/>
                    <a:pt x="498113" y="736148"/>
                  </a:cubicBezTo>
                  <a:close/>
                  <a:moveTo>
                    <a:pt x="528436" y="446914"/>
                  </a:moveTo>
                  <a:cubicBezTo>
                    <a:pt x="527969" y="447847"/>
                    <a:pt x="526570" y="447847"/>
                    <a:pt x="525170" y="448313"/>
                  </a:cubicBezTo>
                  <a:cubicBezTo>
                    <a:pt x="524704" y="448313"/>
                    <a:pt x="523771" y="448313"/>
                    <a:pt x="523304" y="447847"/>
                  </a:cubicBezTo>
                  <a:cubicBezTo>
                    <a:pt x="522838" y="446914"/>
                    <a:pt x="521905" y="445514"/>
                    <a:pt x="521905" y="445048"/>
                  </a:cubicBezTo>
                  <a:cubicBezTo>
                    <a:pt x="521905" y="444581"/>
                    <a:pt x="523771" y="443648"/>
                    <a:pt x="524704" y="443648"/>
                  </a:cubicBezTo>
                  <a:cubicBezTo>
                    <a:pt x="527036" y="443648"/>
                    <a:pt x="528902" y="445981"/>
                    <a:pt x="528436" y="446914"/>
                  </a:cubicBezTo>
                  <a:close/>
                  <a:moveTo>
                    <a:pt x="548029" y="434784"/>
                  </a:moveTo>
                  <a:cubicBezTo>
                    <a:pt x="548029" y="434784"/>
                    <a:pt x="547562" y="434784"/>
                    <a:pt x="548029" y="434784"/>
                  </a:cubicBezTo>
                  <a:cubicBezTo>
                    <a:pt x="547096" y="436184"/>
                    <a:pt x="547562" y="437583"/>
                    <a:pt x="545230" y="437583"/>
                  </a:cubicBezTo>
                  <a:cubicBezTo>
                    <a:pt x="545230" y="437583"/>
                    <a:pt x="544764" y="436184"/>
                    <a:pt x="544764" y="436184"/>
                  </a:cubicBezTo>
                  <a:cubicBezTo>
                    <a:pt x="546163" y="435717"/>
                    <a:pt x="546629" y="435251"/>
                    <a:pt x="548029" y="434784"/>
                  </a:cubicBezTo>
                  <a:cubicBezTo>
                    <a:pt x="547562" y="434784"/>
                    <a:pt x="547562" y="434784"/>
                    <a:pt x="548029" y="434784"/>
                  </a:cubicBezTo>
                  <a:lnTo>
                    <a:pt x="548496" y="433385"/>
                  </a:lnTo>
                  <a:lnTo>
                    <a:pt x="548029" y="434784"/>
                  </a:lnTo>
                  <a:close/>
                  <a:moveTo>
                    <a:pt x="575087" y="425921"/>
                  </a:moveTo>
                  <a:cubicBezTo>
                    <a:pt x="575087" y="425921"/>
                    <a:pt x="574620" y="426387"/>
                    <a:pt x="574620" y="426387"/>
                  </a:cubicBezTo>
                  <a:cubicBezTo>
                    <a:pt x="574153" y="426854"/>
                    <a:pt x="574153" y="427320"/>
                    <a:pt x="574153" y="427320"/>
                  </a:cubicBezTo>
                  <a:cubicBezTo>
                    <a:pt x="574153" y="429653"/>
                    <a:pt x="574153" y="432452"/>
                    <a:pt x="574153" y="434784"/>
                  </a:cubicBezTo>
                  <a:cubicBezTo>
                    <a:pt x="574153" y="435251"/>
                    <a:pt x="573687" y="435717"/>
                    <a:pt x="573220" y="436184"/>
                  </a:cubicBezTo>
                  <a:cubicBezTo>
                    <a:pt x="572754" y="435717"/>
                    <a:pt x="572287" y="435251"/>
                    <a:pt x="572287" y="434784"/>
                  </a:cubicBezTo>
                  <a:cubicBezTo>
                    <a:pt x="572287" y="431985"/>
                    <a:pt x="572754" y="429653"/>
                    <a:pt x="574153" y="427320"/>
                  </a:cubicBezTo>
                  <a:cubicBezTo>
                    <a:pt x="574153" y="426854"/>
                    <a:pt x="574153" y="426387"/>
                    <a:pt x="574153" y="425454"/>
                  </a:cubicBezTo>
                  <a:cubicBezTo>
                    <a:pt x="574620" y="425921"/>
                    <a:pt x="574620" y="425921"/>
                    <a:pt x="575087" y="425921"/>
                  </a:cubicBezTo>
                  <a:cubicBezTo>
                    <a:pt x="575087" y="425454"/>
                    <a:pt x="575553" y="425454"/>
                    <a:pt x="575553" y="424988"/>
                  </a:cubicBezTo>
                  <a:cubicBezTo>
                    <a:pt x="576486" y="425454"/>
                    <a:pt x="576020" y="425454"/>
                    <a:pt x="575087" y="425921"/>
                  </a:cubicBezTo>
                  <a:close/>
                  <a:moveTo>
                    <a:pt x="607275" y="677368"/>
                  </a:moveTo>
                  <a:lnTo>
                    <a:pt x="608208" y="675968"/>
                  </a:lnTo>
                  <a:lnTo>
                    <a:pt x="608675" y="677834"/>
                  </a:lnTo>
                  <a:lnTo>
                    <a:pt x="607275" y="677368"/>
                  </a:lnTo>
                  <a:close/>
                  <a:moveTo>
                    <a:pt x="610075" y="473505"/>
                  </a:moveTo>
                  <a:cubicBezTo>
                    <a:pt x="610541" y="472105"/>
                    <a:pt x="611940" y="470705"/>
                    <a:pt x="613340" y="469306"/>
                  </a:cubicBezTo>
                  <a:cubicBezTo>
                    <a:pt x="613340" y="469306"/>
                    <a:pt x="613340" y="468839"/>
                    <a:pt x="612873" y="468839"/>
                  </a:cubicBezTo>
                  <a:lnTo>
                    <a:pt x="614273" y="467906"/>
                  </a:lnTo>
                  <a:lnTo>
                    <a:pt x="613340" y="469306"/>
                  </a:lnTo>
                  <a:cubicBezTo>
                    <a:pt x="613340" y="469306"/>
                    <a:pt x="613340" y="469306"/>
                    <a:pt x="613340" y="469306"/>
                  </a:cubicBezTo>
                  <a:cubicBezTo>
                    <a:pt x="613807" y="470705"/>
                    <a:pt x="614740" y="472105"/>
                    <a:pt x="614740" y="473971"/>
                  </a:cubicBezTo>
                  <a:cubicBezTo>
                    <a:pt x="614740" y="474904"/>
                    <a:pt x="613340" y="475837"/>
                    <a:pt x="612407" y="476770"/>
                  </a:cubicBezTo>
                  <a:cubicBezTo>
                    <a:pt x="611940" y="477237"/>
                    <a:pt x="611008" y="477237"/>
                    <a:pt x="611008" y="476770"/>
                  </a:cubicBezTo>
                  <a:cubicBezTo>
                    <a:pt x="610541" y="475837"/>
                    <a:pt x="609608" y="474438"/>
                    <a:pt x="610075" y="473505"/>
                  </a:cubicBezTo>
                  <a:close/>
                  <a:moveTo>
                    <a:pt x="617072" y="649378"/>
                  </a:moveTo>
                  <a:cubicBezTo>
                    <a:pt x="616605" y="649378"/>
                    <a:pt x="616139" y="648911"/>
                    <a:pt x="615673" y="648911"/>
                  </a:cubicBezTo>
                  <a:cubicBezTo>
                    <a:pt x="613807" y="648445"/>
                    <a:pt x="611940" y="648911"/>
                    <a:pt x="611474" y="646112"/>
                  </a:cubicBezTo>
                  <a:cubicBezTo>
                    <a:pt x="611474" y="646112"/>
                    <a:pt x="612407" y="645179"/>
                    <a:pt x="612873" y="645646"/>
                  </a:cubicBezTo>
                  <a:cubicBezTo>
                    <a:pt x="613807" y="646112"/>
                    <a:pt x="615206" y="646579"/>
                    <a:pt x="616139" y="647045"/>
                  </a:cubicBezTo>
                  <a:cubicBezTo>
                    <a:pt x="616605" y="647512"/>
                    <a:pt x="617539" y="647512"/>
                    <a:pt x="618005" y="647978"/>
                  </a:cubicBezTo>
                  <a:cubicBezTo>
                    <a:pt x="618472" y="648445"/>
                    <a:pt x="618472" y="648911"/>
                    <a:pt x="618938" y="649378"/>
                  </a:cubicBezTo>
                  <a:cubicBezTo>
                    <a:pt x="618472" y="649378"/>
                    <a:pt x="617539" y="649844"/>
                    <a:pt x="617072" y="649378"/>
                  </a:cubicBezTo>
                  <a:close/>
                  <a:moveTo>
                    <a:pt x="626869" y="607858"/>
                  </a:moveTo>
                  <a:cubicBezTo>
                    <a:pt x="625936" y="608325"/>
                    <a:pt x="624536" y="609258"/>
                    <a:pt x="623603" y="609258"/>
                  </a:cubicBezTo>
                  <a:cubicBezTo>
                    <a:pt x="622204" y="608325"/>
                    <a:pt x="620804" y="606925"/>
                    <a:pt x="619871" y="605526"/>
                  </a:cubicBezTo>
                  <a:cubicBezTo>
                    <a:pt x="619405" y="605059"/>
                    <a:pt x="620804" y="603660"/>
                    <a:pt x="621271" y="602727"/>
                  </a:cubicBezTo>
                  <a:cubicBezTo>
                    <a:pt x="624070" y="602727"/>
                    <a:pt x="625469" y="604593"/>
                    <a:pt x="626869" y="606459"/>
                  </a:cubicBezTo>
                  <a:cubicBezTo>
                    <a:pt x="627335" y="606459"/>
                    <a:pt x="627335" y="607858"/>
                    <a:pt x="626869" y="607858"/>
                  </a:cubicBezTo>
                  <a:close/>
                  <a:moveTo>
                    <a:pt x="645529" y="662906"/>
                  </a:moveTo>
                  <a:lnTo>
                    <a:pt x="645063" y="664306"/>
                  </a:lnTo>
                  <a:lnTo>
                    <a:pt x="643663" y="663373"/>
                  </a:lnTo>
                  <a:lnTo>
                    <a:pt x="645529" y="662906"/>
                  </a:lnTo>
                  <a:close/>
                  <a:moveTo>
                    <a:pt x="651127" y="679234"/>
                  </a:moveTo>
                  <a:cubicBezTo>
                    <a:pt x="650194" y="680634"/>
                    <a:pt x="648795" y="682500"/>
                    <a:pt x="649728" y="684366"/>
                  </a:cubicBezTo>
                  <a:cubicBezTo>
                    <a:pt x="650661" y="686232"/>
                    <a:pt x="651593" y="688564"/>
                    <a:pt x="648795" y="689031"/>
                  </a:cubicBezTo>
                  <a:cubicBezTo>
                    <a:pt x="647395" y="689497"/>
                    <a:pt x="645063" y="688564"/>
                    <a:pt x="643663" y="687631"/>
                  </a:cubicBezTo>
                  <a:cubicBezTo>
                    <a:pt x="641331" y="686232"/>
                    <a:pt x="640864" y="682966"/>
                    <a:pt x="642730" y="681100"/>
                  </a:cubicBezTo>
                  <a:cubicBezTo>
                    <a:pt x="645063" y="678768"/>
                    <a:pt x="647395" y="676901"/>
                    <a:pt x="649728" y="675035"/>
                  </a:cubicBezTo>
                  <a:cubicBezTo>
                    <a:pt x="650194" y="674569"/>
                    <a:pt x="651127" y="675035"/>
                    <a:pt x="651593" y="675035"/>
                  </a:cubicBezTo>
                  <a:cubicBezTo>
                    <a:pt x="652060" y="675035"/>
                    <a:pt x="652527" y="675968"/>
                    <a:pt x="652993" y="676435"/>
                  </a:cubicBezTo>
                  <a:cubicBezTo>
                    <a:pt x="652060" y="676901"/>
                    <a:pt x="651593" y="678301"/>
                    <a:pt x="651127" y="679234"/>
                  </a:cubicBezTo>
                  <a:close/>
                  <a:moveTo>
                    <a:pt x="656259" y="633050"/>
                  </a:moveTo>
                  <a:cubicBezTo>
                    <a:pt x="656725" y="632583"/>
                    <a:pt x="656725" y="632117"/>
                    <a:pt x="657192" y="632117"/>
                  </a:cubicBezTo>
                  <a:cubicBezTo>
                    <a:pt x="658125" y="632117"/>
                    <a:pt x="659524" y="632583"/>
                    <a:pt x="660457" y="633050"/>
                  </a:cubicBezTo>
                  <a:cubicBezTo>
                    <a:pt x="660924" y="633050"/>
                    <a:pt x="660924" y="633983"/>
                    <a:pt x="661390" y="634449"/>
                  </a:cubicBezTo>
                  <a:cubicBezTo>
                    <a:pt x="660924" y="634916"/>
                    <a:pt x="660457" y="635849"/>
                    <a:pt x="660457" y="635849"/>
                  </a:cubicBezTo>
                  <a:cubicBezTo>
                    <a:pt x="659058" y="634916"/>
                    <a:pt x="657658" y="633983"/>
                    <a:pt x="656259" y="633050"/>
                  </a:cubicBezTo>
                  <a:close/>
                  <a:moveTo>
                    <a:pt x="661390" y="658708"/>
                  </a:moveTo>
                  <a:cubicBezTo>
                    <a:pt x="661390" y="658241"/>
                    <a:pt x="660924" y="657775"/>
                    <a:pt x="660924" y="657308"/>
                  </a:cubicBezTo>
                  <a:cubicBezTo>
                    <a:pt x="660924" y="656842"/>
                    <a:pt x="661390" y="656375"/>
                    <a:pt x="661857" y="655909"/>
                  </a:cubicBezTo>
                  <a:cubicBezTo>
                    <a:pt x="661857" y="656375"/>
                    <a:pt x="662323" y="656842"/>
                    <a:pt x="662323" y="657308"/>
                  </a:cubicBezTo>
                  <a:cubicBezTo>
                    <a:pt x="661857" y="657775"/>
                    <a:pt x="661390" y="658241"/>
                    <a:pt x="661390" y="658708"/>
                  </a:cubicBezTo>
                  <a:close/>
                  <a:moveTo>
                    <a:pt x="645529" y="755275"/>
                  </a:moveTo>
                  <a:cubicBezTo>
                    <a:pt x="645063" y="755741"/>
                    <a:pt x="644596" y="756208"/>
                    <a:pt x="644129" y="756208"/>
                  </a:cubicBezTo>
                  <a:cubicBezTo>
                    <a:pt x="642730" y="756674"/>
                    <a:pt x="641797" y="756208"/>
                    <a:pt x="641331" y="754342"/>
                  </a:cubicBezTo>
                  <a:cubicBezTo>
                    <a:pt x="640864" y="752476"/>
                    <a:pt x="640397" y="750610"/>
                    <a:pt x="642263" y="749210"/>
                  </a:cubicBezTo>
                  <a:cubicBezTo>
                    <a:pt x="642730" y="748744"/>
                    <a:pt x="643196" y="749210"/>
                    <a:pt x="643663" y="749210"/>
                  </a:cubicBezTo>
                  <a:cubicBezTo>
                    <a:pt x="645996" y="750143"/>
                    <a:pt x="646928" y="752476"/>
                    <a:pt x="645529" y="755275"/>
                  </a:cubicBezTo>
                  <a:close/>
                  <a:moveTo>
                    <a:pt x="652060" y="770203"/>
                  </a:moveTo>
                  <a:lnTo>
                    <a:pt x="651127" y="768803"/>
                  </a:lnTo>
                  <a:lnTo>
                    <a:pt x="652527" y="769736"/>
                  </a:lnTo>
                  <a:lnTo>
                    <a:pt x="652993" y="771136"/>
                  </a:lnTo>
                  <a:lnTo>
                    <a:pt x="652060" y="770203"/>
                  </a:lnTo>
                  <a:close/>
                  <a:moveTo>
                    <a:pt x="261594" y="1684090"/>
                  </a:moveTo>
                  <a:lnTo>
                    <a:pt x="262060" y="1683623"/>
                  </a:lnTo>
                  <a:cubicBezTo>
                    <a:pt x="262527" y="1684556"/>
                    <a:pt x="262993" y="1685023"/>
                    <a:pt x="263460" y="1685489"/>
                  </a:cubicBezTo>
                  <a:cubicBezTo>
                    <a:pt x="262993" y="1685023"/>
                    <a:pt x="262527" y="1684556"/>
                    <a:pt x="261594" y="1684090"/>
                  </a:cubicBezTo>
                  <a:close/>
                  <a:moveTo>
                    <a:pt x="266259" y="1687355"/>
                  </a:moveTo>
                  <a:cubicBezTo>
                    <a:pt x="265792" y="1686889"/>
                    <a:pt x="264859" y="1686422"/>
                    <a:pt x="264393" y="1685956"/>
                  </a:cubicBezTo>
                  <a:cubicBezTo>
                    <a:pt x="264859" y="1686422"/>
                    <a:pt x="265792" y="1686889"/>
                    <a:pt x="266725" y="1686889"/>
                  </a:cubicBezTo>
                  <a:lnTo>
                    <a:pt x="266725" y="1688288"/>
                  </a:lnTo>
                  <a:lnTo>
                    <a:pt x="266259" y="1687355"/>
                  </a:lnTo>
                  <a:close/>
                  <a:moveTo>
                    <a:pt x="276055" y="1701351"/>
                  </a:moveTo>
                  <a:cubicBezTo>
                    <a:pt x="275589" y="1700884"/>
                    <a:pt x="275589" y="1700418"/>
                    <a:pt x="275589" y="1699951"/>
                  </a:cubicBezTo>
                  <a:cubicBezTo>
                    <a:pt x="276055" y="1698552"/>
                    <a:pt x="276988" y="1698085"/>
                    <a:pt x="278388" y="1699018"/>
                  </a:cubicBezTo>
                  <a:cubicBezTo>
                    <a:pt x="278855" y="1699485"/>
                    <a:pt x="278855" y="1699951"/>
                    <a:pt x="278855" y="1700418"/>
                  </a:cubicBezTo>
                  <a:cubicBezTo>
                    <a:pt x="278388" y="1701351"/>
                    <a:pt x="277455" y="1701817"/>
                    <a:pt x="276055" y="1701351"/>
                  </a:cubicBezTo>
                  <a:close/>
                  <a:moveTo>
                    <a:pt x="663723" y="2326470"/>
                  </a:moveTo>
                  <a:lnTo>
                    <a:pt x="663723" y="2325537"/>
                  </a:lnTo>
                  <a:lnTo>
                    <a:pt x="665122" y="2326003"/>
                  </a:lnTo>
                  <a:lnTo>
                    <a:pt x="663723" y="2326470"/>
                  </a:lnTo>
                  <a:close/>
                  <a:moveTo>
                    <a:pt x="716438" y="2091350"/>
                  </a:moveTo>
                  <a:cubicBezTo>
                    <a:pt x="715505" y="2090417"/>
                    <a:pt x="715972" y="2089951"/>
                    <a:pt x="717371" y="2089951"/>
                  </a:cubicBezTo>
                  <a:cubicBezTo>
                    <a:pt x="717371" y="2090417"/>
                    <a:pt x="717838" y="2090417"/>
                    <a:pt x="717838" y="2090884"/>
                  </a:cubicBezTo>
                  <a:cubicBezTo>
                    <a:pt x="717371" y="2091350"/>
                    <a:pt x="716904" y="2091817"/>
                    <a:pt x="716438" y="2091350"/>
                  </a:cubicBezTo>
                  <a:close/>
                  <a:moveTo>
                    <a:pt x="735098" y="1853898"/>
                  </a:moveTo>
                  <a:lnTo>
                    <a:pt x="734632" y="1855298"/>
                  </a:lnTo>
                  <a:lnTo>
                    <a:pt x="734165" y="1853898"/>
                  </a:lnTo>
                  <a:lnTo>
                    <a:pt x="735098" y="1853898"/>
                  </a:lnTo>
                  <a:close/>
                  <a:moveTo>
                    <a:pt x="726701" y="1968659"/>
                  </a:moveTo>
                  <a:cubicBezTo>
                    <a:pt x="725768" y="1969126"/>
                    <a:pt x="724835" y="1969592"/>
                    <a:pt x="723902" y="1970059"/>
                  </a:cubicBezTo>
                  <a:cubicBezTo>
                    <a:pt x="723902" y="1970059"/>
                    <a:pt x="722969" y="1969126"/>
                    <a:pt x="722969" y="1968659"/>
                  </a:cubicBezTo>
                  <a:cubicBezTo>
                    <a:pt x="723436" y="1966327"/>
                    <a:pt x="725302" y="1964927"/>
                    <a:pt x="726701" y="1965393"/>
                  </a:cubicBezTo>
                  <a:cubicBezTo>
                    <a:pt x="727168" y="1965393"/>
                    <a:pt x="727168" y="1966327"/>
                    <a:pt x="727634" y="1966793"/>
                  </a:cubicBezTo>
                  <a:cubicBezTo>
                    <a:pt x="727168" y="1967726"/>
                    <a:pt x="727168" y="1968193"/>
                    <a:pt x="726701" y="1968659"/>
                  </a:cubicBezTo>
                  <a:close/>
                  <a:moveTo>
                    <a:pt x="740230" y="2000382"/>
                  </a:moveTo>
                  <a:cubicBezTo>
                    <a:pt x="740230" y="2000848"/>
                    <a:pt x="739763" y="2000848"/>
                    <a:pt x="739763" y="2001315"/>
                  </a:cubicBezTo>
                  <a:cubicBezTo>
                    <a:pt x="739763" y="2001781"/>
                    <a:pt x="739763" y="2002714"/>
                    <a:pt x="739763" y="2003181"/>
                  </a:cubicBezTo>
                  <a:cubicBezTo>
                    <a:pt x="739297" y="2003181"/>
                    <a:pt x="739297" y="2003181"/>
                    <a:pt x="738830" y="2003181"/>
                  </a:cubicBezTo>
                  <a:cubicBezTo>
                    <a:pt x="739297" y="2002714"/>
                    <a:pt x="739297" y="2001781"/>
                    <a:pt x="739763" y="2001315"/>
                  </a:cubicBezTo>
                  <a:cubicBezTo>
                    <a:pt x="739763" y="2000848"/>
                    <a:pt x="739763" y="2000382"/>
                    <a:pt x="740230" y="2000382"/>
                  </a:cubicBezTo>
                  <a:lnTo>
                    <a:pt x="741163" y="1999915"/>
                  </a:lnTo>
                  <a:lnTo>
                    <a:pt x="740230" y="2000382"/>
                  </a:lnTo>
                  <a:close/>
                  <a:moveTo>
                    <a:pt x="759357" y="1958862"/>
                  </a:moveTo>
                  <a:cubicBezTo>
                    <a:pt x="758890" y="1958862"/>
                    <a:pt x="757957" y="1958862"/>
                    <a:pt x="757491" y="1958396"/>
                  </a:cubicBezTo>
                  <a:cubicBezTo>
                    <a:pt x="755158" y="1956063"/>
                    <a:pt x="755158" y="1953264"/>
                    <a:pt x="756091" y="1949999"/>
                  </a:cubicBezTo>
                  <a:cubicBezTo>
                    <a:pt x="756091" y="1949999"/>
                    <a:pt x="756091" y="1949999"/>
                    <a:pt x="755625" y="1949999"/>
                  </a:cubicBezTo>
                  <a:cubicBezTo>
                    <a:pt x="755625" y="1949532"/>
                    <a:pt x="755625" y="1949532"/>
                    <a:pt x="755625" y="1949066"/>
                  </a:cubicBezTo>
                  <a:cubicBezTo>
                    <a:pt x="752359" y="1947200"/>
                    <a:pt x="752826" y="1942535"/>
                    <a:pt x="750027" y="1940202"/>
                  </a:cubicBezTo>
                  <a:cubicBezTo>
                    <a:pt x="747227" y="1937403"/>
                    <a:pt x="744428" y="1935071"/>
                    <a:pt x="742096" y="1932271"/>
                  </a:cubicBezTo>
                  <a:cubicBezTo>
                    <a:pt x="740230" y="1929939"/>
                    <a:pt x="737897" y="1927140"/>
                    <a:pt x="737431" y="1923874"/>
                  </a:cubicBezTo>
                  <a:cubicBezTo>
                    <a:pt x="736498" y="1912678"/>
                    <a:pt x="732299" y="1901482"/>
                    <a:pt x="733232" y="1889819"/>
                  </a:cubicBezTo>
                  <a:cubicBezTo>
                    <a:pt x="733232" y="1888886"/>
                    <a:pt x="734632" y="1887487"/>
                    <a:pt x="735565" y="1887953"/>
                  </a:cubicBezTo>
                  <a:cubicBezTo>
                    <a:pt x="736498" y="1887953"/>
                    <a:pt x="738364" y="1888886"/>
                    <a:pt x="738364" y="1889819"/>
                  </a:cubicBezTo>
                  <a:cubicBezTo>
                    <a:pt x="740230" y="1897283"/>
                    <a:pt x="741630" y="1904748"/>
                    <a:pt x="743029" y="1912212"/>
                  </a:cubicBezTo>
                  <a:cubicBezTo>
                    <a:pt x="740696" y="1919676"/>
                    <a:pt x="743029" y="1925740"/>
                    <a:pt x="749560" y="1930405"/>
                  </a:cubicBezTo>
                  <a:cubicBezTo>
                    <a:pt x="752826" y="1932738"/>
                    <a:pt x="754225" y="1936470"/>
                    <a:pt x="754692" y="1940202"/>
                  </a:cubicBezTo>
                  <a:cubicBezTo>
                    <a:pt x="755158" y="1943001"/>
                    <a:pt x="755158" y="1945800"/>
                    <a:pt x="755625" y="1948599"/>
                  </a:cubicBezTo>
                  <a:cubicBezTo>
                    <a:pt x="755625" y="1948599"/>
                    <a:pt x="756091" y="1949066"/>
                    <a:pt x="756091" y="1949066"/>
                  </a:cubicBezTo>
                  <a:cubicBezTo>
                    <a:pt x="756091" y="1949066"/>
                    <a:pt x="756091" y="1949532"/>
                    <a:pt x="756091" y="1949532"/>
                  </a:cubicBezTo>
                  <a:cubicBezTo>
                    <a:pt x="759357" y="1950932"/>
                    <a:pt x="759823" y="1953731"/>
                    <a:pt x="760290" y="1956996"/>
                  </a:cubicBezTo>
                  <a:cubicBezTo>
                    <a:pt x="760756" y="1957929"/>
                    <a:pt x="759823" y="1958862"/>
                    <a:pt x="759357" y="1958862"/>
                  </a:cubicBezTo>
                  <a:close/>
                  <a:moveTo>
                    <a:pt x="763555" y="1795118"/>
                  </a:moveTo>
                  <a:lnTo>
                    <a:pt x="763089" y="1796052"/>
                  </a:lnTo>
                  <a:lnTo>
                    <a:pt x="763089" y="1794652"/>
                  </a:lnTo>
                  <a:lnTo>
                    <a:pt x="764488" y="1794652"/>
                  </a:lnTo>
                  <a:lnTo>
                    <a:pt x="763555" y="1795118"/>
                  </a:lnTo>
                  <a:close/>
                  <a:moveTo>
                    <a:pt x="863388" y="1627176"/>
                  </a:moveTo>
                  <a:cubicBezTo>
                    <a:pt x="864321" y="1627176"/>
                    <a:pt x="865254" y="1627643"/>
                    <a:pt x="866187" y="1628109"/>
                  </a:cubicBezTo>
                  <a:cubicBezTo>
                    <a:pt x="866187" y="1629509"/>
                    <a:pt x="865720" y="1630442"/>
                    <a:pt x="864321" y="1630442"/>
                  </a:cubicBezTo>
                  <a:cubicBezTo>
                    <a:pt x="863388" y="1630442"/>
                    <a:pt x="862921" y="1629042"/>
                    <a:pt x="861988" y="1628576"/>
                  </a:cubicBezTo>
                  <a:cubicBezTo>
                    <a:pt x="862921" y="1627643"/>
                    <a:pt x="863388" y="1627176"/>
                    <a:pt x="863388" y="1627176"/>
                  </a:cubicBezTo>
                  <a:close/>
                  <a:moveTo>
                    <a:pt x="786880" y="1353803"/>
                  </a:moveTo>
                  <a:cubicBezTo>
                    <a:pt x="787347" y="1354269"/>
                    <a:pt x="788280" y="1354269"/>
                    <a:pt x="788280" y="1354736"/>
                  </a:cubicBezTo>
                  <a:cubicBezTo>
                    <a:pt x="788280" y="1355203"/>
                    <a:pt x="787814" y="1355669"/>
                    <a:pt x="787814" y="1356135"/>
                  </a:cubicBezTo>
                  <a:cubicBezTo>
                    <a:pt x="787347" y="1355669"/>
                    <a:pt x="786880" y="1355669"/>
                    <a:pt x="786414" y="1355203"/>
                  </a:cubicBezTo>
                  <a:cubicBezTo>
                    <a:pt x="786414" y="1354736"/>
                    <a:pt x="786880" y="1354269"/>
                    <a:pt x="786880" y="1353803"/>
                  </a:cubicBezTo>
                  <a:close/>
                  <a:moveTo>
                    <a:pt x="778950" y="1344006"/>
                  </a:moveTo>
                  <a:cubicBezTo>
                    <a:pt x="778950" y="1344473"/>
                    <a:pt x="779416" y="1344473"/>
                    <a:pt x="779416" y="1344939"/>
                  </a:cubicBezTo>
                  <a:cubicBezTo>
                    <a:pt x="779883" y="1344939"/>
                    <a:pt x="780350" y="1344939"/>
                    <a:pt x="780350" y="1345406"/>
                  </a:cubicBezTo>
                  <a:cubicBezTo>
                    <a:pt x="780350" y="1346339"/>
                    <a:pt x="779883" y="1345872"/>
                    <a:pt x="779416" y="1344939"/>
                  </a:cubicBezTo>
                  <a:cubicBezTo>
                    <a:pt x="778950" y="1344939"/>
                    <a:pt x="778950" y="1344939"/>
                    <a:pt x="778483" y="1344939"/>
                  </a:cubicBezTo>
                  <a:lnTo>
                    <a:pt x="778950" y="1344006"/>
                  </a:lnTo>
                  <a:close/>
                  <a:moveTo>
                    <a:pt x="816737" y="1992917"/>
                  </a:moveTo>
                  <a:cubicBezTo>
                    <a:pt x="817670" y="1996650"/>
                    <a:pt x="817670" y="2000382"/>
                    <a:pt x="819536" y="2003647"/>
                  </a:cubicBezTo>
                  <a:cubicBezTo>
                    <a:pt x="821868" y="2008779"/>
                    <a:pt x="821868" y="2013444"/>
                    <a:pt x="820003" y="2018575"/>
                  </a:cubicBezTo>
                  <a:cubicBezTo>
                    <a:pt x="817670" y="2023240"/>
                    <a:pt x="817670" y="2028372"/>
                    <a:pt x="819070" y="2033504"/>
                  </a:cubicBezTo>
                  <a:cubicBezTo>
                    <a:pt x="820003" y="2037236"/>
                    <a:pt x="820936" y="2040968"/>
                    <a:pt x="821402" y="2044700"/>
                  </a:cubicBezTo>
                  <a:cubicBezTo>
                    <a:pt x="821402" y="2045633"/>
                    <a:pt x="821402" y="2047499"/>
                    <a:pt x="820936" y="2047965"/>
                  </a:cubicBezTo>
                  <a:cubicBezTo>
                    <a:pt x="819536" y="2048898"/>
                    <a:pt x="819070" y="2047499"/>
                    <a:pt x="818136" y="2046099"/>
                  </a:cubicBezTo>
                  <a:cubicBezTo>
                    <a:pt x="813938" y="2039568"/>
                    <a:pt x="812072" y="2032104"/>
                    <a:pt x="810672" y="2024640"/>
                  </a:cubicBezTo>
                  <a:cubicBezTo>
                    <a:pt x="810206" y="2022307"/>
                    <a:pt x="810206" y="2019508"/>
                    <a:pt x="811139" y="2017176"/>
                  </a:cubicBezTo>
                  <a:cubicBezTo>
                    <a:pt x="813938" y="2010178"/>
                    <a:pt x="813471" y="2003647"/>
                    <a:pt x="812072" y="1996650"/>
                  </a:cubicBezTo>
                  <a:cubicBezTo>
                    <a:pt x="811139" y="1992917"/>
                    <a:pt x="811606" y="1989185"/>
                    <a:pt x="811139" y="1985453"/>
                  </a:cubicBezTo>
                  <a:cubicBezTo>
                    <a:pt x="811139" y="1984987"/>
                    <a:pt x="811606" y="1984054"/>
                    <a:pt x="812072" y="1983587"/>
                  </a:cubicBezTo>
                  <a:cubicBezTo>
                    <a:pt x="813005" y="1984054"/>
                    <a:pt x="814871" y="1984520"/>
                    <a:pt x="814871" y="1985453"/>
                  </a:cubicBezTo>
                  <a:cubicBezTo>
                    <a:pt x="815804" y="1987786"/>
                    <a:pt x="816271" y="1990585"/>
                    <a:pt x="816737" y="1992917"/>
                  </a:cubicBezTo>
                  <a:close/>
                  <a:moveTo>
                    <a:pt x="798077" y="1800717"/>
                  </a:moveTo>
                  <a:lnTo>
                    <a:pt x="799476" y="1801183"/>
                  </a:lnTo>
                  <a:lnTo>
                    <a:pt x="798077" y="1801650"/>
                  </a:lnTo>
                  <a:lnTo>
                    <a:pt x="798077" y="1800717"/>
                  </a:lnTo>
                  <a:close/>
                  <a:moveTo>
                    <a:pt x="802742" y="1820776"/>
                  </a:moveTo>
                  <a:cubicBezTo>
                    <a:pt x="807873" y="1820310"/>
                    <a:pt x="811139" y="1823109"/>
                    <a:pt x="813938" y="1826841"/>
                  </a:cubicBezTo>
                  <a:cubicBezTo>
                    <a:pt x="814404" y="1827774"/>
                    <a:pt x="814871" y="1829174"/>
                    <a:pt x="814404" y="1830106"/>
                  </a:cubicBezTo>
                  <a:cubicBezTo>
                    <a:pt x="811606" y="1837571"/>
                    <a:pt x="807873" y="1843635"/>
                    <a:pt x="802742" y="1849233"/>
                  </a:cubicBezTo>
                  <a:cubicBezTo>
                    <a:pt x="800876" y="1851099"/>
                    <a:pt x="799943" y="1853432"/>
                    <a:pt x="799943" y="1856231"/>
                  </a:cubicBezTo>
                  <a:cubicBezTo>
                    <a:pt x="799943" y="1857164"/>
                    <a:pt x="799943" y="1859030"/>
                    <a:pt x="799010" y="1859497"/>
                  </a:cubicBezTo>
                  <a:cubicBezTo>
                    <a:pt x="797610" y="1860429"/>
                    <a:pt x="795744" y="1861363"/>
                    <a:pt x="793878" y="1861829"/>
                  </a:cubicBezTo>
                  <a:cubicBezTo>
                    <a:pt x="792945" y="1862295"/>
                    <a:pt x="791546" y="1861829"/>
                    <a:pt x="790146" y="1861829"/>
                  </a:cubicBezTo>
                  <a:cubicBezTo>
                    <a:pt x="788747" y="1861829"/>
                    <a:pt x="787814" y="1861363"/>
                    <a:pt x="786414" y="1861363"/>
                  </a:cubicBezTo>
                  <a:cubicBezTo>
                    <a:pt x="783615" y="1861363"/>
                    <a:pt x="781283" y="1861829"/>
                    <a:pt x="778950" y="1861829"/>
                  </a:cubicBezTo>
                  <a:cubicBezTo>
                    <a:pt x="778017" y="1861829"/>
                    <a:pt x="777084" y="1860429"/>
                    <a:pt x="776618" y="1859030"/>
                  </a:cubicBezTo>
                  <a:cubicBezTo>
                    <a:pt x="776151" y="1858097"/>
                    <a:pt x="776151" y="1856231"/>
                    <a:pt x="776618" y="1855298"/>
                  </a:cubicBezTo>
                  <a:cubicBezTo>
                    <a:pt x="778483" y="1847834"/>
                    <a:pt x="778950" y="1840370"/>
                    <a:pt x="778950" y="1832439"/>
                  </a:cubicBezTo>
                  <a:cubicBezTo>
                    <a:pt x="778950" y="1830573"/>
                    <a:pt x="779416" y="1828707"/>
                    <a:pt x="779883" y="1826841"/>
                  </a:cubicBezTo>
                  <a:cubicBezTo>
                    <a:pt x="780816" y="1825441"/>
                    <a:pt x="782215" y="1823575"/>
                    <a:pt x="783615" y="1823109"/>
                  </a:cubicBezTo>
                  <a:cubicBezTo>
                    <a:pt x="790146" y="1822642"/>
                    <a:pt x="796677" y="1821243"/>
                    <a:pt x="802742" y="1820776"/>
                  </a:cubicBezTo>
                  <a:close/>
                  <a:moveTo>
                    <a:pt x="789680" y="741746"/>
                  </a:moveTo>
                  <a:cubicBezTo>
                    <a:pt x="789680" y="741746"/>
                    <a:pt x="790146" y="741746"/>
                    <a:pt x="790146" y="742212"/>
                  </a:cubicBezTo>
                  <a:cubicBezTo>
                    <a:pt x="790613" y="742212"/>
                    <a:pt x="791079" y="742212"/>
                    <a:pt x="791546" y="742212"/>
                  </a:cubicBezTo>
                  <a:cubicBezTo>
                    <a:pt x="791546" y="742679"/>
                    <a:pt x="791546" y="742679"/>
                    <a:pt x="791546" y="743145"/>
                  </a:cubicBezTo>
                  <a:cubicBezTo>
                    <a:pt x="794345" y="746411"/>
                    <a:pt x="797610" y="749210"/>
                    <a:pt x="800409" y="752476"/>
                  </a:cubicBezTo>
                  <a:cubicBezTo>
                    <a:pt x="801809" y="753875"/>
                    <a:pt x="800876" y="756674"/>
                    <a:pt x="799476" y="757141"/>
                  </a:cubicBezTo>
                  <a:cubicBezTo>
                    <a:pt x="796211" y="758540"/>
                    <a:pt x="793412" y="757141"/>
                    <a:pt x="791079" y="754808"/>
                  </a:cubicBezTo>
                  <a:cubicBezTo>
                    <a:pt x="789680" y="753409"/>
                    <a:pt x="789213" y="751543"/>
                    <a:pt x="790146" y="749677"/>
                  </a:cubicBezTo>
                  <a:cubicBezTo>
                    <a:pt x="790613" y="749210"/>
                    <a:pt x="790613" y="748277"/>
                    <a:pt x="790613" y="747811"/>
                  </a:cubicBezTo>
                  <a:cubicBezTo>
                    <a:pt x="791079" y="746411"/>
                    <a:pt x="791079" y="744545"/>
                    <a:pt x="791546" y="743145"/>
                  </a:cubicBezTo>
                  <a:cubicBezTo>
                    <a:pt x="791546" y="743145"/>
                    <a:pt x="791079" y="742679"/>
                    <a:pt x="791079" y="742679"/>
                  </a:cubicBezTo>
                  <a:cubicBezTo>
                    <a:pt x="790613" y="742679"/>
                    <a:pt x="790613" y="742212"/>
                    <a:pt x="790146" y="742212"/>
                  </a:cubicBezTo>
                  <a:cubicBezTo>
                    <a:pt x="789213" y="742212"/>
                    <a:pt x="788747" y="742212"/>
                    <a:pt x="788280" y="741746"/>
                  </a:cubicBezTo>
                  <a:cubicBezTo>
                    <a:pt x="787347" y="740346"/>
                    <a:pt x="788280" y="740346"/>
                    <a:pt x="789680" y="741746"/>
                  </a:cubicBezTo>
                  <a:close/>
                  <a:moveTo>
                    <a:pt x="778017" y="707224"/>
                  </a:moveTo>
                  <a:cubicBezTo>
                    <a:pt x="778483" y="707224"/>
                    <a:pt x="779416" y="707224"/>
                    <a:pt x="779416" y="707224"/>
                  </a:cubicBezTo>
                  <a:cubicBezTo>
                    <a:pt x="780816" y="708624"/>
                    <a:pt x="780816" y="709557"/>
                    <a:pt x="778950" y="709557"/>
                  </a:cubicBezTo>
                  <a:cubicBezTo>
                    <a:pt x="778483" y="709557"/>
                    <a:pt x="777550" y="709091"/>
                    <a:pt x="777550" y="708624"/>
                  </a:cubicBezTo>
                  <a:cubicBezTo>
                    <a:pt x="777084" y="708624"/>
                    <a:pt x="777550" y="707691"/>
                    <a:pt x="778017" y="707224"/>
                  </a:cubicBezTo>
                  <a:close/>
                  <a:moveTo>
                    <a:pt x="780816" y="991327"/>
                  </a:moveTo>
                  <a:cubicBezTo>
                    <a:pt x="780816" y="991794"/>
                    <a:pt x="780350" y="992260"/>
                    <a:pt x="780350" y="992260"/>
                  </a:cubicBezTo>
                  <a:cubicBezTo>
                    <a:pt x="779883" y="992260"/>
                    <a:pt x="779416" y="992260"/>
                    <a:pt x="778950" y="991794"/>
                  </a:cubicBezTo>
                  <a:cubicBezTo>
                    <a:pt x="778950" y="991327"/>
                    <a:pt x="779416" y="990861"/>
                    <a:pt x="779416" y="990861"/>
                  </a:cubicBezTo>
                  <a:cubicBezTo>
                    <a:pt x="779883" y="990861"/>
                    <a:pt x="780350" y="990861"/>
                    <a:pt x="780816" y="991327"/>
                  </a:cubicBezTo>
                  <a:close/>
                  <a:moveTo>
                    <a:pt x="733232" y="660574"/>
                  </a:moveTo>
                  <a:cubicBezTo>
                    <a:pt x="736031" y="660107"/>
                    <a:pt x="738364" y="659641"/>
                    <a:pt x="740230" y="657775"/>
                  </a:cubicBezTo>
                  <a:cubicBezTo>
                    <a:pt x="741163" y="656842"/>
                    <a:pt x="742096" y="655909"/>
                    <a:pt x="743029" y="654976"/>
                  </a:cubicBezTo>
                  <a:cubicBezTo>
                    <a:pt x="743029" y="655442"/>
                    <a:pt x="743495" y="656375"/>
                    <a:pt x="743495" y="656842"/>
                  </a:cubicBezTo>
                  <a:cubicBezTo>
                    <a:pt x="745362" y="663839"/>
                    <a:pt x="749094" y="669904"/>
                    <a:pt x="752826" y="675502"/>
                  </a:cubicBezTo>
                  <a:cubicBezTo>
                    <a:pt x="754225" y="677368"/>
                    <a:pt x="754692" y="680167"/>
                    <a:pt x="755158" y="682500"/>
                  </a:cubicBezTo>
                  <a:cubicBezTo>
                    <a:pt x="754225" y="684366"/>
                    <a:pt x="753292" y="686232"/>
                    <a:pt x="752359" y="687631"/>
                  </a:cubicBezTo>
                  <a:cubicBezTo>
                    <a:pt x="751426" y="688564"/>
                    <a:pt x="750493" y="689497"/>
                    <a:pt x="749094" y="689497"/>
                  </a:cubicBezTo>
                  <a:cubicBezTo>
                    <a:pt x="747694" y="689964"/>
                    <a:pt x="746761" y="689031"/>
                    <a:pt x="746761" y="687631"/>
                  </a:cubicBezTo>
                  <a:cubicBezTo>
                    <a:pt x="746295" y="682033"/>
                    <a:pt x="743495" y="678301"/>
                    <a:pt x="738364" y="675502"/>
                  </a:cubicBezTo>
                  <a:cubicBezTo>
                    <a:pt x="734165" y="673636"/>
                    <a:pt x="731366" y="669904"/>
                    <a:pt x="729967" y="665705"/>
                  </a:cubicBezTo>
                  <a:cubicBezTo>
                    <a:pt x="729500" y="663373"/>
                    <a:pt x="730433" y="661040"/>
                    <a:pt x="733232" y="660574"/>
                  </a:cubicBezTo>
                  <a:close/>
                  <a:moveTo>
                    <a:pt x="744895" y="960071"/>
                  </a:moveTo>
                  <a:cubicBezTo>
                    <a:pt x="744428" y="960071"/>
                    <a:pt x="743962" y="960538"/>
                    <a:pt x="743495" y="960538"/>
                  </a:cubicBezTo>
                  <a:cubicBezTo>
                    <a:pt x="743029" y="960538"/>
                    <a:pt x="743029" y="959605"/>
                    <a:pt x="742562" y="959138"/>
                  </a:cubicBezTo>
                  <a:cubicBezTo>
                    <a:pt x="743029" y="959138"/>
                    <a:pt x="743495" y="958672"/>
                    <a:pt x="743962" y="959138"/>
                  </a:cubicBezTo>
                  <a:cubicBezTo>
                    <a:pt x="744428" y="959138"/>
                    <a:pt x="744428" y="959605"/>
                    <a:pt x="744895" y="960071"/>
                  </a:cubicBezTo>
                  <a:close/>
                  <a:moveTo>
                    <a:pt x="723436" y="618122"/>
                  </a:moveTo>
                  <a:cubicBezTo>
                    <a:pt x="724369" y="618588"/>
                    <a:pt x="725768" y="618588"/>
                    <a:pt x="726235" y="619521"/>
                  </a:cubicBezTo>
                  <a:cubicBezTo>
                    <a:pt x="726701" y="620454"/>
                    <a:pt x="727168" y="621387"/>
                    <a:pt x="727634" y="622787"/>
                  </a:cubicBezTo>
                  <a:cubicBezTo>
                    <a:pt x="727634" y="622787"/>
                    <a:pt x="726701" y="623253"/>
                    <a:pt x="726235" y="623720"/>
                  </a:cubicBezTo>
                  <a:cubicBezTo>
                    <a:pt x="725302" y="623253"/>
                    <a:pt x="723902" y="622320"/>
                    <a:pt x="723436" y="621387"/>
                  </a:cubicBezTo>
                  <a:cubicBezTo>
                    <a:pt x="722969" y="620454"/>
                    <a:pt x="723436" y="619055"/>
                    <a:pt x="723436" y="618122"/>
                  </a:cubicBezTo>
                  <a:close/>
                  <a:moveTo>
                    <a:pt x="682383" y="510359"/>
                  </a:moveTo>
                  <a:cubicBezTo>
                    <a:pt x="682849" y="509892"/>
                    <a:pt x="683316" y="508959"/>
                    <a:pt x="684249" y="508493"/>
                  </a:cubicBezTo>
                  <a:cubicBezTo>
                    <a:pt x="683783" y="508959"/>
                    <a:pt x="683316" y="509892"/>
                    <a:pt x="682383" y="510359"/>
                  </a:cubicBezTo>
                  <a:cubicBezTo>
                    <a:pt x="682849" y="512225"/>
                    <a:pt x="682383" y="512225"/>
                    <a:pt x="681450" y="511292"/>
                  </a:cubicBezTo>
                  <a:cubicBezTo>
                    <a:pt x="681916" y="511292"/>
                    <a:pt x="682383" y="510825"/>
                    <a:pt x="682383" y="510359"/>
                  </a:cubicBezTo>
                  <a:close/>
                  <a:moveTo>
                    <a:pt x="679584" y="564940"/>
                  </a:moveTo>
                  <a:cubicBezTo>
                    <a:pt x="679584" y="565406"/>
                    <a:pt x="679584" y="565406"/>
                    <a:pt x="679584" y="565873"/>
                  </a:cubicBezTo>
                  <a:cubicBezTo>
                    <a:pt x="680051" y="565873"/>
                    <a:pt x="680051" y="565873"/>
                    <a:pt x="680517" y="566339"/>
                  </a:cubicBezTo>
                  <a:cubicBezTo>
                    <a:pt x="680051" y="567272"/>
                    <a:pt x="680051" y="566806"/>
                    <a:pt x="679584" y="565873"/>
                  </a:cubicBezTo>
                  <a:cubicBezTo>
                    <a:pt x="679584" y="565873"/>
                    <a:pt x="679117" y="565406"/>
                    <a:pt x="679584" y="564940"/>
                  </a:cubicBezTo>
                  <a:lnTo>
                    <a:pt x="678651" y="564473"/>
                  </a:lnTo>
                  <a:lnTo>
                    <a:pt x="679584" y="564940"/>
                  </a:lnTo>
                  <a:close/>
                  <a:moveTo>
                    <a:pt x="676319" y="689964"/>
                  </a:moveTo>
                  <a:cubicBezTo>
                    <a:pt x="675852" y="689031"/>
                    <a:pt x="675385" y="687631"/>
                    <a:pt x="675385" y="686232"/>
                  </a:cubicBezTo>
                  <a:cubicBezTo>
                    <a:pt x="676319" y="681567"/>
                    <a:pt x="678651" y="677834"/>
                    <a:pt x="682849" y="675502"/>
                  </a:cubicBezTo>
                  <a:cubicBezTo>
                    <a:pt x="683316" y="675035"/>
                    <a:pt x="684249" y="675035"/>
                    <a:pt x="684716" y="675035"/>
                  </a:cubicBezTo>
                  <a:cubicBezTo>
                    <a:pt x="685649" y="675502"/>
                    <a:pt x="687048" y="675968"/>
                    <a:pt x="687981" y="676435"/>
                  </a:cubicBezTo>
                  <a:cubicBezTo>
                    <a:pt x="692180" y="679701"/>
                    <a:pt x="695912" y="682966"/>
                    <a:pt x="700110" y="685765"/>
                  </a:cubicBezTo>
                  <a:cubicBezTo>
                    <a:pt x="701043" y="686698"/>
                    <a:pt x="701976" y="687165"/>
                    <a:pt x="702909" y="688098"/>
                  </a:cubicBezTo>
                  <a:cubicBezTo>
                    <a:pt x="711307" y="696495"/>
                    <a:pt x="709907" y="704892"/>
                    <a:pt x="699644" y="710957"/>
                  </a:cubicBezTo>
                  <a:cubicBezTo>
                    <a:pt x="699177" y="711423"/>
                    <a:pt x="698711" y="711890"/>
                    <a:pt x="698244" y="711890"/>
                  </a:cubicBezTo>
                  <a:cubicBezTo>
                    <a:pt x="694979" y="713756"/>
                    <a:pt x="693579" y="713289"/>
                    <a:pt x="691713" y="711423"/>
                  </a:cubicBezTo>
                  <a:cubicBezTo>
                    <a:pt x="685182" y="705358"/>
                    <a:pt x="681450" y="697428"/>
                    <a:pt x="676319" y="689964"/>
                  </a:cubicBezTo>
                  <a:close/>
                  <a:moveTo>
                    <a:pt x="701510" y="1135478"/>
                  </a:moveTo>
                  <a:cubicBezTo>
                    <a:pt x="700577" y="1136877"/>
                    <a:pt x="698711" y="1137810"/>
                    <a:pt x="696845" y="1138277"/>
                  </a:cubicBezTo>
                  <a:cubicBezTo>
                    <a:pt x="695912" y="1138743"/>
                    <a:pt x="694512" y="1138277"/>
                    <a:pt x="693113" y="1138277"/>
                  </a:cubicBezTo>
                  <a:cubicBezTo>
                    <a:pt x="691713" y="1138277"/>
                    <a:pt x="690780" y="1137810"/>
                    <a:pt x="689847" y="1137810"/>
                  </a:cubicBezTo>
                  <a:cubicBezTo>
                    <a:pt x="687515" y="1137810"/>
                    <a:pt x="685649" y="1137810"/>
                    <a:pt x="683783" y="1137810"/>
                  </a:cubicBezTo>
                  <a:cubicBezTo>
                    <a:pt x="681450" y="1137810"/>
                    <a:pt x="679584" y="1136411"/>
                    <a:pt x="680051" y="1135011"/>
                  </a:cubicBezTo>
                  <a:cubicBezTo>
                    <a:pt x="680517" y="1133145"/>
                    <a:pt x="681450" y="1131279"/>
                    <a:pt x="682849" y="1130346"/>
                  </a:cubicBezTo>
                  <a:cubicBezTo>
                    <a:pt x="687981" y="1127081"/>
                    <a:pt x="694046" y="1128014"/>
                    <a:pt x="699644" y="1128480"/>
                  </a:cubicBezTo>
                  <a:cubicBezTo>
                    <a:pt x="703376" y="1128947"/>
                    <a:pt x="704309" y="1131746"/>
                    <a:pt x="701510" y="1135478"/>
                  </a:cubicBezTo>
                  <a:close/>
                  <a:moveTo>
                    <a:pt x="886247" y="1115884"/>
                  </a:moveTo>
                  <a:cubicBezTo>
                    <a:pt x="883914" y="1117284"/>
                    <a:pt x="882048" y="1118684"/>
                    <a:pt x="879715" y="1120083"/>
                  </a:cubicBezTo>
                  <a:cubicBezTo>
                    <a:pt x="875517" y="1122416"/>
                    <a:pt x="871785" y="1123815"/>
                    <a:pt x="867120" y="1121949"/>
                  </a:cubicBezTo>
                  <a:cubicBezTo>
                    <a:pt x="861522" y="1120083"/>
                    <a:pt x="855924" y="1121016"/>
                    <a:pt x="850326" y="1122882"/>
                  </a:cubicBezTo>
                  <a:cubicBezTo>
                    <a:pt x="846594" y="1124282"/>
                    <a:pt x="842861" y="1123815"/>
                    <a:pt x="839129" y="1122416"/>
                  </a:cubicBezTo>
                  <a:cubicBezTo>
                    <a:pt x="831665" y="1120083"/>
                    <a:pt x="824668" y="1117751"/>
                    <a:pt x="817203" y="1115418"/>
                  </a:cubicBezTo>
                  <a:cubicBezTo>
                    <a:pt x="815338" y="1114952"/>
                    <a:pt x="813938" y="1113552"/>
                    <a:pt x="812538" y="1112152"/>
                  </a:cubicBezTo>
                  <a:cubicBezTo>
                    <a:pt x="811606" y="1111219"/>
                    <a:pt x="810672" y="1109820"/>
                    <a:pt x="809739" y="1109820"/>
                  </a:cubicBezTo>
                  <a:cubicBezTo>
                    <a:pt x="802742" y="1109353"/>
                    <a:pt x="796211" y="1106088"/>
                    <a:pt x="789680" y="1104688"/>
                  </a:cubicBezTo>
                  <a:cubicBezTo>
                    <a:pt x="776618" y="1102356"/>
                    <a:pt x="764022" y="1105155"/>
                    <a:pt x="751892" y="1109353"/>
                  </a:cubicBezTo>
                  <a:cubicBezTo>
                    <a:pt x="747227" y="1111219"/>
                    <a:pt x="743029" y="1114485"/>
                    <a:pt x="739763" y="1118684"/>
                  </a:cubicBezTo>
                  <a:cubicBezTo>
                    <a:pt x="737431" y="1121483"/>
                    <a:pt x="734632" y="1122416"/>
                    <a:pt x="731366" y="1121483"/>
                  </a:cubicBezTo>
                  <a:cubicBezTo>
                    <a:pt x="724369" y="1119150"/>
                    <a:pt x="717371" y="1120550"/>
                    <a:pt x="710374" y="1120550"/>
                  </a:cubicBezTo>
                  <a:cubicBezTo>
                    <a:pt x="700577" y="1120083"/>
                    <a:pt x="693113" y="1116351"/>
                    <a:pt x="688914" y="1107021"/>
                  </a:cubicBezTo>
                  <a:cubicBezTo>
                    <a:pt x="687515" y="1104222"/>
                    <a:pt x="686115" y="1101423"/>
                    <a:pt x="684716" y="1098157"/>
                  </a:cubicBezTo>
                  <a:cubicBezTo>
                    <a:pt x="684249" y="1096291"/>
                    <a:pt x="684249" y="1094425"/>
                    <a:pt x="684716" y="1092559"/>
                  </a:cubicBezTo>
                  <a:cubicBezTo>
                    <a:pt x="686115" y="1088361"/>
                    <a:pt x="686115" y="1083696"/>
                    <a:pt x="689847" y="1080430"/>
                  </a:cubicBezTo>
                  <a:cubicBezTo>
                    <a:pt x="693579" y="1077164"/>
                    <a:pt x="694979" y="1073432"/>
                    <a:pt x="694979" y="1068767"/>
                  </a:cubicBezTo>
                  <a:cubicBezTo>
                    <a:pt x="694979" y="1065035"/>
                    <a:pt x="695445" y="1061303"/>
                    <a:pt x="695912" y="1057105"/>
                  </a:cubicBezTo>
                  <a:cubicBezTo>
                    <a:pt x="696378" y="1054306"/>
                    <a:pt x="697778" y="1052440"/>
                    <a:pt x="700577" y="1051507"/>
                  </a:cubicBezTo>
                  <a:cubicBezTo>
                    <a:pt x="705708" y="1049641"/>
                    <a:pt x="707574" y="1046375"/>
                    <a:pt x="708041" y="1041243"/>
                  </a:cubicBezTo>
                  <a:cubicBezTo>
                    <a:pt x="708507" y="1038911"/>
                    <a:pt x="709440" y="1036112"/>
                    <a:pt x="710840" y="1034246"/>
                  </a:cubicBezTo>
                  <a:cubicBezTo>
                    <a:pt x="714572" y="1028648"/>
                    <a:pt x="719237" y="1023050"/>
                    <a:pt x="723436" y="1016985"/>
                  </a:cubicBezTo>
                  <a:cubicBezTo>
                    <a:pt x="725302" y="1014653"/>
                    <a:pt x="729034" y="1013719"/>
                    <a:pt x="732299" y="1015119"/>
                  </a:cubicBezTo>
                  <a:cubicBezTo>
                    <a:pt x="732766" y="1015585"/>
                    <a:pt x="733699" y="1015585"/>
                    <a:pt x="734165" y="1015585"/>
                  </a:cubicBezTo>
                  <a:cubicBezTo>
                    <a:pt x="740696" y="1021184"/>
                    <a:pt x="748160" y="1024449"/>
                    <a:pt x="756558" y="1024449"/>
                  </a:cubicBezTo>
                  <a:cubicBezTo>
                    <a:pt x="758424" y="1024449"/>
                    <a:pt x="759823" y="1027248"/>
                    <a:pt x="758424" y="1028648"/>
                  </a:cubicBezTo>
                  <a:cubicBezTo>
                    <a:pt x="756558" y="1030514"/>
                    <a:pt x="754692" y="1032380"/>
                    <a:pt x="753292" y="1034246"/>
                  </a:cubicBezTo>
                  <a:cubicBezTo>
                    <a:pt x="751892" y="1035645"/>
                    <a:pt x="752359" y="1037978"/>
                    <a:pt x="754225" y="1038911"/>
                  </a:cubicBezTo>
                  <a:cubicBezTo>
                    <a:pt x="755158" y="1039377"/>
                    <a:pt x="756558" y="1039844"/>
                    <a:pt x="757957" y="1040310"/>
                  </a:cubicBezTo>
                  <a:cubicBezTo>
                    <a:pt x="761689" y="1042176"/>
                    <a:pt x="763555" y="1044975"/>
                    <a:pt x="764488" y="1049174"/>
                  </a:cubicBezTo>
                  <a:cubicBezTo>
                    <a:pt x="765421" y="1054306"/>
                    <a:pt x="770086" y="1056172"/>
                    <a:pt x="774285" y="1054772"/>
                  </a:cubicBezTo>
                  <a:cubicBezTo>
                    <a:pt x="776151" y="1053839"/>
                    <a:pt x="778017" y="1053373"/>
                    <a:pt x="779416" y="1052440"/>
                  </a:cubicBezTo>
                  <a:cubicBezTo>
                    <a:pt x="782682" y="1050573"/>
                    <a:pt x="786414" y="1049174"/>
                    <a:pt x="789680" y="1047308"/>
                  </a:cubicBezTo>
                  <a:cubicBezTo>
                    <a:pt x="794345" y="1044509"/>
                    <a:pt x="799010" y="1043576"/>
                    <a:pt x="804141" y="1043109"/>
                  </a:cubicBezTo>
                  <a:cubicBezTo>
                    <a:pt x="805074" y="1043109"/>
                    <a:pt x="806474" y="1042176"/>
                    <a:pt x="807407" y="1041710"/>
                  </a:cubicBezTo>
                  <a:cubicBezTo>
                    <a:pt x="808806" y="1041243"/>
                    <a:pt x="809739" y="1038911"/>
                    <a:pt x="809273" y="1036578"/>
                  </a:cubicBezTo>
                  <a:cubicBezTo>
                    <a:pt x="808806" y="1034712"/>
                    <a:pt x="806940" y="1033313"/>
                    <a:pt x="805074" y="1033313"/>
                  </a:cubicBezTo>
                  <a:cubicBezTo>
                    <a:pt x="804608" y="1033313"/>
                    <a:pt x="803675" y="1033313"/>
                    <a:pt x="803208" y="1033313"/>
                  </a:cubicBezTo>
                  <a:cubicBezTo>
                    <a:pt x="788747" y="1035179"/>
                    <a:pt x="788747" y="1035179"/>
                    <a:pt x="780350" y="1023516"/>
                  </a:cubicBezTo>
                  <a:lnTo>
                    <a:pt x="778950" y="1023983"/>
                  </a:lnTo>
                  <a:lnTo>
                    <a:pt x="779883" y="1023050"/>
                  </a:lnTo>
                  <a:cubicBezTo>
                    <a:pt x="779883" y="1023050"/>
                    <a:pt x="780350" y="1023516"/>
                    <a:pt x="780350" y="1023516"/>
                  </a:cubicBezTo>
                  <a:lnTo>
                    <a:pt x="780350" y="1023516"/>
                  </a:lnTo>
                  <a:cubicBezTo>
                    <a:pt x="785481" y="1017452"/>
                    <a:pt x="791079" y="1013253"/>
                    <a:pt x="799010" y="1011853"/>
                  </a:cubicBezTo>
                  <a:cubicBezTo>
                    <a:pt x="803675" y="1011387"/>
                    <a:pt x="807407" y="1009521"/>
                    <a:pt x="811139" y="1006255"/>
                  </a:cubicBezTo>
                  <a:cubicBezTo>
                    <a:pt x="817670" y="1000657"/>
                    <a:pt x="825601" y="999258"/>
                    <a:pt x="833998" y="1000191"/>
                  </a:cubicBezTo>
                  <a:cubicBezTo>
                    <a:pt x="834931" y="1000191"/>
                    <a:pt x="835864" y="1000191"/>
                    <a:pt x="836797" y="1000191"/>
                  </a:cubicBezTo>
                  <a:cubicBezTo>
                    <a:pt x="836797" y="1000191"/>
                    <a:pt x="837263" y="999724"/>
                    <a:pt x="837263" y="999724"/>
                  </a:cubicBezTo>
                  <a:lnTo>
                    <a:pt x="838196" y="999258"/>
                  </a:lnTo>
                  <a:lnTo>
                    <a:pt x="837730" y="1000657"/>
                  </a:lnTo>
                  <a:cubicBezTo>
                    <a:pt x="837263" y="1000657"/>
                    <a:pt x="837263" y="1000657"/>
                    <a:pt x="836797" y="1000657"/>
                  </a:cubicBezTo>
                  <a:cubicBezTo>
                    <a:pt x="833998" y="1003456"/>
                    <a:pt x="830732" y="1006722"/>
                    <a:pt x="827933" y="1009521"/>
                  </a:cubicBezTo>
                  <a:cubicBezTo>
                    <a:pt x="825601" y="1011853"/>
                    <a:pt x="825601" y="1014186"/>
                    <a:pt x="827000" y="1016519"/>
                  </a:cubicBezTo>
                  <a:cubicBezTo>
                    <a:pt x="827933" y="1018385"/>
                    <a:pt x="828400" y="1020251"/>
                    <a:pt x="827000" y="1022117"/>
                  </a:cubicBezTo>
                  <a:cubicBezTo>
                    <a:pt x="823735" y="1027715"/>
                    <a:pt x="821402" y="1033313"/>
                    <a:pt x="815804" y="1037045"/>
                  </a:cubicBezTo>
                  <a:cubicBezTo>
                    <a:pt x="815338" y="1037511"/>
                    <a:pt x="814871" y="1039844"/>
                    <a:pt x="815338" y="1040310"/>
                  </a:cubicBezTo>
                  <a:cubicBezTo>
                    <a:pt x="819070" y="1045442"/>
                    <a:pt x="823268" y="1050107"/>
                    <a:pt x="829799" y="1051973"/>
                  </a:cubicBezTo>
                  <a:cubicBezTo>
                    <a:pt x="837730" y="1054306"/>
                    <a:pt x="845194" y="1058504"/>
                    <a:pt x="850792" y="1064569"/>
                  </a:cubicBezTo>
                  <a:cubicBezTo>
                    <a:pt x="858256" y="1072033"/>
                    <a:pt x="867120" y="1077164"/>
                    <a:pt x="876450" y="1081363"/>
                  </a:cubicBezTo>
                  <a:cubicBezTo>
                    <a:pt x="885780" y="1086028"/>
                    <a:pt x="890445" y="1094425"/>
                    <a:pt x="890912" y="1104688"/>
                  </a:cubicBezTo>
                  <a:cubicBezTo>
                    <a:pt x="890912" y="1109820"/>
                    <a:pt x="889512" y="1113086"/>
                    <a:pt x="886247" y="1115884"/>
                  </a:cubicBezTo>
                  <a:close/>
                  <a:moveTo>
                    <a:pt x="963687" y="816854"/>
                  </a:moveTo>
                  <a:lnTo>
                    <a:pt x="964153" y="815454"/>
                  </a:lnTo>
                  <a:lnTo>
                    <a:pt x="964620" y="815921"/>
                  </a:lnTo>
                  <a:lnTo>
                    <a:pt x="963687" y="816854"/>
                  </a:lnTo>
                  <a:close/>
                  <a:moveTo>
                    <a:pt x="1091976" y="1198923"/>
                  </a:moveTo>
                  <a:cubicBezTo>
                    <a:pt x="1083579" y="1199856"/>
                    <a:pt x="1075648" y="1200789"/>
                    <a:pt x="1067251" y="1201722"/>
                  </a:cubicBezTo>
                  <a:cubicBezTo>
                    <a:pt x="1065385" y="1201722"/>
                    <a:pt x="1063519" y="1202188"/>
                    <a:pt x="1061653" y="1202188"/>
                  </a:cubicBezTo>
                  <a:cubicBezTo>
                    <a:pt x="1052789" y="1201255"/>
                    <a:pt x="1043459" y="1200789"/>
                    <a:pt x="1036928" y="1193325"/>
                  </a:cubicBezTo>
                  <a:cubicBezTo>
                    <a:pt x="1034596" y="1190992"/>
                    <a:pt x="1031797" y="1189593"/>
                    <a:pt x="1028531" y="1189126"/>
                  </a:cubicBezTo>
                  <a:cubicBezTo>
                    <a:pt x="1026199" y="1188660"/>
                    <a:pt x="1023400" y="1188193"/>
                    <a:pt x="1021067" y="1187260"/>
                  </a:cubicBezTo>
                  <a:cubicBezTo>
                    <a:pt x="1019201" y="1186794"/>
                    <a:pt x="1017335" y="1185394"/>
                    <a:pt x="1016402" y="1183994"/>
                  </a:cubicBezTo>
                  <a:cubicBezTo>
                    <a:pt x="1012670" y="1175597"/>
                    <a:pt x="1009404" y="1167667"/>
                    <a:pt x="1013136" y="1158337"/>
                  </a:cubicBezTo>
                  <a:cubicBezTo>
                    <a:pt x="1015002" y="1154138"/>
                    <a:pt x="1016402" y="1149940"/>
                    <a:pt x="1016869" y="1145741"/>
                  </a:cubicBezTo>
                  <a:cubicBezTo>
                    <a:pt x="1017335" y="1139210"/>
                    <a:pt x="1021067" y="1135478"/>
                    <a:pt x="1026199" y="1132212"/>
                  </a:cubicBezTo>
                  <a:cubicBezTo>
                    <a:pt x="1027132" y="1131279"/>
                    <a:pt x="1027132" y="1129880"/>
                    <a:pt x="1026199" y="1128947"/>
                  </a:cubicBezTo>
                  <a:cubicBezTo>
                    <a:pt x="1025266" y="1128014"/>
                    <a:pt x="1024333" y="1127081"/>
                    <a:pt x="1022933" y="1126614"/>
                  </a:cubicBezTo>
                  <a:cubicBezTo>
                    <a:pt x="1016402" y="1124282"/>
                    <a:pt x="1011737" y="1120083"/>
                    <a:pt x="1008938" y="1114018"/>
                  </a:cubicBezTo>
                  <a:cubicBezTo>
                    <a:pt x="1006139" y="1107021"/>
                    <a:pt x="1001474" y="1102356"/>
                    <a:pt x="995409" y="1098157"/>
                  </a:cubicBezTo>
                  <a:cubicBezTo>
                    <a:pt x="987012" y="1092559"/>
                    <a:pt x="981881" y="1084162"/>
                    <a:pt x="980014" y="1074832"/>
                  </a:cubicBezTo>
                  <a:cubicBezTo>
                    <a:pt x="978148" y="1066435"/>
                    <a:pt x="974416" y="1059437"/>
                    <a:pt x="967885" y="1053839"/>
                  </a:cubicBezTo>
                  <a:cubicBezTo>
                    <a:pt x="964620" y="1051040"/>
                    <a:pt x="964153" y="1047308"/>
                    <a:pt x="965086" y="1043576"/>
                  </a:cubicBezTo>
                  <a:cubicBezTo>
                    <a:pt x="966019" y="1039844"/>
                    <a:pt x="967419" y="1036112"/>
                    <a:pt x="968818" y="1032846"/>
                  </a:cubicBezTo>
                  <a:cubicBezTo>
                    <a:pt x="970218" y="1029581"/>
                    <a:pt x="972084" y="1027248"/>
                    <a:pt x="975349" y="1026315"/>
                  </a:cubicBezTo>
                  <a:cubicBezTo>
                    <a:pt x="982347" y="1023983"/>
                    <a:pt x="987945" y="1020251"/>
                    <a:pt x="992144" y="1014186"/>
                  </a:cubicBezTo>
                  <a:cubicBezTo>
                    <a:pt x="993077" y="1012787"/>
                    <a:pt x="994476" y="1011387"/>
                    <a:pt x="996342" y="1010454"/>
                  </a:cubicBezTo>
                  <a:cubicBezTo>
                    <a:pt x="1003340" y="1006255"/>
                    <a:pt x="1010804" y="1002057"/>
                    <a:pt x="1017801" y="997858"/>
                  </a:cubicBezTo>
                  <a:cubicBezTo>
                    <a:pt x="1019201" y="996925"/>
                    <a:pt x="1022000" y="996459"/>
                    <a:pt x="1023400" y="996925"/>
                  </a:cubicBezTo>
                  <a:cubicBezTo>
                    <a:pt x="1029464" y="999724"/>
                    <a:pt x="1035529" y="1000191"/>
                    <a:pt x="1042060" y="998791"/>
                  </a:cubicBezTo>
                  <a:cubicBezTo>
                    <a:pt x="1045325" y="998325"/>
                    <a:pt x="1048124" y="1000657"/>
                    <a:pt x="1049524" y="1003923"/>
                  </a:cubicBezTo>
                  <a:cubicBezTo>
                    <a:pt x="1050924" y="1006722"/>
                    <a:pt x="1051857" y="1009987"/>
                    <a:pt x="1051390" y="1013253"/>
                  </a:cubicBezTo>
                  <a:cubicBezTo>
                    <a:pt x="1050924" y="1016985"/>
                    <a:pt x="1049991" y="1020717"/>
                    <a:pt x="1049524" y="1024449"/>
                  </a:cubicBezTo>
                  <a:cubicBezTo>
                    <a:pt x="1049524" y="1026782"/>
                    <a:pt x="1048124" y="1027715"/>
                    <a:pt x="1046258" y="1028181"/>
                  </a:cubicBezTo>
                  <a:cubicBezTo>
                    <a:pt x="1042993" y="1028648"/>
                    <a:pt x="1039727" y="1028648"/>
                    <a:pt x="1036462" y="1028648"/>
                  </a:cubicBezTo>
                  <a:cubicBezTo>
                    <a:pt x="1028065" y="1029581"/>
                    <a:pt x="1026199" y="1032380"/>
                    <a:pt x="1027132" y="1041710"/>
                  </a:cubicBezTo>
                  <a:cubicBezTo>
                    <a:pt x="1027598" y="1046375"/>
                    <a:pt x="1027598" y="1046375"/>
                    <a:pt x="1023866" y="1047308"/>
                  </a:cubicBezTo>
                  <a:cubicBezTo>
                    <a:pt x="1023400" y="1047308"/>
                    <a:pt x="1022466" y="1047308"/>
                    <a:pt x="1022000" y="1047775"/>
                  </a:cubicBezTo>
                  <a:cubicBezTo>
                    <a:pt x="1016402" y="1049641"/>
                    <a:pt x="1015469" y="1050573"/>
                    <a:pt x="1018734" y="1053373"/>
                  </a:cubicBezTo>
                  <a:cubicBezTo>
                    <a:pt x="1022933" y="1057105"/>
                    <a:pt x="1027132" y="1061770"/>
                    <a:pt x="1029464" y="1066901"/>
                  </a:cubicBezTo>
                  <a:cubicBezTo>
                    <a:pt x="1034129" y="1076231"/>
                    <a:pt x="1041593" y="1081363"/>
                    <a:pt x="1050924" y="1084162"/>
                  </a:cubicBezTo>
                  <a:cubicBezTo>
                    <a:pt x="1053723" y="1085095"/>
                    <a:pt x="1055122" y="1086961"/>
                    <a:pt x="1055122" y="1089760"/>
                  </a:cubicBezTo>
                  <a:cubicBezTo>
                    <a:pt x="1055122" y="1091160"/>
                    <a:pt x="1055122" y="1092093"/>
                    <a:pt x="1054656" y="1093492"/>
                  </a:cubicBezTo>
                  <a:cubicBezTo>
                    <a:pt x="1054189" y="1099557"/>
                    <a:pt x="1055122" y="1105155"/>
                    <a:pt x="1058854" y="1109820"/>
                  </a:cubicBezTo>
                  <a:cubicBezTo>
                    <a:pt x="1063053" y="1115418"/>
                    <a:pt x="1064452" y="1121016"/>
                    <a:pt x="1063519" y="1128014"/>
                  </a:cubicBezTo>
                  <a:cubicBezTo>
                    <a:pt x="1063053" y="1130346"/>
                    <a:pt x="1063519" y="1133145"/>
                    <a:pt x="1064452" y="1135478"/>
                  </a:cubicBezTo>
                  <a:cubicBezTo>
                    <a:pt x="1065385" y="1139210"/>
                    <a:pt x="1067718" y="1142475"/>
                    <a:pt x="1072383" y="1142942"/>
                  </a:cubicBezTo>
                  <a:cubicBezTo>
                    <a:pt x="1074249" y="1142942"/>
                    <a:pt x="1076115" y="1142942"/>
                    <a:pt x="1077515" y="1144808"/>
                  </a:cubicBezTo>
                  <a:cubicBezTo>
                    <a:pt x="1078914" y="1146674"/>
                    <a:pt x="1077981" y="1148540"/>
                    <a:pt x="1077048" y="1149940"/>
                  </a:cubicBezTo>
                  <a:cubicBezTo>
                    <a:pt x="1077048" y="1150406"/>
                    <a:pt x="1076581" y="1151339"/>
                    <a:pt x="1076581" y="1151806"/>
                  </a:cubicBezTo>
                  <a:cubicBezTo>
                    <a:pt x="1077515" y="1153205"/>
                    <a:pt x="1078914" y="1155071"/>
                    <a:pt x="1080313" y="1156004"/>
                  </a:cubicBezTo>
                  <a:cubicBezTo>
                    <a:pt x="1084979" y="1159270"/>
                    <a:pt x="1087311" y="1163468"/>
                    <a:pt x="1086845" y="1169066"/>
                  </a:cubicBezTo>
                  <a:cubicBezTo>
                    <a:pt x="1086378" y="1178863"/>
                    <a:pt x="1090577" y="1187727"/>
                    <a:pt x="1093376" y="1197057"/>
                  </a:cubicBezTo>
                  <a:cubicBezTo>
                    <a:pt x="1094309" y="1197057"/>
                    <a:pt x="1093376" y="1198456"/>
                    <a:pt x="1091976" y="1198923"/>
                  </a:cubicBezTo>
                  <a:close/>
                  <a:moveTo>
                    <a:pt x="1134428" y="382536"/>
                  </a:moveTo>
                  <a:lnTo>
                    <a:pt x="1133495" y="382069"/>
                  </a:lnTo>
                  <a:lnTo>
                    <a:pt x="1134895" y="381603"/>
                  </a:lnTo>
                  <a:lnTo>
                    <a:pt x="1134428" y="382536"/>
                  </a:lnTo>
                  <a:close/>
                  <a:moveTo>
                    <a:pt x="1167084" y="1040777"/>
                  </a:moveTo>
                  <a:cubicBezTo>
                    <a:pt x="1165684" y="1044042"/>
                    <a:pt x="1159620" y="1047308"/>
                    <a:pt x="1155888" y="1046375"/>
                  </a:cubicBezTo>
                  <a:cubicBezTo>
                    <a:pt x="1151689" y="1045442"/>
                    <a:pt x="1147491" y="1044042"/>
                    <a:pt x="1143292" y="1042176"/>
                  </a:cubicBezTo>
                  <a:cubicBezTo>
                    <a:pt x="1140493" y="1041243"/>
                    <a:pt x="1140026" y="1038444"/>
                    <a:pt x="1139560" y="1036112"/>
                  </a:cubicBezTo>
                  <a:cubicBezTo>
                    <a:pt x="1138160" y="1023983"/>
                    <a:pt x="1151223" y="1012320"/>
                    <a:pt x="1161952" y="1013719"/>
                  </a:cubicBezTo>
                  <a:cubicBezTo>
                    <a:pt x="1164751" y="1014186"/>
                    <a:pt x="1166617" y="1015119"/>
                    <a:pt x="1168017" y="1017452"/>
                  </a:cubicBezTo>
                  <a:cubicBezTo>
                    <a:pt x="1169416" y="1020251"/>
                    <a:pt x="1170349" y="1023050"/>
                    <a:pt x="1171749" y="1026315"/>
                  </a:cubicBezTo>
                  <a:cubicBezTo>
                    <a:pt x="1170349" y="1031447"/>
                    <a:pt x="1168950" y="1036112"/>
                    <a:pt x="1167084" y="1040777"/>
                  </a:cubicBezTo>
                  <a:close/>
                  <a:moveTo>
                    <a:pt x="1248256" y="431985"/>
                  </a:moveTo>
                  <a:cubicBezTo>
                    <a:pt x="1247790" y="432452"/>
                    <a:pt x="1247323" y="432452"/>
                    <a:pt x="1246856" y="432452"/>
                  </a:cubicBezTo>
                  <a:cubicBezTo>
                    <a:pt x="1242658" y="425454"/>
                    <a:pt x="1237060" y="419856"/>
                    <a:pt x="1231928" y="412859"/>
                  </a:cubicBezTo>
                  <a:cubicBezTo>
                    <a:pt x="1231462" y="412392"/>
                    <a:pt x="1231462" y="411459"/>
                    <a:pt x="1231928" y="410993"/>
                  </a:cubicBezTo>
                  <a:cubicBezTo>
                    <a:pt x="1232861" y="410526"/>
                    <a:pt x="1234261" y="409127"/>
                    <a:pt x="1234727" y="409593"/>
                  </a:cubicBezTo>
                  <a:cubicBezTo>
                    <a:pt x="1237060" y="410060"/>
                    <a:pt x="1239859" y="410993"/>
                    <a:pt x="1241258" y="412392"/>
                  </a:cubicBezTo>
                  <a:cubicBezTo>
                    <a:pt x="1244057" y="414725"/>
                    <a:pt x="1246390" y="417990"/>
                    <a:pt x="1248722" y="420789"/>
                  </a:cubicBezTo>
                  <a:cubicBezTo>
                    <a:pt x="1251522" y="423588"/>
                    <a:pt x="1250588" y="428720"/>
                    <a:pt x="1248256" y="431985"/>
                  </a:cubicBezTo>
                  <a:close/>
                  <a:moveTo>
                    <a:pt x="1253854" y="447847"/>
                  </a:moveTo>
                  <a:cubicBezTo>
                    <a:pt x="1253387" y="447380"/>
                    <a:pt x="1252455" y="447380"/>
                    <a:pt x="1252455" y="446914"/>
                  </a:cubicBezTo>
                  <a:cubicBezTo>
                    <a:pt x="1252455" y="445514"/>
                    <a:pt x="1252921" y="445514"/>
                    <a:pt x="1254320" y="446447"/>
                  </a:cubicBezTo>
                  <a:cubicBezTo>
                    <a:pt x="1254320" y="446914"/>
                    <a:pt x="1253854" y="447380"/>
                    <a:pt x="1253854" y="447847"/>
                  </a:cubicBezTo>
                  <a:close/>
                  <a:moveTo>
                    <a:pt x="1282311" y="1110753"/>
                  </a:moveTo>
                  <a:lnTo>
                    <a:pt x="1281845" y="1109353"/>
                  </a:lnTo>
                  <a:lnTo>
                    <a:pt x="1283244" y="1109353"/>
                  </a:lnTo>
                  <a:lnTo>
                    <a:pt x="1282311" y="1110753"/>
                  </a:lnTo>
                  <a:close/>
                  <a:moveTo>
                    <a:pt x="1292108" y="353146"/>
                  </a:moveTo>
                  <a:cubicBezTo>
                    <a:pt x="1290708" y="355012"/>
                    <a:pt x="1288842" y="355945"/>
                    <a:pt x="1288375" y="354079"/>
                  </a:cubicBezTo>
                  <a:cubicBezTo>
                    <a:pt x="1288375" y="353612"/>
                    <a:pt x="1287909" y="353146"/>
                    <a:pt x="1288375" y="352679"/>
                  </a:cubicBezTo>
                  <a:cubicBezTo>
                    <a:pt x="1289309" y="350347"/>
                    <a:pt x="1290708" y="349414"/>
                    <a:pt x="1292108" y="350347"/>
                  </a:cubicBezTo>
                  <a:cubicBezTo>
                    <a:pt x="1292574" y="350347"/>
                    <a:pt x="1292574" y="351280"/>
                    <a:pt x="1293041" y="351746"/>
                  </a:cubicBezTo>
                  <a:cubicBezTo>
                    <a:pt x="1292574" y="352213"/>
                    <a:pt x="1292108" y="352679"/>
                    <a:pt x="1292108" y="353146"/>
                  </a:cubicBezTo>
                  <a:close/>
                  <a:moveTo>
                    <a:pt x="1373280" y="86304"/>
                  </a:moveTo>
                  <a:cubicBezTo>
                    <a:pt x="1374679" y="87703"/>
                    <a:pt x="1376079" y="88636"/>
                    <a:pt x="1377478" y="90036"/>
                  </a:cubicBezTo>
                  <a:lnTo>
                    <a:pt x="1377945" y="90969"/>
                  </a:lnTo>
                  <a:lnTo>
                    <a:pt x="1377478" y="90502"/>
                  </a:lnTo>
                  <a:cubicBezTo>
                    <a:pt x="1376079" y="89103"/>
                    <a:pt x="1374679" y="88170"/>
                    <a:pt x="1373280" y="86770"/>
                  </a:cubicBezTo>
                  <a:cubicBezTo>
                    <a:pt x="1372813" y="86304"/>
                    <a:pt x="1372813" y="85837"/>
                    <a:pt x="1372347" y="85837"/>
                  </a:cubicBezTo>
                  <a:cubicBezTo>
                    <a:pt x="1372347" y="85837"/>
                    <a:pt x="1372813" y="86304"/>
                    <a:pt x="1373280" y="86304"/>
                  </a:cubicBezTo>
                  <a:close/>
                  <a:moveTo>
                    <a:pt x="1371880" y="797260"/>
                  </a:moveTo>
                  <a:cubicBezTo>
                    <a:pt x="1371880" y="797260"/>
                    <a:pt x="1372347" y="798193"/>
                    <a:pt x="1372813" y="798660"/>
                  </a:cubicBezTo>
                  <a:cubicBezTo>
                    <a:pt x="1372347" y="799126"/>
                    <a:pt x="1371880" y="799593"/>
                    <a:pt x="1371414" y="799593"/>
                  </a:cubicBezTo>
                  <a:cubicBezTo>
                    <a:pt x="1370014" y="799593"/>
                    <a:pt x="1369081" y="799593"/>
                    <a:pt x="1367682" y="799593"/>
                  </a:cubicBezTo>
                  <a:cubicBezTo>
                    <a:pt x="1367215" y="799593"/>
                    <a:pt x="1367215" y="799126"/>
                    <a:pt x="1366749" y="798660"/>
                  </a:cubicBezTo>
                  <a:cubicBezTo>
                    <a:pt x="1368615" y="797727"/>
                    <a:pt x="1370014" y="797260"/>
                    <a:pt x="1371880" y="797260"/>
                  </a:cubicBezTo>
                  <a:close/>
                  <a:moveTo>
                    <a:pt x="1376545" y="993660"/>
                  </a:moveTo>
                  <a:cubicBezTo>
                    <a:pt x="1372347" y="997858"/>
                    <a:pt x="1370481" y="1002990"/>
                    <a:pt x="1368615" y="1008588"/>
                  </a:cubicBezTo>
                  <a:cubicBezTo>
                    <a:pt x="1368148" y="1009521"/>
                    <a:pt x="1366749" y="1009987"/>
                    <a:pt x="1365816" y="1010454"/>
                  </a:cubicBezTo>
                  <a:cubicBezTo>
                    <a:pt x="1364416" y="1010920"/>
                    <a:pt x="1362084" y="1008588"/>
                    <a:pt x="1362084" y="1006722"/>
                  </a:cubicBezTo>
                  <a:cubicBezTo>
                    <a:pt x="1362084" y="1006255"/>
                    <a:pt x="1362084" y="1005322"/>
                    <a:pt x="1362084" y="1005322"/>
                  </a:cubicBezTo>
                  <a:cubicBezTo>
                    <a:pt x="1361617" y="999724"/>
                    <a:pt x="1363017" y="995059"/>
                    <a:pt x="1366749" y="991327"/>
                  </a:cubicBezTo>
                  <a:cubicBezTo>
                    <a:pt x="1369081" y="988995"/>
                    <a:pt x="1370947" y="986662"/>
                    <a:pt x="1373746" y="984796"/>
                  </a:cubicBezTo>
                  <a:cubicBezTo>
                    <a:pt x="1375146" y="983863"/>
                    <a:pt x="1377478" y="983396"/>
                    <a:pt x="1378878" y="983396"/>
                  </a:cubicBezTo>
                  <a:cubicBezTo>
                    <a:pt x="1379811" y="983396"/>
                    <a:pt x="1381210" y="985263"/>
                    <a:pt x="1381210" y="985263"/>
                  </a:cubicBezTo>
                  <a:cubicBezTo>
                    <a:pt x="1379811" y="988062"/>
                    <a:pt x="1378411" y="991327"/>
                    <a:pt x="1376545" y="993660"/>
                  </a:cubicBezTo>
                  <a:close/>
                  <a:moveTo>
                    <a:pt x="1400337" y="23792"/>
                  </a:moveTo>
                  <a:lnTo>
                    <a:pt x="1400337" y="22859"/>
                  </a:lnTo>
                  <a:lnTo>
                    <a:pt x="1401737" y="23325"/>
                  </a:lnTo>
                  <a:lnTo>
                    <a:pt x="1400337" y="23792"/>
                  </a:lnTo>
                  <a:close/>
                  <a:moveTo>
                    <a:pt x="1442789" y="133421"/>
                  </a:moveTo>
                  <a:cubicBezTo>
                    <a:pt x="1442789" y="133421"/>
                    <a:pt x="1442323" y="133421"/>
                    <a:pt x="1442323" y="133421"/>
                  </a:cubicBezTo>
                  <a:cubicBezTo>
                    <a:pt x="1441390" y="137620"/>
                    <a:pt x="1440923" y="141352"/>
                    <a:pt x="1439990" y="145550"/>
                  </a:cubicBezTo>
                  <a:cubicBezTo>
                    <a:pt x="1439524" y="147883"/>
                    <a:pt x="1437658" y="148349"/>
                    <a:pt x="1436258" y="148349"/>
                  </a:cubicBezTo>
                  <a:cubicBezTo>
                    <a:pt x="1431593" y="148816"/>
                    <a:pt x="1431593" y="152548"/>
                    <a:pt x="1430660" y="155813"/>
                  </a:cubicBezTo>
                  <a:cubicBezTo>
                    <a:pt x="1430660" y="155813"/>
                    <a:pt x="1431127" y="155813"/>
                    <a:pt x="1431127" y="156280"/>
                  </a:cubicBezTo>
                  <a:cubicBezTo>
                    <a:pt x="1432526" y="157679"/>
                    <a:pt x="1433459" y="159079"/>
                    <a:pt x="1434859" y="160012"/>
                  </a:cubicBezTo>
                  <a:cubicBezTo>
                    <a:pt x="1436258" y="160945"/>
                    <a:pt x="1437658" y="162344"/>
                    <a:pt x="1439057" y="163277"/>
                  </a:cubicBezTo>
                  <a:lnTo>
                    <a:pt x="1439524" y="164210"/>
                  </a:lnTo>
                  <a:lnTo>
                    <a:pt x="1439057" y="163744"/>
                  </a:lnTo>
                  <a:cubicBezTo>
                    <a:pt x="1437658" y="162811"/>
                    <a:pt x="1436258" y="161411"/>
                    <a:pt x="1434859" y="160478"/>
                  </a:cubicBezTo>
                  <a:cubicBezTo>
                    <a:pt x="1433459" y="159079"/>
                    <a:pt x="1432060" y="157679"/>
                    <a:pt x="1431127" y="156746"/>
                  </a:cubicBezTo>
                  <a:cubicBezTo>
                    <a:pt x="1431127" y="156280"/>
                    <a:pt x="1431127" y="156280"/>
                    <a:pt x="1431127" y="155813"/>
                  </a:cubicBezTo>
                  <a:cubicBezTo>
                    <a:pt x="1427861" y="153014"/>
                    <a:pt x="1423196" y="153014"/>
                    <a:pt x="1420864" y="148816"/>
                  </a:cubicBezTo>
                  <a:cubicBezTo>
                    <a:pt x="1418997" y="145550"/>
                    <a:pt x="1418531" y="141818"/>
                    <a:pt x="1417598" y="138553"/>
                  </a:cubicBezTo>
                  <a:cubicBezTo>
                    <a:pt x="1417132" y="137153"/>
                    <a:pt x="1417132" y="135287"/>
                    <a:pt x="1416665" y="133421"/>
                  </a:cubicBezTo>
                  <a:cubicBezTo>
                    <a:pt x="1416665" y="133421"/>
                    <a:pt x="1416198" y="133421"/>
                    <a:pt x="1416198" y="132954"/>
                  </a:cubicBezTo>
                  <a:lnTo>
                    <a:pt x="1415265" y="132488"/>
                  </a:lnTo>
                  <a:lnTo>
                    <a:pt x="1416665" y="132954"/>
                  </a:lnTo>
                  <a:cubicBezTo>
                    <a:pt x="1416665" y="132954"/>
                    <a:pt x="1416665" y="133421"/>
                    <a:pt x="1416665" y="133421"/>
                  </a:cubicBezTo>
                  <a:cubicBezTo>
                    <a:pt x="1418531" y="134821"/>
                    <a:pt x="1420397" y="136220"/>
                    <a:pt x="1422263" y="137153"/>
                  </a:cubicBezTo>
                  <a:cubicBezTo>
                    <a:pt x="1426462" y="139019"/>
                    <a:pt x="1430660" y="139486"/>
                    <a:pt x="1434392" y="136687"/>
                  </a:cubicBezTo>
                  <a:cubicBezTo>
                    <a:pt x="1436725" y="134821"/>
                    <a:pt x="1439057" y="133421"/>
                    <a:pt x="1442323" y="133888"/>
                  </a:cubicBezTo>
                  <a:cubicBezTo>
                    <a:pt x="1442323" y="133421"/>
                    <a:pt x="1442323" y="133421"/>
                    <a:pt x="1442789" y="133421"/>
                  </a:cubicBezTo>
                  <a:cubicBezTo>
                    <a:pt x="1442789" y="132954"/>
                    <a:pt x="1443256" y="132488"/>
                    <a:pt x="1443256" y="132488"/>
                  </a:cubicBezTo>
                  <a:cubicBezTo>
                    <a:pt x="1443256" y="132954"/>
                    <a:pt x="1442789" y="132954"/>
                    <a:pt x="1442789" y="133421"/>
                  </a:cubicBezTo>
                  <a:close/>
                  <a:moveTo>
                    <a:pt x="1465648" y="118959"/>
                  </a:moveTo>
                  <a:cubicBezTo>
                    <a:pt x="1460517" y="121758"/>
                    <a:pt x="1455852" y="124557"/>
                    <a:pt x="1451653" y="128289"/>
                  </a:cubicBezTo>
                  <a:cubicBezTo>
                    <a:pt x="1450720" y="129222"/>
                    <a:pt x="1448854" y="128756"/>
                    <a:pt x="1446988" y="129222"/>
                  </a:cubicBezTo>
                  <a:cubicBezTo>
                    <a:pt x="1446988" y="129222"/>
                    <a:pt x="1446988" y="129689"/>
                    <a:pt x="1446521" y="129689"/>
                  </a:cubicBezTo>
                  <a:cubicBezTo>
                    <a:pt x="1446055" y="129689"/>
                    <a:pt x="1446055" y="130155"/>
                    <a:pt x="1445588" y="130155"/>
                  </a:cubicBezTo>
                  <a:cubicBezTo>
                    <a:pt x="1445588" y="129689"/>
                    <a:pt x="1446055" y="129689"/>
                    <a:pt x="1446055" y="129222"/>
                  </a:cubicBezTo>
                  <a:cubicBezTo>
                    <a:pt x="1446521" y="129222"/>
                    <a:pt x="1446521" y="129222"/>
                    <a:pt x="1446988" y="129222"/>
                  </a:cubicBezTo>
                  <a:cubicBezTo>
                    <a:pt x="1448388" y="127356"/>
                    <a:pt x="1449320" y="125490"/>
                    <a:pt x="1450720" y="123624"/>
                  </a:cubicBezTo>
                  <a:cubicBezTo>
                    <a:pt x="1453053" y="120359"/>
                    <a:pt x="1455852" y="117560"/>
                    <a:pt x="1458650" y="114294"/>
                  </a:cubicBezTo>
                  <a:cubicBezTo>
                    <a:pt x="1458650" y="114294"/>
                    <a:pt x="1458650" y="114294"/>
                    <a:pt x="1458650" y="114294"/>
                  </a:cubicBezTo>
                  <a:cubicBezTo>
                    <a:pt x="1458650" y="114294"/>
                    <a:pt x="1458184" y="113828"/>
                    <a:pt x="1458184" y="113828"/>
                  </a:cubicBezTo>
                  <a:cubicBezTo>
                    <a:pt x="1453985" y="113828"/>
                    <a:pt x="1450253" y="112895"/>
                    <a:pt x="1448854" y="108230"/>
                  </a:cubicBezTo>
                  <a:cubicBezTo>
                    <a:pt x="1448854" y="107297"/>
                    <a:pt x="1449787" y="106364"/>
                    <a:pt x="1450253" y="105431"/>
                  </a:cubicBezTo>
                  <a:cubicBezTo>
                    <a:pt x="1450253" y="105431"/>
                    <a:pt x="1451653" y="105431"/>
                    <a:pt x="1452120" y="105897"/>
                  </a:cubicBezTo>
                  <a:cubicBezTo>
                    <a:pt x="1453053" y="106830"/>
                    <a:pt x="1453985" y="107297"/>
                    <a:pt x="1454918" y="108230"/>
                  </a:cubicBezTo>
                  <a:cubicBezTo>
                    <a:pt x="1456318" y="110096"/>
                    <a:pt x="1457251" y="111962"/>
                    <a:pt x="1458184" y="113828"/>
                  </a:cubicBezTo>
                  <a:cubicBezTo>
                    <a:pt x="1458650" y="113828"/>
                    <a:pt x="1458650" y="113828"/>
                    <a:pt x="1459117" y="113828"/>
                  </a:cubicBezTo>
                  <a:cubicBezTo>
                    <a:pt x="1459117" y="113828"/>
                    <a:pt x="1458650" y="114294"/>
                    <a:pt x="1458650" y="114294"/>
                  </a:cubicBezTo>
                  <a:cubicBezTo>
                    <a:pt x="1460517" y="114761"/>
                    <a:pt x="1462383" y="114761"/>
                    <a:pt x="1464249" y="115694"/>
                  </a:cubicBezTo>
                  <a:cubicBezTo>
                    <a:pt x="1465182" y="116160"/>
                    <a:pt x="1466115" y="117093"/>
                    <a:pt x="1466581" y="118026"/>
                  </a:cubicBezTo>
                  <a:cubicBezTo>
                    <a:pt x="1466581" y="117560"/>
                    <a:pt x="1466115" y="118493"/>
                    <a:pt x="1465648" y="118959"/>
                  </a:cubicBezTo>
                  <a:close/>
                  <a:moveTo>
                    <a:pt x="1492706" y="116160"/>
                  </a:moveTo>
                  <a:lnTo>
                    <a:pt x="1491306" y="115694"/>
                  </a:lnTo>
                  <a:lnTo>
                    <a:pt x="1492706" y="115227"/>
                  </a:lnTo>
                  <a:lnTo>
                    <a:pt x="1492706" y="116160"/>
                  </a:lnTo>
                  <a:close/>
                  <a:moveTo>
                    <a:pt x="1520229" y="951208"/>
                  </a:moveTo>
                  <a:cubicBezTo>
                    <a:pt x="1518830" y="953074"/>
                    <a:pt x="1516964" y="954007"/>
                    <a:pt x="1515098" y="953074"/>
                  </a:cubicBezTo>
                  <a:cubicBezTo>
                    <a:pt x="1509033" y="950741"/>
                    <a:pt x="1503435" y="947942"/>
                    <a:pt x="1497837" y="945609"/>
                  </a:cubicBezTo>
                  <a:cubicBezTo>
                    <a:pt x="1495505" y="944676"/>
                    <a:pt x="1495038" y="942810"/>
                    <a:pt x="1495505" y="939078"/>
                  </a:cubicBezTo>
                  <a:cubicBezTo>
                    <a:pt x="1495971" y="937212"/>
                    <a:pt x="1495505" y="934880"/>
                    <a:pt x="1496904" y="933947"/>
                  </a:cubicBezTo>
                  <a:cubicBezTo>
                    <a:pt x="1498770" y="932547"/>
                    <a:pt x="1499703" y="935346"/>
                    <a:pt x="1500636" y="936279"/>
                  </a:cubicBezTo>
                  <a:cubicBezTo>
                    <a:pt x="1503435" y="940011"/>
                    <a:pt x="1506701" y="942344"/>
                    <a:pt x="1511366" y="943743"/>
                  </a:cubicBezTo>
                  <a:cubicBezTo>
                    <a:pt x="1514165" y="944676"/>
                    <a:pt x="1516964" y="946076"/>
                    <a:pt x="1519763" y="947475"/>
                  </a:cubicBezTo>
                  <a:cubicBezTo>
                    <a:pt x="1520229" y="947475"/>
                    <a:pt x="1520229" y="948408"/>
                    <a:pt x="1520696" y="948875"/>
                  </a:cubicBezTo>
                  <a:cubicBezTo>
                    <a:pt x="1520696" y="950275"/>
                    <a:pt x="1520696" y="950741"/>
                    <a:pt x="1520229" y="951208"/>
                  </a:cubicBezTo>
                  <a:close/>
                  <a:moveTo>
                    <a:pt x="1520229" y="191268"/>
                  </a:moveTo>
                  <a:cubicBezTo>
                    <a:pt x="1520229" y="191268"/>
                    <a:pt x="1519763" y="190801"/>
                    <a:pt x="1519763" y="190801"/>
                  </a:cubicBezTo>
                  <a:lnTo>
                    <a:pt x="1519296" y="189868"/>
                  </a:lnTo>
                  <a:lnTo>
                    <a:pt x="1520229" y="190335"/>
                  </a:lnTo>
                  <a:cubicBezTo>
                    <a:pt x="1520229" y="190801"/>
                    <a:pt x="1520229" y="191268"/>
                    <a:pt x="1520229" y="191268"/>
                  </a:cubicBezTo>
                  <a:cubicBezTo>
                    <a:pt x="1520696" y="191268"/>
                    <a:pt x="1520696" y="191734"/>
                    <a:pt x="1521162" y="191734"/>
                  </a:cubicBezTo>
                  <a:cubicBezTo>
                    <a:pt x="1520696" y="192201"/>
                    <a:pt x="1520696" y="192201"/>
                    <a:pt x="1520229" y="191268"/>
                  </a:cubicBezTo>
                  <a:close/>
                  <a:moveTo>
                    <a:pt x="1623328" y="890095"/>
                  </a:moveTo>
                  <a:cubicBezTo>
                    <a:pt x="1621928" y="891495"/>
                    <a:pt x="1619129" y="891495"/>
                    <a:pt x="1618663" y="889629"/>
                  </a:cubicBezTo>
                  <a:cubicBezTo>
                    <a:pt x="1618196" y="887763"/>
                    <a:pt x="1617729" y="885897"/>
                    <a:pt x="1617729" y="884497"/>
                  </a:cubicBezTo>
                  <a:cubicBezTo>
                    <a:pt x="1617729" y="883564"/>
                    <a:pt x="1619129" y="882631"/>
                    <a:pt x="1620062" y="881698"/>
                  </a:cubicBezTo>
                  <a:cubicBezTo>
                    <a:pt x="1621461" y="880765"/>
                    <a:pt x="1623794" y="881698"/>
                    <a:pt x="1624727" y="883564"/>
                  </a:cubicBezTo>
                  <a:cubicBezTo>
                    <a:pt x="1625193" y="884497"/>
                    <a:pt x="1625193" y="885897"/>
                    <a:pt x="1625660" y="887296"/>
                  </a:cubicBezTo>
                  <a:cubicBezTo>
                    <a:pt x="1624727" y="888229"/>
                    <a:pt x="1623794" y="889162"/>
                    <a:pt x="1623328" y="890095"/>
                  </a:cubicBezTo>
                  <a:close/>
                  <a:moveTo>
                    <a:pt x="1631258" y="937212"/>
                  </a:moveTo>
                  <a:cubicBezTo>
                    <a:pt x="1631258" y="937679"/>
                    <a:pt x="1630792" y="938612"/>
                    <a:pt x="1630792" y="939078"/>
                  </a:cubicBezTo>
                  <a:cubicBezTo>
                    <a:pt x="1630325" y="940944"/>
                    <a:pt x="1628925" y="940944"/>
                    <a:pt x="1627993" y="939545"/>
                  </a:cubicBezTo>
                  <a:cubicBezTo>
                    <a:pt x="1627526" y="939078"/>
                    <a:pt x="1627526" y="938612"/>
                    <a:pt x="1627060" y="938145"/>
                  </a:cubicBezTo>
                  <a:cubicBezTo>
                    <a:pt x="1627060" y="937679"/>
                    <a:pt x="1627060" y="936746"/>
                    <a:pt x="1627526" y="936279"/>
                  </a:cubicBezTo>
                  <a:cubicBezTo>
                    <a:pt x="1628459" y="933947"/>
                    <a:pt x="1631258" y="932081"/>
                    <a:pt x="1631725" y="933947"/>
                  </a:cubicBezTo>
                  <a:cubicBezTo>
                    <a:pt x="1631725" y="934880"/>
                    <a:pt x="1631725" y="935813"/>
                    <a:pt x="1631258" y="937212"/>
                  </a:cubicBezTo>
                  <a:close/>
                  <a:moveTo>
                    <a:pt x="1638256" y="912954"/>
                  </a:moveTo>
                  <a:lnTo>
                    <a:pt x="1638256" y="912021"/>
                  </a:lnTo>
                  <a:lnTo>
                    <a:pt x="1638722" y="912954"/>
                  </a:lnTo>
                  <a:lnTo>
                    <a:pt x="1639655" y="913420"/>
                  </a:lnTo>
                  <a:lnTo>
                    <a:pt x="1638256" y="912954"/>
                  </a:lnTo>
                  <a:close/>
                  <a:moveTo>
                    <a:pt x="1715696" y="740346"/>
                  </a:moveTo>
                  <a:cubicBezTo>
                    <a:pt x="1715229" y="740813"/>
                    <a:pt x="1714296" y="740813"/>
                    <a:pt x="1714296" y="740346"/>
                  </a:cubicBezTo>
                  <a:cubicBezTo>
                    <a:pt x="1711031" y="737547"/>
                    <a:pt x="1707299" y="734748"/>
                    <a:pt x="1706366" y="730083"/>
                  </a:cubicBezTo>
                  <a:cubicBezTo>
                    <a:pt x="1706366" y="729617"/>
                    <a:pt x="1706366" y="728684"/>
                    <a:pt x="1706366" y="728217"/>
                  </a:cubicBezTo>
                  <a:cubicBezTo>
                    <a:pt x="1706832" y="726351"/>
                    <a:pt x="1707765" y="725885"/>
                    <a:pt x="1708698" y="727751"/>
                  </a:cubicBezTo>
                  <a:cubicBezTo>
                    <a:pt x="1709631" y="729617"/>
                    <a:pt x="1710564" y="731016"/>
                    <a:pt x="1711497" y="732416"/>
                  </a:cubicBezTo>
                  <a:cubicBezTo>
                    <a:pt x="1713363" y="734748"/>
                    <a:pt x="1714763" y="736614"/>
                    <a:pt x="1716162" y="738480"/>
                  </a:cubicBezTo>
                  <a:cubicBezTo>
                    <a:pt x="1716629" y="739413"/>
                    <a:pt x="1716162" y="740346"/>
                    <a:pt x="1715696" y="740346"/>
                  </a:cubicBezTo>
                  <a:close/>
                  <a:moveTo>
                    <a:pt x="1715696" y="722153"/>
                  </a:moveTo>
                  <a:cubicBezTo>
                    <a:pt x="1714763" y="721220"/>
                    <a:pt x="1715229" y="720753"/>
                    <a:pt x="1716629" y="720753"/>
                  </a:cubicBezTo>
                  <a:cubicBezTo>
                    <a:pt x="1716629" y="720753"/>
                    <a:pt x="1717095" y="721220"/>
                    <a:pt x="1717095" y="721686"/>
                  </a:cubicBezTo>
                  <a:cubicBezTo>
                    <a:pt x="1717095" y="721686"/>
                    <a:pt x="1716162" y="722153"/>
                    <a:pt x="1715696" y="722153"/>
                  </a:cubicBezTo>
                  <a:close/>
                  <a:moveTo>
                    <a:pt x="1730624" y="858373"/>
                  </a:moveTo>
                  <a:cubicBezTo>
                    <a:pt x="1730158" y="859306"/>
                    <a:pt x="1730158" y="859772"/>
                    <a:pt x="1729691" y="860705"/>
                  </a:cubicBezTo>
                  <a:cubicBezTo>
                    <a:pt x="1729224" y="859772"/>
                    <a:pt x="1728758" y="858373"/>
                    <a:pt x="1728292" y="857440"/>
                  </a:cubicBezTo>
                  <a:cubicBezTo>
                    <a:pt x="1727825" y="856507"/>
                    <a:pt x="1727825" y="855107"/>
                    <a:pt x="1727359" y="853708"/>
                  </a:cubicBezTo>
                  <a:cubicBezTo>
                    <a:pt x="1727359" y="853241"/>
                    <a:pt x="1727825" y="852308"/>
                    <a:pt x="1728292" y="852308"/>
                  </a:cubicBezTo>
                  <a:cubicBezTo>
                    <a:pt x="1729691" y="851842"/>
                    <a:pt x="1730624" y="852775"/>
                    <a:pt x="1730624" y="854174"/>
                  </a:cubicBezTo>
                  <a:cubicBezTo>
                    <a:pt x="1730624" y="856040"/>
                    <a:pt x="1730624" y="856973"/>
                    <a:pt x="1730624" y="858373"/>
                  </a:cubicBezTo>
                  <a:close/>
                  <a:moveTo>
                    <a:pt x="1781940" y="837380"/>
                  </a:moveTo>
                  <a:cubicBezTo>
                    <a:pt x="1781940" y="837380"/>
                    <a:pt x="1782406" y="835980"/>
                    <a:pt x="1782406" y="835514"/>
                  </a:cubicBezTo>
                  <a:cubicBezTo>
                    <a:pt x="1783806" y="832715"/>
                    <a:pt x="1785205" y="829916"/>
                    <a:pt x="1787071" y="827117"/>
                  </a:cubicBezTo>
                  <a:cubicBezTo>
                    <a:pt x="1787071" y="827117"/>
                    <a:pt x="1786605" y="827117"/>
                    <a:pt x="1786605" y="826650"/>
                  </a:cubicBezTo>
                  <a:cubicBezTo>
                    <a:pt x="1785205" y="827117"/>
                    <a:pt x="1784739" y="827117"/>
                    <a:pt x="1786138" y="825717"/>
                  </a:cubicBezTo>
                  <a:cubicBezTo>
                    <a:pt x="1786605" y="826184"/>
                    <a:pt x="1787071" y="826184"/>
                    <a:pt x="1787071" y="826650"/>
                  </a:cubicBezTo>
                  <a:cubicBezTo>
                    <a:pt x="1787071" y="826650"/>
                    <a:pt x="1787071" y="826650"/>
                    <a:pt x="1787071" y="826650"/>
                  </a:cubicBezTo>
                  <a:cubicBezTo>
                    <a:pt x="1788938" y="828516"/>
                    <a:pt x="1791270" y="829449"/>
                    <a:pt x="1793603" y="828050"/>
                  </a:cubicBezTo>
                  <a:cubicBezTo>
                    <a:pt x="1795002" y="827117"/>
                    <a:pt x="1796868" y="825717"/>
                    <a:pt x="1797335" y="824318"/>
                  </a:cubicBezTo>
                  <a:cubicBezTo>
                    <a:pt x="1799667" y="818253"/>
                    <a:pt x="1802000" y="812655"/>
                    <a:pt x="1805732" y="807057"/>
                  </a:cubicBezTo>
                  <a:cubicBezTo>
                    <a:pt x="1807131" y="805191"/>
                    <a:pt x="1808064" y="802392"/>
                    <a:pt x="1808997" y="800059"/>
                  </a:cubicBezTo>
                  <a:cubicBezTo>
                    <a:pt x="1810397" y="795861"/>
                    <a:pt x="1811796" y="791662"/>
                    <a:pt x="1813662" y="787464"/>
                  </a:cubicBezTo>
                  <a:cubicBezTo>
                    <a:pt x="1822059" y="769736"/>
                    <a:pt x="1824392" y="750610"/>
                    <a:pt x="1821126" y="731483"/>
                  </a:cubicBezTo>
                  <a:cubicBezTo>
                    <a:pt x="1821126" y="730083"/>
                    <a:pt x="1821593" y="729150"/>
                    <a:pt x="1821593" y="727751"/>
                  </a:cubicBezTo>
                  <a:cubicBezTo>
                    <a:pt x="1821593" y="727284"/>
                    <a:pt x="1822526" y="726351"/>
                    <a:pt x="1822526" y="726351"/>
                  </a:cubicBezTo>
                  <a:cubicBezTo>
                    <a:pt x="1823926" y="726351"/>
                    <a:pt x="1825325" y="726818"/>
                    <a:pt x="1825791" y="727751"/>
                  </a:cubicBezTo>
                  <a:cubicBezTo>
                    <a:pt x="1828591" y="734748"/>
                    <a:pt x="1829990" y="742212"/>
                    <a:pt x="1830923" y="750143"/>
                  </a:cubicBezTo>
                  <a:cubicBezTo>
                    <a:pt x="1831390" y="754808"/>
                    <a:pt x="1831390" y="759007"/>
                    <a:pt x="1833722" y="763205"/>
                  </a:cubicBezTo>
                  <a:cubicBezTo>
                    <a:pt x="1836521" y="767870"/>
                    <a:pt x="1834655" y="771602"/>
                    <a:pt x="1831390" y="775334"/>
                  </a:cubicBezTo>
                  <a:cubicBezTo>
                    <a:pt x="1829523" y="777200"/>
                    <a:pt x="1828591" y="780000"/>
                    <a:pt x="1829990" y="782332"/>
                  </a:cubicBezTo>
                  <a:cubicBezTo>
                    <a:pt x="1831390" y="784665"/>
                    <a:pt x="1831856" y="786064"/>
                    <a:pt x="1830457" y="788863"/>
                  </a:cubicBezTo>
                  <a:cubicBezTo>
                    <a:pt x="1825791" y="798660"/>
                    <a:pt x="1818327" y="807057"/>
                    <a:pt x="1809930" y="814055"/>
                  </a:cubicBezTo>
                  <a:cubicBezTo>
                    <a:pt x="1806198" y="817320"/>
                    <a:pt x="1803866" y="820119"/>
                    <a:pt x="1803399" y="825251"/>
                  </a:cubicBezTo>
                  <a:cubicBezTo>
                    <a:pt x="1802933" y="829449"/>
                    <a:pt x="1800600" y="832248"/>
                    <a:pt x="1796868" y="834114"/>
                  </a:cubicBezTo>
                  <a:cubicBezTo>
                    <a:pt x="1793136" y="836447"/>
                    <a:pt x="1788938" y="838313"/>
                    <a:pt x="1784273" y="837846"/>
                  </a:cubicBezTo>
                  <a:cubicBezTo>
                    <a:pt x="1784273" y="838313"/>
                    <a:pt x="1782873" y="837846"/>
                    <a:pt x="1781940" y="837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528F609D-C04E-4CC5-8F6E-1CD6F2C8B925}"/>
                </a:ext>
              </a:extLst>
            </p:cNvPr>
            <p:cNvSpPr/>
            <p:nvPr/>
          </p:nvSpPr>
          <p:spPr>
            <a:xfrm>
              <a:off x="4575101" y="310559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6" y="0"/>
                    <a:pt x="466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CCCE626-B6F8-4E55-83D6-D793ECE37C82}"/>
                </a:ext>
              </a:extLst>
            </p:cNvPr>
            <p:cNvSpPr/>
            <p:nvPr/>
          </p:nvSpPr>
          <p:spPr>
            <a:xfrm>
              <a:off x="3298738" y="261530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467"/>
                    <a:pt x="467" y="467"/>
                  </a:cubicBezTo>
                  <a:cubicBezTo>
                    <a:pt x="467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B1898839-E022-43D3-9AD4-DCCE763B066F}"/>
                </a:ext>
              </a:extLst>
            </p:cNvPr>
            <p:cNvSpPr/>
            <p:nvPr/>
          </p:nvSpPr>
          <p:spPr>
            <a:xfrm>
              <a:off x="2206646" y="32558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467" y="0"/>
                    <a:pt x="467" y="467"/>
                  </a:cubicBezTo>
                  <a:cubicBezTo>
                    <a:pt x="467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A80976D-454E-4DF5-8C68-C5BF05F95D43}"/>
                </a:ext>
              </a:extLst>
            </p:cNvPr>
            <p:cNvSpPr/>
            <p:nvPr/>
          </p:nvSpPr>
          <p:spPr>
            <a:xfrm>
              <a:off x="1790055" y="177418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466" y="467"/>
                    <a:pt x="466" y="467"/>
                    <a:pt x="933" y="467"/>
                  </a:cubicBezTo>
                  <a:cubicBezTo>
                    <a:pt x="933" y="467"/>
                    <a:pt x="933" y="467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157A78D-D02C-46ED-A564-9338F712FEE0}"/>
                </a:ext>
              </a:extLst>
            </p:cNvPr>
            <p:cNvSpPr/>
            <p:nvPr/>
          </p:nvSpPr>
          <p:spPr>
            <a:xfrm>
              <a:off x="1829204" y="1915356"/>
              <a:ext cx="83971" cy="83971"/>
            </a:xfrm>
            <a:custGeom>
              <a:avLst/>
              <a:gdLst/>
              <a:ahLst/>
              <a:cxnLst/>
              <a:rect l="0" t="0" r="0" b="0"/>
              <a:pathLst>
                <a:path w="83971" h="83971">
                  <a:moveTo>
                    <a:pt x="27095" y="5782"/>
                  </a:moveTo>
                  <a:cubicBezTo>
                    <a:pt x="26629" y="5782"/>
                    <a:pt x="26629" y="5782"/>
                    <a:pt x="27095" y="5782"/>
                  </a:cubicBezTo>
                  <a:lnTo>
                    <a:pt x="27095" y="5782"/>
                  </a:lnTo>
                  <a:cubicBezTo>
                    <a:pt x="26162" y="9514"/>
                    <a:pt x="24763" y="12779"/>
                    <a:pt x="23830" y="16512"/>
                  </a:cubicBezTo>
                  <a:cubicBezTo>
                    <a:pt x="20098" y="28174"/>
                    <a:pt x="13100" y="38437"/>
                    <a:pt x="10301" y="50100"/>
                  </a:cubicBezTo>
                  <a:cubicBezTo>
                    <a:pt x="9835" y="52899"/>
                    <a:pt x="7502" y="54299"/>
                    <a:pt x="5169" y="55698"/>
                  </a:cubicBezTo>
                  <a:cubicBezTo>
                    <a:pt x="3770" y="56631"/>
                    <a:pt x="2370" y="58031"/>
                    <a:pt x="971" y="59430"/>
                  </a:cubicBezTo>
                  <a:cubicBezTo>
                    <a:pt x="-895" y="61763"/>
                    <a:pt x="38" y="66428"/>
                    <a:pt x="2837" y="67827"/>
                  </a:cubicBezTo>
                  <a:cubicBezTo>
                    <a:pt x="3770" y="68294"/>
                    <a:pt x="5169" y="68760"/>
                    <a:pt x="6569" y="69227"/>
                  </a:cubicBezTo>
                  <a:cubicBezTo>
                    <a:pt x="9368" y="70160"/>
                    <a:pt x="10767" y="72026"/>
                    <a:pt x="10301" y="74825"/>
                  </a:cubicBezTo>
                  <a:cubicBezTo>
                    <a:pt x="10301" y="76224"/>
                    <a:pt x="9835" y="77157"/>
                    <a:pt x="9835" y="78557"/>
                  </a:cubicBezTo>
                  <a:cubicBezTo>
                    <a:pt x="9835" y="83222"/>
                    <a:pt x="12633" y="85555"/>
                    <a:pt x="17299" y="84155"/>
                  </a:cubicBezTo>
                  <a:cubicBezTo>
                    <a:pt x="19631" y="83688"/>
                    <a:pt x="22897" y="83222"/>
                    <a:pt x="24296" y="81356"/>
                  </a:cubicBezTo>
                  <a:cubicBezTo>
                    <a:pt x="30361" y="74358"/>
                    <a:pt x="41090" y="71559"/>
                    <a:pt x="44823" y="62229"/>
                  </a:cubicBezTo>
                  <a:cubicBezTo>
                    <a:pt x="45289" y="61763"/>
                    <a:pt x="47155" y="61296"/>
                    <a:pt x="48088" y="61296"/>
                  </a:cubicBezTo>
                  <a:cubicBezTo>
                    <a:pt x="51820" y="63629"/>
                    <a:pt x="56019" y="65961"/>
                    <a:pt x="56019" y="71093"/>
                  </a:cubicBezTo>
                  <a:cubicBezTo>
                    <a:pt x="56019" y="73425"/>
                    <a:pt x="56952" y="74825"/>
                    <a:pt x="58818" y="75758"/>
                  </a:cubicBezTo>
                  <a:cubicBezTo>
                    <a:pt x="63483" y="77624"/>
                    <a:pt x="68148" y="79490"/>
                    <a:pt x="73279" y="80889"/>
                  </a:cubicBezTo>
                  <a:cubicBezTo>
                    <a:pt x="74212" y="81356"/>
                    <a:pt x="76078" y="80889"/>
                    <a:pt x="77011" y="79956"/>
                  </a:cubicBezTo>
                  <a:cubicBezTo>
                    <a:pt x="79344" y="78090"/>
                    <a:pt x="81677" y="75758"/>
                    <a:pt x="84009" y="73425"/>
                  </a:cubicBezTo>
                  <a:cubicBezTo>
                    <a:pt x="85875" y="71093"/>
                    <a:pt x="84476" y="66894"/>
                    <a:pt x="81677" y="65495"/>
                  </a:cubicBezTo>
                  <a:cubicBezTo>
                    <a:pt x="81210" y="65028"/>
                    <a:pt x="80277" y="65028"/>
                    <a:pt x="79811" y="65028"/>
                  </a:cubicBezTo>
                  <a:cubicBezTo>
                    <a:pt x="75612" y="63629"/>
                    <a:pt x="73279" y="61296"/>
                    <a:pt x="73279" y="56631"/>
                  </a:cubicBezTo>
                  <a:cubicBezTo>
                    <a:pt x="73279" y="51033"/>
                    <a:pt x="71413" y="46834"/>
                    <a:pt x="67681" y="42636"/>
                  </a:cubicBezTo>
                  <a:cubicBezTo>
                    <a:pt x="65349" y="40303"/>
                    <a:pt x="63016" y="37971"/>
                    <a:pt x="61617" y="35172"/>
                  </a:cubicBezTo>
                  <a:cubicBezTo>
                    <a:pt x="58818" y="27708"/>
                    <a:pt x="49954" y="24909"/>
                    <a:pt x="46689" y="17911"/>
                  </a:cubicBezTo>
                  <a:cubicBezTo>
                    <a:pt x="46222" y="16978"/>
                    <a:pt x="44356" y="16978"/>
                    <a:pt x="42956" y="16512"/>
                  </a:cubicBezTo>
                  <a:cubicBezTo>
                    <a:pt x="39224" y="15112"/>
                    <a:pt x="39224" y="14646"/>
                    <a:pt x="41557" y="11846"/>
                  </a:cubicBezTo>
                  <a:cubicBezTo>
                    <a:pt x="43889" y="9514"/>
                    <a:pt x="45755" y="7181"/>
                    <a:pt x="47621" y="4849"/>
                  </a:cubicBezTo>
                  <a:cubicBezTo>
                    <a:pt x="48088" y="3916"/>
                    <a:pt x="47621" y="2516"/>
                    <a:pt x="47155" y="1117"/>
                  </a:cubicBezTo>
                  <a:cubicBezTo>
                    <a:pt x="46689" y="-283"/>
                    <a:pt x="45289" y="-283"/>
                    <a:pt x="43889" y="650"/>
                  </a:cubicBezTo>
                  <a:cubicBezTo>
                    <a:pt x="41557" y="2050"/>
                    <a:pt x="39691" y="2983"/>
                    <a:pt x="36892" y="2050"/>
                  </a:cubicBezTo>
                  <a:cubicBezTo>
                    <a:pt x="34559" y="1117"/>
                    <a:pt x="31760" y="1583"/>
                    <a:pt x="29428" y="1583"/>
                  </a:cubicBezTo>
                  <a:cubicBezTo>
                    <a:pt x="29428" y="3449"/>
                    <a:pt x="28028" y="4382"/>
                    <a:pt x="27095" y="5782"/>
                  </a:cubicBezTo>
                  <a:cubicBezTo>
                    <a:pt x="27095" y="5782"/>
                    <a:pt x="27095" y="5782"/>
                    <a:pt x="27095" y="57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522B903-96E4-4040-B5FC-46331DDF95DE}"/>
                </a:ext>
              </a:extLst>
            </p:cNvPr>
            <p:cNvSpPr/>
            <p:nvPr/>
          </p:nvSpPr>
          <p:spPr>
            <a:xfrm>
              <a:off x="1959980" y="42625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-117" y="0"/>
                    <a:pt x="-117" y="0"/>
                    <a:pt x="350" y="0"/>
                  </a:cubicBezTo>
                  <a:cubicBezTo>
                    <a:pt x="350" y="467"/>
                    <a:pt x="816" y="467"/>
                    <a:pt x="816" y="467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0" y="0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B4A238-4CFC-445C-8F23-D52AEACAA36A}"/>
                </a:ext>
              </a:extLst>
            </p:cNvPr>
            <p:cNvSpPr/>
            <p:nvPr/>
          </p:nvSpPr>
          <p:spPr>
            <a:xfrm>
              <a:off x="1940737" y="17938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467" y="350"/>
                    <a:pt x="467" y="350"/>
                  </a:cubicBezTo>
                  <a:cubicBezTo>
                    <a:pt x="467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5608F142-2A59-4224-8705-DCBBD6D71EB4}"/>
                </a:ext>
              </a:extLst>
            </p:cNvPr>
            <p:cNvSpPr/>
            <p:nvPr/>
          </p:nvSpPr>
          <p:spPr>
            <a:xfrm>
              <a:off x="2064361" y="24454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0" y="933"/>
                  </a:cubicBezTo>
                  <a:cubicBezTo>
                    <a:pt x="0" y="933"/>
                    <a:pt x="0" y="933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C54A715-0F2F-4286-AD32-9B75EDAD6FEE}"/>
                </a:ext>
              </a:extLst>
            </p:cNvPr>
            <p:cNvSpPr/>
            <p:nvPr/>
          </p:nvSpPr>
          <p:spPr>
            <a:xfrm>
              <a:off x="1990770" y="42858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350" y="0"/>
                    <a:pt x="-117" y="0"/>
                    <a:pt x="350" y="0"/>
                  </a:cubicBezTo>
                  <a:cubicBezTo>
                    <a:pt x="-117" y="0"/>
                    <a:pt x="-117" y="0"/>
                    <a:pt x="350" y="0"/>
                  </a:cubicBezTo>
                  <a:lnTo>
                    <a:pt x="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0FDA8E1E-DDE6-40B9-8889-CE5C021BD7E7}"/>
                </a:ext>
              </a:extLst>
            </p:cNvPr>
            <p:cNvSpPr/>
            <p:nvPr/>
          </p:nvSpPr>
          <p:spPr>
            <a:xfrm>
              <a:off x="945678" y="192860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0" y="4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BB3D22-FE3D-46BF-9018-240A49777A37}"/>
                </a:ext>
              </a:extLst>
            </p:cNvPr>
            <p:cNvSpPr/>
            <p:nvPr/>
          </p:nvSpPr>
          <p:spPr>
            <a:xfrm>
              <a:off x="615551" y="1486820"/>
              <a:ext cx="1824042" cy="2799041"/>
            </a:xfrm>
            <a:custGeom>
              <a:avLst/>
              <a:gdLst/>
              <a:ahLst/>
              <a:cxnLst/>
              <a:rect l="0" t="0" r="0" b="0"/>
              <a:pathLst>
                <a:path w="1824042" h="2799041">
                  <a:moveTo>
                    <a:pt x="1819217" y="1858097"/>
                  </a:moveTo>
                  <a:cubicBezTo>
                    <a:pt x="1818750" y="1856697"/>
                    <a:pt x="1816884" y="1854831"/>
                    <a:pt x="1815018" y="1854365"/>
                  </a:cubicBezTo>
                  <a:cubicBezTo>
                    <a:pt x="1812219" y="1852965"/>
                    <a:pt x="1808954" y="1851566"/>
                    <a:pt x="1805688" y="1852032"/>
                  </a:cubicBezTo>
                  <a:cubicBezTo>
                    <a:pt x="1800090" y="1852499"/>
                    <a:pt x="1795425" y="1850633"/>
                    <a:pt x="1791693" y="1847367"/>
                  </a:cubicBezTo>
                  <a:cubicBezTo>
                    <a:pt x="1786561" y="1843169"/>
                    <a:pt x="1779564" y="1841769"/>
                    <a:pt x="1776298" y="1836171"/>
                  </a:cubicBezTo>
                  <a:cubicBezTo>
                    <a:pt x="1770234" y="1826841"/>
                    <a:pt x="1760904" y="1823109"/>
                    <a:pt x="1752040" y="1817977"/>
                  </a:cubicBezTo>
                  <a:cubicBezTo>
                    <a:pt x="1747841" y="1815645"/>
                    <a:pt x="1743643" y="1814712"/>
                    <a:pt x="1738978" y="1814712"/>
                  </a:cubicBezTo>
                  <a:cubicBezTo>
                    <a:pt x="1723583" y="1815178"/>
                    <a:pt x="1708188" y="1812379"/>
                    <a:pt x="1693260" y="1808647"/>
                  </a:cubicBezTo>
                  <a:cubicBezTo>
                    <a:pt x="1691394" y="1808181"/>
                    <a:pt x="1689528" y="1808647"/>
                    <a:pt x="1687662" y="1809114"/>
                  </a:cubicBezTo>
                  <a:cubicBezTo>
                    <a:pt x="1685330" y="1810047"/>
                    <a:pt x="1682997" y="1811446"/>
                    <a:pt x="1680664" y="1812379"/>
                  </a:cubicBezTo>
                  <a:cubicBezTo>
                    <a:pt x="1678798" y="1813312"/>
                    <a:pt x="1676932" y="1812379"/>
                    <a:pt x="1676466" y="1810047"/>
                  </a:cubicBezTo>
                  <a:cubicBezTo>
                    <a:pt x="1675533" y="1807248"/>
                    <a:pt x="1674600" y="1803982"/>
                    <a:pt x="1673200" y="1801183"/>
                  </a:cubicBezTo>
                  <a:cubicBezTo>
                    <a:pt x="1671801" y="1799317"/>
                    <a:pt x="1669468" y="1796518"/>
                    <a:pt x="1667602" y="1796518"/>
                  </a:cubicBezTo>
                  <a:cubicBezTo>
                    <a:pt x="1658739" y="1796052"/>
                    <a:pt x="1652207" y="1790920"/>
                    <a:pt x="1644743" y="1787654"/>
                  </a:cubicBezTo>
                  <a:cubicBezTo>
                    <a:pt x="1638679" y="1785322"/>
                    <a:pt x="1632614" y="1783456"/>
                    <a:pt x="1626083" y="1782989"/>
                  </a:cubicBezTo>
                  <a:cubicBezTo>
                    <a:pt x="1620485" y="1782523"/>
                    <a:pt x="1615820" y="1783922"/>
                    <a:pt x="1613021" y="1789054"/>
                  </a:cubicBezTo>
                  <a:cubicBezTo>
                    <a:pt x="1612554" y="1789520"/>
                    <a:pt x="1612088" y="1789987"/>
                    <a:pt x="1611621" y="1789987"/>
                  </a:cubicBezTo>
                  <a:cubicBezTo>
                    <a:pt x="1610222" y="1789987"/>
                    <a:pt x="1609755" y="1789054"/>
                    <a:pt x="1610222" y="1787188"/>
                  </a:cubicBezTo>
                  <a:cubicBezTo>
                    <a:pt x="1610688" y="1785788"/>
                    <a:pt x="1610688" y="1784855"/>
                    <a:pt x="1611155" y="1783456"/>
                  </a:cubicBezTo>
                  <a:cubicBezTo>
                    <a:pt x="1612554" y="1778324"/>
                    <a:pt x="1609289" y="1775525"/>
                    <a:pt x="1606023" y="1774126"/>
                  </a:cubicBezTo>
                  <a:cubicBezTo>
                    <a:pt x="1601358" y="1772260"/>
                    <a:pt x="1596693" y="1770860"/>
                    <a:pt x="1591562" y="1769461"/>
                  </a:cubicBezTo>
                  <a:cubicBezTo>
                    <a:pt x="1591562" y="1770394"/>
                    <a:pt x="1591095" y="1771793"/>
                    <a:pt x="1591095" y="1772726"/>
                  </a:cubicBezTo>
                  <a:cubicBezTo>
                    <a:pt x="1591095" y="1772726"/>
                    <a:pt x="1591095" y="1772726"/>
                    <a:pt x="1591562" y="1772726"/>
                  </a:cubicBezTo>
                  <a:lnTo>
                    <a:pt x="1592028" y="1773193"/>
                  </a:lnTo>
                  <a:lnTo>
                    <a:pt x="1591095" y="1772726"/>
                  </a:lnTo>
                  <a:cubicBezTo>
                    <a:pt x="1591095" y="1772726"/>
                    <a:pt x="1591095" y="1772260"/>
                    <a:pt x="1591095" y="1772260"/>
                  </a:cubicBezTo>
                  <a:cubicBezTo>
                    <a:pt x="1585497" y="1771327"/>
                    <a:pt x="1580365" y="1771793"/>
                    <a:pt x="1576167" y="1775992"/>
                  </a:cubicBezTo>
                  <a:cubicBezTo>
                    <a:pt x="1574767" y="1772726"/>
                    <a:pt x="1571968" y="1772726"/>
                    <a:pt x="1568703" y="1772260"/>
                  </a:cubicBezTo>
                  <a:cubicBezTo>
                    <a:pt x="1572901" y="1768061"/>
                    <a:pt x="1578033" y="1766195"/>
                    <a:pt x="1583631" y="1764796"/>
                  </a:cubicBezTo>
                  <a:cubicBezTo>
                    <a:pt x="1585031" y="1760130"/>
                    <a:pt x="1586430" y="1754999"/>
                    <a:pt x="1587363" y="1750334"/>
                  </a:cubicBezTo>
                  <a:cubicBezTo>
                    <a:pt x="1587829" y="1747068"/>
                    <a:pt x="1587829" y="1743803"/>
                    <a:pt x="1585497" y="1741004"/>
                  </a:cubicBezTo>
                  <a:cubicBezTo>
                    <a:pt x="1583164" y="1738205"/>
                    <a:pt x="1581765" y="1734473"/>
                    <a:pt x="1578966" y="1731674"/>
                  </a:cubicBezTo>
                  <a:cubicBezTo>
                    <a:pt x="1573834" y="1726076"/>
                    <a:pt x="1570102" y="1719078"/>
                    <a:pt x="1568703" y="1711614"/>
                  </a:cubicBezTo>
                  <a:cubicBezTo>
                    <a:pt x="1568236" y="1707882"/>
                    <a:pt x="1566370" y="1704150"/>
                    <a:pt x="1563571" y="1701351"/>
                  </a:cubicBezTo>
                  <a:cubicBezTo>
                    <a:pt x="1553308" y="1691087"/>
                    <a:pt x="1543045" y="1679891"/>
                    <a:pt x="1527184" y="1677092"/>
                  </a:cubicBezTo>
                  <a:cubicBezTo>
                    <a:pt x="1525318" y="1676626"/>
                    <a:pt x="1523452" y="1675693"/>
                    <a:pt x="1522052" y="1674760"/>
                  </a:cubicBezTo>
                  <a:cubicBezTo>
                    <a:pt x="1515521" y="1671494"/>
                    <a:pt x="1508523" y="1670561"/>
                    <a:pt x="1501526" y="1671028"/>
                  </a:cubicBezTo>
                  <a:cubicBezTo>
                    <a:pt x="1494528" y="1671028"/>
                    <a:pt x="1487530" y="1671028"/>
                    <a:pt x="1480533" y="1671028"/>
                  </a:cubicBezTo>
                  <a:cubicBezTo>
                    <a:pt x="1478667" y="1671028"/>
                    <a:pt x="1476801" y="1670095"/>
                    <a:pt x="1474935" y="1669162"/>
                  </a:cubicBezTo>
                  <a:cubicBezTo>
                    <a:pt x="1468404" y="1665430"/>
                    <a:pt x="1463272" y="1659365"/>
                    <a:pt x="1455342" y="1657499"/>
                  </a:cubicBezTo>
                  <a:cubicBezTo>
                    <a:pt x="1454409" y="1657499"/>
                    <a:pt x="1453476" y="1655633"/>
                    <a:pt x="1453009" y="1654700"/>
                  </a:cubicBezTo>
                  <a:cubicBezTo>
                    <a:pt x="1452076" y="1651434"/>
                    <a:pt x="1450676" y="1648635"/>
                    <a:pt x="1448344" y="1646303"/>
                  </a:cubicBezTo>
                  <a:cubicBezTo>
                    <a:pt x="1444145" y="1642104"/>
                    <a:pt x="1440413" y="1637906"/>
                    <a:pt x="1435748" y="1634174"/>
                  </a:cubicBezTo>
                  <a:cubicBezTo>
                    <a:pt x="1432949" y="1631841"/>
                    <a:pt x="1429217" y="1629975"/>
                    <a:pt x="1425485" y="1628576"/>
                  </a:cubicBezTo>
                  <a:cubicBezTo>
                    <a:pt x="1422686" y="1627643"/>
                    <a:pt x="1418954" y="1627643"/>
                    <a:pt x="1416155" y="1627176"/>
                  </a:cubicBezTo>
                  <a:cubicBezTo>
                    <a:pt x="1414289" y="1626709"/>
                    <a:pt x="1412423" y="1625777"/>
                    <a:pt x="1412423" y="1623444"/>
                  </a:cubicBezTo>
                  <a:cubicBezTo>
                    <a:pt x="1412889" y="1617379"/>
                    <a:pt x="1409624" y="1614114"/>
                    <a:pt x="1404492" y="1611781"/>
                  </a:cubicBezTo>
                  <a:cubicBezTo>
                    <a:pt x="1399827" y="1609915"/>
                    <a:pt x="1395162" y="1607583"/>
                    <a:pt x="1390497" y="1605250"/>
                  </a:cubicBezTo>
                  <a:cubicBezTo>
                    <a:pt x="1389098" y="1604317"/>
                    <a:pt x="1386765" y="1602918"/>
                    <a:pt x="1386765" y="1601518"/>
                  </a:cubicBezTo>
                  <a:cubicBezTo>
                    <a:pt x="1386299" y="1599186"/>
                    <a:pt x="1388631" y="1599186"/>
                    <a:pt x="1390497" y="1598253"/>
                  </a:cubicBezTo>
                  <a:cubicBezTo>
                    <a:pt x="1390964" y="1598253"/>
                    <a:pt x="1391897" y="1597786"/>
                    <a:pt x="1392363" y="1597786"/>
                  </a:cubicBezTo>
                  <a:cubicBezTo>
                    <a:pt x="1393763" y="1597320"/>
                    <a:pt x="1394229" y="1595920"/>
                    <a:pt x="1393763" y="1594987"/>
                  </a:cubicBezTo>
                  <a:cubicBezTo>
                    <a:pt x="1393296" y="1594521"/>
                    <a:pt x="1392830" y="1594054"/>
                    <a:pt x="1392363" y="1594054"/>
                  </a:cubicBezTo>
                  <a:cubicBezTo>
                    <a:pt x="1386765" y="1592188"/>
                    <a:pt x="1380700" y="1593121"/>
                    <a:pt x="1375102" y="1593121"/>
                  </a:cubicBezTo>
                  <a:cubicBezTo>
                    <a:pt x="1371837" y="1593121"/>
                    <a:pt x="1369038" y="1592188"/>
                    <a:pt x="1366705" y="1589389"/>
                  </a:cubicBezTo>
                  <a:cubicBezTo>
                    <a:pt x="1365772" y="1588456"/>
                    <a:pt x="1363906" y="1588923"/>
                    <a:pt x="1363440" y="1590322"/>
                  </a:cubicBezTo>
                  <a:cubicBezTo>
                    <a:pt x="1362507" y="1592188"/>
                    <a:pt x="1362507" y="1594521"/>
                    <a:pt x="1361574" y="1595454"/>
                  </a:cubicBezTo>
                  <a:cubicBezTo>
                    <a:pt x="1355976" y="1600585"/>
                    <a:pt x="1346179" y="1604784"/>
                    <a:pt x="1338715" y="1599186"/>
                  </a:cubicBezTo>
                  <a:cubicBezTo>
                    <a:pt x="1334050" y="1595920"/>
                    <a:pt x="1329385" y="1595454"/>
                    <a:pt x="1324253" y="1596387"/>
                  </a:cubicBezTo>
                  <a:cubicBezTo>
                    <a:pt x="1318655" y="1596853"/>
                    <a:pt x="1312590" y="1597320"/>
                    <a:pt x="1306992" y="1597786"/>
                  </a:cubicBezTo>
                  <a:cubicBezTo>
                    <a:pt x="1304193" y="1597786"/>
                    <a:pt x="1302327" y="1596387"/>
                    <a:pt x="1301394" y="1593588"/>
                  </a:cubicBezTo>
                  <a:cubicBezTo>
                    <a:pt x="1301394" y="1593121"/>
                    <a:pt x="1300928" y="1592188"/>
                    <a:pt x="1300928" y="1591721"/>
                  </a:cubicBezTo>
                  <a:cubicBezTo>
                    <a:pt x="1299995" y="1587523"/>
                    <a:pt x="1297662" y="1584724"/>
                    <a:pt x="1293464" y="1583791"/>
                  </a:cubicBezTo>
                  <a:cubicBezTo>
                    <a:pt x="1291131" y="1583324"/>
                    <a:pt x="1288332" y="1582858"/>
                    <a:pt x="1286000" y="1582391"/>
                  </a:cubicBezTo>
                  <a:cubicBezTo>
                    <a:pt x="1280868" y="1581925"/>
                    <a:pt x="1278069" y="1579126"/>
                    <a:pt x="1276669" y="1574461"/>
                  </a:cubicBezTo>
                  <a:cubicBezTo>
                    <a:pt x="1276203" y="1572595"/>
                    <a:pt x="1274803" y="1571195"/>
                    <a:pt x="1272471" y="1571195"/>
                  </a:cubicBezTo>
                  <a:cubicBezTo>
                    <a:pt x="1270605" y="1570729"/>
                    <a:pt x="1267339" y="1573061"/>
                    <a:pt x="1266406" y="1574927"/>
                  </a:cubicBezTo>
                  <a:cubicBezTo>
                    <a:pt x="1265940" y="1575860"/>
                    <a:pt x="1265473" y="1577260"/>
                    <a:pt x="1265007" y="1578659"/>
                  </a:cubicBezTo>
                  <a:cubicBezTo>
                    <a:pt x="1264540" y="1583324"/>
                    <a:pt x="1262208" y="1585657"/>
                    <a:pt x="1258009" y="1586590"/>
                  </a:cubicBezTo>
                  <a:cubicBezTo>
                    <a:pt x="1254744" y="1587523"/>
                    <a:pt x="1251944" y="1588923"/>
                    <a:pt x="1249146" y="1590322"/>
                  </a:cubicBezTo>
                  <a:cubicBezTo>
                    <a:pt x="1247279" y="1591255"/>
                    <a:pt x="1245880" y="1590322"/>
                    <a:pt x="1244480" y="1587989"/>
                  </a:cubicBezTo>
                  <a:cubicBezTo>
                    <a:pt x="1243547" y="1586123"/>
                    <a:pt x="1242614" y="1584724"/>
                    <a:pt x="1244014" y="1582858"/>
                  </a:cubicBezTo>
                  <a:cubicBezTo>
                    <a:pt x="1246813" y="1580059"/>
                    <a:pt x="1249612" y="1577726"/>
                    <a:pt x="1251944" y="1574927"/>
                  </a:cubicBezTo>
                  <a:cubicBezTo>
                    <a:pt x="1253344" y="1573528"/>
                    <a:pt x="1252411" y="1569329"/>
                    <a:pt x="1250078" y="1568396"/>
                  </a:cubicBezTo>
                  <a:cubicBezTo>
                    <a:pt x="1248212" y="1567463"/>
                    <a:pt x="1246346" y="1566997"/>
                    <a:pt x="1244480" y="1567463"/>
                  </a:cubicBezTo>
                  <a:cubicBezTo>
                    <a:pt x="1239815" y="1568396"/>
                    <a:pt x="1236083" y="1570262"/>
                    <a:pt x="1232818" y="1573528"/>
                  </a:cubicBezTo>
                  <a:cubicBezTo>
                    <a:pt x="1228619" y="1577726"/>
                    <a:pt x="1223954" y="1580992"/>
                    <a:pt x="1218356" y="1582391"/>
                  </a:cubicBezTo>
                  <a:cubicBezTo>
                    <a:pt x="1212291" y="1583791"/>
                    <a:pt x="1205760" y="1583791"/>
                    <a:pt x="1200629" y="1588456"/>
                  </a:cubicBezTo>
                  <a:cubicBezTo>
                    <a:pt x="1200162" y="1588923"/>
                    <a:pt x="1198296" y="1588456"/>
                    <a:pt x="1196897" y="1588456"/>
                  </a:cubicBezTo>
                  <a:cubicBezTo>
                    <a:pt x="1192698" y="1587989"/>
                    <a:pt x="1189433" y="1589855"/>
                    <a:pt x="1186634" y="1593121"/>
                  </a:cubicBezTo>
                  <a:cubicBezTo>
                    <a:pt x="1183368" y="1596853"/>
                    <a:pt x="1179636" y="1601052"/>
                    <a:pt x="1179170" y="1606183"/>
                  </a:cubicBezTo>
                  <a:cubicBezTo>
                    <a:pt x="1178703" y="1610848"/>
                    <a:pt x="1176837" y="1614580"/>
                    <a:pt x="1172638" y="1616913"/>
                  </a:cubicBezTo>
                  <a:cubicBezTo>
                    <a:pt x="1168906" y="1619245"/>
                    <a:pt x="1165641" y="1622511"/>
                    <a:pt x="1162375" y="1625777"/>
                  </a:cubicBezTo>
                  <a:cubicBezTo>
                    <a:pt x="1160976" y="1627176"/>
                    <a:pt x="1160509" y="1629975"/>
                    <a:pt x="1160043" y="1632308"/>
                  </a:cubicBezTo>
                  <a:cubicBezTo>
                    <a:pt x="1160043" y="1632308"/>
                    <a:pt x="1160043" y="1632308"/>
                    <a:pt x="1160509" y="1632308"/>
                  </a:cubicBezTo>
                  <a:lnTo>
                    <a:pt x="1160509" y="1633241"/>
                  </a:lnTo>
                  <a:lnTo>
                    <a:pt x="1160043" y="1632774"/>
                  </a:lnTo>
                  <a:cubicBezTo>
                    <a:pt x="1160043" y="1632774"/>
                    <a:pt x="1160043" y="1632308"/>
                    <a:pt x="1160043" y="1632308"/>
                  </a:cubicBezTo>
                  <a:cubicBezTo>
                    <a:pt x="1159110" y="1631841"/>
                    <a:pt x="1157710" y="1631841"/>
                    <a:pt x="1156777" y="1630908"/>
                  </a:cubicBezTo>
                  <a:cubicBezTo>
                    <a:pt x="1153512" y="1628109"/>
                    <a:pt x="1150246" y="1624843"/>
                    <a:pt x="1146980" y="1622044"/>
                  </a:cubicBezTo>
                  <a:cubicBezTo>
                    <a:pt x="1142782" y="1617846"/>
                    <a:pt x="1137650" y="1615513"/>
                    <a:pt x="1132052" y="1614114"/>
                  </a:cubicBezTo>
                  <a:cubicBezTo>
                    <a:pt x="1124122" y="1612248"/>
                    <a:pt x="1116657" y="1612248"/>
                    <a:pt x="1109660" y="1616446"/>
                  </a:cubicBezTo>
                  <a:cubicBezTo>
                    <a:pt x="1107327" y="1617846"/>
                    <a:pt x="1104995" y="1618312"/>
                    <a:pt x="1102662" y="1619712"/>
                  </a:cubicBezTo>
                  <a:cubicBezTo>
                    <a:pt x="1097531" y="1622977"/>
                    <a:pt x="1092399" y="1624843"/>
                    <a:pt x="1086335" y="1621111"/>
                  </a:cubicBezTo>
                  <a:cubicBezTo>
                    <a:pt x="1075605" y="1620178"/>
                    <a:pt x="1069074" y="1613181"/>
                    <a:pt x="1063476" y="1605250"/>
                  </a:cubicBezTo>
                  <a:cubicBezTo>
                    <a:pt x="1060210" y="1600585"/>
                    <a:pt x="1057411" y="1595454"/>
                    <a:pt x="1054146" y="1590789"/>
                  </a:cubicBezTo>
                  <a:cubicBezTo>
                    <a:pt x="1053213" y="1589389"/>
                    <a:pt x="1052746" y="1587056"/>
                    <a:pt x="1052746" y="1585190"/>
                  </a:cubicBezTo>
                  <a:cubicBezTo>
                    <a:pt x="1052746" y="1578659"/>
                    <a:pt x="1052746" y="1572595"/>
                    <a:pt x="1056945" y="1566997"/>
                  </a:cubicBezTo>
                  <a:cubicBezTo>
                    <a:pt x="1058344" y="1565131"/>
                    <a:pt x="1059277" y="1562332"/>
                    <a:pt x="1059277" y="1559999"/>
                  </a:cubicBezTo>
                  <a:cubicBezTo>
                    <a:pt x="1059277" y="1553468"/>
                    <a:pt x="1061143" y="1547403"/>
                    <a:pt x="1063009" y="1541339"/>
                  </a:cubicBezTo>
                  <a:cubicBezTo>
                    <a:pt x="1064875" y="1535274"/>
                    <a:pt x="1064409" y="1528743"/>
                    <a:pt x="1064409" y="1522212"/>
                  </a:cubicBezTo>
                  <a:cubicBezTo>
                    <a:pt x="1064409" y="1521279"/>
                    <a:pt x="1063476" y="1519879"/>
                    <a:pt x="1062543" y="1519413"/>
                  </a:cubicBezTo>
                  <a:cubicBezTo>
                    <a:pt x="1060210" y="1518013"/>
                    <a:pt x="1057878" y="1517547"/>
                    <a:pt x="1055545" y="1516614"/>
                  </a:cubicBezTo>
                  <a:lnTo>
                    <a:pt x="1055545" y="1516614"/>
                  </a:lnTo>
                  <a:cubicBezTo>
                    <a:pt x="1055545" y="1516614"/>
                    <a:pt x="1056012" y="1517080"/>
                    <a:pt x="1056012" y="1517080"/>
                  </a:cubicBezTo>
                  <a:lnTo>
                    <a:pt x="1055079" y="1517547"/>
                  </a:lnTo>
                  <a:lnTo>
                    <a:pt x="1055545" y="1516614"/>
                  </a:lnTo>
                  <a:cubicBezTo>
                    <a:pt x="1051347" y="1512882"/>
                    <a:pt x="1046681" y="1510083"/>
                    <a:pt x="1040617" y="1509616"/>
                  </a:cubicBezTo>
                  <a:cubicBezTo>
                    <a:pt x="1035019" y="1509616"/>
                    <a:pt x="1028954" y="1508683"/>
                    <a:pt x="1023356" y="1507284"/>
                  </a:cubicBezTo>
                  <a:cubicBezTo>
                    <a:pt x="1016825" y="1505884"/>
                    <a:pt x="1010760" y="1509150"/>
                    <a:pt x="1004229" y="1508683"/>
                  </a:cubicBezTo>
                  <a:cubicBezTo>
                    <a:pt x="999098" y="1508683"/>
                    <a:pt x="993966" y="1509616"/>
                    <a:pt x="988835" y="1509616"/>
                  </a:cubicBezTo>
                  <a:cubicBezTo>
                    <a:pt x="985569" y="1509616"/>
                    <a:pt x="982304" y="1508683"/>
                    <a:pt x="979504" y="1508217"/>
                  </a:cubicBezTo>
                  <a:cubicBezTo>
                    <a:pt x="978105" y="1507750"/>
                    <a:pt x="977172" y="1506351"/>
                    <a:pt x="978105" y="1505418"/>
                  </a:cubicBezTo>
                  <a:cubicBezTo>
                    <a:pt x="984170" y="1499820"/>
                    <a:pt x="986502" y="1492822"/>
                    <a:pt x="986036" y="1484425"/>
                  </a:cubicBezTo>
                  <a:cubicBezTo>
                    <a:pt x="985569" y="1480693"/>
                    <a:pt x="986502" y="1476961"/>
                    <a:pt x="987435" y="1472762"/>
                  </a:cubicBezTo>
                  <a:cubicBezTo>
                    <a:pt x="987902" y="1470896"/>
                    <a:pt x="988835" y="1469030"/>
                    <a:pt x="991167" y="1469030"/>
                  </a:cubicBezTo>
                  <a:cubicBezTo>
                    <a:pt x="995832" y="1469030"/>
                    <a:pt x="998165" y="1466231"/>
                    <a:pt x="998631" y="1462033"/>
                  </a:cubicBezTo>
                  <a:cubicBezTo>
                    <a:pt x="999564" y="1457834"/>
                    <a:pt x="1000497" y="1453169"/>
                    <a:pt x="1000497" y="1448970"/>
                  </a:cubicBezTo>
                  <a:cubicBezTo>
                    <a:pt x="1000031" y="1442906"/>
                    <a:pt x="1001897" y="1437774"/>
                    <a:pt x="1006095" y="1433109"/>
                  </a:cubicBezTo>
                  <a:cubicBezTo>
                    <a:pt x="1008428" y="1430310"/>
                    <a:pt x="1010760" y="1427045"/>
                    <a:pt x="1013093" y="1424246"/>
                  </a:cubicBezTo>
                  <a:cubicBezTo>
                    <a:pt x="1014026" y="1422846"/>
                    <a:pt x="1014492" y="1420514"/>
                    <a:pt x="1015426" y="1419114"/>
                  </a:cubicBezTo>
                  <a:cubicBezTo>
                    <a:pt x="1016359" y="1415848"/>
                    <a:pt x="1013093" y="1410717"/>
                    <a:pt x="1009827" y="1410717"/>
                  </a:cubicBezTo>
                  <a:cubicBezTo>
                    <a:pt x="1002363" y="1410717"/>
                    <a:pt x="994433" y="1409317"/>
                    <a:pt x="986969" y="1412583"/>
                  </a:cubicBezTo>
                  <a:cubicBezTo>
                    <a:pt x="980904" y="1415382"/>
                    <a:pt x="974839" y="1415848"/>
                    <a:pt x="968308" y="1415848"/>
                  </a:cubicBezTo>
                  <a:cubicBezTo>
                    <a:pt x="962710" y="1415848"/>
                    <a:pt x="958978" y="1419114"/>
                    <a:pt x="956646" y="1424246"/>
                  </a:cubicBezTo>
                  <a:cubicBezTo>
                    <a:pt x="955246" y="1427045"/>
                    <a:pt x="954313" y="1430310"/>
                    <a:pt x="953380" y="1433109"/>
                  </a:cubicBezTo>
                  <a:cubicBezTo>
                    <a:pt x="951048" y="1442439"/>
                    <a:pt x="947315" y="1451303"/>
                    <a:pt x="939851" y="1457834"/>
                  </a:cubicBezTo>
                  <a:cubicBezTo>
                    <a:pt x="937519" y="1465298"/>
                    <a:pt x="932854" y="1465298"/>
                    <a:pt x="926323" y="1462966"/>
                  </a:cubicBezTo>
                  <a:cubicBezTo>
                    <a:pt x="923524" y="1462033"/>
                    <a:pt x="919792" y="1462499"/>
                    <a:pt x="916993" y="1463432"/>
                  </a:cubicBezTo>
                  <a:cubicBezTo>
                    <a:pt x="910928" y="1464832"/>
                    <a:pt x="904863" y="1467631"/>
                    <a:pt x="898799" y="1469030"/>
                  </a:cubicBezTo>
                  <a:cubicBezTo>
                    <a:pt x="893667" y="1469963"/>
                    <a:pt x="888536" y="1470430"/>
                    <a:pt x="884804" y="1465765"/>
                  </a:cubicBezTo>
                  <a:cubicBezTo>
                    <a:pt x="882005" y="1462033"/>
                    <a:pt x="877806" y="1460167"/>
                    <a:pt x="873607" y="1458767"/>
                  </a:cubicBezTo>
                  <a:cubicBezTo>
                    <a:pt x="868476" y="1456901"/>
                    <a:pt x="865210" y="1453169"/>
                    <a:pt x="862878" y="1448504"/>
                  </a:cubicBezTo>
                  <a:cubicBezTo>
                    <a:pt x="860079" y="1441973"/>
                    <a:pt x="856813" y="1435908"/>
                    <a:pt x="852148" y="1430310"/>
                  </a:cubicBezTo>
                  <a:cubicBezTo>
                    <a:pt x="849816" y="1427978"/>
                    <a:pt x="848883" y="1424712"/>
                    <a:pt x="848416" y="1421446"/>
                  </a:cubicBezTo>
                  <a:cubicBezTo>
                    <a:pt x="847483" y="1415848"/>
                    <a:pt x="846084" y="1410250"/>
                    <a:pt x="845617" y="1404652"/>
                  </a:cubicBezTo>
                  <a:cubicBezTo>
                    <a:pt x="845151" y="1400920"/>
                    <a:pt x="844684" y="1397188"/>
                    <a:pt x="844684" y="1392990"/>
                  </a:cubicBezTo>
                  <a:cubicBezTo>
                    <a:pt x="845617" y="1379461"/>
                    <a:pt x="847017" y="1365932"/>
                    <a:pt x="849816" y="1352870"/>
                  </a:cubicBezTo>
                  <a:cubicBezTo>
                    <a:pt x="850282" y="1350537"/>
                    <a:pt x="851215" y="1347738"/>
                    <a:pt x="852615" y="1345872"/>
                  </a:cubicBezTo>
                  <a:cubicBezTo>
                    <a:pt x="857280" y="1340741"/>
                    <a:pt x="858213" y="1334676"/>
                    <a:pt x="857280" y="1328145"/>
                  </a:cubicBezTo>
                  <a:cubicBezTo>
                    <a:pt x="856347" y="1318815"/>
                    <a:pt x="858213" y="1310418"/>
                    <a:pt x="861478" y="1301554"/>
                  </a:cubicBezTo>
                  <a:cubicBezTo>
                    <a:pt x="864277" y="1294090"/>
                    <a:pt x="869409" y="1287093"/>
                    <a:pt x="876873" y="1285693"/>
                  </a:cubicBezTo>
                  <a:cubicBezTo>
                    <a:pt x="886203" y="1283827"/>
                    <a:pt x="894134" y="1280561"/>
                    <a:pt x="900665" y="1274497"/>
                  </a:cubicBezTo>
                  <a:cubicBezTo>
                    <a:pt x="905796" y="1269832"/>
                    <a:pt x="912327" y="1269365"/>
                    <a:pt x="917926" y="1267033"/>
                  </a:cubicBezTo>
                  <a:cubicBezTo>
                    <a:pt x="922591" y="1265167"/>
                    <a:pt x="928189" y="1266100"/>
                    <a:pt x="932854" y="1267966"/>
                  </a:cubicBezTo>
                  <a:cubicBezTo>
                    <a:pt x="936586" y="1269365"/>
                    <a:pt x="940318" y="1270298"/>
                    <a:pt x="944050" y="1268432"/>
                  </a:cubicBezTo>
                  <a:cubicBezTo>
                    <a:pt x="948248" y="1266566"/>
                    <a:pt x="951981" y="1267499"/>
                    <a:pt x="954313" y="1270765"/>
                  </a:cubicBezTo>
                  <a:cubicBezTo>
                    <a:pt x="958978" y="1278229"/>
                    <a:pt x="965976" y="1278229"/>
                    <a:pt x="972973" y="1276829"/>
                  </a:cubicBezTo>
                  <a:cubicBezTo>
                    <a:pt x="976705" y="1276363"/>
                    <a:pt x="979971" y="1274030"/>
                    <a:pt x="983237" y="1272631"/>
                  </a:cubicBezTo>
                  <a:cubicBezTo>
                    <a:pt x="984170" y="1268899"/>
                    <a:pt x="985569" y="1265633"/>
                    <a:pt x="986036" y="1261901"/>
                  </a:cubicBezTo>
                  <a:cubicBezTo>
                    <a:pt x="986502" y="1257703"/>
                    <a:pt x="988835" y="1256303"/>
                    <a:pt x="992100" y="1255370"/>
                  </a:cubicBezTo>
                  <a:cubicBezTo>
                    <a:pt x="994433" y="1254437"/>
                    <a:pt x="997232" y="1254437"/>
                    <a:pt x="999564" y="1253971"/>
                  </a:cubicBezTo>
                  <a:cubicBezTo>
                    <a:pt x="1008428" y="1252571"/>
                    <a:pt x="1017292" y="1254904"/>
                    <a:pt x="1026622" y="1254437"/>
                  </a:cubicBezTo>
                  <a:cubicBezTo>
                    <a:pt x="1036885" y="1253971"/>
                    <a:pt x="1045748" y="1256303"/>
                    <a:pt x="1052746" y="1264234"/>
                  </a:cubicBezTo>
                  <a:cubicBezTo>
                    <a:pt x="1055079" y="1267033"/>
                    <a:pt x="1058344" y="1266566"/>
                    <a:pt x="1061610" y="1265167"/>
                  </a:cubicBezTo>
                  <a:cubicBezTo>
                    <a:pt x="1063942" y="1264234"/>
                    <a:pt x="1066275" y="1262834"/>
                    <a:pt x="1068607" y="1262368"/>
                  </a:cubicBezTo>
                  <a:cubicBezTo>
                    <a:pt x="1071406" y="1261435"/>
                    <a:pt x="1073739" y="1262368"/>
                    <a:pt x="1075605" y="1264234"/>
                  </a:cubicBezTo>
                  <a:cubicBezTo>
                    <a:pt x="1079803" y="1268899"/>
                    <a:pt x="1083536" y="1274030"/>
                    <a:pt x="1087734" y="1279162"/>
                  </a:cubicBezTo>
                  <a:cubicBezTo>
                    <a:pt x="1090067" y="1281961"/>
                    <a:pt x="1090067" y="1284760"/>
                    <a:pt x="1089134" y="1288026"/>
                  </a:cubicBezTo>
                  <a:cubicBezTo>
                    <a:pt x="1088667" y="1289892"/>
                    <a:pt x="1088201" y="1291758"/>
                    <a:pt x="1087268" y="1293624"/>
                  </a:cubicBezTo>
                  <a:cubicBezTo>
                    <a:pt x="1085402" y="1297356"/>
                    <a:pt x="1085402" y="1301088"/>
                    <a:pt x="1088201" y="1304353"/>
                  </a:cubicBezTo>
                  <a:cubicBezTo>
                    <a:pt x="1091000" y="1315083"/>
                    <a:pt x="1097064" y="1324413"/>
                    <a:pt x="1100796" y="1334210"/>
                  </a:cubicBezTo>
                  <a:cubicBezTo>
                    <a:pt x="1102662" y="1338875"/>
                    <a:pt x="1106394" y="1342607"/>
                    <a:pt x="1109660" y="1346339"/>
                  </a:cubicBezTo>
                  <a:cubicBezTo>
                    <a:pt x="1112459" y="1350071"/>
                    <a:pt x="1118990" y="1349138"/>
                    <a:pt x="1121323" y="1345406"/>
                  </a:cubicBezTo>
                  <a:cubicBezTo>
                    <a:pt x="1125988" y="1337475"/>
                    <a:pt x="1128787" y="1329078"/>
                    <a:pt x="1129720" y="1320215"/>
                  </a:cubicBezTo>
                  <a:cubicBezTo>
                    <a:pt x="1129720" y="1318815"/>
                    <a:pt x="1129720" y="1317415"/>
                    <a:pt x="1129720" y="1316482"/>
                  </a:cubicBezTo>
                  <a:cubicBezTo>
                    <a:pt x="1128320" y="1311817"/>
                    <a:pt x="1125988" y="1306686"/>
                    <a:pt x="1125055" y="1302021"/>
                  </a:cubicBezTo>
                  <a:cubicBezTo>
                    <a:pt x="1124122" y="1296889"/>
                    <a:pt x="1124122" y="1291758"/>
                    <a:pt x="1123189" y="1287093"/>
                  </a:cubicBezTo>
                  <a:cubicBezTo>
                    <a:pt x="1123189" y="1286626"/>
                    <a:pt x="1122722" y="1285693"/>
                    <a:pt x="1122722" y="1285227"/>
                  </a:cubicBezTo>
                  <a:cubicBezTo>
                    <a:pt x="1116657" y="1270298"/>
                    <a:pt x="1117591" y="1254904"/>
                    <a:pt x="1118990" y="1239509"/>
                  </a:cubicBezTo>
                  <a:cubicBezTo>
                    <a:pt x="1119457" y="1237176"/>
                    <a:pt x="1119923" y="1234377"/>
                    <a:pt x="1121789" y="1232511"/>
                  </a:cubicBezTo>
                  <a:cubicBezTo>
                    <a:pt x="1128320" y="1225047"/>
                    <a:pt x="1134851" y="1216650"/>
                    <a:pt x="1145581" y="1213851"/>
                  </a:cubicBezTo>
                  <a:cubicBezTo>
                    <a:pt x="1146980" y="1213384"/>
                    <a:pt x="1147913" y="1212918"/>
                    <a:pt x="1149313" y="1212451"/>
                  </a:cubicBezTo>
                  <a:cubicBezTo>
                    <a:pt x="1153045" y="1211052"/>
                    <a:pt x="1155844" y="1208719"/>
                    <a:pt x="1158643" y="1205920"/>
                  </a:cubicBezTo>
                  <a:cubicBezTo>
                    <a:pt x="1160976" y="1203588"/>
                    <a:pt x="1162375" y="1200789"/>
                    <a:pt x="1164708" y="1198456"/>
                  </a:cubicBezTo>
                  <a:cubicBezTo>
                    <a:pt x="1166574" y="1196590"/>
                    <a:pt x="1168440" y="1194258"/>
                    <a:pt x="1170772" y="1193791"/>
                  </a:cubicBezTo>
                  <a:cubicBezTo>
                    <a:pt x="1175437" y="1192392"/>
                    <a:pt x="1178703" y="1189593"/>
                    <a:pt x="1181968" y="1186794"/>
                  </a:cubicBezTo>
                  <a:cubicBezTo>
                    <a:pt x="1187100" y="1181662"/>
                    <a:pt x="1193165" y="1177930"/>
                    <a:pt x="1200162" y="1176530"/>
                  </a:cubicBezTo>
                  <a:cubicBezTo>
                    <a:pt x="1203428" y="1176064"/>
                    <a:pt x="1205760" y="1173265"/>
                    <a:pt x="1205760" y="1169533"/>
                  </a:cubicBezTo>
                  <a:cubicBezTo>
                    <a:pt x="1205760" y="1167200"/>
                    <a:pt x="1207626" y="1166734"/>
                    <a:pt x="1209026" y="1165334"/>
                  </a:cubicBezTo>
                  <a:cubicBezTo>
                    <a:pt x="1211358" y="1163935"/>
                    <a:pt x="1213224" y="1162535"/>
                    <a:pt x="1215090" y="1160669"/>
                  </a:cubicBezTo>
                  <a:cubicBezTo>
                    <a:pt x="1216490" y="1159270"/>
                    <a:pt x="1217423" y="1157404"/>
                    <a:pt x="1216490" y="1155538"/>
                  </a:cubicBezTo>
                  <a:cubicBezTo>
                    <a:pt x="1214624" y="1152739"/>
                    <a:pt x="1213224" y="1150406"/>
                    <a:pt x="1215090" y="1146674"/>
                  </a:cubicBezTo>
                  <a:cubicBezTo>
                    <a:pt x="1217423" y="1142009"/>
                    <a:pt x="1218356" y="1136877"/>
                    <a:pt x="1215090" y="1132212"/>
                  </a:cubicBezTo>
                  <a:cubicBezTo>
                    <a:pt x="1214158" y="1130813"/>
                    <a:pt x="1213691" y="1128480"/>
                    <a:pt x="1213691" y="1126614"/>
                  </a:cubicBezTo>
                  <a:cubicBezTo>
                    <a:pt x="1213691" y="1121016"/>
                    <a:pt x="1214624" y="1115418"/>
                    <a:pt x="1215090" y="1109353"/>
                  </a:cubicBezTo>
                  <a:cubicBezTo>
                    <a:pt x="1215090" y="1108887"/>
                    <a:pt x="1216024" y="1108420"/>
                    <a:pt x="1216490" y="1108420"/>
                  </a:cubicBezTo>
                  <a:cubicBezTo>
                    <a:pt x="1216956" y="1108420"/>
                    <a:pt x="1217890" y="1108887"/>
                    <a:pt x="1218356" y="1108887"/>
                  </a:cubicBezTo>
                  <a:cubicBezTo>
                    <a:pt x="1221155" y="1111219"/>
                    <a:pt x="1220222" y="1114485"/>
                    <a:pt x="1220689" y="1117751"/>
                  </a:cubicBezTo>
                  <a:cubicBezTo>
                    <a:pt x="1220689" y="1118684"/>
                    <a:pt x="1222088" y="1119617"/>
                    <a:pt x="1223021" y="1120550"/>
                  </a:cubicBezTo>
                  <a:cubicBezTo>
                    <a:pt x="1223021" y="1120550"/>
                    <a:pt x="1224421" y="1120083"/>
                    <a:pt x="1224887" y="1119617"/>
                  </a:cubicBezTo>
                  <a:cubicBezTo>
                    <a:pt x="1228153" y="1114952"/>
                    <a:pt x="1231885" y="1110286"/>
                    <a:pt x="1234684" y="1105621"/>
                  </a:cubicBezTo>
                  <a:cubicBezTo>
                    <a:pt x="1236083" y="1103755"/>
                    <a:pt x="1236083" y="1100956"/>
                    <a:pt x="1236550" y="1098157"/>
                  </a:cubicBezTo>
                  <a:cubicBezTo>
                    <a:pt x="1237016" y="1096291"/>
                    <a:pt x="1236550" y="1094425"/>
                    <a:pt x="1236550" y="1092559"/>
                  </a:cubicBezTo>
                  <a:cubicBezTo>
                    <a:pt x="1236550" y="1091160"/>
                    <a:pt x="1237483" y="1090227"/>
                    <a:pt x="1239349" y="1090227"/>
                  </a:cubicBezTo>
                  <a:cubicBezTo>
                    <a:pt x="1243081" y="1090227"/>
                    <a:pt x="1245413" y="1088361"/>
                    <a:pt x="1247746" y="1086028"/>
                  </a:cubicBezTo>
                  <a:cubicBezTo>
                    <a:pt x="1253344" y="1080430"/>
                    <a:pt x="1257543" y="1073899"/>
                    <a:pt x="1258476" y="1065968"/>
                  </a:cubicBezTo>
                  <a:cubicBezTo>
                    <a:pt x="1259409" y="1058971"/>
                    <a:pt x="1263607" y="1057571"/>
                    <a:pt x="1269205" y="1057571"/>
                  </a:cubicBezTo>
                  <a:cubicBezTo>
                    <a:pt x="1272937" y="1057105"/>
                    <a:pt x="1276669" y="1056638"/>
                    <a:pt x="1280401" y="1055705"/>
                  </a:cubicBezTo>
                  <a:cubicBezTo>
                    <a:pt x="1282267" y="1055239"/>
                    <a:pt x="1283667" y="1054306"/>
                    <a:pt x="1285533" y="1052906"/>
                  </a:cubicBezTo>
                  <a:cubicBezTo>
                    <a:pt x="1286000" y="1052440"/>
                    <a:pt x="1286466" y="1051973"/>
                    <a:pt x="1286466" y="1051507"/>
                  </a:cubicBezTo>
                  <a:cubicBezTo>
                    <a:pt x="1286466" y="1051040"/>
                    <a:pt x="1286000" y="1050107"/>
                    <a:pt x="1285533" y="1050107"/>
                  </a:cubicBezTo>
                  <a:cubicBezTo>
                    <a:pt x="1284600" y="1049641"/>
                    <a:pt x="1283200" y="1049174"/>
                    <a:pt x="1281801" y="1049174"/>
                  </a:cubicBezTo>
                  <a:cubicBezTo>
                    <a:pt x="1279935" y="1049174"/>
                    <a:pt x="1279002" y="1048707"/>
                    <a:pt x="1279935" y="1047308"/>
                  </a:cubicBezTo>
                  <a:cubicBezTo>
                    <a:pt x="1279935" y="1046841"/>
                    <a:pt x="1280868" y="1046841"/>
                    <a:pt x="1281801" y="1046841"/>
                  </a:cubicBezTo>
                  <a:cubicBezTo>
                    <a:pt x="1282267" y="1046841"/>
                    <a:pt x="1283200" y="1046841"/>
                    <a:pt x="1283667" y="1046841"/>
                  </a:cubicBezTo>
                  <a:cubicBezTo>
                    <a:pt x="1294863" y="1048241"/>
                    <a:pt x="1305126" y="1043109"/>
                    <a:pt x="1315856" y="1043109"/>
                  </a:cubicBezTo>
                  <a:cubicBezTo>
                    <a:pt x="1317255" y="1043109"/>
                    <a:pt x="1319122" y="1041243"/>
                    <a:pt x="1320521" y="1040310"/>
                  </a:cubicBezTo>
                  <a:cubicBezTo>
                    <a:pt x="1324720" y="1037045"/>
                    <a:pt x="1324253" y="1035645"/>
                    <a:pt x="1319588" y="1032380"/>
                  </a:cubicBezTo>
                  <a:cubicBezTo>
                    <a:pt x="1315856" y="1030047"/>
                    <a:pt x="1313990" y="1025849"/>
                    <a:pt x="1314923" y="1023050"/>
                  </a:cubicBezTo>
                  <a:cubicBezTo>
                    <a:pt x="1316323" y="1018851"/>
                    <a:pt x="1317255" y="1014186"/>
                    <a:pt x="1319122" y="1010454"/>
                  </a:cubicBezTo>
                  <a:cubicBezTo>
                    <a:pt x="1322387" y="1003456"/>
                    <a:pt x="1327519" y="997392"/>
                    <a:pt x="1334983" y="994593"/>
                  </a:cubicBezTo>
                  <a:cubicBezTo>
                    <a:pt x="1339181" y="992727"/>
                    <a:pt x="1343380" y="991327"/>
                    <a:pt x="1346645" y="988062"/>
                  </a:cubicBezTo>
                  <a:cubicBezTo>
                    <a:pt x="1348978" y="985729"/>
                    <a:pt x="1352243" y="984796"/>
                    <a:pt x="1355509" y="984796"/>
                  </a:cubicBezTo>
                  <a:cubicBezTo>
                    <a:pt x="1364373" y="985729"/>
                    <a:pt x="1371837" y="981530"/>
                    <a:pt x="1379767" y="980131"/>
                  </a:cubicBezTo>
                  <a:cubicBezTo>
                    <a:pt x="1382566" y="979664"/>
                    <a:pt x="1383033" y="976865"/>
                    <a:pt x="1383966" y="974533"/>
                  </a:cubicBezTo>
                  <a:cubicBezTo>
                    <a:pt x="1384433" y="973133"/>
                    <a:pt x="1386299" y="971267"/>
                    <a:pt x="1388165" y="970801"/>
                  </a:cubicBezTo>
                  <a:cubicBezTo>
                    <a:pt x="1394229" y="968935"/>
                    <a:pt x="1400760" y="968002"/>
                    <a:pt x="1406825" y="966602"/>
                  </a:cubicBezTo>
                  <a:cubicBezTo>
                    <a:pt x="1407291" y="966602"/>
                    <a:pt x="1408224" y="967069"/>
                    <a:pt x="1408224" y="967069"/>
                  </a:cubicBezTo>
                  <a:cubicBezTo>
                    <a:pt x="1407758" y="968002"/>
                    <a:pt x="1407758" y="969868"/>
                    <a:pt x="1407291" y="970334"/>
                  </a:cubicBezTo>
                  <a:cubicBezTo>
                    <a:pt x="1404959" y="971734"/>
                    <a:pt x="1402626" y="972200"/>
                    <a:pt x="1400294" y="973133"/>
                  </a:cubicBezTo>
                  <a:cubicBezTo>
                    <a:pt x="1395162" y="975932"/>
                    <a:pt x="1390964" y="979664"/>
                    <a:pt x="1388631" y="985262"/>
                  </a:cubicBezTo>
                  <a:cubicBezTo>
                    <a:pt x="1387698" y="987595"/>
                    <a:pt x="1387231" y="990394"/>
                    <a:pt x="1387698" y="992727"/>
                  </a:cubicBezTo>
                  <a:cubicBezTo>
                    <a:pt x="1388631" y="996459"/>
                    <a:pt x="1390964" y="999724"/>
                    <a:pt x="1394229" y="1001590"/>
                  </a:cubicBezTo>
                  <a:cubicBezTo>
                    <a:pt x="1395162" y="1002057"/>
                    <a:pt x="1397028" y="1002523"/>
                    <a:pt x="1397961" y="1002057"/>
                  </a:cubicBezTo>
                  <a:cubicBezTo>
                    <a:pt x="1405425" y="998791"/>
                    <a:pt x="1412889" y="994126"/>
                    <a:pt x="1418021" y="987595"/>
                  </a:cubicBezTo>
                  <a:cubicBezTo>
                    <a:pt x="1420820" y="983396"/>
                    <a:pt x="1424552" y="981530"/>
                    <a:pt x="1429217" y="982930"/>
                  </a:cubicBezTo>
                  <a:cubicBezTo>
                    <a:pt x="1439014" y="979664"/>
                    <a:pt x="1448810" y="976865"/>
                    <a:pt x="1458607" y="973600"/>
                  </a:cubicBezTo>
                  <a:cubicBezTo>
                    <a:pt x="1461406" y="972667"/>
                    <a:pt x="1464672" y="971734"/>
                    <a:pt x="1467471" y="970334"/>
                  </a:cubicBezTo>
                  <a:cubicBezTo>
                    <a:pt x="1468870" y="963337"/>
                    <a:pt x="1475868" y="965669"/>
                    <a:pt x="1480066" y="962870"/>
                  </a:cubicBezTo>
                  <a:cubicBezTo>
                    <a:pt x="1481466" y="961937"/>
                    <a:pt x="1483798" y="961471"/>
                    <a:pt x="1485198" y="960538"/>
                  </a:cubicBezTo>
                  <a:cubicBezTo>
                    <a:pt x="1486131" y="960071"/>
                    <a:pt x="1487530" y="959138"/>
                    <a:pt x="1488464" y="958205"/>
                  </a:cubicBezTo>
                  <a:cubicBezTo>
                    <a:pt x="1489863" y="957272"/>
                    <a:pt x="1490796" y="954007"/>
                    <a:pt x="1489397" y="953074"/>
                  </a:cubicBezTo>
                  <a:cubicBezTo>
                    <a:pt x="1485198" y="949342"/>
                    <a:pt x="1481932" y="946076"/>
                    <a:pt x="1484265" y="940011"/>
                  </a:cubicBezTo>
                  <a:cubicBezTo>
                    <a:pt x="1484265" y="939545"/>
                    <a:pt x="1483798" y="938612"/>
                    <a:pt x="1483798" y="938145"/>
                  </a:cubicBezTo>
                  <a:cubicBezTo>
                    <a:pt x="1483332" y="936746"/>
                    <a:pt x="1480066" y="935346"/>
                    <a:pt x="1479133" y="936279"/>
                  </a:cubicBezTo>
                  <a:cubicBezTo>
                    <a:pt x="1472602" y="941877"/>
                    <a:pt x="1467937" y="948408"/>
                    <a:pt x="1463272" y="955406"/>
                  </a:cubicBezTo>
                  <a:cubicBezTo>
                    <a:pt x="1461406" y="958205"/>
                    <a:pt x="1460007" y="958672"/>
                    <a:pt x="1457208" y="958205"/>
                  </a:cubicBezTo>
                  <a:cubicBezTo>
                    <a:pt x="1455342" y="957739"/>
                    <a:pt x="1453476" y="957272"/>
                    <a:pt x="1451610" y="957272"/>
                  </a:cubicBezTo>
                  <a:cubicBezTo>
                    <a:pt x="1450676" y="958672"/>
                    <a:pt x="1449744" y="959138"/>
                    <a:pt x="1448344" y="959138"/>
                  </a:cubicBezTo>
                  <a:cubicBezTo>
                    <a:pt x="1446944" y="958672"/>
                    <a:pt x="1445545" y="957739"/>
                    <a:pt x="1444145" y="957272"/>
                  </a:cubicBezTo>
                  <a:cubicBezTo>
                    <a:pt x="1442279" y="956806"/>
                    <a:pt x="1440413" y="956806"/>
                    <a:pt x="1438547" y="956339"/>
                  </a:cubicBezTo>
                  <a:cubicBezTo>
                    <a:pt x="1433882" y="955873"/>
                    <a:pt x="1432483" y="953074"/>
                    <a:pt x="1432016" y="949342"/>
                  </a:cubicBezTo>
                  <a:cubicBezTo>
                    <a:pt x="1425019" y="948875"/>
                    <a:pt x="1421287" y="944676"/>
                    <a:pt x="1420354" y="937679"/>
                  </a:cubicBezTo>
                  <a:cubicBezTo>
                    <a:pt x="1419421" y="931148"/>
                    <a:pt x="1419421" y="925083"/>
                    <a:pt x="1422220" y="919485"/>
                  </a:cubicBezTo>
                  <a:cubicBezTo>
                    <a:pt x="1423619" y="917153"/>
                    <a:pt x="1421753" y="914820"/>
                    <a:pt x="1418488" y="914354"/>
                  </a:cubicBezTo>
                  <a:cubicBezTo>
                    <a:pt x="1417088" y="913887"/>
                    <a:pt x="1416155" y="914354"/>
                    <a:pt x="1414756" y="913887"/>
                  </a:cubicBezTo>
                  <a:cubicBezTo>
                    <a:pt x="1414289" y="913887"/>
                    <a:pt x="1413822" y="913420"/>
                    <a:pt x="1412889" y="912954"/>
                  </a:cubicBezTo>
                  <a:cubicBezTo>
                    <a:pt x="1413822" y="912487"/>
                    <a:pt x="1415222" y="912487"/>
                    <a:pt x="1416155" y="912021"/>
                  </a:cubicBezTo>
                  <a:cubicBezTo>
                    <a:pt x="1420820" y="910155"/>
                    <a:pt x="1425485" y="907822"/>
                    <a:pt x="1429217" y="904557"/>
                  </a:cubicBezTo>
                  <a:cubicBezTo>
                    <a:pt x="1431083" y="902691"/>
                    <a:pt x="1432483" y="898492"/>
                    <a:pt x="1431083" y="895693"/>
                  </a:cubicBezTo>
                  <a:cubicBezTo>
                    <a:pt x="1429684" y="893361"/>
                    <a:pt x="1428751" y="891028"/>
                    <a:pt x="1426418" y="889629"/>
                  </a:cubicBezTo>
                  <a:cubicBezTo>
                    <a:pt x="1421287" y="885897"/>
                    <a:pt x="1414756" y="883564"/>
                    <a:pt x="1408224" y="885430"/>
                  </a:cubicBezTo>
                  <a:cubicBezTo>
                    <a:pt x="1390964" y="889629"/>
                    <a:pt x="1373703" y="893361"/>
                    <a:pt x="1358775" y="903624"/>
                  </a:cubicBezTo>
                  <a:cubicBezTo>
                    <a:pt x="1358775" y="904090"/>
                    <a:pt x="1358775" y="904090"/>
                    <a:pt x="1358775" y="904557"/>
                  </a:cubicBezTo>
                  <a:cubicBezTo>
                    <a:pt x="1358308" y="904557"/>
                    <a:pt x="1358308" y="904557"/>
                    <a:pt x="1357842" y="904557"/>
                  </a:cubicBezTo>
                  <a:cubicBezTo>
                    <a:pt x="1355976" y="906889"/>
                    <a:pt x="1353643" y="908755"/>
                    <a:pt x="1351777" y="911088"/>
                  </a:cubicBezTo>
                  <a:cubicBezTo>
                    <a:pt x="1351777" y="911554"/>
                    <a:pt x="1351777" y="911554"/>
                    <a:pt x="1351777" y="912021"/>
                  </a:cubicBezTo>
                  <a:cubicBezTo>
                    <a:pt x="1348978" y="912954"/>
                    <a:pt x="1346179" y="913887"/>
                    <a:pt x="1343380" y="915287"/>
                  </a:cubicBezTo>
                  <a:cubicBezTo>
                    <a:pt x="1341980" y="916686"/>
                    <a:pt x="1340581" y="917619"/>
                    <a:pt x="1338715" y="918552"/>
                  </a:cubicBezTo>
                  <a:lnTo>
                    <a:pt x="1338248" y="919485"/>
                  </a:lnTo>
                  <a:lnTo>
                    <a:pt x="1338715" y="918086"/>
                  </a:lnTo>
                  <a:cubicBezTo>
                    <a:pt x="1340114" y="917153"/>
                    <a:pt x="1341514" y="915753"/>
                    <a:pt x="1342913" y="914820"/>
                  </a:cubicBezTo>
                  <a:cubicBezTo>
                    <a:pt x="1345712" y="913887"/>
                    <a:pt x="1348511" y="912954"/>
                    <a:pt x="1351311" y="912021"/>
                  </a:cubicBezTo>
                  <a:cubicBezTo>
                    <a:pt x="1351311" y="912021"/>
                    <a:pt x="1351777" y="911554"/>
                    <a:pt x="1351777" y="911554"/>
                  </a:cubicBezTo>
                  <a:cubicBezTo>
                    <a:pt x="1352710" y="906423"/>
                    <a:pt x="1353177" y="905956"/>
                    <a:pt x="1357842" y="905023"/>
                  </a:cubicBezTo>
                  <a:cubicBezTo>
                    <a:pt x="1357842" y="905023"/>
                    <a:pt x="1358308" y="904557"/>
                    <a:pt x="1358308" y="904557"/>
                  </a:cubicBezTo>
                  <a:cubicBezTo>
                    <a:pt x="1358308" y="904557"/>
                    <a:pt x="1358775" y="904557"/>
                    <a:pt x="1358775" y="904090"/>
                  </a:cubicBezTo>
                  <a:cubicBezTo>
                    <a:pt x="1358308" y="900825"/>
                    <a:pt x="1360174" y="898492"/>
                    <a:pt x="1362507" y="896626"/>
                  </a:cubicBezTo>
                  <a:cubicBezTo>
                    <a:pt x="1368571" y="891028"/>
                    <a:pt x="1376035" y="886830"/>
                    <a:pt x="1383966" y="884497"/>
                  </a:cubicBezTo>
                  <a:cubicBezTo>
                    <a:pt x="1389098" y="883098"/>
                    <a:pt x="1393763" y="880765"/>
                    <a:pt x="1395629" y="875633"/>
                  </a:cubicBezTo>
                  <a:cubicBezTo>
                    <a:pt x="1396095" y="874700"/>
                    <a:pt x="1397028" y="873301"/>
                    <a:pt x="1397961" y="872368"/>
                  </a:cubicBezTo>
                  <a:cubicBezTo>
                    <a:pt x="1401693" y="869102"/>
                    <a:pt x="1405425" y="865370"/>
                    <a:pt x="1409624" y="862571"/>
                  </a:cubicBezTo>
                  <a:cubicBezTo>
                    <a:pt x="1413822" y="860239"/>
                    <a:pt x="1418488" y="862571"/>
                    <a:pt x="1422686" y="863038"/>
                  </a:cubicBezTo>
                  <a:cubicBezTo>
                    <a:pt x="1440413" y="863504"/>
                    <a:pt x="1458141" y="865837"/>
                    <a:pt x="1475868" y="868169"/>
                  </a:cubicBezTo>
                  <a:cubicBezTo>
                    <a:pt x="1483798" y="869102"/>
                    <a:pt x="1490796" y="865837"/>
                    <a:pt x="1498727" y="867236"/>
                  </a:cubicBezTo>
                  <a:cubicBezTo>
                    <a:pt x="1500593" y="867703"/>
                    <a:pt x="1502459" y="866770"/>
                    <a:pt x="1504325" y="866303"/>
                  </a:cubicBezTo>
                  <a:cubicBezTo>
                    <a:pt x="1506191" y="865837"/>
                    <a:pt x="1508057" y="864904"/>
                    <a:pt x="1509456" y="863971"/>
                  </a:cubicBezTo>
                  <a:cubicBezTo>
                    <a:pt x="1514588" y="861172"/>
                    <a:pt x="1518786" y="857906"/>
                    <a:pt x="1522518" y="852775"/>
                  </a:cubicBezTo>
                  <a:cubicBezTo>
                    <a:pt x="1525318" y="849043"/>
                    <a:pt x="1529050" y="846710"/>
                    <a:pt x="1533715" y="846243"/>
                  </a:cubicBezTo>
                  <a:cubicBezTo>
                    <a:pt x="1536980" y="845777"/>
                    <a:pt x="1540246" y="844844"/>
                    <a:pt x="1543045" y="844844"/>
                  </a:cubicBezTo>
                  <a:cubicBezTo>
                    <a:pt x="1552375" y="844377"/>
                    <a:pt x="1559839" y="839712"/>
                    <a:pt x="1567303" y="834114"/>
                  </a:cubicBezTo>
                  <a:cubicBezTo>
                    <a:pt x="1571035" y="831315"/>
                    <a:pt x="1573368" y="827117"/>
                    <a:pt x="1571502" y="822452"/>
                  </a:cubicBezTo>
                  <a:cubicBezTo>
                    <a:pt x="1570102" y="819186"/>
                    <a:pt x="1569636" y="816387"/>
                    <a:pt x="1571035" y="813588"/>
                  </a:cubicBezTo>
                  <a:cubicBezTo>
                    <a:pt x="1571968" y="811255"/>
                    <a:pt x="1573368" y="808923"/>
                    <a:pt x="1573368" y="806590"/>
                  </a:cubicBezTo>
                  <a:cubicBezTo>
                    <a:pt x="1573834" y="804724"/>
                    <a:pt x="1573368" y="802392"/>
                    <a:pt x="1572435" y="800992"/>
                  </a:cubicBezTo>
                  <a:cubicBezTo>
                    <a:pt x="1569636" y="795861"/>
                    <a:pt x="1565437" y="792129"/>
                    <a:pt x="1558906" y="793062"/>
                  </a:cubicBezTo>
                  <a:cubicBezTo>
                    <a:pt x="1558906" y="793062"/>
                    <a:pt x="1558906" y="793062"/>
                    <a:pt x="1558906" y="793062"/>
                  </a:cubicBezTo>
                  <a:lnTo>
                    <a:pt x="1557507" y="793528"/>
                  </a:lnTo>
                  <a:lnTo>
                    <a:pt x="1558440" y="792595"/>
                  </a:lnTo>
                  <a:cubicBezTo>
                    <a:pt x="1558440" y="792595"/>
                    <a:pt x="1558440" y="792595"/>
                    <a:pt x="1558906" y="792595"/>
                  </a:cubicBezTo>
                  <a:cubicBezTo>
                    <a:pt x="1558440" y="790729"/>
                    <a:pt x="1558440" y="788863"/>
                    <a:pt x="1557973" y="786997"/>
                  </a:cubicBezTo>
                  <a:cubicBezTo>
                    <a:pt x="1557040" y="783732"/>
                    <a:pt x="1555174" y="781399"/>
                    <a:pt x="1551442" y="780933"/>
                  </a:cubicBezTo>
                  <a:cubicBezTo>
                    <a:pt x="1549576" y="780466"/>
                    <a:pt x="1547710" y="780466"/>
                    <a:pt x="1545844" y="780466"/>
                  </a:cubicBezTo>
                  <a:cubicBezTo>
                    <a:pt x="1545377" y="780466"/>
                    <a:pt x="1544444" y="780000"/>
                    <a:pt x="1543978" y="780000"/>
                  </a:cubicBezTo>
                  <a:cubicBezTo>
                    <a:pt x="1544911" y="779533"/>
                    <a:pt x="1545377" y="778600"/>
                    <a:pt x="1546310" y="778133"/>
                  </a:cubicBezTo>
                  <a:cubicBezTo>
                    <a:pt x="1548176" y="777200"/>
                    <a:pt x="1550043" y="777200"/>
                    <a:pt x="1551442" y="776267"/>
                  </a:cubicBezTo>
                  <a:cubicBezTo>
                    <a:pt x="1553775" y="774868"/>
                    <a:pt x="1554241" y="772069"/>
                    <a:pt x="1552375" y="769736"/>
                  </a:cubicBezTo>
                  <a:cubicBezTo>
                    <a:pt x="1550509" y="766937"/>
                    <a:pt x="1548643" y="764605"/>
                    <a:pt x="1544911" y="765071"/>
                  </a:cubicBezTo>
                  <a:cubicBezTo>
                    <a:pt x="1543511" y="765071"/>
                    <a:pt x="1541645" y="765538"/>
                    <a:pt x="1541179" y="764605"/>
                  </a:cubicBezTo>
                  <a:cubicBezTo>
                    <a:pt x="1536514" y="758540"/>
                    <a:pt x="1529516" y="756674"/>
                    <a:pt x="1523452" y="753875"/>
                  </a:cubicBezTo>
                  <a:cubicBezTo>
                    <a:pt x="1522518" y="753409"/>
                    <a:pt x="1521119" y="752009"/>
                    <a:pt x="1521119" y="751076"/>
                  </a:cubicBezTo>
                  <a:cubicBezTo>
                    <a:pt x="1519720" y="744079"/>
                    <a:pt x="1514588" y="740346"/>
                    <a:pt x="1509923" y="736148"/>
                  </a:cubicBezTo>
                  <a:cubicBezTo>
                    <a:pt x="1507590" y="733815"/>
                    <a:pt x="1505724" y="731483"/>
                    <a:pt x="1503858" y="728684"/>
                  </a:cubicBezTo>
                  <a:cubicBezTo>
                    <a:pt x="1501992" y="726351"/>
                    <a:pt x="1501992" y="723552"/>
                    <a:pt x="1503858" y="721686"/>
                  </a:cubicBezTo>
                  <a:cubicBezTo>
                    <a:pt x="1506191" y="719354"/>
                    <a:pt x="1508523" y="717021"/>
                    <a:pt x="1510389" y="714689"/>
                  </a:cubicBezTo>
                  <a:cubicBezTo>
                    <a:pt x="1512255" y="712356"/>
                    <a:pt x="1512722" y="710024"/>
                    <a:pt x="1510856" y="707691"/>
                  </a:cubicBezTo>
                  <a:cubicBezTo>
                    <a:pt x="1508057" y="703492"/>
                    <a:pt x="1506191" y="698827"/>
                    <a:pt x="1507124" y="693229"/>
                  </a:cubicBezTo>
                  <a:cubicBezTo>
                    <a:pt x="1507590" y="691830"/>
                    <a:pt x="1505724" y="689497"/>
                    <a:pt x="1504325" y="688564"/>
                  </a:cubicBezTo>
                  <a:cubicBezTo>
                    <a:pt x="1501992" y="686232"/>
                    <a:pt x="1503392" y="682500"/>
                    <a:pt x="1500126" y="680167"/>
                  </a:cubicBezTo>
                  <a:cubicBezTo>
                    <a:pt x="1497794" y="678768"/>
                    <a:pt x="1499660" y="675502"/>
                    <a:pt x="1499193" y="673169"/>
                  </a:cubicBezTo>
                  <a:cubicBezTo>
                    <a:pt x="1498260" y="670370"/>
                    <a:pt x="1498727" y="667105"/>
                    <a:pt x="1498260" y="663839"/>
                  </a:cubicBezTo>
                  <a:cubicBezTo>
                    <a:pt x="1497794" y="660107"/>
                    <a:pt x="1496861" y="656375"/>
                    <a:pt x="1495461" y="652643"/>
                  </a:cubicBezTo>
                  <a:cubicBezTo>
                    <a:pt x="1492196" y="644246"/>
                    <a:pt x="1490796" y="635382"/>
                    <a:pt x="1489863" y="626519"/>
                  </a:cubicBezTo>
                  <a:cubicBezTo>
                    <a:pt x="1489397" y="624186"/>
                    <a:pt x="1489397" y="621387"/>
                    <a:pt x="1488464" y="619055"/>
                  </a:cubicBezTo>
                  <a:cubicBezTo>
                    <a:pt x="1487997" y="618122"/>
                    <a:pt x="1486598" y="617655"/>
                    <a:pt x="1485664" y="617189"/>
                  </a:cubicBezTo>
                  <a:cubicBezTo>
                    <a:pt x="1485198" y="617189"/>
                    <a:pt x="1484265" y="617189"/>
                    <a:pt x="1483798" y="617655"/>
                  </a:cubicBezTo>
                  <a:cubicBezTo>
                    <a:pt x="1479133" y="625119"/>
                    <a:pt x="1473069" y="631650"/>
                    <a:pt x="1469337" y="640047"/>
                  </a:cubicBezTo>
                  <a:cubicBezTo>
                    <a:pt x="1465605" y="648445"/>
                    <a:pt x="1460940" y="655909"/>
                    <a:pt x="1451610" y="659174"/>
                  </a:cubicBezTo>
                  <a:cubicBezTo>
                    <a:pt x="1449277" y="660107"/>
                    <a:pt x="1447877" y="662440"/>
                    <a:pt x="1445545" y="663839"/>
                  </a:cubicBezTo>
                  <a:cubicBezTo>
                    <a:pt x="1442746" y="665705"/>
                    <a:pt x="1439947" y="667105"/>
                    <a:pt x="1437148" y="668038"/>
                  </a:cubicBezTo>
                  <a:cubicBezTo>
                    <a:pt x="1433882" y="669437"/>
                    <a:pt x="1431083" y="668038"/>
                    <a:pt x="1428284" y="665705"/>
                  </a:cubicBezTo>
                  <a:cubicBezTo>
                    <a:pt x="1425952" y="664306"/>
                    <a:pt x="1424552" y="661973"/>
                    <a:pt x="1424086" y="659641"/>
                  </a:cubicBezTo>
                  <a:cubicBezTo>
                    <a:pt x="1423153" y="656375"/>
                    <a:pt x="1420820" y="654509"/>
                    <a:pt x="1417554" y="652643"/>
                  </a:cubicBezTo>
                  <a:cubicBezTo>
                    <a:pt x="1413356" y="650311"/>
                    <a:pt x="1412889" y="646579"/>
                    <a:pt x="1413356" y="642846"/>
                  </a:cubicBezTo>
                  <a:cubicBezTo>
                    <a:pt x="1413822" y="636782"/>
                    <a:pt x="1418021" y="630717"/>
                    <a:pt x="1415222" y="624186"/>
                  </a:cubicBezTo>
                  <a:cubicBezTo>
                    <a:pt x="1414756" y="622787"/>
                    <a:pt x="1416155" y="620454"/>
                    <a:pt x="1417088" y="619055"/>
                  </a:cubicBezTo>
                  <a:cubicBezTo>
                    <a:pt x="1419421" y="612990"/>
                    <a:pt x="1421287" y="606925"/>
                    <a:pt x="1425019" y="601794"/>
                  </a:cubicBezTo>
                  <a:cubicBezTo>
                    <a:pt x="1425952" y="600394"/>
                    <a:pt x="1425019" y="597129"/>
                    <a:pt x="1423153" y="597129"/>
                  </a:cubicBezTo>
                  <a:cubicBezTo>
                    <a:pt x="1417554" y="596196"/>
                    <a:pt x="1413822" y="590598"/>
                    <a:pt x="1407758" y="590598"/>
                  </a:cubicBezTo>
                  <a:cubicBezTo>
                    <a:pt x="1405425" y="590598"/>
                    <a:pt x="1403093" y="588732"/>
                    <a:pt x="1400760" y="587332"/>
                  </a:cubicBezTo>
                  <a:cubicBezTo>
                    <a:pt x="1398894" y="586399"/>
                    <a:pt x="1398428" y="584533"/>
                    <a:pt x="1398428" y="582667"/>
                  </a:cubicBezTo>
                  <a:cubicBezTo>
                    <a:pt x="1398428" y="580801"/>
                    <a:pt x="1398894" y="578935"/>
                    <a:pt x="1397495" y="577069"/>
                  </a:cubicBezTo>
                  <a:cubicBezTo>
                    <a:pt x="1394229" y="573337"/>
                    <a:pt x="1391430" y="569138"/>
                    <a:pt x="1390031" y="564007"/>
                  </a:cubicBezTo>
                  <a:cubicBezTo>
                    <a:pt x="1389098" y="561208"/>
                    <a:pt x="1386765" y="558409"/>
                    <a:pt x="1384899" y="556076"/>
                  </a:cubicBezTo>
                  <a:cubicBezTo>
                    <a:pt x="1381633" y="551411"/>
                    <a:pt x="1377901" y="549079"/>
                    <a:pt x="1371837" y="551411"/>
                  </a:cubicBezTo>
                  <a:cubicBezTo>
                    <a:pt x="1369504" y="552344"/>
                    <a:pt x="1366705" y="552811"/>
                    <a:pt x="1364373" y="552344"/>
                  </a:cubicBezTo>
                  <a:cubicBezTo>
                    <a:pt x="1356909" y="550478"/>
                    <a:pt x="1348978" y="550945"/>
                    <a:pt x="1342447" y="545813"/>
                  </a:cubicBezTo>
                  <a:cubicBezTo>
                    <a:pt x="1340114" y="543947"/>
                    <a:pt x="1336849" y="543014"/>
                    <a:pt x="1333583" y="542081"/>
                  </a:cubicBezTo>
                  <a:cubicBezTo>
                    <a:pt x="1326119" y="539748"/>
                    <a:pt x="1317722" y="544414"/>
                    <a:pt x="1314923" y="551878"/>
                  </a:cubicBezTo>
                  <a:cubicBezTo>
                    <a:pt x="1313057" y="556543"/>
                    <a:pt x="1313057" y="560741"/>
                    <a:pt x="1315389" y="564940"/>
                  </a:cubicBezTo>
                  <a:cubicBezTo>
                    <a:pt x="1317255" y="567739"/>
                    <a:pt x="1317722" y="571004"/>
                    <a:pt x="1315389" y="573804"/>
                  </a:cubicBezTo>
                  <a:cubicBezTo>
                    <a:pt x="1312590" y="578002"/>
                    <a:pt x="1308392" y="581734"/>
                    <a:pt x="1306526" y="586399"/>
                  </a:cubicBezTo>
                  <a:cubicBezTo>
                    <a:pt x="1304193" y="591531"/>
                    <a:pt x="1309325" y="597129"/>
                    <a:pt x="1307925" y="603193"/>
                  </a:cubicBezTo>
                  <a:cubicBezTo>
                    <a:pt x="1307459" y="605526"/>
                    <a:pt x="1307925" y="608325"/>
                    <a:pt x="1308858" y="610658"/>
                  </a:cubicBezTo>
                  <a:cubicBezTo>
                    <a:pt x="1310258" y="615323"/>
                    <a:pt x="1307925" y="617655"/>
                    <a:pt x="1304193" y="619988"/>
                  </a:cubicBezTo>
                  <a:cubicBezTo>
                    <a:pt x="1302327" y="620921"/>
                    <a:pt x="1299995" y="621854"/>
                    <a:pt x="1299528" y="623253"/>
                  </a:cubicBezTo>
                  <a:cubicBezTo>
                    <a:pt x="1295796" y="631184"/>
                    <a:pt x="1288799" y="635849"/>
                    <a:pt x="1283200" y="642380"/>
                  </a:cubicBezTo>
                  <a:cubicBezTo>
                    <a:pt x="1280401" y="645646"/>
                    <a:pt x="1280401" y="649378"/>
                    <a:pt x="1283200" y="653110"/>
                  </a:cubicBezTo>
                  <a:cubicBezTo>
                    <a:pt x="1285066" y="655909"/>
                    <a:pt x="1287399" y="657775"/>
                    <a:pt x="1289265" y="660574"/>
                  </a:cubicBezTo>
                  <a:cubicBezTo>
                    <a:pt x="1290665" y="662440"/>
                    <a:pt x="1292064" y="665239"/>
                    <a:pt x="1292531" y="667571"/>
                  </a:cubicBezTo>
                  <a:cubicBezTo>
                    <a:pt x="1293930" y="674569"/>
                    <a:pt x="1294397" y="681567"/>
                    <a:pt x="1295796" y="688564"/>
                  </a:cubicBezTo>
                  <a:cubicBezTo>
                    <a:pt x="1297196" y="696495"/>
                    <a:pt x="1292064" y="703492"/>
                    <a:pt x="1294397" y="711423"/>
                  </a:cubicBezTo>
                  <a:cubicBezTo>
                    <a:pt x="1294863" y="711890"/>
                    <a:pt x="1293464" y="713756"/>
                    <a:pt x="1292531" y="714222"/>
                  </a:cubicBezTo>
                  <a:cubicBezTo>
                    <a:pt x="1290198" y="716088"/>
                    <a:pt x="1286932" y="717488"/>
                    <a:pt x="1284600" y="719820"/>
                  </a:cubicBezTo>
                  <a:cubicBezTo>
                    <a:pt x="1276669" y="727751"/>
                    <a:pt x="1267339" y="732882"/>
                    <a:pt x="1257076" y="737081"/>
                  </a:cubicBezTo>
                  <a:cubicBezTo>
                    <a:pt x="1252411" y="738947"/>
                    <a:pt x="1247746" y="740813"/>
                    <a:pt x="1242614" y="742679"/>
                  </a:cubicBezTo>
                  <a:cubicBezTo>
                    <a:pt x="1239349" y="744079"/>
                    <a:pt x="1237483" y="746878"/>
                    <a:pt x="1237949" y="750143"/>
                  </a:cubicBezTo>
                  <a:cubicBezTo>
                    <a:pt x="1238416" y="758074"/>
                    <a:pt x="1238882" y="765538"/>
                    <a:pt x="1237483" y="773002"/>
                  </a:cubicBezTo>
                  <a:cubicBezTo>
                    <a:pt x="1236550" y="778133"/>
                    <a:pt x="1236083" y="783265"/>
                    <a:pt x="1235617" y="788397"/>
                  </a:cubicBezTo>
                  <a:cubicBezTo>
                    <a:pt x="1235617" y="793528"/>
                    <a:pt x="1236083" y="798660"/>
                    <a:pt x="1236550" y="803325"/>
                  </a:cubicBezTo>
                  <a:cubicBezTo>
                    <a:pt x="1236550" y="805191"/>
                    <a:pt x="1236550" y="807057"/>
                    <a:pt x="1235617" y="808923"/>
                  </a:cubicBezTo>
                  <a:cubicBezTo>
                    <a:pt x="1234217" y="812188"/>
                    <a:pt x="1231885" y="815921"/>
                    <a:pt x="1230019" y="819186"/>
                  </a:cubicBezTo>
                  <a:cubicBezTo>
                    <a:pt x="1229552" y="820119"/>
                    <a:pt x="1227686" y="821052"/>
                    <a:pt x="1227220" y="820586"/>
                  </a:cubicBezTo>
                  <a:cubicBezTo>
                    <a:pt x="1222555" y="819653"/>
                    <a:pt x="1220222" y="823385"/>
                    <a:pt x="1217423" y="825251"/>
                  </a:cubicBezTo>
                  <a:cubicBezTo>
                    <a:pt x="1215557" y="826650"/>
                    <a:pt x="1211825" y="825717"/>
                    <a:pt x="1210892" y="823851"/>
                  </a:cubicBezTo>
                  <a:cubicBezTo>
                    <a:pt x="1209959" y="821985"/>
                    <a:pt x="1209492" y="820119"/>
                    <a:pt x="1208559" y="818720"/>
                  </a:cubicBezTo>
                  <a:cubicBezTo>
                    <a:pt x="1207160" y="815921"/>
                    <a:pt x="1206693" y="812188"/>
                    <a:pt x="1204361" y="810322"/>
                  </a:cubicBezTo>
                  <a:cubicBezTo>
                    <a:pt x="1197830" y="804724"/>
                    <a:pt x="1195964" y="796327"/>
                    <a:pt x="1191299" y="789330"/>
                  </a:cubicBezTo>
                  <a:cubicBezTo>
                    <a:pt x="1189899" y="786997"/>
                    <a:pt x="1190366" y="784665"/>
                    <a:pt x="1191299" y="781866"/>
                  </a:cubicBezTo>
                  <a:cubicBezTo>
                    <a:pt x="1195497" y="773002"/>
                    <a:pt x="1199696" y="764605"/>
                    <a:pt x="1199229" y="754342"/>
                  </a:cubicBezTo>
                  <a:cubicBezTo>
                    <a:pt x="1199229" y="751543"/>
                    <a:pt x="1201095" y="748277"/>
                    <a:pt x="1202028" y="745012"/>
                  </a:cubicBezTo>
                  <a:cubicBezTo>
                    <a:pt x="1202961" y="741746"/>
                    <a:pt x="1203894" y="738947"/>
                    <a:pt x="1204827" y="735681"/>
                  </a:cubicBezTo>
                  <a:cubicBezTo>
                    <a:pt x="1205294" y="734282"/>
                    <a:pt x="1203428" y="731016"/>
                    <a:pt x="1202495" y="731016"/>
                  </a:cubicBezTo>
                  <a:cubicBezTo>
                    <a:pt x="1192232" y="730083"/>
                    <a:pt x="1182435" y="725885"/>
                    <a:pt x="1172172" y="726351"/>
                  </a:cubicBezTo>
                  <a:cubicBezTo>
                    <a:pt x="1169373" y="726351"/>
                    <a:pt x="1167040" y="725418"/>
                    <a:pt x="1165641" y="723086"/>
                  </a:cubicBezTo>
                  <a:cubicBezTo>
                    <a:pt x="1160976" y="716555"/>
                    <a:pt x="1155378" y="711890"/>
                    <a:pt x="1147913" y="708624"/>
                  </a:cubicBezTo>
                  <a:cubicBezTo>
                    <a:pt x="1141382" y="705358"/>
                    <a:pt x="1136251" y="700693"/>
                    <a:pt x="1132985" y="694162"/>
                  </a:cubicBezTo>
                  <a:cubicBezTo>
                    <a:pt x="1129253" y="687165"/>
                    <a:pt x="1123655" y="682033"/>
                    <a:pt x="1117124" y="677834"/>
                  </a:cubicBezTo>
                  <a:cubicBezTo>
                    <a:pt x="1111059" y="674102"/>
                    <a:pt x="1104995" y="670837"/>
                    <a:pt x="1098930" y="667571"/>
                  </a:cubicBezTo>
                  <a:cubicBezTo>
                    <a:pt x="1096131" y="665705"/>
                    <a:pt x="1092866" y="665239"/>
                    <a:pt x="1089600" y="666172"/>
                  </a:cubicBezTo>
                  <a:cubicBezTo>
                    <a:pt x="1084469" y="667571"/>
                    <a:pt x="1078870" y="669904"/>
                    <a:pt x="1073272" y="668971"/>
                  </a:cubicBezTo>
                  <a:cubicBezTo>
                    <a:pt x="1073272" y="668971"/>
                    <a:pt x="1073272" y="669437"/>
                    <a:pt x="1072806" y="669437"/>
                  </a:cubicBezTo>
                  <a:lnTo>
                    <a:pt x="1072339" y="669904"/>
                  </a:lnTo>
                  <a:lnTo>
                    <a:pt x="1072339" y="668971"/>
                  </a:lnTo>
                  <a:cubicBezTo>
                    <a:pt x="1072339" y="668971"/>
                    <a:pt x="1072806" y="668971"/>
                    <a:pt x="1072806" y="668971"/>
                  </a:cubicBezTo>
                  <a:cubicBezTo>
                    <a:pt x="1076071" y="664306"/>
                    <a:pt x="1077937" y="659641"/>
                    <a:pt x="1077471" y="653576"/>
                  </a:cubicBezTo>
                  <a:cubicBezTo>
                    <a:pt x="1076538" y="646579"/>
                    <a:pt x="1077004" y="639581"/>
                    <a:pt x="1077004" y="632583"/>
                  </a:cubicBezTo>
                  <a:cubicBezTo>
                    <a:pt x="1077004" y="630251"/>
                    <a:pt x="1076538" y="627452"/>
                    <a:pt x="1076071" y="625119"/>
                  </a:cubicBezTo>
                  <a:cubicBezTo>
                    <a:pt x="1075605" y="624186"/>
                    <a:pt x="1074672" y="622787"/>
                    <a:pt x="1073272" y="622787"/>
                  </a:cubicBezTo>
                  <a:cubicBezTo>
                    <a:pt x="1070940" y="622320"/>
                    <a:pt x="1068141" y="622320"/>
                    <a:pt x="1065808" y="621854"/>
                  </a:cubicBezTo>
                  <a:cubicBezTo>
                    <a:pt x="1063009" y="621854"/>
                    <a:pt x="1061143" y="620454"/>
                    <a:pt x="1060210" y="617655"/>
                  </a:cubicBezTo>
                  <a:cubicBezTo>
                    <a:pt x="1059744" y="615789"/>
                    <a:pt x="1059277" y="613923"/>
                    <a:pt x="1059744" y="612057"/>
                  </a:cubicBezTo>
                  <a:cubicBezTo>
                    <a:pt x="1060677" y="608325"/>
                    <a:pt x="1062543" y="605059"/>
                    <a:pt x="1063476" y="601327"/>
                  </a:cubicBezTo>
                  <a:cubicBezTo>
                    <a:pt x="1066741" y="585466"/>
                    <a:pt x="1073272" y="571004"/>
                    <a:pt x="1086335" y="560275"/>
                  </a:cubicBezTo>
                  <a:cubicBezTo>
                    <a:pt x="1089134" y="557942"/>
                    <a:pt x="1091000" y="554677"/>
                    <a:pt x="1093332" y="551411"/>
                  </a:cubicBezTo>
                  <a:cubicBezTo>
                    <a:pt x="1100330" y="542081"/>
                    <a:pt x="1106394" y="532284"/>
                    <a:pt x="1118524" y="528552"/>
                  </a:cubicBezTo>
                  <a:cubicBezTo>
                    <a:pt x="1123655" y="523887"/>
                    <a:pt x="1129720" y="520155"/>
                    <a:pt x="1131586" y="512691"/>
                  </a:cubicBezTo>
                  <a:cubicBezTo>
                    <a:pt x="1132052" y="510825"/>
                    <a:pt x="1133452" y="509426"/>
                    <a:pt x="1135784" y="509892"/>
                  </a:cubicBezTo>
                  <a:cubicBezTo>
                    <a:pt x="1138117" y="510359"/>
                    <a:pt x="1140916" y="510825"/>
                    <a:pt x="1143248" y="511292"/>
                  </a:cubicBezTo>
                  <a:cubicBezTo>
                    <a:pt x="1149313" y="511758"/>
                    <a:pt x="1154445" y="507093"/>
                    <a:pt x="1154911" y="501028"/>
                  </a:cubicBezTo>
                  <a:cubicBezTo>
                    <a:pt x="1154911" y="498229"/>
                    <a:pt x="1154445" y="494964"/>
                    <a:pt x="1154445" y="492165"/>
                  </a:cubicBezTo>
                  <a:cubicBezTo>
                    <a:pt x="1154445" y="492165"/>
                    <a:pt x="1153978" y="492165"/>
                    <a:pt x="1153978" y="492165"/>
                  </a:cubicBezTo>
                  <a:cubicBezTo>
                    <a:pt x="1153512" y="491698"/>
                    <a:pt x="1153512" y="491698"/>
                    <a:pt x="1153045" y="491232"/>
                  </a:cubicBezTo>
                  <a:cubicBezTo>
                    <a:pt x="1153512" y="491232"/>
                    <a:pt x="1153978" y="491232"/>
                    <a:pt x="1154445" y="491698"/>
                  </a:cubicBezTo>
                  <a:cubicBezTo>
                    <a:pt x="1154445" y="491698"/>
                    <a:pt x="1154445" y="492165"/>
                    <a:pt x="1154445" y="492165"/>
                  </a:cubicBezTo>
                  <a:cubicBezTo>
                    <a:pt x="1163308" y="492631"/>
                    <a:pt x="1170306" y="490765"/>
                    <a:pt x="1174038" y="481435"/>
                  </a:cubicBezTo>
                  <a:cubicBezTo>
                    <a:pt x="1174971" y="479569"/>
                    <a:pt x="1176837" y="479103"/>
                    <a:pt x="1178703" y="479569"/>
                  </a:cubicBezTo>
                  <a:cubicBezTo>
                    <a:pt x="1181502" y="480502"/>
                    <a:pt x="1184768" y="481902"/>
                    <a:pt x="1187567" y="483301"/>
                  </a:cubicBezTo>
                  <a:cubicBezTo>
                    <a:pt x="1190832" y="484234"/>
                    <a:pt x="1194098" y="484234"/>
                    <a:pt x="1196430" y="481902"/>
                  </a:cubicBezTo>
                  <a:cubicBezTo>
                    <a:pt x="1206227" y="473038"/>
                    <a:pt x="1216024" y="463708"/>
                    <a:pt x="1225354" y="454378"/>
                  </a:cubicBezTo>
                  <a:cubicBezTo>
                    <a:pt x="1226287" y="453445"/>
                    <a:pt x="1226753" y="452045"/>
                    <a:pt x="1226287" y="450646"/>
                  </a:cubicBezTo>
                  <a:cubicBezTo>
                    <a:pt x="1226287" y="447847"/>
                    <a:pt x="1226753" y="445981"/>
                    <a:pt x="1229086" y="444115"/>
                  </a:cubicBezTo>
                  <a:cubicBezTo>
                    <a:pt x="1233751" y="440383"/>
                    <a:pt x="1237949" y="437117"/>
                    <a:pt x="1242148" y="433385"/>
                  </a:cubicBezTo>
                  <a:cubicBezTo>
                    <a:pt x="1243547" y="431985"/>
                    <a:pt x="1244480" y="431052"/>
                    <a:pt x="1245880" y="429653"/>
                  </a:cubicBezTo>
                  <a:cubicBezTo>
                    <a:pt x="1245880" y="429653"/>
                    <a:pt x="1245880" y="429653"/>
                    <a:pt x="1246346" y="429186"/>
                  </a:cubicBezTo>
                  <a:cubicBezTo>
                    <a:pt x="1247279" y="428253"/>
                    <a:pt x="1248212" y="427787"/>
                    <a:pt x="1248679" y="426854"/>
                  </a:cubicBezTo>
                  <a:cubicBezTo>
                    <a:pt x="1253344" y="422189"/>
                    <a:pt x="1253811" y="422189"/>
                    <a:pt x="1250078" y="415658"/>
                  </a:cubicBezTo>
                  <a:cubicBezTo>
                    <a:pt x="1249612" y="415191"/>
                    <a:pt x="1249612" y="414725"/>
                    <a:pt x="1249146" y="413792"/>
                  </a:cubicBezTo>
                  <a:cubicBezTo>
                    <a:pt x="1248679" y="412392"/>
                    <a:pt x="1249146" y="410993"/>
                    <a:pt x="1250545" y="410993"/>
                  </a:cubicBezTo>
                  <a:cubicBezTo>
                    <a:pt x="1256610" y="410060"/>
                    <a:pt x="1262208" y="410060"/>
                    <a:pt x="1264540" y="417057"/>
                  </a:cubicBezTo>
                  <a:cubicBezTo>
                    <a:pt x="1264540" y="417524"/>
                    <a:pt x="1265473" y="417990"/>
                    <a:pt x="1265940" y="418457"/>
                  </a:cubicBezTo>
                  <a:cubicBezTo>
                    <a:pt x="1275270" y="422189"/>
                    <a:pt x="1284134" y="423588"/>
                    <a:pt x="1293464" y="418923"/>
                  </a:cubicBezTo>
                  <a:cubicBezTo>
                    <a:pt x="1299995" y="416124"/>
                    <a:pt x="1306059" y="412392"/>
                    <a:pt x="1311191" y="407260"/>
                  </a:cubicBezTo>
                  <a:cubicBezTo>
                    <a:pt x="1313057" y="405394"/>
                    <a:pt x="1315389" y="403528"/>
                    <a:pt x="1317255" y="403062"/>
                  </a:cubicBezTo>
                  <a:cubicBezTo>
                    <a:pt x="1322387" y="402129"/>
                    <a:pt x="1324253" y="397930"/>
                    <a:pt x="1326586" y="394198"/>
                  </a:cubicBezTo>
                  <a:cubicBezTo>
                    <a:pt x="1328452" y="391399"/>
                    <a:pt x="1328918" y="388134"/>
                    <a:pt x="1327985" y="384868"/>
                  </a:cubicBezTo>
                  <a:cubicBezTo>
                    <a:pt x="1327052" y="382536"/>
                    <a:pt x="1326586" y="379737"/>
                    <a:pt x="1325653" y="377404"/>
                  </a:cubicBezTo>
                  <a:cubicBezTo>
                    <a:pt x="1323787" y="373672"/>
                    <a:pt x="1323787" y="369940"/>
                    <a:pt x="1325186" y="366208"/>
                  </a:cubicBezTo>
                  <a:cubicBezTo>
                    <a:pt x="1326119" y="362476"/>
                    <a:pt x="1326586" y="358744"/>
                    <a:pt x="1327519" y="355012"/>
                  </a:cubicBezTo>
                  <a:cubicBezTo>
                    <a:pt x="1327519" y="355012"/>
                    <a:pt x="1327052" y="355012"/>
                    <a:pt x="1327052" y="355012"/>
                  </a:cubicBezTo>
                  <a:lnTo>
                    <a:pt x="1326119" y="354545"/>
                  </a:lnTo>
                  <a:lnTo>
                    <a:pt x="1327519" y="355012"/>
                  </a:lnTo>
                  <a:cubicBezTo>
                    <a:pt x="1327519" y="355012"/>
                    <a:pt x="1327519" y="355012"/>
                    <a:pt x="1327519" y="355012"/>
                  </a:cubicBezTo>
                  <a:cubicBezTo>
                    <a:pt x="1329851" y="355478"/>
                    <a:pt x="1332184" y="355945"/>
                    <a:pt x="1334516" y="355945"/>
                  </a:cubicBezTo>
                  <a:cubicBezTo>
                    <a:pt x="1341514" y="355478"/>
                    <a:pt x="1344313" y="352679"/>
                    <a:pt x="1344779" y="345215"/>
                  </a:cubicBezTo>
                  <a:cubicBezTo>
                    <a:pt x="1344779" y="342416"/>
                    <a:pt x="1345246" y="340550"/>
                    <a:pt x="1347112" y="338217"/>
                  </a:cubicBezTo>
                  <a:cubicBezTo>
                    <a:pt x="1350377" y="334485"/>
                    <a:pt x="1348045" y="331686"/>
                    <a:pt x="1346179" y="328421"/>
                  </a:cubicBezTo>
                  <a:cubicBezTo>
                    <a:pt x="1341047" y="326555"/>
                    <a:pt x="1338715" y="322823"/>
                    <a:pt x="1338715" y="317225"/>
                  </a:cubicBezTo>
                  <a:cubicBezTo>
                    <a:pt x="1338715" y="313026"/>
                    <a:pt x="1336849" y="310694"/>
                    <a:pt x="1332184" y="310694"/>
                  </a:cubicBezTo>
                  <a:cubicBezTo>
                    <a:pt x="1328452" y="310694"/>
                    <a:pt x="1327519" y="307895"/>
                    <a:pt x="1327052" y="305096"/>
                  </a:cubicBezTo>
                  <a:cubicBezTo>
                    <a:pt x="1322854" y="305562"/>
                    <a:pt x="1319122" y="304163"/>
                    <a:pt x="1315389" y="301363"/>
                  </a:cubicBezTo>
                  <a:cubicBezTo>
                    <a:pt x="1315389" y="301363"/>
                    <a:pt x="1315389" y="301363"/>
                    <a:pt x="1315389" y="300897"/>
                  </a:cubicBezTo>
                  <a:cubicBezTo>
                    <a:pt x="1315389" y="300897"/>
                    <a:pt x="1314923" y="300897"/>
                    <a:pt x="1314923" y="300897"/>
                  </a:cubicBezTo>
                  <a:lnTo>
                    <a:pt x="1315389" y="301363"/>
                  </a:lnTo>
                  <a:cubicBezTo>
                    <a:pt x="1313990" y="301830"/>
                    <a:pt x="1313057" y="302296"/>
                    <a:pt x="1311657" y="302296"/>
                  </a:cubicBezTo>
                  <a:cubicBezTo>
                    <a:pt x="1305593" y="302296"/>
                    <a:pt x="1301861" y="305096"/>
                    <a:pt x="1300928" y="310694"/>
                  </a:cubicBezTo>
                  <a:cubicBezTo>
                    <a:pt x="1299528" y="316292"/>
                    <a:pt x="1295796" y="320957"/>
                    <a:pt x="1297662" y="327021"/>
                  </a:cubicBezTo>
                  <a:cubicBezTo>
                    <a:pt x="1298129" y="328421"/>
                    <a:pt x="1298129" y="329354"/>
                    <a:pt x="1297196" y="330287"/>
                  </a:cubicBezTo>
                  <a:cubicBezTo>
                    <a:pt x="1294863" y="332619"/>
                    <a:pt x="1292531" y="334485"/>
                    <a:pt x="1290665" y="336818"/>
                  </a:cubicBezTo>
                  <a:cubicBezTo>
                    <a:pt x="1284600" y="337284"/>
                    <a:pt x="1282267" y="341950"/>
                    <a:pt x="1280401" y="346615"/>
                  </a:cubicBezTo>
                  <a:cubicBezTo>
                    <a:pt x="1279002" y="349414"/>
                    <a:pt x="1277602" y="352213"/>
                    <a:pt x="1275736" y="355012"/>
                  </a:cubicBezTo>
                  <a:cubicBezTo>
                    <a:pt x="1274337" y="357344"/>
                    <a:pt x="1272004" y="358277"/>
                    <a:pt x="1269672" y="358277"/>
                  </a:cubicBezTo>
                  <a:cubicBezTo>
                    <a:pt x="1269672" y="358277"/>
                    <a:pt x="1269672" y="358744"/>
                    <a:pt x="1269672" y="358744"/>
                  </a:cubicBezTo>
                  <a:cubicBezTo>
                    <a:pt x="1269205" y="359210"/>
                    <a:pt x="1269205" y="359210"/>
                    <a:pt x="1268739" y="359677"/>
                  </a:cubicBezTo>
                  <a:cubicBezTo>
                    <a:pt x="1268739" y="359210"/>
                    <a:pt x="1268739" y="358744"/>
                    <a:pt x="1269205" y="358277"/>
                  </a:cubicBezTo>
                  <a:cubicBezTo>
                    <a:pt x="1269205" y="358277"/>
                    <a:pt x="1269205" y="358277"/>
                    <a:pt x="1269205" y="358277"/>
                  </a:cubicBezTo>
                  <a:cubicBezTo>
                    <a:pt x="1268272" y="356411"/>
                    <a:pt x="1267806" y="353612"/>
                    <a:pt x="1265007" y="353146"/>
                  </a:cubicBezTo>
                  <a:cubicBezTo>
                    <a:pt x="1262674" y="352679"/>
                    <a:pt x="1260808" y="355478"/>
                    <a:pt x="1259875" y="360143"/>
                  </a:cubicBezTo>
                  <a:cubicBezTo>
                    <a:pt x="1259409" y="362942"/>
                    <a:pt x="1258942" y="365275"/>
                    <a:pt x="1260342" y="367607"/>
                  </a:cubicBezTo>
                  <a:cubicBezTo>
                    <a:pt x="1261275" y="370406"/>
                    <a:pt x="1260342" y="372739"/>
                    <a:pt x="1258942" y="374605"/>
                  </a:cubicBezTo>
                  <a:cubicBezTo>
                    <a:pt x="1257543" y="376471"/>
                    <a:pt x="1254277" y="377871"/>
                    <a:pt x="1252411" y="376938"/>
                  </a:cubicBezTo>
                  <a:cubicBezTo>
                    <a:pt x="1251012" y="376005"/>
                    <a:pt x="1248679" y="375072"/>
                    <a:pt x="1248212" y="373206"/>
                  </a:cubicBezTo>
                  <a:cubicBezTo>
                    <a:pt x="1246813" y="369473"/>
                    <a:pt x="1246346" y="365741"/>
                    <a:pt x="1245880" y="362009"/>
                  </a:cubicBezTo>
                  <a:cubicBezTo>
                    <a:pt x="1244947" y="354545"/>
                    <a:pt x="1246346" y="348014"/>
                    <a:pt x="1252411" y="342883"/>
                  </a:cubicBezTo>
                  <a:cubicBezTo>
                    <a:pt x="1254744" y="341017"/>
                    <a:pt x="1255210" y="338684"/>
                    <a:pt x="1255677" y="335885"/>
                  </a:cubicBezTo>
                  <a:cubicBezTo>
                    <a:pt x="1257076" y="327021"/>
                    <a:pt x="1253811" y="319557"/>
                    <a:pt x="1250078" y="312093"/>
                  </a:cubicBezTo>
                  <a:cubicBezTo>
                    <a:pt x="1249146" y="310694"/>
                    <a:pt x="1246346" y="310694"/>
                    <a:pt x="1244947" y="312093"/>
                  </a:cubicBezTo>
                  <a:cubicBezTo>
                    <a:pt x="1241215" y="316292"/>
                    <a:pt x="1237016" y="320490"/>
                    <a:pt x="1235150" y="326088"/>
                  </a:cubicBezTo>
                  <a:cubicBezTo>
                    <a:pt x="1234217" y="329354"/>
                    <a:pt x="1231885" y="331686"/>
                    <a:pt x="1229552" y="333552"/>
                  </a:cubicBezTo>
                  <a:cubicBezTo>
                    <a:pt x="1229086" y="334019"/>
                    <a:pt x="1228619" y="334019"/>
                    <a:pt x="1227686" y="334485"/>
                  </a:cubicBezTo>
                  <a:cubicBezTo>
                    <a:pt x="1226287" y="334485"/>
                    <a:pt x="1225354" y="333552"/>
                    <a:pt x="1225820" y="332153"/>
                  </a:cubicBezTo>
                  <a:cubicBezTo>
                    <a:pt x="1227686" y="326088"/>
                    <a:pt x="1229552" y="320024"/>
                    <a:pt x="1229086" y="313493"/>
                  </a:cubicBezTo>
                  <a:cubicBezTo>
                    <a:pt x="1228619" y="310227"/>
                    <a:pt x="1231418" y="309761"/>
                    <a:pt x="1233751" y="308828"/>
                  </a:cubicBezTo>
                  <a:cubicBezTo>
                    <a:pt x="1237483" y="306962"/>
                    <a:pt x="1237483" y="303696"/>
                    <a:pt x="1234684" y="301363"/>
                  </a:cubicBezTo>
                  <a:cubicBezTo>
                    <a:pt x="1231885" y="299031"/>
                    <a:pt x="1228619" y="296232"/>
                    <a:pt x="1224887" y="295765"/>
                  </a:cubicBezTo>
                  <a:cubicBezTo>
                    <a:pt x="1221622" y="295299"/>
                    <a:pt x="1218823" y="293899"/>
                    <a:pt x="1216490" y="292033"/>
                  </a:cubicBezTo>
                  <a:cubicBezTo>
                    <a:pt x="1215090" y="291100"/>
                    <a:pt x="1214624" y="290167"/>
                    <a:pt x="1215557" y="288768"/>
                  </a:cubicBezTo>
                  <a:cubicBezTo>
                    <a:pt x="1218823" y="285036"/>
                    <a:pt x="1222555" y="281304"/>
                    <a:pt x="1225820" y="277572"/>
                  </a:cubicBezTo>
                  <a:cubicBezTo>
                    <a:pt x="1226753" y="276639"/>
                    <a:pt x="1228153" y="276639"/>
                    <a:pt x="1229086" y="276172"/>
                  </a:cubicBezTo>
                  <a:cubicBezTo>
                    <a:pt x="1233751" y="274306"/>
                    <a:pt x="1235150" y="273373"/>
                    <a:pt x="1234217" y="270107"/>
                  </a:cubicBezTo>
                  <a:cubicBezTo>
                    <a:pt x="1231418" y="257978"/>
                    <a:pt x="1229552" y="246316"/>
                    <a:pt x="1234217" y="234186"/>
                  </a:cubicBezTo>
                  <a:cubicBezTo>
                    <a:pt x="1234684" y="232320"/>
                    <a:pt x="1235150" y="229988"/>
                    <a:pt x="1234217" y="228588"/>
                  </a:cubicBezTo>
                  <a:cubicBezTo>
                    <a:pt x="1231885" y="221124"/>
                    <a:pt x="1232818" y="213194"/>
                    <a:pt x="1229086" y="206196"/>
                  </a:cubicBezTo>
                  <a:cubicBezTo>
                    <a:pt x="1227686" y="203397"/>
                    <a:pt x="1229086" y="201531"/>
                    <a:pt x="1231418" y="200131"/>
                  </a:cubicBezTo>
                  <a:cubicBezTo>
                    <a:pt x="1236083" y="196866"/>
                    <a:pt x="1240748" y="193134"/>
                    <a:pt x="1244947" y="189402"/>
                  </a:cubicBezTo>
                  <a:cubicBezTo>
                    <a:pt x="1248212" y="187069"/>
                    <a:pt x="1250078" y="183804"/>
                    <a:pt x="1250545" y="179605"/>
                  </a:cubicBezTo>
                  <a:cubicBezTo>
                    <a:pt x="1250545" y="178206"/>
                    <a:pt x="1251012" y="177273"/>
                    <a:pt x="1251944" y="176340"/>
                  </a:cubicBezTo>
                  <a:cubicBezTo>
                    <a:pt x="1252878" y="175407"/>
                    <a:pt x="1254277" y="174474"/>
                    <a:pt x="1255210" y="174474"/>
                  </a:cubicBezTo>
                  <a:cubicBezTo>
                    <a:pt x="1258009" y="175407"/>
                    <a:pt x="1260808" y="176806"/>
                    <a:pt x="1263607" y="178672"/>
                  </a:cubicBezTo>
                  <a:cubicBezTo>
                    <a:pt x="1267339" y="181005"/>
                    <a:pt x="1271071" y="180072"/>
                    <a:pt x="1274337" y="177739"/>
                  </a:cubicBezTo>
                  <a:cubicBezTo>
                    <a:pt x="1276669" y="176340"/>
                    <a:pt x="1278535" y="174940"/>
                    <a:pt x="1280401" y="173074"/>
                  </a:cubicBezTo>
                  <a:cubicBezTo>
                    <a:pt x="1289265" y="164677"/>
                    <a:pt x="1298129" y="156280"/>
                    <a:pt x="1306992" y="147883"/>
                  </a:cubicBezTo>
                  <a:cubicBezTo>
                    <a:pt x="1308858" y="146017"/>
                    <a:pt x="1310258" y="143684"/>
                    <a:pt x="1311657" y="141818"/>
                  </a:cubicBezTo>
                  <a:cubicBezTo>
                    <a:pt x="1313523" y="139019"/>
                    <a:pt x="1311657" y="132954"/>
                    <a:pt x="1308858" y="131555"/>
                  </a:cubicBezTo>
                  <a:cubicBezTo>
                    <a:pt x="1308392" y="131088"/>
                    <a:pt x="1307925" y="130622"/>
                    <a:pt x="1306992" y="130622"/>
                  </a:cubicBezTo>
                  <a:cubicBezTo>
                    <a:pt x="1299062" y="130155"/>
                    <a:pt x="1292531" y="125957"/>
                    <a:pt x="1286466" y="121292"/>
                  </a:cubicBezTo>
                  <a:cubicBezTo>
                    <a:pt x="1284600" y="119892"/>
                    <a:pt x="1281801" y="118959"/>
                    <a:pt x="1279469" y="118493"/>
                  </a:cubicBezTo>
                  <a:cubicBezTo>
                    <a:pt x="1273870" y="117560"/>
                    <a:pt x="1267806" y="117093"/>
                    <a:pt x="1262208" y="118493"/>
                  </a:cubicBezTo>
                  <a:cubicBezTo>
                    <a:pt x="1260342" y="118959"/>
                    <a:pt x="1258476" y="119892"/>
                    <a:pt x="1257076" y="121292"/>
                  </a:cubicBezTo>
                  <a:cubicBezTo>
                    <a:pt x="1254277" y="124557"/>
                    <a:pt x="1252411" y="128756"/>
                    <a:pt x="1247746" y="130155"/>
                  </a:cubicBezTo>
                  <a:cubicBezTo>
                    <a:pt x="1245413" y="133887"/>
                    <a:pt x="1243081" y="137620"/>
                    <a:pt x="1240748" y="141818"/>
                  </a:cubicBezTo>
                  <a:cubicBezTo>
                    <a:pt x="1237483" y="147883"/>
                    <a:pt x="1233751" y="153947"/>
                    <a:pt x="1230952" y="160478"/>
                  </a:cubicBezTo>
                  <a:cubicBezTo>
                    <a:pt x="1229086" y="163744"/>
                    <a:pt x="1227686" y="167476"/>
                    <a:pt x="1227686" y="171208"/>
                  </a:cubicBezTo>
                  <a:cubicBezTo>
                    <a:pt x="1227686" y="180072"/>
                    <a:pt x="1223488" y="187069"/>
                    <a:pt x="1220689" y="195000"/>
                  </a:cubicBezTo>
                  <a:cubicBezTo>
                    <a:pt x="1220222" y="196866"/>
                    <a:pt x="1218823" y="198265"/>
                    <a:pt x="1217423" y="199198"/>
                  </a:cubicBezTo>
                  <a:cubicBezTo>
                    <a:pt x="1213691" y="201531"/>
                    <a:pt x="1209959" y="204330"/>
                    <a:pt x="1206227" y="207129"/>
                  </a:cubicBezTo>
                  <a:cubicBezTo>
                    <a:pt x="1202961" y="209462"/>
                    <a:pt x="1203428" y="212261"/>
                    <a:pt x="1203894" y="215526"/>
                  </a:cubicBezTo>
                  <a:cubicBezTo>
                    <a:pt x="1203894" y="215526"/>
                    <a:pt x="1204361" y="215526"/>
                    <a:pt x="1204361" y="215526"/>
                  </a:cubicBezTo>
                  <a:cubicBezTo>
                    <a:pt x="1204361" y="215993"/>
                    <a:pt x="1204361" y="215993"/>
                    <a:pt x="1204361" y="216459"/>
                  </a:cubicBezTo>
                  <a:cubicBezTo>
                    <a:pt x="1204827" y="216459"/>
                    <a:pt x="1204827" y="216926"/>
                    <a:pt x="1205294" y="216926"/>
                  </a:cubicBezTo>
                  <a:cubicBezTo>
                    <a:pt x="1204827" y="217392"/>
                    <a:pt x="1204827" y="217392"/>
                    <a:pt x="1204361" y="216459"/>
                  </a:cubicBezTo>
                  <a:cubicBezTo>
                    <a:pt x="1204361" y="216459"/>
                    <a:pt x="1203894" y="215993"/>
                    <a:pt x="1203894" y="215993"/>
                  </a:cubicBezTo>
                  <a:cubicBezTo>
                    <a:pt x="1203894" y="215993"/>
                    <a:pt x="1203894" y="215993"/>
                    <a:pt x="1203894" y="215526"/>
                  </a:cubicBezTo>
                  <a:cubicBezTo>
                    <a:pt x="1201095" y="216459"/>
                    <a:pt x="1197830" y="216459"/>
                    <a:pt x="1195497" y="218325"/>
                  </a:cubicBezTo>
                  <a:cubicBezTo>
                    <a:pt x="1187100" y="223923"/>
                    <a:pt x="1181968" y="231854"/>
                    <a:pt x="1180569" y="241651"/>
                  </a:cubicBezTo>
                  <a:cubicBezTo>
                    <a:pt x="1180102" y="245383"/>
                    <a:pt x="1179636" y="249115"/>
                    <a:pt x="1176370" y="251447"/>
                  </a:cubicBezTo>
                  <a:cubicBezTo>
                    <a:pt x="1175437" y="252380"/>
                    <a:pt x="1174504" y="253313"/>
                    <a:pt x="1173571" y="254246"/>
                  </a:cubicBezTo>
                  <a:cubicBezTo>
                    <a:pt x="1170306" y="257978"/>
                    <a:pt x="1169373" y="261710"/>
                    <a:pt x="1169839" y="266842"/>
                  </a:cubicBezTo>
                  <a:cubicBezTo>
                    <a:pt x="1170306" y="271507"/>
                    <a:pt x="1171239" y="275706"/>
                    <a:pt x="1174038" y="279438"/>
                  </a:cubicBezTo>
                  <a:cubicBezTo>
                    <a:pt x="1175437" y="281304"/>
                    <a:pt x="1175904" y="283636"/>
                    <a:pt x="1176837" y="285502"/>
                  </a:cubicBezTo>
                  <a:cubicBezTo>
                    <a:pt x="1178703" y="285969"/>
                    <a:pt x="1180102" y="286435"/>
                    <a:pt x="1181502" y="286902"/>
                  </a:cubicBezTo>
                  <a:cubicBezTo>
                    <a:pt x="1185234" y="289234"/>
                    <a:pt x="1188966" y="291567"/>
                    <a:pt x="1192232" y="294366"/>
                  </a:cubicBezTo>
                  <a:cubicBezTo>
                    <a:pt x="1192698" y="294832"/>
                    <a:pt x="1193165" y="295299"/>
                    <a:pt x="1193165" y="295765"/>
                  </a:cubicBezTo>
                  <a:cubicBezTo>
                    <a:pt x="1193165" y="297165"/>
                    <a:pt x="1192232" y="297165"/>
                    <a:pt x="1190832" y="297631"/>
                  </a:cubicBezTo>
                  <a:cubicBezTo>
                    <a:pt x="1188966" y="298098"/>
                    <a:pt x="1187100" y="298098"/>
                    <a:pt x="1185701" y="299497"/>
                  </a:cubicBezTo>
                  <a:cubicBezTo>
                    <a:pt x="1182902" y="302763"/>
                    <a:pt x="1180102" y="306495"/>
                    <a:pt x="1177770" y="309761"/>
                  </a:cubicBezTo>
                  <a:cubicBezTo>
                    <a:pt x="1176370" y="311627"/>
                    <a:pt x="1177303" y="314426"/>
                    <a:pt x="1180102" y="315825"/>
                  </a:cubicBezTo>
                  <a:cubicBezTo>
                    <a:pt x="1181036" y="316292"/>
                    <a:pt x="1182435" y="316292"/>
                    <a:pt x="1183368" y="316758"/>
                  </a:cubicBezTo>
                  <a:cubicBezTo>
                    <a:pt x="1183368" y="316758"/>
                    <a:pt x="1183368" y="316292"/>
                    <a:pt x="1183368" y="316292"/>
                  </a:cubicBezTo>
                  <a:lnTo>
                    <a:pt x="1184768" y="315825"/>
                  </a:lnTo>
                  <a:lnTo>
                    <a:pt x="1183835" y="316758"/>
                  </a:lnTo>
                  <a:cubicBezTo>
                    <a:pt x="1183835" y="316758"/>
                    <a:pt x="1183368" y="316758"/>
                    <a:pt x="1183368" y="316758"/>
                  </a:cubicBezTo>
                  <a:cubicBezTo>
                    <a:pt x="1183835" y="319091"/>
                    <a:pt x="1183835" y="321890"/>
                    <a:pt x="1181968" y="323756"/>
                  </a:cubicBezTo>
                  <a:cubicBezTo>
                    <a:pt x="1178703" y="327021"/>
                    <a:pt x="1175437" y="329820"/>
                    <a:pt x="1172172" y="332619"/>
                  </a:cubicBezTo>
                  <a:cubicBezTo>
                    <a:pt x="1168440" y="335885"/>
                    <a:pt x="1163775" y="338684"/>
                    <a:pt x="1158643" y="338684"/>
                  </a:cubicBezTo>
                  <a:cubicBezTo>
                    <a:pt x="1151645" y="338684"/>
                    <a:pt x="1148847" y="343816"/>
                    <a:pt x="1146980" y="349414"/>
                  </a:cubicBezTo>
                  <a:cubicBezTo>
                    <a:pt x="1146047" y="353612"/>
                    <a:pt x="1145581" y="358277"/>
                    <a:pt x="1144648" y="362476"/>
                  </a:cubicBezTo>
                  <a:cubicBezTo>
                    <a:pt x="1144648" y="363409"/>
                    <a:pt x="1143715" y="364342"/>
                    <a:pt x="1142782" y="364808"/>
                  </a:cubicBezTo>
                  <a:cubicBezTo>
                    <a:pt x="1142315" y="364342"/>
                    <a:pt x="1141849" y="363875"/>
                    <a:pt x="1141382" y="363409"/>
                  </a:cubicBezTo>
                  <a:cubicBezTo>
                    <a:pt x="1139983" y="361076"/>
                    <a:pt x="1138583" y="359210"/>
                    <a:pt x="1137184" y="356878"/>
                  </a:cubicBezTo>
                  <a:cubicBezTo>
                    <a:pt x="1134851" y="353146"/>
                    <a:pt x="1134851" y="351746"/>
                    <a:pt x="1137650" y="348481"/>
                  </a:cubicBezTo>
                  <a:cubicBezTo>
                    <a:pt x="1140916" y="343816"/>
                    <a:pt x="1144648" y="339151"/>
                    <a:pt x="1147913" y="334485"/>
                  </a:cubicBezTo>
                  <a:cubicBezTo>
                    <a:pt x="1148847" y="333086"/>
                    <a:pt x="1147913" y="329820"/>
                    <a:pt x="1146047" y="329820"/>
                  </a:cubicBezTo>
                  <a:cubicBezTo>
                    <a:pt x="1139516" y="329354"/>
                    <a:pt x="1137650" y="325155"/>
                    <a:pt x="1137184" y="319557"/>
                  </a:cubicBezTo>
                  <a:cubicBezTo>
                    <a:pt x="1136717" y="319091"/>
                    <a:pt x="1136251" y="318624"/>
                    <a:pt x="1135318" y="317691"/>
                  </a:cubicBezTo>
                  <a:cubicBezTo>
                    <a:pt x="1135784" y="318158"/>
                    <a:pt x="1136251" y="318624"/>
                    <a:pt x="1137184" y="319557"/>
                  </a:cubicBezTo>
                  <a:lnTo>
                    <a:pt x="1137184" y="319557"/>
                  </a:lnTo>
                  <a:cubicBezTo>
                    <a:pt x="1137184" y="319557"/>
                    <a:pt x="1137650" y="320024"/>
                    <a:pt x="1137650" y="320024"/>
                  </a:cubicBezTo>
                  <a:lnTo>
                    <a:pt x="1137184" y="319557"/>
                  </a:lnTo>
                  <a:cubicBezTo>
                    <a:pt x="1139516" y="320024"/>
                    <a:pt x="1142315" y="320957"/>
                    <a:pt x="1144648" y="321423"/>
                  </a:cubicBezTo>
                  <a:cubicBezTo>
                    <a:pt x="1146980" y="322356"/>
                    <a:pt x="1149779" y="322823"/>
                    <a:pt x="1152112" y="321423"/>
                  </a:cubicBezTo>
                  <a:cubicBezTo>
                    <a:pt x="1156311" y="319557"/>
                    <a:pt x="1160509" y="317691"/>
                    <a:pt x="1164241" y="315825"/>
                  </a:cubicBezTo>
                  <a:cubicBezTo>
                    <a:pt x="1165174" y="315359"/>
                    <a:pt x="1166107" y="313959"/>
                    <a:pt x="1166107" y="312560"/>
                  </a:cubicBezTo>
                  <a:cubicBezTo>
                    <a:pt x="1166107" y="307895"/>
                    <a:pt x="1165641" y="303696"/>
                    <a:pt x="1165641" y="299031"/>
                  </a:cubicBezTo>
                  <a:cubicBezTo>
                    <a:pt x="1165641" y="295765"/>
                    <a:pt x="1165174" y="294832"/>
                    <a:pt x="1169839" y="294366"/>
                  </a:cubicBezTo>
                  <a:cubicBezTo>
                    <a:pt x="1175904" y="293433"/>
                    <a:pt x="1175904" y="289234"/>
                    <a:pt x="1176370" y="285036"/>
                  </a:cubicBezTo>
                  <a:cubicBezTo>
                    <a:pt x="1175437" y="285036"/>
                    <a:pt x="1174504" y="285036"/>
                    <a:pt x="1173105" y="285036"/>
                  </a:cubicBezTo>
                  <a:cubicBezTo>
                    <a:pt x="1164708" y="285502"/>
                    <a:pt x="1158177" y="282703"/>
                    <a:pt x="1155378" y="273840"/>
                  </a:cubicBezTo>
                  <a:cubicBezTo>
                    <a:pt x="1154911" y="272907"/>
                    <a:pt x="1153978" y="271507"/>
                    <a:pt x="1153512" y="270574"/>
                  </a:cubicBezTo>
                  <a:cubicBezTo>
                    <a:pt x="1152579" y="269174"/>
                    <a:pt x="1149313" y="268708"/>
                    <a:pt x="1148380" y="269641"/>
                  </a:cubicBezTo>
                  <a:cubicBezTo>
                    <a:pt x="1146047" y="271974"/>
                    <a:pt x="1143248" y="273840"/>
                    <a:pt x="1141849" y="276172"/>
                  </a:cubicBezTo>
                  <a:cubicBezTo>
                    <a:pt x="1136717" y="283170"/>
                    <a:pt x="1131119" y="288768"/>
                    <a:pt x="1122256" y="289701"/>
                  </a:cubicBezTo>
                  <a:cubicBezTo>
                    <a:pt x="1121323" y="289701"/>
                    <a:pt x="1119923" y="291100"/>
                    <a:pt x="1118990" y="291567"/>
                  </a:cubicBezTo>
                  <a:cubicBezTo>
                    <a:pt x="1118524" y="292033"/>
                    <a:pt x="1118057" y="292500"/>
                    <a:pt x="1117591" y="292966"/>
                  </a:cubicBezTo>
                  <a:cubicBezTo>
                    <a:pt x="1116191" y="293899"/>
                    <a:pt x="1116191" y="297165"/>
                    <a:pt x="1117591" y="298098"/>
                  </a:cubicBezTo>
                  <a:cubicBezTo>
                    <a:pt x="1124122" y="302763"/>
                    <a:pt x="1131586" y="307428"/>
                    <a:pt x="1134851" y="315359"/>
                  </a:cubicBezTo>
                  <a:lnTo>
                    <a:pt x="1134385" y="314892"/>
                  </a:lnTo>
                  <a:cubicBezTo>
                    <a:pt x="1134385" y="314892"/>
                    <a:pt x="1134851" y="315359"/>
                    <a:pt x="1134851" y="315359"/>
                  </a:cubicBezTo>
                  <a:cubicBezTo>
                    <a:pt x="1131586" y="315825"/>
                    <a:pt x="1128787" y="317225"/>
                    <a:pt x="1125521" y="317225"/>
                  </a:cubicBezTo>
                  <a:cubicBezTo>
                    <a:pt x="1122256" y="317225"/>
                    <a:pt x="1119457" y="317225"/>
                    <a:pt x="1118057" y="320957"/>
                  </a:cubicBezTo>
                  <a:cubicBezTo>
                    <a:pt x="1117124" y="323289"/>
                    <a:pt x="1114791" y="324689"/>
                    <a:pt x="1112925" y="326555"/>
                  </a:cubicBezTo>
                  <a:cubicBezTo>
                    <a:pt x="1111526" y="327954"/>
                    <a:pt x="1110126" y="329354"/>
                    <a:pt x="1110126" y="331220"/>
                  </a:cubicBezTo>
                  <a:cubicBezTo>
                    <a:pt x="1110126" y="333086"/>
                    <a:pt x="1110126" y="334952"/>
                    <a:pt x="1108260" y="336351"/>
                  </a:cubicBezTo>
                  <a:cubicBezTo>
                    <a:pt x="1105928" y="337751"/>
                    <a:pt x="1103129" y="337284"/>
                    <a:pt x="1100796" y="336351"/>
                  </a:cubicBezTo>
                  <a:cubicBezTo>
                    <a:pt x="1098464" y="335418"/>
                    <a:pt x="1096131" y="334019"/>
                    <a:pt x="1093799" y="333086"/>
                  </a:cubicBezTo>
                  <a:cubicBezTo>
                    <a:pt x="1089600" y="331220"/>
                    <a:pt x="1085402" y="330287"/>
                    <a:pt x="1080737" y="332619"/>
                  </a:cubicBezTo>
                  <a:cubicBezTo>
                    <a:pt x="1078870" y="333552"/>
                    <a:pt x="1077004" y="333552"/>
                    <a:pt x="1075138" y="334019"/>
                  </a:cubicBezTo>
                  <a:cubicBezTo>
                    <a:pt x="1072339" y="334485"/>
                    <a:pt x="1070007" y="334019"/>
                    <a:pt x="1067674" y="333086"/>
                  </a:cubicBezTo>
                  <a:cubicBezTo>
                    <a:pt x="1063476" y="330753"/>
                    <a:pt x="1059744" y="328887"/>
                    <a:pt x="1057411" y="324689"/>
                  </a:cubicBezTo>
                  <a:cubicBezTo>
                    <a:pt x="1054612" y="318624"/>
                    <a:pt x="1049947" y="316292"/>
                    <a:pt x="1044349" y="314892"/>
                  </a:cubicBezTo>
                  <a:cubicBezTo>
                    <a:pt x="1042016" y="314426"/>
                    <a:pt x="1039684" y="312560"/>
                    <a:pt x="1039217" y="309761"/>
                  </a:cubicBezTo>
                  <a:cubicBezTo>
                    <a:pt x="1037351" y="303696"/>
                    <a:pt x="1034086" y="298098"/>
                    <a:pt x="1035019" y="291100"/>
                  </a:cubicBezTo>
                  <a:cubicBezTo>
                    <a:pt x="1035485" y="289234"/>
                    <a:pt x="1035019" y="287368"/>
                    <a:pt x="1035019" y="285502"/>
                  </a:cubicBezTo>
                  <a:cubicBezTo>
                    <a:pt x="1034552" y="281304"/>
                    <a:pt x="1029887" y="276639"/>
                    <a:pt x="1025689" y="277572"/>
                  </a:cubicBezTo>
                  <a:cubicBezTo>
                    <a:pt x="1016825" y="278971"/>
                    <a:pt x="1007961" y="280371"/>
                    <a:pt x="999098" y="280837"/>
                  </a:cubicBezTo>
                  <a:cubicBezTo>
                    <a:pt x="995366" y="281304"/>
                    <a:pt x="992567" y="284569"/>
                    <a:pt x="991167" y="288301"/>
                  </a:cubicBezTo>
                  <a:cubicBezTo>
                    <a:pt x="990234" y="290634"/>
                    <a:pt x="991167" y="294366"/>
                    <a:pt x="993966" y="296698"/>
                  </a:cubicBezTo>
                  <a:cubicBezTo>
                    <a:pt x="995366" y="298098"/>
                    <a:pt x="997232" y="298564"/>
                    <a:pt x="999098" y="297165"/>
                  </a:cubicBezTo>
                  <a:cubicBezTo>
                    <a:pt x="1000031" y="296698"/>
                    <a:pt x="1000964" y="295299"/>
                    <a:pt x="1002363" y="294832"/>
                  </a:cubicBezTo>
                  <a:cubicBezTo>
                    <a:pt x="1006095" y="294366"/>
                    <a:pt x="1009827" y="293899"/>
                    <a:pt x="1013559" y="293433"/>
                  </a:cubicBezTo>
                  <a:cubicBezTo>
                    <a:pt x="1017292" y="292500"/>
                    <a:pt x="1020557" y="291100"/>
                    <a:pt x="1024289" y="289701"/>
                  </a:cubicBezTo>
                  <a:cubicBezTo>
                    <a:pt x="1024756" y="289701"/>
                    <a:pt x="1026155" y="290634"/>
                    <a:pt x="1026622" y="291567"/>
                  </a:cubicBezTo>
                  <a:cubicBezTo>
                    <a:pt x="1026622" y="291567"/>
                    <a:pt x="1026155" y="292966"/>
                    <a:pt x="1025689" y="292966"/>
                  </a:cubicBezTo>
                  <a:cubicBezTo>
                    <a:pt x="1021957" y="294366"/>
                    <a:pt x="1018225" y="295299"/>
                    <a:pt x="1015426" y="297165"/>
                  </a:cubicBezTo>
                  <a:cubicBezTo>
                    <a:pt x="1011227" y="300430"/>
                    <a:pt x="1006562" y="302296"/>
                    <a:pt x="1001430" y="303229"/>
                  </a:cubicBezTo>
                  <a:cubicBezTo>
                    <a:pt x="999098" y="303696"/>
                    <a:pt x="996299" y="304629"/>
                    <a:pt x="993966" y="305562"/>
                  </a:cubicBezTo>
                  <a:cubicBezTo>
                    <a:pt x="990234" y="306962"/>
                    <a:pt x="987435" y="309294"/>
                    <a:pt x="986036" y="313493"/>
                  </a:cubicBezTo>
                  <a:cubicBezTo>
                    <a:pt x="984170" y="319557"/>
                    <a:pt x="982770" y="325622"/>
                    <a:pt x="981837" y="332153"/>
                  </a:cubicBezTo>
                  <a:cubicBezTo>
                    <a:pt x="981837" y="334019"/>
                    <a:pt x="980438" y="335885"/>
                    <a:pt x="979038" y="336818"/>
                  </a:cubicBezTo>
                  <a:cubicBezTo>
                    <a:pt x="977638" y="338217"/>
                    <a:pt x="975306" y="339617"/>
                    <a:pt x="974373" y="339151"/>
                  </a:cubicBezTo>
                  <a:cubicBezTo>
                    <a:pt x="972040" y="338217"/>
                    <a:pt x="973440" y="335885"/>
                    <a:pt x="974373" y="334485"/>
                  </a:cubicBezTo>
                  <a:cubicBezTo>
                    <a:pt x="976239" y="331220"/>
                    <a:pt x="975772" y="328421"/>
                    <a:pt x="974373" y="325155"/>
                  </a:cubicBezTo>
                  <a:cubicBezTo>
                    <a:pt x="972507" y="320957"/>
                    <a:pt x="970641" y="317225"/>
                    <a:pt x="968775" y="313026"/>
                  </a:cubicBezTo>
                  <a:cubicBezTo>
                    <a:pt x="966909" y="309761"/>
                    <a:pt x="965509" y="306029"/>
                    <a:pt x="963643" y="302763"/>
                  </a:cubicBezTo>
                  <a:cubicBezTo>
                    <a:pt x="962710" y="300897"/>
                    <a:pt x="959445" y="299031"/>
                    <a:pt x="957112" y="299497"/>
                  </a:cubicBezTo>
                  <a:cubicBezTo>
                    <a:pt x="954780" y="299964"/>
                    <a:pt x="951981" y="300897"/>
                    <a:pt x="949648" y="301363"/>
                  </a:cubicBezTo>
                  <a:cubicBezTo>
                    <a:pt x="930521" y="305562"/>
                    <a:pt x="912794" y="301830"/>
                    <a:pt x="897399" y="289701"/>
                  </a:cubicBezTo>
                  <a:cubicBezTo>
                    <a:pt x="896466" y="288768"/>
                    <a:pt x="896000" y="285969"/>
                    <a:pt x="896933" y="284569"/>
                  </a:cubicBezTo>
                  <a:cubicBezTo>
                    <a:pt x="898799" y="280837"/>
                    <a:pt x="901598" y="278505"/>
                    <a:pt x="905796" y="278505"/>
                  </a:cubicBezTo>
                  <a:cubicBezTo>
                    <a:pt x="907662" y="278505"/>
                    <a:pt x="909528" y="278505"/>
                    <a:pt x="911394" y="278505"/>
                  </a:cubicBezTo>
                  <a:cubicBezTo>
                    <a:pt x="919325" y="278505"/>
                    <a:pt x="923057" y="274306"/>
                    <a:pt x="921658" y="266375"/>
                  </a:cubicBezTo>
                  <a:cubicBezTo>
                    <a:pt x="920725" y="262643"/>
                    <a:pt x="919325" y="258911"/>
                    <a:pt x="917459" y="255646"/>
                  </a:cubicBezTo>
                  <a:cubicBezTo>
                    <a:pt x="914660" y="250981"/>
                    <a:pt x="910461" y="247249"/>
                    <a:pt x="904863" y="248182"/>
                  </a:cubicBezTo>
                  <a:cubicBezTo>
                    <a:pt x="897866" y="249115"/>
                    <a:pt x="892268" y="246316"/>
                    <a:pt x="887136" y="242117"/>
                  </a:cubicBezTo>
                  <a:cubicBezTo>
                    <a:pt x="880139" y="236519"/>
                    <a:pt x="873141" y="230921"/>
                    <a:pt x="866143" y="225323"/>
                  </a:cubicBezTo>
                  <a:cubicBezTo>
                    <a:pt x="861478" y="221591"/>
                    <a:pt x="857280" y="217859"/>
                    <a:pt x="856347" y="211794"/>
                  </a:cubicBezTo>
                  <a:cubicBezTo>
                    <a:pt x="854947" y="203864"/>
                    <a:pt x="849816" y="200131"/>
                    <a:pt x="842818" y="196866"/>
                  </a:cubicBezTo>
                  <a:cubicBezTo>
                    <a:pt x="836753" y="194067"/>
                    <a:pt x="831622" y="195000"/>
                    <a:pt x="827423" y="200131"/>
                  </a:cubicBezTo>
                  <a:cubicBezTo>
                    <a:pt x="826024" y="201997"/>
                    <a:pt x="823691" y="203864"/>
                    <a:pt x="821825" y="205263"/>
                  </a:cubicBezTo>
                  <a:cubicBezTo>
                    <a:pt x="820426" y="206196"/>
                    <a:pt x="818093" y="206196"/>
                    <a:pt x="816227" y="206196"/>
                  </a:cubicBezTo>
                  <a:cubicBezTo>
                    <a:pt x="813894" y="206196"/>
                    <a:pt x="812028" y="203864"/>
                    <a:pt x="812961" y="202464"/>
                  </a:cubicBezTo>
                  <a:cubicBezTo>
                    <a:pt x="818093" y="196399"/>
                    <a:pt x="819493" y="188935"/>
                    <a:pt x="820426" y="181471"/>
                  </a:cubicBezTo>
                  <a:cubicBezTo>
                    <a:pt x="820426" y="181005"/>
                    <a:pt x="819959" y="180538"/>
                    <a:pt x="819493" y="180072"/>
                  </a:cubicBezTo>
                  <a:cubicBezTo>
                    <a:pt x="819026" y="179605"/>
                    <a:pt x="818093" y="179139"/>
                    <a:pt x="818093" y="179605"/>
                  </a:cubicBezTo>
                  <a:cubicBezTo>
                    <a:pt x="816227" y="180538"/>
                    <a:pt x="814361" y="181005"/>
                    <a:pt x="812961" y="182404"/>
                  </a:cubicBezTo>
                  <a:cubicBezTo>
                    <a:pt x="807363" y="187069"/>
                    <a:pt x="802232" y="191734"/>
                    <a:pt x="796634" y="195933"/>
                  </a:cubicBezTo>
                  <a:cubicBezTo>
                    <a:pt x="795701" y="196399"/>
                    <a:pt x="794301" y="196866"/>
                    <a:pt x="792902" y="196399"/>
                  </a:cubicBezTo>
                  <a:cubicBezTo>
                    <a:pt x="791969" y="195933"/>
                    <a:pt x="790569" y="195000"/>
                    <a:pt x="790569" y="193600"/>
                  </a:cubicBezTo>
                  <a:cubicBezTo>
                    <a:pt x="789636" y="188469"/>
                    <a:pt x="790103" y="183337"/>
                    <a:pt x="791036" y="178206"/>
                  </a:cubicBezTo>
                  <a:cubicBezTo>
                    <a:pt x="793368" y="169342"/>
                    <a:pt x="793835" y="160478"/>
                    <a:pt x="793368" y="151615"/>
                  </a:cubicBezTo>
                  <a:cubicBezTo>
                    <a:pt x="793368" y="149749"/>
                    <a:pt x="792435" y="147883"/>
                    <a:pt x="791969" y="146017"/>
                  </a:cubicBezTo>
                  <a:cubicBezTo>
                    <a:pt x="791502" y="145550"/>
                    <a:pt x="789636" y="145084"/>
                    <a:pt x="788703" y="145550"/>
                  </a:cubicBezTo>
                  <a:cubicBezTo>
                    <a:pt x="785904" y="147416"/>
                    <a:pt x="784971" y="150682"/>
                    <a:pt x="784505" y="153947"/>
                  </a:cubicBezTo>
                  <a:cubicBezTo>
                    <a:pt x="784038" y="157213"/>
                    <a:pt x="783105" y="160012"/>
                    <a:pt x="779840" y="161878"/>
                  </a:cubicBezTo>
                  <a:cubicBezTo>
                    <a:pt x="776107" y="164210"/>
                    <a:pt x="772375" y="166543"/>
                    <a:pt x="768177" y="168409"/>
                  </a:cubicBezTo>
                  <a:cubicBezTo>
                    <a:pt x="765844" y="169809"/>
                    <a:pt x="763045" y="168876"/>
                    <a:pt x="761179" y="167009"/>
                  </a:cubicBezTo>
                  <a:cubicBezTo>
                    <a:pt x="760246" y="166076"/>
                    <a:pt x="759780" y="165610"/>
                    <a:pt x="758847" y="164677"/>
                  </a:cubicBezTo>
                  <a:cubicBezTo>
                    <a:pt x="758847" y="164677"/>
                    <a:pt x="758847" y="164677"/>
                    <a:pt x="758847" y="164677"/>
                  </a:cubicBezTo>
                  <a:cubicBezTo>
                    <a:pt x="758380" y="164677"/>
                    <a:pt x="757914" y="164677"/>
                    <a:pt x="757447" y="164677"/>
                  </a:cubicBezTo>
                  <a:cubicBezTo>
                    <a:pt x="756514" y="165610"/>
                    <a:pt x="755115" y="166076"/>
                    <a:pt x="754182" y="167009"/>
                  </a:cubicBezTo>
                  <a:cubicBezTo>
                    <a:pt x="753715" y="167476"/>
                    <a:pt x="752782" y="167476"/>
                    <a:pt x="752316" y="167009"/>
                  </a:cubicBezTo>
                  <a:cubicBezTo>
                    <a:pt x="750916" y="166076"/>
                    <a:pt x="751383" y="165610"/>
                    <a:pt x="753249" y="165143"/>
                  </a:cubicBezTo>
                  <a:cubicBezTo>
                    <a:pt x="754648" y="165143"/>
                    <a:pt x="756048" y="164677"/>
                    <a:pt x="756981" y="164677"/>
                  </a:cubicBezTo>
                  <a:cubicBezTo>
                    <a:pt x="757447" y="164210"/>
                    <a:pt x="757447" y="164210"/>
                    <a:pt x="757914" y="164210"/>
                  </a:cubicBezTo>
                  <a:cubicBezTo>
                    <a:pt x="757914" y="164210"/>
                    <a:pt x="758380" y="164677"/>
                    <a:pt x="758380" y="164677"/>
                  </a:cubicBezTo>
                  <a:cubicBezTo>
                    <a:pt x="758847" y="162811"/>
                    <a:pt x="759313" y="160945"/>
                    <a:pt x="759780" y="159079"/>
                  </a:cubicBezTo>
                  <a:cubicBezTo>
                    <a:pt x="760246" y="156746"/>
                    <a:pt x="759313" y="154880"/>
                    <a:pt x="757447" y="154414"/>
                  </a:cubicBezTo>
                  <a:cubicBezTo>
                    <a:pt x="753249" y="153014"/>
                    <a:pt x="748584" y="152081"/>
                    <a:pt x="744385" y="153947"/>
                  </a:cubicBezTo>
                  <a:cubicBezTo>
                    <a:pt x="735055" y="157679"/>
                    <a:pt x="725258" y="160945"/>
                    <a:pt x="714995" y="161411"/>
                  </a:cubicBezTo>
                  <a:cubicBezTo>
                    <a:pt x="711730" y="161411"/>
                    <a:pt x="708464" y="162344"/>
                    <a:pt x="706131" y="164210"/>
                  </a:cubicBezTo>
                  <a:cubicBezTo>
                    <a:pt x="700533" y="168876"/>
                    <a:pt x="694469" y="168409"/>
                    <a:pt x="688404" y="167476"/>
                  </a:cubicBezTo>
                  <a:cubicBezTo>
                    <a:pt x="688404" y="167476"/>
                    <a:pt x="687938" y="167942"/>
                    <a:pt x="687938" y="167942"/>
                  </a:cubicBezTo>
                  <a:lnTo>
                    <a:pt x="687471" y="168876"/>
                  </a:lnTo>
                  <a:lnTo>
                    <a:pt x="687938" y="167476"/>
                  </a:lnTo>
                  <a:cubicBezTo>
                    <a:pt x="687938" y="167476"/>
                    <a:pt x="688404" y="167476"/>
                    <a:pt x="688404" y="167476"/>
                  </a:cubicBezTo>
                  <a:cubicBezTo>
                    <a:pt x="688871" y="167009"/>
                    <a:pt x="688871" y="167009"/>
                    <a:pt x="689337" y="166543"/>
                  </a:cubicBezTo>
                  <a:cubicBezTo>
                    <a:pt x="691203" y="164210"/>
                    <a:pt x="691203" y="161878"/>
                    <a:pt x="689804" y="159545"/>
                  </a:cubicBezTo>
                  <a:cubicBezTo>
                    <a:pt x="687938" y="157213"/>
                    <a:pt x="686538" y="157213"/>
                    <a:pt x="683273" y="159079"/>
                  </a:cubicBezTo>
                  <a:cubicBezTo>
                    <a:pt x="680940" y="160478"/>
                    <a:pt x="679074" y="161878"/>
                    <a:pt x="676275" y="162344"/>
                  </a:cubicBezTo>
                  <a:cubicBezTo>
                    <a:pt x="672076" y="162811"/>
                    <a:pt x="667411" y="163744"/>
                    <a:pt x="663213" y="165610"/>
                  </a:cubicBezTo>
                  <a:cubicBezTo>
                    <a:pt x="658081" y="167476"/>
                    <a:pt x="654349" y="170275"/>
                    <a:pt x="653416" y="176340"/>
                  </a:cubicBezTo>
                  <a:cubicBezTo>
                    <a:pt x="652950" y="178672"/>
                    <a:pt x="651084" y="179605"/>
                    <a:pt x="649684" y="178672"/>
                  </a:cubicBezTo>
                  <a:cubicBezTo>
                    <a:pt x="646885" y="176806"/>
                    <a:pt x="644553" y="174940"/>
                    <a:pt x="641753" y="173074"/>
                  </a:cubicBezTo>
                  <a:cubicBezTo>
                    <a:pt x="638021" y="170275"/>
                    <a:pt x="635222" y="167009"/>
                    <a:pt x="634289" y="162344"/>
                  </a:cubicBezTo>
                  <a:cubicBezTo>
                    <a:pt x="632890" y="158146"/>
                    <a:pt x="631490" y="153947"/>
                    <a:pt x="630091" y="149749"/>
                  </a:cubicBezTo>
                  <a:cubicBezTo>
                    <a:pt x="629158" y="146950"/>
                    <a:pt x="627292" y="144151"/>
                    <a:pt x="625892" y="141352"/>
                  </a:cubicBezTo>
                  <a:cubicBezTo>
                    <a:pt x="621694" y="136687"/>
                    <a:pt x="615629" y="133887"/>
                    <a:pt x="610498" y="130155"/>
                  </a:cubicBezTo>
                  <a:cubicBezTo>
                    <a:pt x="602567" y="125024"/>
                    <a:pt x="594636" y="119426"/>
                    <a:pt x="591371" y="109629"/>
                  </a:cubicBezTo>
                  <a:cubicBezTo>
                    <a:pt x="590904" y="108230"/>
                    <a:pt x="589971" y="107297"/>
                    <a:pt x="589505" y="106364"/>
                  </a:cubicBezTo>
                  <a:cubicBezTo>
                    <a:pt x="588105" y="104031"/>
                    <a:pt x="585773" y="102632"/>
                    <a:pt x="582974" y="102632"/>
                  </a:cubicBezTo>
                  <a:cubicBezTo>
                    <a:pt x="580641" y="102632"/>
                    <a:pt x="577842" y="102165"/>
                    <a:pt x="575509" y="102165"/>
                  </a:cubicBezTo>
                  <a:cubicBezTo>
                    <a:pt x="569911" y="102165"/>
                    <a:pt x="565713" y="100299"/>
                    <a:pt x="561514" y="96567"/>
                  </a:cubicBezTo>
                  <a:cubicBezTo>
                    <a:pt x="555450" y="91902"/>
                    <a:pt x="549852" y="86770"/>
                    <a:pt x="542387" y="83971"/>
                  </a:cubicBezTo>
                  <a:cubicBezTo>
                    <a:pt x="539122" y="82572"/>
                    <a:pt x="535856" y="79773"/>
                    <a:pt x="533057" y="76974"/>
                  </a:cubicBezTo>
                  <a:cubicBezTo>
                    <a:pt x="529792" y="73708"/>
                    <a:pt x="527459" y="70443"/>
                    <a:pt x="525593" y="66244"/>
                  </a:cubicBezTo>
                  <a:cubicBezTo>
                    <a:pt x="523727" y="62045"/>
                    <a:pt x="519529" y="59713"/>
                    <a:pt x="514397" y="60646"/>
                  </a:cubicBezTo>
                  <a:cubicBezTo>
                    <a:pt x="511132" y="61112"/>
                    <a:pt x="508332" y="62045"/>
                    <a:pt x="505067" y="62978"/>
                  </a:cubicBezTo>
                  <a:cubicBezTo>
                    <a:pt x="503201" y="63445"/>
                    <a:pt x="501335" y="62512"/>
                    <a:pt x="500402" y="60646"/>
                  </a:cubicBezTo>
                  <a:cubicBezTo>
                    <a:pt x="497603" y="55981"/>
                    <a:pt x="497603" y="49916"/>
                    <a:pt x="494804" y="44785"/>
                  </a:cubicBezTo>
                  <a:cubicBezTo>
                    <a:pt x="494337" y="44318"/>
                    <a:pt x="495270" y="42452"/>
                    <a:pt x="496203" y="41519"/>
                  </a:cubicBezTo>
                  <a:cubicBezTo>
                    <a:pt x="497603" y="40120"/>
                    <a:pt x="498536" y="38254"/>
                    <a:pt x="497603" y="36388"/>
                  </a:cubicBezTo>
                  <a:cubicBezTo>
                    <a:pt x="496670" y="34522"/>
                    <a:pt x="495270" y="33122"/>
                    <a:pt x="493871" y="32189"/>
                  </a:cubicBezTo>
                  <a:cubicBezTo>
                    <a:pt x="491072" y="30789"/>
                    <a:pt x="487806" y="29856"/>
                    <a:pt x="485007" y="28923"/>
                  </a:cubicBezTo>
                  <a:cubicBezTo>
                    <a:pt x="483141" y="28457"/>
                    <a:pt x="481275" y="28457"/>
                    <a:pt x="479409" y="27990"/>
                  </a:cubicBezTo>
                  <a:cubicBezTo>
                    <a:pt x="476610" y="27524"/>
                    <a:pt x="475677" y="26591"/>
                    <a:pt x="476143" y="22392"/>
                  </a:cubicBezTo>
                  <a:cubicBezTo>
                    <a:pt x="476610" y="19127"/>
                    <a:pt x="476610" y="16328"/>
                    <a:pt x="473344" y="14928"/>
                  </a:cubicBezTo>
                  <a:cubicBezTo>
                    <a:pt x="473344" y="14928"/>
                    <a:pt x="473344" y="14928"/>
                    <a:pt x="473344" y="14928"/>
                  </a:cubicBezTo>
                  <a:cubicBezTo>
                    <a:pt x="472878" y="14928"/>
                    <a:pt x="472411" y="14928"/>
                    <a:pt x="471945" y="14928"/>
                  </a:cubicBezTo>
                  <a:cubicBezTo>
                    <a:pt x="470079" y="15395"/>
                    <a:pt x="468213" y="16328"/>
                    <a:pt x="466347" y="16794"/>
                  </a:cubicBezTo>
                  <a:cubicBezTo>
                    <a:pt x="465880" y="17261"/>
                    <a:pt x="464947" y="17727"/>
                    <a:pt x="464481" y="18194"/>
                  </a:cubicBezTo>
                  <a:cubicBezTo>
                    <a:pt x="464481" y="18194"/>
                    <a:pt x="464014" y="18194"/>
                    <a:pt x="464014" y="18194"/>
                  </a:cubicBezTo>
                  <a:cubicBezTo>
                    <a:pt x="464014" y="19127"/>
                    <a:pt x="463548" y="20526"/>
                    <a:pt x="463081" y="21459"/>
                  </a:cubicBezTo>
                  <a:cubicBezTo>
                    <a:pt x="461682" y="24258"/>
                    <a:pt x="459816" y="24725"/>
                    <a:pt x="457017" y="23325"/>
                  </a:cubicBezTo>
                  <a:cubicBezTo>
                    <a:pt x="456084" y="22859"/>
                    <a:pt x="455617" y="21459"/>
                    <a:pt x="455617" y="20060"/>
                  </a:cubicBezTo>
                  <a:cubicBezTo>
                    <a:pt x="455617" y="20060"/>
                    <a:pt x="456550" y="19127"/>
                    <a:pt x="457017" y="19127"/>
                  </a:cubicBezTo>
                  <a:cubicBezTo>
                    <a:pt x="459349" y="18660"/>
                    <a:pt x="461682" y="18660"/>
                    <a:pt x="464014" y="18194"/>
                  </a:cubicBezTo>
                  <a:cubicBezTo>
                    <a:pt x="464014" y="18194"/>
                    <a:pt x="464014" y="17727"/>
                    <a:pt x="464014" y="17727"/>
                  </a:cubicBezTo>
                  <a:cubicBezTo>
                    <a:pt x="464947" y="17261"/>
                    <a:pt x="465880" y="17261"/>
                    <a:pt x="466347" y="16794"/>
                  </a:cubicBezTo>
                  <a:cubicBezTo>
                    <a:pt x="468213" y="15861"/>
                    <a:pt x="469612" y="14928"/>
                    <a:pt x="471945" y="14928"/>
                  </a:cubicBezTo>
                  <a:cubicBezTo>
                    <a:pt x="472411" y="14928"/>
                    <a:pt x="472411" y="14928"/>
                    <a:pt x="472878" y="14462"/>
                  </a:cubicBezTo>
                  <a:cubicBezTo>
                    <a:pt x="472878" y="14462"/>
                    <a:pt x="472878" y="14462"/>
                    <a:pt x="473344" y="14462"/>
                  </a:cubicBezTo>
                  <a:cubicBezTo>
                    <a:pt x="471945" y="9330"/>
                    <a:pt x="469612" y="5132"/>
                    <a:pt x="465880" y="1866"/>
                  </a:cubicBezTo>
                  <a:cubicBezTo>
                    <a:pt x="463548" y="0"/>
                    <a:pt x="461682" y="-467"/>
                    <a:pt x="458883" y="467"/>
                  </a:cubicBezTo>
                  <a:cubicBezTo>
                    <a:pt x="454684" y="1866"/>
                    <a:pt x="450486" y="3266"/>
                    <a:pt x="446754" y="6065"/>
                  </a:cubicBezTo>
                  <a:cubicBezTo>
                    <a:pt x="441155" y="10730"/>
                    <a:pt x="435091" y="10730"/>
                    <a:pt x="428560" y="8864"/>
                  </a:cubicBezTo>
                  <a:cubicBezTo>
                    <a:pt x="424828" y="7931"/>
                    <a:pt x="421096" y="6531"/>
                    <a:pt x="417364" y="5598"/>
                  </a:cubicBezTo>
                  <a:cubicBezTo>
                    <a:pt x="410833" y="3732"/>
                    <a:pt x="406167" y="6531"/>
                    <a:pt x="401969" y="10730"/>
                  </a:cubicBezTo>
                  <a:cubicBezTo>
                    <a:pt x="400569" y="12129"/>
                    <a:pt x="400103" y="13995"/>
                    <a:pt x="399170" y="15861"/>
                  </a:cubicBezTo>
                  <a:cubicBezTo>
                    <a:pt x="397770" y="17261"/>
                    <a:pt x="396371" y="19127"/>
                    <a:pt x="394971" y="19127"/>
                  </a:cubicBezTo>
                  <a:cubicBezTo>
                    <a:pt x="389840" y="20060"/>
                    <a:pt x="385175" y="22392"/>
                    <a:pt x="380043" y="20526"/>
                  </a:cubicBezTo>
                  <a:cubicBezTo>
                    <a:pt x="372579" y="18660"/>
                    <a:pt x="365581" y="20526"/>
                    <a:pt x="359983" y="24725"/>
                  </a:cubicBezTo>
                  <a:cubicBezTo>
                    <a:pt x="348787" y="32189"/>
                    <a:pt x="336658" y="38254"/>
                    <a:pt x="326861" y="47584"/>
                  </a:cubicBezTo>
                  <a:cubicBezTo>
                    <a:pt x="325462" y="48983"/>
                    <a:pt x="324062" y="50383"/>
                    <a:pt x="322196" y="51316"/>
                  </a:cubicBezTo>
                  <a:cubicBezTo>
                    <a:pt x="309601" y="58313"/>
                    <a:pt x="297005" y="64844"/>
                    <a:pt x="282543" y="56914"/>
                  </a:cubicBezTo>
                  <a:cubicBezTo>
                    <a:pt x="282077" y="56447"/>
                    <a:pt x="281144" y="56447"/>
                    <a:pt x="280677" y="55981"/>
                  </a:cubicBezTo>
                  <a:cubicBezTo>
                    <a:pt x="274613" y="53648"/>
                    <a:pt x="271813" y="54581"/>
                    <a:pt x="267148" y="59713"/>
                  </a:cubicBezTo>
                  <a:cubicBezTo>
                    <a:pt x="264349" y="62978"/>
                    <a:pt x="262017" y="67177"/>
                    <a:pt x="258751" y="69976"/>
                  </a:cubicBezTo>
                  <a:cubicBezTo>
                    <a:pt x="253620" y="74175"/>
                    <a:pt x="252220" y="78840"/>
                    <a:pt x="254553" y="85371"/>
                  </a:cubicBezTo>
                  <a:cubicBezTo>
                    <a:pt x="256419" y="89569"/>
                    <a:pt x="256885" y="94234"/>
                    <a:pt x="258285" y="98433"/>
                  </a:cubicBezTo>
                  <a:cubicBezTo>
                    <a:pt x="262483" y="110562"/>
                    <a:pt x="263883" y="122225"/>
                    <a:pt x="257352" y="133887"/>
                  </a:cubicBezTo>
                  <a:cubicBezTo>
                    <a:pt x="255952" y="136220"/>
                    <a:pt x="257818" y="140419"/>
                    <a:pt x="260151" y="142285"/>
                  </a:cubicBezTo>
                  <a:cubicBezTo>
                    <a:pt x="263416" y="144617"/>
                    <a:pt x="266682" y="146017"/>
                    <a:pt x="269947" y="147883"/>
                  </a:cubicBezTo>
                  <a:cubicBezTo>
                    <a:pt x="270880" y="151615"/>
                    <a:pt x="270880" y="153481"/>
                    <a:pt x="270880" y="154414"/>
                  </a:cubicBezTo>
                  <a:cubicBezTo>
                    <a:pt x="270880" y="154414"/>
                    <a:pt x="269947" y="154880"/>
                    <a:pt x="269014" y="154880"/>
                  </a:cubicBezTo>
                  <a:cubicBezTo>
                    <a:pt x="267148" y="155347"/>
                    <a:pt x="264816" y="155813"/>
                    <a:pt x="264816" y="158146"/>
                  </a:cubicBezTo>
                  <a:cubicBezTo>
                    <a:pt x="264349" y="163277"/>
                    <a:pt x="263883" y="168409"/>
                    <a:pt x="263883" y="173541"/>
                  </a:cubicBezTo>
                  <a:cubicBezTo>
                    <a:pt x="263883" y="174474"/>
                    <a:pt x="265282" y="175407"/>
                    <a:pt x="266682" y="175873"/>
                  </a:cubicBezTo>
                  <a:cubicBezTo>
                    <a:pt x="268081" y="176340"/>
                    <a:pt x="269947" y="176340"/>
                    <a:pt x="271347" y="176340"/>
                  </a:cubicBezTo>
                  <a:cubicBezTo>
                    <a:pt x="271347" y="176340"/>
                    <a:pt x="271347" y="175873"/>
                    <a:pt x="271347" y="175873"/>
                  </a:cubicBezTo>
                  <a:cubicBezTo>
                    <a:pt x="271347" y="175873"/>
                    <a:pt x="271813" y="175873"/>
                    <a:pt x="271813" y="176340"/>
                  </a:cubicBezTo>
                  <a:cubicBezTo>
                    <a:pt x="271813" y="175407"/>
                    <a:pt x="272280" y="174007"/>
                    <a:pt x="272280" y="173074"/>
                  </a:cubicBezTo>
                  <a:cubicBezTo>
                    <a:pt x="272280" y="173074"/>
                    <a:pt x="272280" y="173074"/>
                    <a:pt x="271813" y="173074"/>
                  </a:cubicBezTo>
                  <a:lnTo>
                    <a:pt x="270880" y="172141"/>
                  </a:lnTo>
                  <a:lnTo>
                    <a:pt x="271813" y="172608"/>
                  </a:lnTo>
                  <a:cubicBezTo>
                    <a:pt x="271813" y="172608"/>
                    <a:pt x="271813" y="172608"/>
                    <a:pt x="271813" y="172608"/>
                  </a:cubicBezTo>
                  <a:cubicBezTo>
                    <a:pt x="277412" y="171208"/>
                    <a:pt x="282543" y="172141"/>
                    <a:pt x="287675" y="174007"/>
                  </a:cubicBezTo>
                  <a:cubicBezTo>
                    <a:pt x="289074" y="174474"/>
                    <a:pt x="290007" y="177273"/>
                    <a:pt x="289074" y="178672"/>
                  </a:cubicBezTo>
                  <a:cubicBezTo>
                    <a:pt x="288608" y="179605"/>
                    <a:pt x="287208" y="180538"/>
                    <a:pt x="286275" y="180538"/>
                  </a:cubicBezTo>
                  <a:cubicBezTo>
                    <a:pt x="280677" y="180072"/>
                    <a:pt x="276012" y="177739"/>
                    <a:pt x="271347" y="175873"/>
                  </a:cubicBezTo>
                  <a:cubicBezTo>
                    <a:pt x="271347" y="175873"/>
                    <a:pt x="271347" y="176340"/>
                    <a:pt x="271347" y="176340"/>
                  </a:cubicBezTo>
                  <a:cubicBezTo>
                    <a:pt x="270880" y="176340"/>
                    <a:pt x="270880" y="176340"/>
                    <a:pt x="270414" y="176340"/>
                  </a:cubicBezTo>
                  <a:cubicBezTo>
                    <a:pt x="270880" y="178206"/>
                    <a:pt x="270880" y="181005"/>
                    <a:pt x="268081" y="181471"/>
                  </a:cubicBezTo>
                  <a:cubicBezTo>
                    <a:pt x="264349" y="181938"/>
                    <a:pt x="260617" y="182871"/>
                    <a:pt x="257352" y="185670"/>
                  </a:cubicBezTo>
                  <a:cubicBezTo>
                    <a:pt x="254086" y="188469"/>
                    <a:pt x="249888" y="188002"/>
                    <a:pt x="246622" y="186136"/>
                  </a:cubicBezTo>
                  <a:cubicBezTo>
                    <a:pt x="242424" y="184270"/>
                    <a:pt x="238691" y="181938"/>
                    <a:pt x="234959" y="179605"/>
                  </a:cubicBezTo>
                  <a:cubicBezTo>
                    <a:pt x="232160" y="178206"/>
                    <a:pt x="231694" y="175407"/>
                    <a:pt x="233093" y="173074"/>
                  </a:cubicBezTo>
                  <a:cubicBezTo>
                    <a:pt x="234493" y="170742"/>
                    <a:pt x="235892" y="168876"/>
                    <a:pt x="237292" y="166543"/>
                  </a:cubicBezTo>
                  <a:cubicBezTo>
                    <a:pt x="240091" y="162344"/>
                    <a:pt x="235892" y="156746"/>
                    <a:pt x="231694" y="156746"/>
                  </a:cubicBezTo>
                  <a:cubicBezTo>
                    <a:pt x="226562" y="156746"/>
                    <a:pt x="221431" y="156746"/>
                    <a:pt x="216299" y="157679"/>
                  </a:cubicBezTo>
                  <a:cubicBezTo>
                    <a:pt x="213500" y="158146"/>
                    <a:pt x="209768" y="159545"/>
                    <a:pt x="207902" y="161878"/>
                  </a:cubicBezTo>
                  <a:cubicBezTo>
                    <a:pt x="205103" y="165610"/>
                    <a:pt x="201837" y="165610"/>
                    <a:pt x="197639" y="165143"/>
                  </a:cubicBezTo>
                  <a:cubicBezTo>
                    <a:pt x="194373" y="164677"/>
                    <a:pt x="191574" y="166076"/>
                    <a:pt x="188309" y="166543"/>
                  </a:cubicBezTo>
                  <a:cubicBezTo>
                    <a:pt x="178979" y="167942"/>
                    <a:pt x="172447" y="174474"/>
                    <a:pt x="163584" y="177273"/>
                  </a:cubicBezTo>
                  <a:cubicBezTo>
                    <a:pt x="160318" y="178206"/>
                    <a:pt x="159385" y="182404"/>
                    <a:pt x="161251" y="185203"/>
                  </a:cubicBezTo>
                  <a:cubicBezTo>
                    <a:pt x="164050" y="189402"/>
                    <a:pt x="167316" y="193600"/>
                    <a:pt x="170115" y="197332"/>
                  </a:cubicBezTo>
                  <a:cubicBezTo>
                    <a:pt x="171048" y="198732"/>
                    <a:pt x="170581" y="199665"/>
                    <a:pt x="167316" y="201064"/>
                  </a:cubicBezTo>
                  <a:cubicBezTo>
                    <a:pt x="166383" y="201531"/>
                    <a:pt x="164517" y="201997"/>
                    <a:pt x="164050" y="202930"/>
                  </a:cubicBezTo>
                  <a:cubicBezTo>
                    <a:pt x="163117" y="209462"/>
                    <a:pt x="159385" y="214593"/>
                    <a:pt x="157519" y="220658"/>
                  </a:cubicBezTo>
                  <a:cubicBezTo>
                    <a:pt x="157053" y="222990"/>
                    <a:pt x="157519" y="226256"/>
                    <a:pt x="158452" y="228122"/>
                  </a:cubicBezTo>
                  <a:cubicBezTo>
                    <a:pt x="162651" y="234653"/>
                    <a:pt x="168249" y="240251"/>
                    <a:pt x="177113" y="238385"/>
                  </a:cubicBezTo>
                  <a:cubicBezTo>
                    <a:pt x="184577" y="236986"/>
                    <a:pt x="191108" y="237919"/>
                    <a:pt x="197172" y="242584"/>
                  </a:cubicBezTo>
                  <a:cubicBezTo>
                    <a:pt x="200438" y="245383"/>
                    <a:pt x="203703" y="245849"/>
                    <a:pt x="207902" y="243517"/>
                  </a:cubicBezTo>
                  <a:cubicBezTo>
                    <a:pt x="214433" y="240251"/>
                    <a:pt x="220964" y="237919"/>
                    <a:pt x="227495" y="235119"/>
                  </a:cubicBezTo>
                  <a:cubicBezTo>
                    <a:pt x="228895" y="234653"/>
                    <a:pt x="231227" y="235119"/>
                    <a:pt x="233093" y="235586"/>
                  </a:cubicBezTo>
                  <a:cubicBezTo>
                    <a:pt x="233560" y="235586"/>
                    <a:pt x="234026" y="236519"/>
                    <a:pt x="234026" y="236986"/>
                  </a:cubicBezTo>
                  <a:cubicBezTo>
                    <a:pt x="234026" y="237452"/>
                    <a:pt x="234026" y="238385"/>
                    <a:pt x="234026" y="238852"/>
                  </a:cubicBezTo>
                  <a:cubicBezTo>
                    <a:pt x="233093" y="239785"/>
                    <a:pt x="232160" y="240251"/>
                    <a:pt x="230761" y="240718"/>
                  </a:cubicBezTo>
                  <a:cubicBezTo>
                    <a:pt x="227495" y="241651"/>
                    <a:pt x="224696" y="242584"/>
                    <a:pt x="225629" y="247249"/>
                  </a:cubicBezTo>
                  <a:cubicBezTo>
                    <a:pt x="226096" y="249115"/>
                    <a:pt x="226096" y="251447"/>
                    <a:pt x="225163" y="252847"/>
                  </a:cubicBezTo>
                  <a:cubicBezTo>
                    <a:pt x="222364" y="257978"/>
                    <a:pt x="220031" y="263110"/>
                    <a:pt x="219098" y="269174"/>
                  </a:cubicBezTo>
                  <a:cubicBezTo>
                    <a:pt x="218165" y="275239"/>
                    <a:pt x="208369" y="282237"/>
                    <a:pt x="201837" y="282237"/>
                  </a:cubicBezTo>
                  <a:cubicBezTo>
                    <a:pt x="200438" y="282237"/>
                    <a:pt x="199038" y="281770"/>
                    <a:pt x="198105" y="281304"/>
                  </a:cubicBezTo>
                  <a:cubicBezTo>
                    <a:pt x="195773" y="279904"/>
                    <a:pt x="193907" y="278505"/>
                    <a:pt x="192041" y="276639"/>
                  </a:cubicBezTo>
                  <a:cubicBezTo>
                    <a:pt x="190641" y="275239"/>
                    <a:pt x="189708" y="272907"/>
                    <a:pt x="188309" y="272907"/>
                  </a:cubicBezTo>
                  <a:cubicBezTo>
                    <a:pt x="186443" y="272907"/>
                    <a:pt x="186443" y="275706"/>
                    <a:pt x="185976" y="277105"/>
                  </a:cubicBezTo>
                  <a:cubicBezTo>
                    <a:pt x="183177" y="284569"/>
                    <a:pt x="177579" y="287835"/>
                    <a:pt x="170115" y="289234"/>
                  </a:cubicBezTo>
                  <a:cubicBezTo>
                    <a:pt x="169182" y="289234"/>
                    <a:pt x="167782" y="288768"/>
                    <a:pt x="166849" y="287835"/>
                  </a:cubicBezTo>
                  <a:cubicBezTo>
                    <a:pt x="165916" y="286902"/>
                    <a:pt x="165450" y="285969"/>
                    <a:pt x="164517" y="284569"/>
                  </a:cubicBezTo>
                  <a:cubicBezTo>
                    <a:pt x="161251" y="279904"/>
                    <a:pt x="157519" y="278505"/>
                    <a:pt x="153321" y="280837"/>
                  </a:cubicBezTo>
                  <a:cubicBezTo>
                    <a:pt x="146323" y="285036"/>
                    <a:pt x="138392" y="289234"/>
                    <a:pt x="136060" y="298098"/>
                  </a:cubicBezTo>
                  <a:cubicBezTo>
                    <a:pt x="135593" y="299031"/>
                    <a:pt x="134660" y="300430"/>
                    <a:pt x="133727" y="300897"/>
                  </a:cubicBezTo>
                  <a:cubicBezTo>
                    <a:pt x="122531" y="306962"/>
                    <a:pt x="114601" y="317691"/>
                    <a:pt x="104337" y="325155"/>
                  </a:cubicBezTo>
                  <a:cubicBezTo>
                    <a:pt x="97340" y="330287"/>
                    <a:pt x="95007" y="337284"/>
                    <a:pt x="97340" y="345215"/>
                  </a:cubicBezTo>
                  <a:cubicBezTo>
                    <a:pt x="98273" y="348481"/>
                    <a:pt x="98739" y="351280"/>
                    <a:pt x="99672" y="354545"/>
                  </a:cubicBezTo>
                  <a:cubicBezTo>
                    <a:pt x="100605" y="357811"/>
                    <a:pt x="100139" y="361076"/>
                    <a:pt x="97806" y="363409"/>
                  </a:cubicBezTo>
                  <a:cubicBezTo>
                    <a:pt x="91742" y="369007"/>
                    <a:pt x="91742" y="375538"/>
                    <a:pt x="93608" y="383002"/>
                  </a:cubicBezTo>
                  <a:cubicBezTo>
                    <a:pt x="95007" y="387201"/>
                    <a:pt x="95474" y="391866"/>
                    <a:pt x="96873" y="396064"/>
                  </a:cubicBezTo>
                  <a:cubicBezTo>
                    <a:pt x="97806" y="398863"/>
                    <a:pt x="99672" y="400263"/>
                    <a:pt x="102005" y="401196"/>
                  </a:cubicBezTo>
                  <a:cubicBezTo>
                    <a:pt x="104337" y="402129"/>
                    <a:pt x="107137" y="402595"/>
                    <a:pt x="109469" y="402129"/>
                  </a:cubicBezTo>
                  <a:cubicBezTo>
                    <a:pt x="114134" y="401196"/>
                    <a:pt x="119266" y="399796"/>
                    <a:pt x="124397" y="400263"/>
                  </a:cubicBezTo>
                  <a:cubicBezTo>
                    <a:pt x="124397" y="400263"/>
                    <a:pt x="124397" y="399796"/>
                    <a:pt x="124397" y="399796"/>
                  </a:cubicBezTo>
                  <a:cubicBezTo>
                    <a:pt x="124397" y="399330"/>
                    <a:pt x="124864" y="398863"/>
                    <a:pt x="124864" y="398397"/>
                  </a:cubicBezTo>
                  <a:cubicBezTo>
                    <a:pt x="124864" y="396997"/>
                    <a:pt x="124864" y="395598"/>
                    <a:pt x="124864" y="394665"/>
                  </a:cubicBezTo>
                  <a:cubicBezTo>
                    <a:pt x="124864" y="394198"/>
                    <a:pt x="124864" y="393265"/>
                    <a:pt x="125330" y="392799"/>
                  </a:cubicBezTo>
                  <a:cubicBezTo>
                    <a:pt x="126730" y="391866"/>
                    <a:pt x="127196" y="392799"/>
                    <a:pt x="126263" y="394665"/>
                  </a:cubicBezTo>
                  <a:cubicBezTo>
                    <a:pt x="125797" y="396064"/>
                    <a:pt x="125330" y="397464"/>
                    <a:pt x="124397" y="398863"/>
                  </a:cubicBezTo>
                  <a:cubicBezTo>
                    <a:pt x="124397" y="399330"/>
                    <a:pt x="124397" y="399796"/>
                    <a:pt x="124397" y="400729"/>
                  </a:cubicBezTo>
                  <a:cubicBezTo>
                    <a:pt x="124397" y="400729"/>
                    <a:pt x="123931" y="400729"/>
                    <a:pt x="123931" y="400729"/>
                  </a:cubicBezTo>
                  <a:cubicBezTo>
                    <a:pt x="123464" y="403528"/>
                    <a:pt x="122531" y="406794"/>
                    <a:pt x="122531" y="409593"/>
                  </a:cubicBezTo>
                  <a:cubicBezTo>
                    <a:pt x="122531" y="414725"/>
                    <a:pt x="120199" y="417990"/>
                    <a:pt x="116467" y="421256"/>
                  </a:cubicBezTo>
                  <a:cubicBezTo>
                    <a:pt x="113668" y="423588"/>
                    <a:pt x="113668" y="426854"/>
                    <a:pt x="115067" y="430119"/>
                  </a:cubicBezTo>
                  <a:cubicBezTo>
                    <a:pt x="116467" y="432918"/>
                    <a:pt x="115534" y="435251"/>
                    <a:pt x="114601" y="437583"/>
                  </a:cubicBezTo>
                  <a:cubicBezTo>
                    <a:pt x="113668" y="439450"/>
                    <a:pt x="112735" y="440849"/>
                    <a:pt x="111335" y="442249"/>
                  </a:cubicBezTo>
                  <a:cubicBezTo>
                    <a:pt x="109936" y="444581"/>
                    <a:pt x="110402" y="445981"/>
                    <a:pt x="112268" y="446447"/>
                  </a:cubicBezTo>
                  <a:cubicBezTo>
                    <a:pt x="117866" y="448313"/>
                    <a:pt x="123464" y="449713"/>
                    <a:pt x="127196" y="442715"/>
                  </a:cubicBezTo>
                  <a:cubicBezTo>
                    <a:pt x="127663" y="442249"/>
                    <a:pt x="128596" y="441782"/>
                    <a:pt x="129062" y="441782"/>
                  </a:cubicBezTo>
                  <a:cubicBezTo>
                    <a:pt x="133727" y="446447"/>
                    <a:pt x="140725" y="449713"/>
                    <a:pt x="142591" y="457643"/>
                  </a:cubicBezTo>
                  <a:cubicBezTo>
                    <a:pt x="143058" y="459509"/>
                    <a:pt x="145390" y="459976"/>
                    <a:pt x="146790" y="458110"/>
                  </a:cubicBezTo>
                  <a:cubicBezTo>
                    <a:pt x="147256" y="457643"/>
                    <a:pt x="147256" y="457177"/>
                    <a:pt x="147723" y="456710"/>
                  </a:cubicBezTo>
                  <a:cubicBezTo>
                    <a:pt x="150988" y="452978"/>
                    <a:pt x="150988" y="452978"/>
                    <a:pt x="156586" y="455311"/>
                  </a:cubicBezTo>
                  <a:cubicBezTo>
                    <a:pt x="158452" y="455777"/>
                    <a:pt x="160318" y="456244"/>
                    <a:pt x="162184" y="456244"/>
                  </a:cubicBezTo>
                  <a:cubicBezTo>
                    <a:pt x="164050" y="456244"/>
                    <a:pt x="165916" y="455311"/>
                    <a:pt x="167782" y="455311"/>
                  </a:cubicBezTo>
                  <a:cubicBezTo>
                    <a:pt x="168249" y="455311"/>
                    <a:pt x="169182" y="455311"/>
                    <a:pt x="169648" y="455777"/>
                  </a:cubicBezTo>
                  <a:cubicBezTo>
                    <a:pt x="170581" y="456710"/>
                    <a:pt x="170581" y="457643"/>
                    <a:pt x="169182" y="458576"/>
                  </a:cubicBezTo>
                  <a:cubicBezTo>
                    <a:pt x="163584" y="462308"/>
                    <a:pt x="160785" y="467440"/>
                    <a:pt x="157519" y="473505"/>
                  </a:cubicBezTo>
                  <a:cubicBezTo>
                    <a:pt x="150522" y="486567"/>
                    <a:pt x="142125" y="498696"/>
                    <a:pt x="128129" y="505693"/>
                  </a:cubicBezTo>
                  <a:cubicBezTo>
                    <a:pt x="123464" y="508026"/>
                    <a:pt x="119732" y="511292"/>
                    <a:pt x="115067" y="513624"/>
                  </a:cubicBezTo>
                  <a:cubicBezTo>
                    <a:pt x="107603" y="516890"/>
                    <a:pt x="100605" y="521555"/>
                    <a:pt x="93141" y="525287"/>
                  </a:cubicBezTo>
                  <a:cubicBezTo>
                    <a:pt x="88476" y="527619"/>
                    <a:pt x="84744" y="530885"/>
                    <a:pt x="81479" y="535083"/>
                  </a:cubicBezTo>
                  <a:cubicBezTo>
                    <a:pt x="79613" y="537416"/>
                    <a:pt x="77280" y="537882"/>
                    <a:pt x="74948" y="536949"/>
                  </a:cubicBezTo>
                  <a:cubicBezTo>
                    <a:pt x="68883" y="535083"/>
                    <a:pt x="63285" y="536483"/>
                    <a:pt x="58620" y="539748"/>
                  </a:cubicBezTo>
                  <a:cubicBezTo>
                    <a:pt x="54421" y="542547"/>
                    <a:pt x="50223" y="545347"/>
                    <a:pt x="46024" y="548612"/>
                  </a:cubicBezTo>
                  <a:cubicBezTo>
                    <a:pt x="39493" y="554210"/>
                    <a:pt x="32029" y="557942"/>
                    <a:pt x="23632" y="558409"/>
                  </a:cubicBezTo>
                  <a:cubicBezTo>
                    <a:pt x="20366" y="558409"/>
                    <a:pt x="17101" y="559342"/>
                    <a:pt x="13835" y="559342"/>
                  </a:cubicBezTo>
                  <a:cubicBezTo>
                    <a:pt x="7304" y="559808"/>
                    <a:pt x="4038" y="564473"/>
                    <a:pt x="306" y="569138"/>
                  </a:cubicBezTo>
                  <a:cubicBezTo>
                    <a:pt x="-160" y="569605"/>
                    <a:pt x="-160" y="571471"/>
                    <a:pt x="773" y="572404"/>
                  </a:cubicBezTo>
                  <a:cubicBezTo>
                    <a:pt x="1239" y="573337"/>
                    <a:pt x="2639" y="574270"/>
                    <a:pt x="4038" y="574270"/>
                  </a:cubicBezTo>
                  <a:cubicBezTo>
                    <a:pt x="5905" y="574270"/>
                    <a:pt x="7771" y="574270"/>
                    <a:pt x="9637" y="573337"/>
                  </a:cubicBezTo>
                  <a:cubicBezTo>
                    <a:pt x="13369" y="571471"/>
                    <a:pt x="17101" y="572870"/>
                    <a:pt x="20833" y="572404"/>
                  </a:cubicBezTo>
                  <a:cubicBezTo>
                    <a:pt x="23165" y="571937"/>
                    <a:pt x="26431" y="571471"/>
                    <a:pt x="27830" y="569605"/>
                  </a:cubicBezTo>
                  <a:cubicBezTo>
                    <a:pt x="32029" y="564940"/>
                    <a:pt x="37160" y="563540"/>
                    <a:pt x="43225" y="563074"/>
                  </a:cubicBezTo>
                  <a:cubicBezTo>
                    <a:pt x="51622" y="562607"/>
                    <a:pt x="57687" y="558875"/>
                    <a:pt x="61419" y="551411"/>
                  </a:cubicBezTo>
                  <a:cubicBezTo>
                    <a:pt x="61419" y="551411"/>
                    <a:pt x="61419" y="550945"/>
                    <a:pt x="60952" y="550945"/>
                  </a:cubicBezTo>
                  <a:lnTo>
                    <a:pt x="61885" y="550478"/>
                  </a:lnTo>
                  <a:lnTo>
                    <a:pt x="61419" y="550945"/>
                  </a:lnTo>
                  <a:cubicBezTo>
                    <a:pt x="61419" y="550945"/>
                    <a:pt x="61419" y="550945"/>
                    <a:pt x="61419" y="550945"/>
                  </a:cubicBezTo>
                  <a:cubicBezTo>
                    <a:pt x="62818" y="553277"/>
                    <a:pt x="64684" y="556076"/>
                    <a:pt x="66084" y="558409"/>
                  </a:cubicBezTo>
                  <a:cubicBezTo>
                    <a:pt x="67483" y="560275"/>
                    <a:pt x="67483" y="560275"/>
                    <a:pt x="69349" y="556543"/>
                  </a:cubicBezTo>
                  <a:cubicBezTo>
                    <a:pt x="69816" y="555610"/>
                    <a:pt x="70282" y="553744"/>
                    <a:pt x="71215" y="553277"/>
                  </a:cubicBezTo>
                  <a:cubicBezTo>
                    <a:pt x="76814" y="552344"/>
                    <a:pt x="81945" y="549545"/>
                    <a:pt x="88010" y="550012"/>
                  </a:cubicBezTo>
                  <a:cubicBezTo>
                    <a:pt x="90342" y="550478"/>
                    <a:pt x="92675" y="551411"/>
                    <a:pt x="95007" y="549545"/>
                  </a:cubicBezTo>
                  <a:cubicBezTo>
                    <a:pt x="97806" y="546746"/>
                    <a:pt x="101538" y="545813"/>
                    <a:pt x="105270" y="544414"/>
                  </a:cubicBezTo>
                  <a:cubicBezTo>
                    <a:pt x="110869" y="541614"/>
                    <a:pt x="117866" y="540681"/>
                    <a:pt x="120199" y="533684"/>
                  </a:cubicBezTo>
                  <a:cubicBezTo>
                    <a:pt x="124397" y="530885"/>
                    <a:pt x="128596" y="528086"/>
                    <a:pt x="133261" y="526220"/>
                  </a:cubicBezTo>
                  <a:cubicBezTo>
                    <a:pt x="134660" y="525753"/>
                    <a:pt x="136993" y="526220"/>
                    <a:pt x="138859" y="526686"/>
                  </a:cubicBezTo>
                  <a:cubicBezTo>
                    <a:pt x="139792" y="525287"/>
                    <a:pt x="140725" y="522954"/>
                    <a:pt x="141658" y="522488"/>
                  </a:cubicBezTo>
                  <a:cubicBezTo>
                    <a:pt x="146323" y="521555"/>
                    <a:pt x="149589" y="518756"/>
                    <a:pt x="153787" y="516890"/>
                  </a:cubicBezTo>
                  <a:cubicBezTo>
                    <a:pt x="158452" y="515024"/>
                    <a:pt x="161251" y="512691"/>
                    <a:pt x="163117" y="508026"/>
                  </a:cubicBezTo>
                  <a:cubicBezTo>
                    <a:pt x="163584" y="506626"/>
                    <a:pt x="165450" y="504760"/>
                    <a:pt x="166849" y="503827"/>
                  </a:cubicBezTo>
                  <a:cubicBezTo>
                    <a:pt x="175713" y="498229"/>
                    <a:pt x="184110" y="492631"/>
                    <a:pt x="194373" y="490299"/>
                  </a:cubicBezTo>
                  <a:cubicBezTo>
                    <a:pt x="201837" y="488433"/>
                    <a:pt x="206969" y="485167"/>
                    <a:pt x="211168" y="479103"/>
                  </a:cubicBezTo>
                  <a:cubicBezTo>
                    <a:pt x="213034" y="476770"/>
                    <a:pt x="216299" y="475371"/>
                    <a:pt x="218632" y="473505"/>
                  </a:cubicBezTo>
                  <a:cubicBezTo>
                    <a:pt x="220964" y="472105"/>
                    <a:pt x="223297" y="471172"/>
                    <a:pt x="225163" y="469772"/>
                  </a:cubicBezTo>
                  <a:cubicBezTo>
                    <a:pt x="228895" y="467440"/>
                    <a:pt x="229828" y="463708"/>
                    <a:pt x="227962" y="459976"/>
                  </a:cubicBezTo>
                  <a:cubicBezTo>
                    <a:pt x="227029" y="458110"/>
                    <a:pt x="226096" y="456710"/>
                    <a:pt x="225163" y="454844"/>
                  </a:cubicBezTo>
                  <a:cubicBezTo>
                    <a:pt x="223763" y="452045"/>
                    <a:pt x="224230" y="450179"/>
                    <a:pt x="226096" y="447847"/>
                  </a:cubicBezTo>
                  <a:cubicBezTo>
                    <a:pt x="229828" y="443648"/>
                    <a:pt x="234493" y="441782"/>
                    <a:pt x="240091" y="443182"/>
                  </a:cubicBezTo>
                  <a:cubicBezTo>
                    <a:pt x="243357" y="444115"/>
                    <a:pt x="246156" y="443182"/>
                    <a:pt x="248955" y="440849"/>
                  </a:cubicBezTo>
                  <a:cubicBezTo>
                    <a:pt x="252687" y="437583"/>
                    <a:pt x="257352" y="435251"/>
                    <a:pt x="258285" y="429186"/>
                  </a:cubicBezTo>
                  <a:cubicBezTo>
                    <a:pt x="259218" y="425921"/>
                    <a:pt x="262017" y="424055"/>
                    <a:pt x="265749" y="424055"/>
                  </a:cubicBezTo>
                  <a:cubicBezTo>
                    <a:pt x="268548" y="423588"/>
                    <a:pt x="270880" y="423122"/>
                    <a:pt x="272280" y="420789"/>
                  </a:cubicBezTo>
                  <a:cubicBezTo>
                    <a:pt x="278811" y="409127"/>
                    <a:pt x="290474" y="405394"/>
                    <a:pt x="301203" y="400263"/>
                  </a:cubicBezTo>
                  <a:cubicBezTo>
                    <a:pt x="304935" y="398397"/>
                    <a:pt x="309134" y="401662"/>
                    <a:pt x="309134" y="405861"/>
                  </a:cubicBezTo>
                  <a:cubicBezTo>
                    <a:pt x="309134" y="407727"/>
                    <a:pt x="309134" y="409593"/>
                    <a:pt x="309134" y="411459"/>
                  </a:cubicBezTo>
                  <a:cubicBezTo>
                    <a:pt x="309134" y="412392"/>
                    <a:pt x="306801" y="413325"/>
                    <a:pt x="306335" y="413325"/>
                  </a:cubicBezTo>
                  <a:cubicBezTo>
                    <a:pt x="298871" y="409127"/>
                    <a:pt x="291407" y="410060"/>
                    <a:pt x="284876" y="414725"/>
                  </a:cubicBezTo>
                  <a:cubicBezTo>
                    <a:pt x="283476" y="415658"/>
                    <a:pt x="281610" y="417057"/>
                    <a:pt x="281144" y="418457"/>
                  </a:cubicBezTo>
                  <a:cubicBezTo>
                    <a:pt x="277412" y="427787"/>
                    <a:pt x="270414" y="434318"/>
                    <a:pt x="264349" y="441316"/>
                  </a:cubicBezTo>
                  <a:cubicBezTo>
                    <a:pt x="262017" y="444115"/>
                    <a:pt x="261550" y="446914"/>
                    <a:pt x="264349" y="449713"/>
                  </a:cubicBezTo>
                  <a:cubicBezTo>
                    <a:pt x="265749" y="451112"/>
                    <a:pt x="265749" y="451579"/>
                    <a:pt x="264349" y="452512"/>
                  </a:cubicBezTo>
                  <a:cubicBezTo>
                    <a:pt x="261084" y="454378"/>
                    <a:pt x="257352" y="455777"/>
                    <a:pt x="254086" y="457643"/>
                  </a:cubicBezTo>
                  <a:cubicBezTo>
                    <a:pt x="252687" y="458576"/>
                    <a:pt x="251754" y="461375"/>
                    <a:pt x="253153" y="462775"/>
                  </a:cubicBezTo>
                  <a:cubicBezTo>
                    <a:pt x="254086" y="464174"/>
                    <a:pt x="255952" y="466040"/>
                    <a:pt x="257352" y="466040"/>
                  </a:cubicBezTo>
                  <a:cubicBezTo>
                    <a:pt x="260617" y="466040"/>
                    <a:pt x="263883" y="465574"/>
                    <a:pt x="266682" y="463708"/>
                  </a:cubicBezTo>
                  <a:cubicBezTo>
                    <a:pt x="272280" y="460442"/>
                    <a:pt x="278345" y="458110"/>
                    <a:pt x="284409" y="456710"/>
                  </a:cubicBezTo>
                  <a:cubicBezTo>
                    <a:pt x="286742" y="455777"/>
                    <a:pt x="289541" y="455311"/>
                    <a:pt x="291407" y="453911"/>
                  </a:cubicBezTo>
                  <a:cubicBezTo>
                    <a:pt x="297005" y="451112"/>
                    <a:pt x="302603" y="447847"/>
                    <a:pt x="309601" y="449246"/>
                  </a:cubicBezTo>
                  <a:cubicBezTo>
                    <a:pt x="311000" y="449713"/>
                    <a:pt x="313333" y="447847"/>
                    <a:pt x="314732" y="447380"/>
                  </a:cubicBezTo>
                  <a:cubicBezTo>
                    <a:pt x="317531" y="445981"/>
                    <a:pt x="319864" y="443648"/>
                    <a:pt x="321730" y="440849"/>
                  </a:cubicBezTo>
                  <a:cubicBezTo>
                    <a:pt x="323596" y="438517"/>
                    <a:pt x="325928" y="438983"/>
                    <a:pt x="327794" y="440849"/>
                  </a:cubicBezTo>
                  <a:cubicBezTo>
                    <a:pt x="329194" y="440849"/>
                    <a:pt x="330127" y="440849"/>
                    <a:pt x="331526" y="440849"/>
                  </a:cubicBezTo>
                  <a:cubicBezTo>
                    <a:pt x="332459" y="438050"/>
                    <a:pt x="333392" y="435717"/>
                    <a:pt x="330127" y="433385"/>
                  </a:cubicBezTo>
                  <a:cubicBezTo>
                    <a:pt x="328261" y="431985"/>
                    <a:pt x="326861" y="429653"/>
                    <a:pt x="325928" y="427320"/>
                  </a:cubicBezTo>
                  <a:cubicBezTo>
                    <a:pt x="324529" y="423588"/>
                    <a:pt x="325462" y="419856"/>
                    <a:pt x="328727" y="417524"/>
                  </a:cubicBezTo>
                  <a:cubicBezTo>
                    <a:pt x="330593" y="416124"/>
                    <a:pt x="332459" y="415658"/>
                    <a:pt x="333392" y="417990"/>
                  </a:cubicBezTo>
                  <a:cubicBezTo>
                    <a:pt x="334792" y="421722"/>
                    <a:pt x="336658" y="424521"/>
                    <a:pt x="341323" y="423588"/>
                  </a:cubicBezTo>
                  <a:cubicBezTo>
                    <a:pt x="344122" y="423122"/>
                    <a:pt x="347388" y="423122"/>
                    <a:pt x="350187" y="423122"/>
                  </a:cubicBezTo>
                  <a:cubicBezTo>
                    <a:pt x="350187" y="423122"/>
                    <a:pt x="350187" y="423122"/>
                    <a:pt x="350187" y="422655"/>
                  </a:cubicBezTo>
                  <a:lnTo>
                    <a:pt x="351120" y="422189"/>
                  </a:lnTo>
                  <a:lnTo>
                    <a:pt x="350653" y="423122"/>
                  </a:lnTo>
                  <a:cubicBezTo>
                    <a:pt x="350653" y="423122"/>
                    <a:pt x="350653" y="423122"/>
                    <a:pt x="350187" y="423122"/>
                  </a:cubicBezTo>
                  <a:cubicBezTo>
                    <a:pt x="350187" y="424988"/>
                    <a:pt x="350187" y="426854"/>
                    <a:pt x="350187" y="428720"/>
                  </a:cubicBezTo>
                  <a:cubicBezTo>
                    <a:pt x="351586" y="435717"/>
                    <a:pt x="354385" y="442249"/>
                    <a:pt x="362316" y="444581"/>
                  </a:cubicBezTo>
                  <a:cubicBezTo>
                    <a:pt x="366981" y="445981"/>
                    <a:pt x="369313" y="449713"/>
                    <a:pt x="371646" y="453911"/>
                  </a:cubicBezTo>
                  <a:cubicBezTo>
                    <a:pt x="372579" y="455777"/>
                    <a:pt x="372579" y="457643"/>
                    <a:pt x="373512" y="459043"/>
                  </a:cubicBezTo>
                  <a:cubicBezTo>
                    <a:pt x="374912" y="461375"/>
                    <a:pt x="376778" y="463241"/>
                    <a:pt x="379577" y="463241"/>
                  </a:cubicBezTo>
                  <a:cubicBezTo>
                    <a:pt x="381909" y="463708"/>
                    <a:pt x="384708" y="464174"/>
                    <a:pt x="387041" y="464174"/>
                  </a:cubicBezTo>
                  <a:cubicBezTo>
                    <a:pt x="393105" y="464174"/>
                    <a:pt x="398237" y="466040"/>
                    <a:pt x="402902" y="470239"/>
                  </a:cubicBezTo>
                  <a:cubicBezTo>
                    <a:pt x="404301" y="471638"/>
                    <a:pt x="406167" y="472105"/>
                    <a:pt x="407567" y="473038"/>
                  </a:cubicBezTo>
                  <a:cubicBezTo>
                    <a:pt x="407567" y="473038"/>
                    <a:pt x="407567" y="473038"/>
                    <a:pt x="407567" y="472571"/>
                  </a:cubicBezTo>
                  <a:lnTo>
                    <a:pt x="408500" y="472105"/>
                  </a:lnTo>
                  <a:lnTo>
                    <a:pt x="408033" y="473038"/>
                  </a:lnTo>
                  <a:cubicBezTo>
                    <a:pt x="408033" y="473038"/>
                    <a:pt x="408033" y="473038"/>
                    <a:pt x="408033" y="473038"/>
                  </a:cubicBezTo>
                  <a:cubicBezTo>
                    <a:pt x="408966" y="474438"/>
                    <a:pt x="409900" y="475837"/>
                    <a:pt x="411299" y="477237"/>
                  </a:cubicBezTo>
                  <a:cubicBezTo>
                    <a:pt x="415498" y="481435"/>
                    <a:pt x="420163" y="484701"/>
                    <a:pt x="426694" y="482835"/>
                  </a:cubicBezTo>
                  <a:cubicBezTo>
                    <a:pt x="427160" y="482835"/>
                    <a:pt x="428093" y="482835"/>
                    <a:pt x="428560" y="483301"/>
                  </a:cubicBezTo>
                  <a:cubicBezTo>
                    <a:pt x="429959" y="483768"/>
                    <a:pt x="430892" y="485167"/>
                    <a:pt x="429959" y="486100"/>
                  </a:cubicBezTo>
                  <a:cubicBezTo>
                    <a:pt x="425761" y="490299"/>
                    <a:pt x="426227" y="493564"/>
                    <a:pt x="429959" y="497763"/>
                  </a:cubicBezTo>
                  <a:cubicBezTo>
                    <a:pt x="431825" y="499629"/>
                    <a:pt x="432758" y="501961"/>
                    <a:pt x="435091" y="503361"/>
                  </a:cubicBezTo>
                  <a:cubicBezTo>
                    <a:pt x="437890" y="505227"/>
                    <a:pt x="440222" y="506160"/>
                    <a:pt x="440222" y="510359"/>
                  </a:cubicBezTo>
                  <a:cubicBezTo>
                    <a:pt x="440222" y="512691"/>
                    <a:pt x="440689" y="515490"/>
                    <a:pt x="441155" y="517823"/>
                  </a:cubicBezTo>
                  <a:cubicBezTo>
                    <a:pt x="442088" y="523887"/>
                    <a:pt x="444888" y="529019"/>
                    <a:pt x="448620" y="533217"/>
                  </a:cubicBezTo>
                  <a:cubicBezTo>
                    <a:pt x="450952" y="535550"/>
                    <a:pt x="453751" y="536949"/>
                    <a:pt x="457017" y="536483"/>
                  </a:cubicBezTo>
                  <a:cubicBezTo>
                    <a:pt x="459816" y="536016"/>
                    <a:pt x="461682" y="533684"/>
                    <a:pt x="461215" y="531351"/>
                  </a:cubicBezTo>
                  <a:cubicBezTo>
                    <a:pt x="460749" y="529485"/>
                    <a:pt x="460282" y="527619"/>
                    <a:pt x="459816" y="525753"/>
                  </a:cubicBezTo>
                  <a:cubicBezTo>
                    <a:pt x="459816" y="525287"/>
                    <a:pt x="459816" y="524354"/>
                    <a:pt x="459816" y="523887"/>
                  </a:cubicBezTo>
                  <a:cubicBezTo>
                    <a:pt x="460749" y="522488"/>
                    <a:pt x="461682" y="522954"/>
                    <a:pt x="462148" y="524820"/>
                  </a:cubicBezTo>
                  <a:cubicBezTo>
                    <a:pt x="463081" y="527153"/>
                    <a:pt x="464481" y="529485"/>
                    <a:pt x="464947" y="531818"/>
                  </a:cubicBezTo>
                  <a:cubicBezTo>
                    <a:pt x="464947" y="536016"/>
                    <a:pt x="467746" y="538815"/>
                    <a:pt x="470079" y="541614"/>
                  </a:cubicBezTo>
                  <a:cubicBezTo>
                    <a:pt x="470545" y="542081"/>
                    <a:pt x="470545" y="543014"/>
                    <a:pt x="470545" y="543481"/>
                  </a:cubicBezTo>
                  <a:cubicBezTo>
                    <a:pt x="469612" y="544880"/>
                    <a:pt x="468679" y="544880"/>
                    <a:pt x="467280" y="543947"/>
                  </a:cubicBezTo>
                  <a:cubicBezTo>
                    <a:pt x="466347" y="543481"/>
                    <a:pt x="464947" y="542547"/>
                    <a:pt x="464014" y="542081"/>
                  </a:cubicBezTo>
                  <a:cubicBezTo>
                    <a:pt x="459816" y="541148"/>
                    <a:pt x="456084" y="543014"/>
                    <a:pt x="454218" y="546280"/>
                  </a:cubicBezTo>
                  <a:cubicBezTo>
                    <a:pt x="452818" y="550012"/>
                    <a:pt x="451419" y="553277"/>
                    <a:pt x="451885" y="557476"/>
                  </a:cubicBezTo>
                  <a:cubicBezTo>
                    <a:pt x="452818" y="561208"/>
                    <a:pt x="453285" y="564940"/>
                    <a:pt x="453751" y="568672"/>
                  </a:cubicBezTo>
                  <a:lnTo>
                    <a:pt x="453285" y="568205"/>
                  </a:lnTo>
                  <a:cubicBezTo>
                    <a:pt x="453285" y="568672"/>
                    <a:pt x="453285" y="569138"/>
                    <a:pt x="453285" y="569138"/>
                  </a:cubicBezTo>
                  <a:cubicBezTo>
                    <a:pt x="453285" y="569138"/>
                    <a:pt x="453751" y="568672"/>
                    <a:pt x="453751" y="568672"/>
                  </a:cubicBezTo>
                  <a:cubicBezTo>
                    <a:pt x="456084" y="571471"/>
                    <a:pt x="457483" y="574737"/>
                    <a:pt x="456084" y="578935"/>
                  </a:cubicBezTo>
                  <a:cubicBezTo>
                    <a:pt x="453751" y="585000"/>
                    <a:pt x="453285" y="591531"/>
                    <a:pt x="454218" y="597595"/>
                  </a:cubicBezTo>
                  <a:cubicBezTo>
                    <a:pt x="454218" y="598062"/>
                    <a:pt x="455151" y="598995"/>
                    <a:pt x="455151" y="598995"/>
                  </a:cubicBezTo>
                  <a:cubicBezTo>
                    <a:pt x="456084" y="598995"/>
                    <a:pt x="457950" y="598528"/>
                    <a:pt x="458416" y="598062"/>
                  </a:cubicBezTo>
                  <a:cubicBezTo>
                    <a:pt x="460749" y="593863"/>
                    <a:pt x="462615" y="589665"/>
                    <a:pt x="464947" y="585466"/>
                  </a:cubicBezTo>
                  <a:cubicBezTo>
                    <a:pt x="464947" y="585000"/>
                    <a:pt x="464947" y="584067"/>
                    <a:pt x="464947" y="583600"/>
                  </a:cubicBezTo>
                  <a:cubicBezTo>
                    <a:pt x="465414" y="583600"/>
                    <a:pt x="465414" y="583600"/>
                    <a:pt x="465880" y="583600"/>
                  </a:cubicBezTo>
                  <a:cubicBezTo>
                    <a:pt x="467746" y="581268"/>
                    <a:pt x="470079" y="580335"/>
                    <a:pt x="473344" y="580801"/>
                  </a:cubicBezTo>
                  <a:cubicBezTo>
                    <a:pt x="473344" y="580801"/>
                    <a:pt x="473811" y="580335"/>
                    <a:pt x="473811" y="580335"/>
                  </a:cubicBezTo>
                  <a:cubicBezTo>
                    <a:pt x="473811" y="580335"/>
                    <a:pt x="474277" y="580335"/>
                    <a:pt x="474277" y="580335"/>
                  </a:cubicBezTo>
                  <a:cubicBezTo>
                    <a:pt x="474277" y="579868"/>
                    <a:pt x="474277" y="579402"/>
                    <a:pt x="474744" y="578935"/>
                  </a:cubicBezTo>
                  <a:cubicBezTo>
                    <a:pt x="479876" y="571937"/>
                    <a:pt x="485007" y="564940"/>
                    <a:pt x="488273" y="556543"/>
                  </a:cubicBezTo>
                  <a:cubicBezTo>
                    <a:pt x="488273" y="556076"/>
                    <a:pt x="490139" y="556076"/>
                    <a:pt x="491072" y="556076"/>
                  </a:cubicBezTo>
                  <a:cubicBezTo>
                    <a:pt x="491538" y="556076"/>
                    <a:pt x="492005" y="557009"/>
                    <a:pt x="492005" y="557476"/>
                  </a:cubicBezTo>
                  <a:cubicBezTo>
                    <a:pt x="492005" y="559342"/>
                    <a:pt x="492005" y="561208"/>
                    <a:pt x="491538" y="563074"/>
                  </a:cubicBezTo>
                  <a:cubicBezTo>
                    <a:pt x="490139" y="567272"/>
                    <a:pt x="488739" y="571471"/>
                    <a:pt x="486873" y="575203"/>
                  </a:cubicBezTo>
                  <a:cubicBezTo>
                    <a:pt x="485474" y="578469"/>
                    <a:pt x="487340" y="580801"/>
                    <a:pt x="488739" y="583134"/>
                  </a:cubicBezTo>
                  <a:cubicBezTo>
                    <a:pt x="489206" y="583134"/>
                    <a:pt x="489206" y="583134"/>
                    <a:pt x="489672" y="583134"/>
                  </a:cubicBezTo>
                  <a:cubicBezTo>
                    <a:pt x="489672" y="583600"/>
                    <a:pt x="489672" y="584067"/>
                    <a:pt x="489672" y="584533"/>
                  </a:cubicBezTo>
                  <a:cubicBezTo>
                    <a:pt x="491072" y="586399"/>
                    <a:pt x="492005" y="588732"/>
                    <a:pt x="492471" y="591064"/>
                  </a:cubicBezTo>
                  <a:cubicBezTo>
                    <a:pt x="492471" y="591064"/>
                    <a:pt x="492938" y="591531"/>
                    <a:pt x="492938" y="591531"/>
                  </a:cubicBezTo>
                  <a:lnTo>
                    <a:pt x="493404" y="592464"/>
                  </a:lnTo>
                  <a:lnTo>
                    <a:pt x="492471" y="591997"/>
                  </a:lnTo>
                  <a:cubicBezTo>
                    <a:pt x="492471" y="591531"/>
                    <a:pt x="492471" y="591531"/>
                    <a:pt x="492471" y="591064"/>
                  </a:cubicBezTo>
                  <a:cubicBezTo>
                    <a:pt x="490139" y="589665"/>
                    <a:pt x="489672" y="586866"/>
                    <a:pt x="489672" y="584533"/>
                  </a:cubicBezTo>
                  <a:cubicBezTo>
                    <a:pt x="489672" y="584067"/>
                    <a:pt x="489206" y="584067"/>
                    <a:pt x="489206" y="583600"/>
                  </a:cubicBezTo>
                  <a:cubicBezTo>
                    <a:pt x="489206" y="583600"/>
                    <a:pt x="489206" y="583134"/>
                    <a:pt x="488739" y="583134"/>
                  </a:cubicBezTo>
                  <a:cubicBezTo>
                    <a:pt x="486407" y="582667"/>
                    <a:pt x="484541" y="582667"/>
                    <a:pt x="482675" y="581734"/>
                  </a:cubicBezTo>
                  <a:cubicBezTo>
                    <a:pt x="479876" y="580335"/>
                    <a:pt x="477076" y="580335"/>
                    <a:pt x="474277" y="580335"/>
                  </a:cubicBezTo>
                  <a:cubicBezTo>
                    <a:pt x="474277" y="580335"/>
                    <a:pt x="474277" y="580801"/>
                    <a:pt x="474277" y="580801"/>
                  </a:cubicBezTo>
                  <a:cubicBezTo>
                    <a:pt x="473811" y="580801"/>
                    <a:pt x="473811" y="580801"/>
                    <a:pt x="473344" y="580801"/>
                  </a:cubicBezTo>
                  <a:cubicBezTo>
                    <a:pt x="471478" y="583600"/>
                    <a:pt x="469146" y="584067"/>
                    <a:pt x="465880" y="583600"/>
                  </a:cubicBezTo>
                  <a:cubicBezTo>
                    <a:pt x="465880" y="583600"/>
                    <a:pt x="465414" y="584067"/>
                    <a:pt x="465414" y="584067"/>
                  </a:cubicBezTo>
                  <a:cubicBezTo>
                    <a:pt x="465414" y="584533"/>
                    <a:pt x="464947" y="585000"/>
                    <a:pt x="464947" y="585466"/>
                  </a:cubicBezTo>
                  <a:cubicBezTo>
                    <a:pt x="464481" y="591064"/>
                    <a:pt x="465414" y="596662"/>
                    <a:pt x="462615" y="601794"/>
                  </a:cubicBezTo>
                  <a:cubicBezTo>
                    <a:pt x="461682" y="603660"/>
                    <a:pt x="463548" y="606459"/>
                    <a:pt x="466347" y="607392"/>
                  </a:cubicBezTo>
                  <a:cubicBezTo>
                    <a:pt x="467280" y="607858"/>
                    <a:pt x="468213" y="607858"/>
                    <a:pt x="469612" y="607858"/>
                  </a:cubicBezTo>
                  <a:cubicBezTo>
                    <a:pt x="469612" y="607858"/>
                    <a:pt x="469612" y="607392"/>
                    <a:pt x="469612" y="607392"/>
                  </a:cubicBezTo>
                  <a:cubicBezTo>
                    <a:pt x="470079" y="606925"/>
                    <a:pt x="470545" y="606459"/>
                    <a:pt x="470545" y="606459"/>
                  </a:cubicBezTo>
                  <a:cubicBezTo>
                    <a:pt x="471012" y="605526"/>
                    <a:pt x="471012" y="604593"/>
                    <a:pt x="471478" y="603660"/>
                  </a:cubicBezTo>
                  <a:cubicBezTo>
                    <a:pt x="471478" y="604126"/>
                    <a:pt x="471945" y="604593"/>
                    <a:pt x="471945" y="605059"/>
                  </a:cubicBezTo>
                  <a:cubicBezTo>
                    <a:pt x="471478" y="605526"/>
                    <a:pt x="471012" y="605992"/>
                    <a:pt x="470545" y="606459"/>
                  </a:cubicBezTo>
                  <a:cubicBezTo>
                    <a:pt x="470545" y="606925"/>
                    <a:pt x="470079" y="607392"/>
                    <a:pt x="470079" y="607858"/>
                  </a:cubicBezTo>
                  <a:cubicBezTo>
                    <a:pt x="470079" y="607858"/>
                    <a:pt x="469612" y="607858"/>
                    <a:pt x="469612" y="607858"/>
                  </a:cubicBezTo>
                  <a:cubicBezTo>
                    <a:pt x="469146" y="609725"/>
                    <a:pt x="468679" y="611591"/>
                    <a:pt x="469146" y="612990"/>
                  </a:cubicBezTo>
                  <a:cubicBezTo>
                    <a:pt x="471012" y="615789"/>
                    <a:pt x="472411" y="618122"/>
                    <a:pt x="471012" y="621854"/>
                  </a:cubicBezTo>
                  <a:cubicBezTo>
                    <a:pt x="470079" y="624186"/>
                    <a:pt x="469612" y="626519"/>
                    <a:pt x="469146" y="629318"/>
                  </a:cubicBezTo>
                  <a:cubicBezTo>
                    <a:pt x="468679" y="631184"/>
                    <a:pt x="468213" y="633516"/>
                    <a:pt x="469146" y="634916"/>
                  </a:cubicBezTo>
                  <a:cubicBezTo>
                    <a:pt x="472411" y="639114"/>
                    <a:pt x="471478" y="644713"/>
                    <a:pt x="473811" y="649378"/>
                  </a:cubicBezTo>
                  <a:cubicBezTo>
                    <a:pt x="474277" y="650311"/>
                    <a:pt x="475677" y="650777"/>
                    <a:pt x="476610" y="650777"/>
                  </a:cubicBezTo>
                  <a:cubicBezTo>
                    <a:pt x="477543" y="650777"/>
                    <a:pt x="479409" y="649844"/>
                    <a:pt x="479409" y="648911"/>
                  </a:cubicBezTo>
                  <a:cubicBezTo>
                    <a:pt x="481742" y="643313"/>
                    <a:pt x="485007" y="637715"/>
                    <a:pt x="485007" y="631184"/>
                  </a:cubicBezTo>
                  <a:cubicBezTo>
                    <a:pt x="485007" y="631184"/>
                    <a:pt x="484541" y="631184"/>
                    <a:pt x="484541" y="631184"/>
                  </a:cubicBezTo>
                  <a:cubicBezTo>
                    <a:pt x="484541" y="630717"/>
                    <a:pt x="484541" y="630717"/>
                    <a:pt x="484541" y="630251"/>
                  </a:cubicBezTo>
                  <a:cubicBezTo>
                    <a:pt x="484074" y="629784"/>
                    <a:pt x="483608" y="629784"/>
                    <a:pt x="483608" y="629318"/>
                  </a:cubicBezTo>
                  <a:cubicBezTo>
                    <a:pt x="484074" y="629318"/>
                    <a:pt x="484541" y="629318"/>
                    <a:pt x="484541" y="629784"/>
                  </a:cubicBezTo>
                  <a:cubicBezTo>
                    <a:pt x="484541" y="629784"/>
                    <a:pt x="484541" y="630251"/>
                    <a:pt x="484541" y="630251"/>
                  </a:cubicBezTo>
                  <a:cubicBezTo>
                    <a:pt x="484541" y="630251"/>
                    <a:pt x="485007" y="630717"/>
                    <a:pt x="485007" y="630717"/>
                  </a:cubicBezTo>
                  <a:cubicBezTo>
                    <a:pt x="485007" y="630717"/>
                    <a:pt x="485007" y="631184"/>
                    <a:pt x="485007" y="631184"/>
                  </a:cubicBezTo>
                  <a:cubicBezTo>
                    <a:pt x="486407" y="631184"/>
                    <a:pt x="487340" y="631184"/>
                    <a:pt x="488739" y="631184"/>
                  </a:cubicBezTo>
                  <a:cubicBezTo>
                    <a:pt x="488739" y="631184"/>
                    <a:pt x="488739" y="630717"/>
                    <a:pt x="488273" y="630717"/>
                  </a:cubicBezTo>
                  <a:cubicBezTo>
                    <a:pt x="488739" y="630251"/>
                    <a:pt x="488739" y="630251"/>
                    <a:pt x="489206" y="629784"/>
                  </a:cubicBezTo>
                  <a:cubicBezTo>
                    <a:pt x="489206" y="630251"/>
                    <a:pt x="489206" y="630717"/>
                    <a:pt x="488739" y="631184"/>
                  </a:cubicBezTo>
                  <a:cubicBezTo>
                    <a:pt x="488739" y="631184"/>
                    <a:pt x="488739" y="631184"/>
                    <a:pt x="488739" y="631184"/>
                  </a:cubicBezTo>
                  <a:cubicBezTo>
                    <a:pt x="490139" y="633516"/>
                    <a:pt x="491538" y="635849"/>
                    <a:pt x="492938" y="637715"/>
                  </a:cubicBezTo>
                  <a:cubicBezTo>
                    <a:pt x="492938" y="637715"/>
                    <a:pt x="493404" y="637248"/>
                    <a:pt x="493404" y="637248"/>
                  </a:cubicBezTo>
                  <a:cubicBezTo>
                    <a:pt x="493404" y="637715"/>
                    <a:pt x="493404" y="638181"/>
                    <a:pt x="493404" y="638648"/>
                  </a:cubicBezTo>
                  <a:cubicBezTo>
                    <a:pt x="493871" y="639581"/>
                    <a:pt x="494337" y="640047"/>
                    <a:pt x="494337" y="640980"/>
                  </a:cubicBezTo>
                  <a:cubicBezTo>
                    <a:pt x="494337" y="642846"/>
                    <a:pt x="493871" y="642846"/>
                    <a:pt x="493404" y="640980"/>
                  </a:cubicBezTo>
                  <a:cubicBezTo>
                    <a:pt x="493404" y="640514"/>
                    <a:pt x="493404" y="639581"/>
                    <a:pt x="493404" y="639114"/>
                  </a:cubicBezTo>
                  <a:cubicBezTo>
                    <a:pt x="493404" y="639114"/>
                    <a:pt x="493404" y="638648"/>
                    <a:pt x="493404" y="638648"/>
                  </a:cubicBezTo>
                  <a:cubicBezTo>
                    <a:pt x="493404" y="638181"/>
                    <a:pt x="492938" y="638181"/>
                    <a:pt x="492938" y="637715"/>
                  </a:cubicBezTo>
                  <a:cubicBezTo>
                    <a:pt x="492938" y="637715"/>
                    <a:pt x="492938" y="637715"/>
                    <a:pt x="492938" y="637715"/>
                  </a:cubicBezTo>
                  <a:cubicBezTo>
                    <a:pt x="490139" y="639581"/>
                    <a:pt x="489672" y="642380"/>
                    <a:pt x="490139" y="645179"/>
                  </a:cubicBezTo>
                  <a:cubicBezTo>
                    <a:pt x="490605" y="647978"/>
                    <a:pt x="492005" y="649844"/>
                    <a:pt x="494337" y="651244"/>
                  </a:cubicBezTo>
                  <a:cubicBezTo>
                    <a:pt x="496203" y="652177"/>
                    <a:pt x="498069" y="652177"/>
                    <a:pt x="499935" y="652643"/>
                  </a:cubicBezTo>
                  <a:cubicBezTo>
                    <a:pt x="502268" y="653110"/>
                    <a:pt x="503201" y="654976"/>
                    <a:pt x="501801" y="656375"/>
                  </a:cubicBezTo>
                  <a:cubicBezTo>
                    <a:pt x="498069" y="660107"/>
                    <a:pt x="495737" y="664306"/>
                    <a:pt x="495737" y="669904"/>
                  </a:cubicBezTo>
                  <a:cubicBezTo>
                    <a:pt x="495737" y="672236"/>
                    <a:pt x="492938" y="672236"/>
                    <a:pt x="491538" y="672703"/>
                  </a:cubicBezTo>
                  <a:cubicBezTo>
                    <a:pt x="489206" y="674102"/>
                    <a:pt x="488739" y="675035"/>
                    <a:pt x="490605" y="676901"/>
                  </a:cubicBezTo>
                  <a:cubicBezTo>
                    <a:pt x="494804" y="681567"/>
                    <a:pt x="494804" y="683899"/>
                    <a:pt x="489206" y="686232"/>
                  </a:cubicBezTo>
                  <a:cubicBezTo>
                    <a:pt x="487806" y="686698"/>
                    <a:pt x="486873" y="687165"/>
                    <a:pt x="486873" y="688564"/>
                  </a:cubicBezTo>
                  <a:cubicBezTo>
                    <a:pt x="487806" y="693229"/>
                    <a:pt x="491538" y="696028"/>
                    <a:pt x="494804" y="695095"/>
                  </a:cubicBezTo>
                  <a:cubicBezTo>
                    <a:pt x="499002" y="693696"/>
                    <a:pt x="503201" y="691363"/>
                    <a:pt x="507866" y="691830"/>
                  </a:cubicBezTo>
                  <a:cubicBezTo>
                    <a:pt x="508332" y="691830"/>
                    <a:pt x="509265" y="692296"/>
                    <a:pt x="509265" y="692763"/>
                  </a:cubicBezTo>
                  <a:cubicBezTo>
                    <a:pt x="509265" y="693696"/>
                    <a:pt x="509732" y="695095"/>
                    <a:pt x="508799" y="696028"/>
                  </a:cubicBezTo>
                  <a:cubicBezTo>
                    <a:pt x="506933" y="697894"/>
                    <a:pt x="505067" y="699294"/>
                    <a:pt x="503201" y="701160"/>
                  </a:cubicBezTo>
                  <a:cubicBezTo>
                    <a:pt x="499469" y="704425"/>
                    <a:pt x="498069" y="708624"/>
                    <a:pt x="498536" y="713289"/>
                  </a:cubicBezTo>
                  <a:cubicBezTo>
                    <a:pt x="498536" y="714222"/>
                    <a:pt x="499935" y="715155"/>
                    <a:pt x="500868" y="716088"/>
                  </a:cubicBezTo>
                  <a:cubicBezTo>
                    <a:pt x="500868" y="716088"/>
                    <a:pt x="500402" y="715622"/>
                    <a:pt x="500402" y="715622"/>
                  </a:cubicBezTo>
                  <a:cubicBezTo>
                    <a:pt x="500868" y="715622"/>
                    <a:pt x="500868" y="715622"/>
                    <a:pt x="501335" y="715622"/>
                  </a:cubicBezTo>
                  <a:cubicBezTo>
                    <a:pt x="501335" y="715155"/>
                    <a:pt x="501801" y="715155"/>
                    <a:pt x="501801" y="714689"/>
                  </a:cubicBezTo>
                  <a:cubicBezTo>
                    <a:pt x="502734" y="715155"/>
                    <a:pt x="502268" y="715622"/>
                    <a:pt x="501335" y="715622"/>
                  </a:cubicBezTo>
                  <a:cubicBezTo>
                    <a:pt x="501335" y="715622"/>
                    <a:pt x="500868" y="716088"/>
                    <a:pt x="500868" y="716088"/>
                  </a:cubicBezTo>
                  <a:cubicBezTo>
                    <a:pt x="504134" y="719354"/>
                    <a:pt x="507399" y="722619"/>
                    <a:pt x="510199" y="726351"/>
                  </a:cubicBezTo>
                  <a:cubicBezTo>
                    <a:pt x="512065" y="728217"/>
                    <a:pt x="512531" y="730550"/>
                    <a:pt x="511598" y="732882"/>
                  </a:cubicBezTo>
                  <a:cubicBezTo>
                    <a:pt x="510665" y="734748"/>
                    <a:pt x="509732" y="737081"/>
                    <a:pt x="508799" y="738947"/>
                  </a:cubicBezTo>
                  <a:cubicBezTo>
                    <a:pt x="508799" y="738947"/>
                    <a:pt x="508799" y="738947"/>
                    <a:pt x="508332" y="738947"/>
                  </a:cubicBezTo>
                  <a:cubicBezTo>
                    <a:pt x="508332" y="738947"/>
                    <a:pt x="508332" y="739413"/>
                    <a:pt x="508332" y="739413"/>
                  </a:cubicBezTo>
                  <a:lnTo>
                    <a:pt x="508799" y="738947"/>
                  </a:lnTo>
                  <a:cubicBezTo>
                    <a:pt x="508799" y="740813"/>
                    <a:pt x="507866" y="743145"/>
                    <a:pt x="508332" y="744545"/>
                  </a:cubicBezTo>
                  <a:cubicBezTo>
                    <a:pt x="509265" y="747811"/>
                    <a:pt x="509732" y="750610"/>
                    <a:pt x="507399" y="753409"/>
                  </a:cubicBezTo>
                  <a:cubicBezTo>
                    <a:pt x="506933" y="753875"/>
                    <a:pt x="506933" y="754342"/>
                    <a:pt x="506466" y="755275"/>
                  </a:cubicBezTo>
                  <a:lnTo>
                    <a:pt x="512065" y="766471"/>
                  </a:lnTo>
                  <a:cubicBezTo>
                    <a:pt x="515797" y="767870"/>
                    <a:pt x="519062" y="770203"/>
                    <a:pt x="521395" y="773468"/>
                  </a:cubicBezTo>
                  <a:cubicBezTo>
                    <a:pt x="523727" y="776734"/>
                    <a:pt x="526526" y="778600"/>
                    <a:pt x="530258" y="780000"/>
                  </a:cubicBezTo>
                  <a:cubicBezTo>
                    <a:pt x="533057" y="780933"/>
                    <a:pt x="535856" y="782799"/>
                    <a:pt x="538655" y="784198"/>
                  </a:cubicBezTo>
                  <a:cubicBezTo>
                    <a:pt x="540521" y="785131"/>
                    <a:pt x="541454" y="786997"/>
                    <a:pt x="540988" y="788863"/>
                  </a:cubicBezTo>
                  <a:cubicBezTo>
                    <a:pt x="539588" y="792595"/>
                    <a:pt x="538655" y="796327"/>
                    <a:pt x="540055" y="800059"/>
                  </a:cubicBezTo>
                  <a:cubicBezTo>
                    <a:pt x="540521" y="801459"/>
                    <a:pt x="541921" y="802858"/>
                    <a:pt x="542854" y="804258"/>
                  </a:cubicBezTo>
                  <a:lnTo>
                    <a:pt x="543787" y="804258"/>
                  </a:lnTo>
                  <a:lnTo>
                    <a:pt x="543320" y="804724"/>
                  </a:lnTo>
                  <a:cubicBezTo>
                    <a:pt x="543320" y="804724"/>
                    <a:pt x="542854" y="804258"/>
                    <a:pt x="542854" y="804258"/>
                  </a:cubicBezTo>
                  <a:lnTo>
                    <a:pt x="542854" y="804258"/>
                  </a:lnTo>
                  <a:cubicBezTo>
                    <a:pt x="543320" y="805657"/>
                    <a:pt x="543320" y="807057"/>
                    <a:pt x="543787" y="807990"/>
                  </a:cubicBezTo>
                  <a:cubicBezTo>
                    <a:pt x="545653" y="808456"/>
                    <a:pt x="547053" y="808456"/>
                    <a:pt x="548919" y="808923"/>
                  </a:cubicBezTo>
                  <a:cubicBezTo>
                    <a:pt x="551251" y="809389"/>
                    <a:pt x="553584" y="810322"/>
                    <a:pt x="554517" y="813588"/>
                  </a:cubicBezTo>
                  <a:cubicBezTo>
                    <a:pt x="555916" y="817787"/>
                    <a:pt x="557316" y="821985"/>
                    <a:pt x="559648" y="826184"/>
                  </a:cubicBezTo>
                  <a:cubicBezTo>
                    <a:pt x="561981" y="830382"/>
                    <a:pt x="560115" y="833648"/>
                    <a:pt x="558715" y="836913"/>
                  </a:cubicBezTo>
                  <a:cubicBezTo>
                    <a:pt x="558249" y="837846"/>
                    <a:pt x="557316" y="839246"/>
                    <a:pt x="556383" y="839712"/>
                  </a:cubicBezTo>
                  <a:cubicBezTo>
                    <a:pt x="554983" y="840645"/>
                    <a:pt x="552651" y="842045"/>
                    <a:pt x="551251" y="842045"/>
                  </a:cubicBezTo>
                  <a:cubicBezTo>
                    <a:pt x="545653" y="840179"/>
                    <a:pt x="540055" y="839712"/>
                    <a:pt x="535856" y="835514"/>
                  </a:cubicBezTo>
                  <a:lnTo>
                    <a:pt x="536323" y="835980"/>
                  </a:lnTo>
                  <a:cubicBezTo>
                    <a:pt x="536323" y="835980"/>
                    <a:pt x="535856" y="835514"/>
                    <a:pt x="535856" y="835514"/>
                  </a:cubicBezTo>
                  <a:cubicBezTo>
                    <a:pt x="537722" y="835980"/>
                    <a:pt x="539588" y="835980"/>
                    <a:pt x="541454" y="836447"/>
                  </a:cubicBezTo>
                  <a:cubicBezTo>
                    <a:pt x="545187" y="836447"/>
                    <a:pt x="547053" y="834114"/>
                    <a:pt x="547519" y="830849"/>
                  </a:cubicBezTo>
                  <a:cubicBezTo>
                    <a:pt x="547986" y="823385"/>
                    <a:pt x="546586" y="816387"/>
                    <a:pt x="543787" y="809389"/>
                  </a:cubicBezTo>
                  <a:cubicBezTo>
                    <a:pt x="540988" y="807990"/>
                    <a:pt x="538189" y="806590"/>
                    <a:pt x="537256" y="803325"/>
                  </a:cubicBezTo>
                  <a:cubicBezTo>
                    <a:pt x="536323" y="800059"/>
                    <a:pt x="535390" y="797260"/>
                    <a:pt x="534457" y="793995"/>
                  </a:cubicBezTo>
                  <a:cubicBezTo>
                    <a:pt x="532591" y="786997"/>
                    <a:pt x="528392" y="782799"/>
                    <a:pt x="521861" y="780933"/>
                  </a:cubicBezTo>
                  <a:cubicBezTo>
                    <a:pt x="516730" y="779533"/>
                    <a:pt x="512531" y="776734"/>
                    <a:pt x="508332" y="773468"/>
                  </a:cubicBezTo>
                  <a:cubicBezTo>
                    <a:pt x="506000" y="771602"/>
                    <a:pt x="503667" y="769270"/>
                    <a:pt x="500868" y="767404"/>
                  </a:cubicBezTo>
                  <a:cubicBezTo>
                    <a:pt x="499469" y="766471"/>
                    <a:pt x="497136" y="766471"/>
                    <a:pt x="495270" y="766004"/>
                  </a:cubicBezTo>
                  <a:cubicBezTo>
                    <a:pt x="493871" y="765538"/>
                    <a:pt x="491072" y="767870"/>
                    <a:pt x="491538" y="769270"/>
                  </a:cubicBezTo>
                  <a:cubicBezTo>
                    <a:pt x="492005" y="773002"/>
                    <a:pt x="493404" y="776734"/>
                    <a:pt x="492938" y="780466"/>
                  </a:cubicBezTo>
                  <a:cubicBezTo>
                    <a:pt x="492938" y="782332"/>
                    <a:pt x="493871" y="784198"/>
                    <a:pt x="494804" y="785598"/>
                  </a:cubicBezTo>
                  <a:cubicBezTo>
                    <a:pt x="497603" y="789330"/>
                    <a:pt x="500868" y="792129"/>
                    <a:pt x="503201" y="795861"/>
                  </a:cubicBezTo>
                  <a:cubicBezTo>
                    <a:pt x="510665" y="807057"/>
                    <a:pt x="520462" y="816387"/>
                    <a:pt x="527926" y="827583"/>
                  </a:cubicBezTo>
                  <a:cubicBezTo>
                    <a:pt x="528859" y="828983"/>
                    <a:pt x="530725" y="830382"/>
                    <a:pt x="532124" y="831315"/>
                  </a:cubicBezTo>
                  <a:lnTo>
                    <a:pt x="531658" y="830849"/>
                  </a:lnTo>
                  <a:cubicBezTo>
                    <a:pt x="531658" y="830849"/>
                    <a:pt x="532124" y="831315"/>
                    <a:pt x="532124" y="831315"/>
                  </a:cubicBezTo>
                  <a:cubicBezTo>
                    <a:pt x="526993" y="833181"/>
                    <a:pt x="523727" y="836913"/>
                    <a:pt x="523727" y="842978"/>
                  </a:cubicBezTo>
                  <a:cubicBezTo>
                    <a:pt x="523727" y="851375"/>
                    <a:pt x="523261" y="859772"/>
                    <a:pt x="523727" y="868169"/>
                  </a:cubicBezTo>
                  <a:cubicBezTo>
                    <a:pt x="524194" y="878899"/>
                    <a:pt x="522328" y="888229"/>
                    <a:pt x="518596" y="898026"/>
                  </a:cubicBezTo>
                  <a:cubicBezTo>
                    <a:pt x="514864" y="908289"/>
                    <a:pt x="509732" y="918086"/>
                    <a:pt x="507399" y="928815"/>
                  </a:cubicBezTo>
                  <a:cubicBezTo>
                    <a:pt x="505067" y="938612"/>
                    <a:pt x="501335" y="948408"/>
                    <a:pt x="495737" y="956806"/>
                  </a:cubicBezTo>
                  <a:cubicBezTo>
                    <a:pt x="490139" y="964736"/>
                    <a:pt x="488739" y="973133"/>
                    <a:pt x="489206" y="982464"/>
                  </a:cubicBezTo>
                  <a:cubicBezTo>
                    <a:pt x="489206" y="984330"/>
                    <a:pt x="489206" y="986196"/>
                    <a:pt x="489672" y="988062"/>
                  </a:cubicBezTo>
                  <a:cubicBezTo>
                    <a:pt x="490139" y="998325"/>
                    <a:pt x="488739" y="1008588"/>
                    <a:pt x="482675" y="1017452"/>
                  </a:cubicBezTo>
                  <a:cubicBezTo>
                    <a:pt x="480809" y="1020251"/>
                    <a:pt x="480342" y="1023516"/>
                    <a:pt x="481742" y="1026782"/>
                  </a:cubicBezTo>
                  <a:cubicBezTo>
                    <a:pt x="485007" y="1033313"/>
                    <a:pt x="485940" y="1039844"/>
                    <a:pt x="484074" y="1047308"/>
                  </a:cubicBezTo>
                  <a:cubicBezTo>
                    <a:pt x="483141" y="1050107"/>
                    <a:pt x="483608" y="1053839"/>
                    <a:pt x="484074" y="1056638"/>
                  </a:cubicBezTo>
                  <a:cubicBezTo>
                    <a:pt x="484074" y="1058504"/>
                    <a:pt x="484541" y="1060370"/>
                    <a:pt x="485007" y="1062236"/>
                  </a:cubicBezTo>
                  <a:cubicBezTo>
                    <a:pt x="487340" y="1067368"/>
                    <a:pt x="489206" y="1072966"/>
                    <a:pt x="492005" y="1078097"/>
                  </a:cubicBezTo>
                  <a:cubicBezTo>
                    <a:pt x="492938" y="1079497"/>
                    <a:pt x="494804" y="1080896"/>
                    <a:pt x="496203" y="1081829"/>
                  </a:cubicBezTo>
                  <a:cubicBezTo>
                    <a:pt x="499935" y="1084162"/>
                    <a:pt x="499935" y="1084162"/>
                    <a:pt x="498536" y="1086961"/>
                  </a:cubicBezTo>
                  <a:cubicBezTo>
                    <a:pt x="498069" y="1088827"/>
                    <a:pt x="496670" y="1090227"/>
                    <a:pt x="496203" y="1092093"/>
                  </a:cubicBezTo>
                  <a:cubicBezTo>
                    <a:pt x="495737" y="1093959"/>
                    <a:pt x="495270" y="1095825"/>
                    <a:pt x="496203" y="1097691"/>
                  </a:cubicBezTo>
                  <a:cubicBezTo>
                    <a:pt x="498069" y="1103289"/>
                    <a:pt x="501335" y="1107954"/>
                    <a:pt x="498536" y="1114018"/>
                  </a:cubicBezTo>
                  <a:cubicBezTo>
                    <a:pt x="498069" y="1115418"/>
                    <a:pt x="499002" y="1117751"/>
                    <a:pt x="499469" y="1119617"/>
                  </a:cubicBezTo>
                  <a:cubicBezTo>
                    <a:pt x="502734" y="1126614"/>
                    <a:pt x="505533" y="1133612"/>
                    <a:pt x="508799" y="1140609"/>
                  </a:cubicBezTo>
                  <a:cubicBezTo>
                    <a:pt x="510665" y="1144341"/>
                    <a:pt x="511598" y="1147607"/>
                    <a:pt x="511132" y="1151806"/>
                  </a:cubicBezTo>
                  <a:cubicBezTo>
                    <a:pt x="510665" y="1156471"/>
                    <a:pt x="512065" y="1158337"/>
                    <a:pt x="515330" y="1159270"/>
                  </a:cubicBezTo>
                  <a:cubicBezTo>
                    <a:pt x="526526" y="1161136"/>
                    <a:pt x="534923" y="1168133"/>
                    <a:pt x="544254" y="1173731"/>
                  </a:cubicBezTo>
                  <a:cubicBezTo>
                    <a:pt x="552184" y="1178396"/>
                    <a:pt x="556383" y="1184928"/>
                    <a:pt x="556849" y="1193791"/>
                  </a:cubicBezTo>
                  <a:cubicBezTo>
                    <a:pt x="557316" y="1200789"/>
                    <a:pt x="559182" y="1207786"/>
                    <a:pt x="561048" y="1214317"/>
                  </a:cubicBezTo>
                  <a:cubicBezTo>
                    <a:pt x="564313" y="1225980"/>
                    <a:pt x="569911" y="1237176"/>
                    <a:pt x="571311" y="1249305"/>
                  </a:cubicBezTo>
                  <a:cubicBezTo>
                    <a:pt x="571777" y="1253038"/>
                    <a:pt x="574110" y="1256303"/>
                    <a:pt x="577375" y="1259102"/>
                  </a:cubicBezTo>
                  <a:cubicBezTo>
                    <a:pt x="583440" y="1264234"/>
                    <a:pt x="587172" y="1270765"/>
                    <a:pt x="590904" y="1277762"/>
                  </a:cubicBezTo>
                  <a:cubicBezTo>
                    <a:pt x="593237" y="1281494"/>
                    <a:pt x="592304" y="1285227"/>
                    <a:pt x="590438" y="1288492"/>
                  </a:cubicBezTo>
                  <a:cubicBezTo>
                    <a:pt x="589038" y="1291291"/>
                    <a:pt x="586706" y="1291758"/>
                    <a:pt x="583907" y="1291291"/>
                  </a:cubicBezTo>
                  <a:cubicBezTo>
                    <a:pt x="583440" y="1291291"/>
                    <a:pt x="582507" y="1291291"/>
                    <a:pt x="582041" y="1291758"/>
                  </a:cubicBezTo>
                  <a:cubicBezTo>
                    <a:pt x="580175" y="1292224"/>
                    <a:pt x="579242" y="1295023"/>
                    <a:pt x="580175" y="1296423"/>
                  </a:cubicBezTo>
                  <a:cubicBezTo>
                    <a:pt x="583440" y="1302487"/>
                    <a:pt x="587639" y="1307152"/>
                    <a:pt x="593703" y="1309951"/>
                  </a:cubicBezTo>
                  <a:cubicBezTo>
                    <a:pt x="601634" y="1313683"/>
                    <a:pt x="607232" y="1319748"/>
                    <a:pt x="613297" y="1325346"/>
                  </a:cubicBezTo>
                  <a:cubicBezTo>
                    <a:pt x="615629" y="1327679"/>
                    <a:pt x="617029" y="1330944"/>
                    <a:pt x="616562" y="1334210"/>
                  </a:cubicBezTo>
                  <a:cubicBezTo>
                    <a:pt x="616562" y="1337475"/>
                    <a:pt x="616562" y="1340741"/>
                    <a:pt x="615629" y="1343540"/>
                  </a:cubicBezTo>
                  <a:cubicBezTo>
                    <a:pt x="614696" y="1347738"/>
                    <a:pt x="616096" y="1350537"/>
                    <a:pt x="618895" y="1353803"/>
                  </a:cubicBezTo>
                  <a:cubicBezTo>
                    <a:pt x="628225" y="1363133"/>
                    <a:pt x="639421" y="1371064"/>
                    <a:pt x="645486" y="1383659"/>
                  </a:cubicBezTo>
                  <a:cubicBezTo>
                    <a:pt x="646419" y="1385525"/>
                    <a:pt x="650151" y="1385992"/>
                    <a:pt x="652483" y="1384126"/>
                  </a:cubicBezTo>
                  <a:cubicBezTo>
                    <a:pt x="655282" y="1381793"/>
                    <a:pt x="656682" y="1378528"/>
                    <a:pt x="655749" y="1375729"/>
                  </a:cubicBezTo>
                  <a:cubicBezTo>
                    <a:pt x="654349" y="1371064"/>
                    <a:pt x="652017" y="1367332"/>
                    <a:pt x="649218" y="1364066"/>
                  </a:cubicBezTo>
                  <a:cubicBezTo>
                    <a:pt x="646419" y="1361267"/>
                    <a:pt x="638954" y="1347738"/>
                    <a:pt x="638021" y="1344006"/>
                  </a:cubicBezTo>
                  <a:cubicBezTo>
                    <a:pt x="637088" y="1340741"/>
                    <a:pt x="635689" y="1337942"/>
                    <a:pt x="634756" y="1334676"/>
                  </a:cubicBezTo>
                  <a:cubicBezTo>
                    <a:pt x="633823" y="1329545"/>
                    <a:pt x="633356" y="1324413"/>
                    <a:pt x="632423" y="1319281"/>
                  </a:cubicBezTo>
                  <a:cubicBezTo>
                    <a:pt x="631024" y="1313217"/>
                    <a:pt x="625426" y="1310418"/>
                    <a:pt x="623560" y="1304820"/>
                  </a:cubicBezTo>
                  <a:cubicBezTo>
                    <a:pt x="620761" y="1296423"/>
                    <a:pt x="617029" y="1288026"/>
                    <a:pt x="612364" y="1280561"/>
                  </a:cubicBezTo>
                  <a:cubicBezTo>
                    <a:pt x="607232" y="1272631"/>
                    <a:pt x="603966" y="1263301"/>
                    <a:pt x="597435" y="1255837"/>
                  </a:cubicBezTo>
                  <a:cubicBezTo>
                    <a:pt x="596036" y="1254437"/>
                    <a:pt x="595103" y="1252571"/>
                    <a:pt x="595103" y="1250705"/>
                  </a:cubicBezTo>
                  <a:cubicBezTo>
                    <a:pt x="594170" y="1241375"/>
                    <a:pt x="592304" y="1231578"/>
                    <a:pt x="595103" y="1222248"/>
                  </a:cubicBezTo>
                  <a:cubicBezTo>
                    <a:pt x="595569" y="1220848"/>
                    <a:pt x="596502" y="1219916"/>
                    <a:pt x="597902" y="1220382"/>
                  </a:cubicBezTo>
                  <a:cubicBezTo>
                    <a:pt x="601634" y="1221782"/>
                    <a:pt x="604899" y="1223648"/>
                    <a:pt x="608165" y="1225047"/>
                  </a:cubicBezTo>
                  <a:cubicBezTo>
                    <a:pt x="611897" y="1226913"/>
                    <a:pt x="614230" y="1229246"/>
                    <a:pt x="614696" y="1233444"/>
                  </a:cubicBezTo>
                  <a:cubicBezTo>
                    <a:pt x="616096" y="1241841"/>
                    <a:pt x="617029" y="1249772"/>
                    <a:pt x="620294" y="1257703"/>
                  </a:cubicBezTo>
                  <a:cubicBezTo>
                    <a:pt x="624959" y="1269832"/>
                    <a:pt x="631490" y="1281028"/>
                    <a:pt x="639421" y="1290825"/>
                  </a:cubicBezTo>
                  <a:cubicBezTo>
                    <a:pt x="640820" y="1292691"/>
                    <a:pt x="643619" y="1294557"/>
                    <a:pt x="644086" y="1296889"/>
                  </a:cubicBezTo>
                  <a:cubicBezTo>
                    <a:pt x="645486" y="1302954"/>
                    <a:pt x="649684" y="1306686"/>
                    <a:pt x="653883" y="1310418"/>
                  </a:cubicBezTo>
                  <a:cubicBezTo>
                    <a:pt x="656682" y="1312750"/>
                    <a:pt x="659947" y="1315083"/>
                    <a:pt x="662746" y="1317882"/>
                  </a:cubicBezTo>
                  <a:cubicBezTo>
                    <a:pt x="664146" y="1319281"/>
                    <a:pt x="664612" y="1321147"/>
                    <a:pt x="663213" y="1323014"/>
                  </a:cubicBezTo>
                  <a:cubicBezTo>
                    <a:pt x="662280" y="1323947"/>
                    <a:pt x="661813" y="1325346"/>
                    <a:pt x="661347" y="1326279"/>
                  </a:cubicBezTo>
                  <a:cubicBezTo>
                    <a:pt x="659481" y="1329078"/>
                    <a:pt x="659947" y="1332810"/>
                    <a:pt x="662746" y="1335143"/>
                  </a:cubicBezTo>
                  <a:cubicBezTo>
                    <a:pt x="666478" y="1337942"/>
                    <a:pt x="669744" y="1340741"/>
                    <a:pt x="673942" y="1342607"/>
                  </a:cubicBezTo>
                  <a:cubicBezTo>
                    <a:pt x="678607" y="1344939"/>
                    <a:pt x="680940" y="1347738"/>
                    <a:pt x="681407" y="1352870"/>
                  </a:cubicBezTo>
                  <a:cubicBezTo>
                    <a:pt x="681407" y="1355203"/>
                    <a:pt x="683739" y="1357069"/>
                    <a:pt x="685605" y="1358935"/>
                  </a:cubicBezTo>
                  <a:cubicBezTo>
                    <a:pt x="705198" y="1379461"/>
                    <a:pt x="710797" y="1390191"/>
                    <a:pt x="716861" y="1413049"/>
                  </a:cubicBezTo>
                  <a:cubicBezTo>
                    <a:pt x="717328" y="1414915"/>
                    <a:pt x="717328" y="1416781"/>
                    <a:pt x="716861" y="1418648"/>
                  </a:cubicBezTo>
                  <a:cubicBezTo>
                    <a:pt x="715928" y="1420980"/>
                    <a:pt x="714995" y="1423779"/>
                    <a:pt x="713595" y="1425645"/>
                  </a:cubicBezTo>
                  <a:cubicBezTo>
                    <a:pt x="708930" y="1431710"/>
                    <a:pt x="710797" y="1437774"/>
                    <a:pt x="714062" y="1443372"/>
                  </a:cubicBezTo>
                  <a:cubicBezTo>
                    <a:pt x="716861" y="1448504"/>
                    <a:pt x="720593" y="1453169"/>
                    <a:pt x="726191" y="1455035"/>
                  </a:cubicBezTo>
                  <a:cubicBezTo>
                    <a:pt x="731789" y="1456901"/>
                    <a:pt x="736454" y="1460633"/>
                    <a:pt x="739720" y="1465298"/>
                  </a:cubicBezTo>
                  <a:cubicBezTo>
                    <a:pt x="743452" y="1470430"/>
                    <a:pt x="748584" y="1472762"/>
                    <a:pt x="754182" y="1474162"/>
                  </a:cubicBezTo>
                  <a:cubicBezTo>
                    <a:pt x="756514" y="1474628"/>
                    <a:pt x="759313" y="1475095"/>
                    <a:pt x="761646" y="1475561"/>
                  </a:cubicBezTo>
                  <a:cubicBezTo>
                    <a:pt x="763978" y="1476494"/>
                    <a:pt x="766777" y="1476961"/>
                    <a:pt x="768643" y="1478827"/>
                  </a:cubicBezTo>
                  <a:cubicBezTo>
                    <a:pt x="777040" y="1486291"/>
                    <a:pt x="785904" y="1491889"/>
                    <a:pt x="797100" y="1494688"/>
                  </a:cubicBezTo>
                  <a:cubicBezTo>
                    <a:pt x="802698" y="1496088"/>
                    <a:pt x="807830" y="1498887"/>
                    <a:pt x="812961" y="1501686"/>
                  </a:cubicBezTo>
                  <a:cubicBezTo>
                    <a:pt x="818560" y="1504951"/>
                    <a:pt x="824624" y="1506817"/>
                    <a:pt x="830689" y="1508683"/>
                  </a:cubicBezTo>
                  <a:cubicBezTo>
                    <a:pt x="851682" y="1515214"/>
                    <a:pt x="852148" y="1515214"/>
                    <a:pt x="873141" y="1507284"/>
                  </a:cubicBezTo>
                  <a:cubicBezTo>
                    <a:pt x="879205" y="1504951"/>
                    <a:pt x="885270" y="1505884"/>
                    <a:pt x="889469" y="1509616"/>
                  </a:cubicBezTo>
                  <a:cubicBezTo>
                    <a:pt x="899265" y="1518946"/>
                    <a:pt x="910928" y="1525944"/>
                    <a:pt x="919792" y="1536674"/>
                  </a:cubicBezTo>
                  <a:cubicBezTo>
                    <a:pt x="923524" y="1541339"/>
                    <a:pt x="928655" y="1544138"/>
                    <a:pt x="934720" y="1544604"/>
                  </a:cubicBezTo>
                  <a:cubicBezTo>
                    <a:pt x="943117" y="1545537"/>
                    <a:pt x="951048" y="1548336"/>
                    <a:pt x="958978" y="1550669"/>
                  </a:cubicBezTo>
                  <a:cubicBezTo>
                    <a:pt x="967842" y="1553468"/>
                    <a:pt x="977172" y="1557667"/>
                    <a:pt x="986969" y="1556733"/>
                  </a:cubicBezTo>
                  <a:cubicBezTo>
                    <a:pt x="989301" y="1556733"/>
                    <a:pt x="990701" y="1557667"/>
                    <a:pt x="991167" y="1559533"/>
                  </a:cubicBezTo>
                  <a:cubicBezTo>
                    <a:pt x="993033" y="1565131"/>
                    <a:pt x="997698" y="1568863"/>
                    <a:pt x="1001430" y="1573528"/>
                  </a:cubicBezTo>
                  <a:cubicBezTo>
                    <a:pt x="1005629" y="1578659"/>
                    <a:pt x="1010294" y="1582858"/>
                    <a:pt x="1014026" y="1588456"/>
                  </a:cubicBezTo>
                  <a:cubicBezTo>
                    <a:pt x="1016359" y="1591255"/>
                    <a:pt x="1017758" y="1594987"/>
                    <a:pt x="1016359" y="1599186"/>
                  </a:cubicBezTo>
                  <a:cubicBezTo>
                    <a:pt x="1014492" y="1605250"/>
                    <a:pt x="1017758" y="1608982"/>
                    <a:pt x="1023356" y="1610382"/>
                  </a:cubicBezTo>
                  <a:cubicBezTo>
                    <a:pt x="1025689" y="1611315"/>
                    <a:pt x="1028021" y="1612248"/>
                    <a:pt x="1030820" y="1612248"/>
                  </a:cubicBezTo>
                  <a:cubicBezTo>
                    <a:pt x="1032686" y="1612248"/>
                    <a:pt x="1034552" y="1612248"/>
                    <a:pt x="1036418" y="1613181"/>
                  </a:cubicBezTo>
                  <a:cubicBezTo>
                    <a:pt x="1041083" y="1616913"/>
                    <a:pt x="1046215" y="1619712"/>
                    <a:pt x="1047148" y="1626243"/>
                  </a:cubicBezTo>
                  <a:cubicBezTo>
                    <a:pt x="1048547" y="1633241"/>
                    <a:pt x="1054146" y="1634640"/>
                    <a:pt x="1060210" y="1636040"/>
                  </a:cubicBezTo>
                  <a:cubicBezTo>
                    <a:pt x="1062076" y="1636506"/>
                    <a:pt x="1063942" y="1636040"/>
                    <a:pt x="1065808" y="1635573"/>
                  </a:cubicBezTo>
                  <a:cubicBezTo>
                    <a:pt x="1072339" y="1633241"/>
                    <a:pt x="1077471" y="1635573"/>
                    <a:pt x="1081670" y="1639772"/>
                  </a:cubicBezTo>
                  <a:cubicBezTo>
                    <a:pt x="1085402" y="1643970"/>
                    <a:pt x="1090067" y="1645836"/>
                    <a:pt x="1093799" y="1649102"/>
                  </a:cubicBezTo>
                  <a:cubicBezTo>
                    <a:pt x="1097997" y="1652834"/>
                    <a:pt x="1100330" y="1652367"/>
                    <a:pt x="1105461" y="1648169"/>
                  </a:cubicBezTo>
                  <a:cubicBezTo>
                    <a:pt x="1107794" y="1646303"/>
                    <a:pt x="1108260" y="1643970"/>
                    <a:pt x="1107327" y="1641638"/>
                  </a:cubicBezTo>
                  <a:cubicBezTo>
                    <a:pt x="1106861" y="1639772"/>
                    <a:pt x="1105461" y="1637439"/>
                    <a:pt x="1107327" y="1636506"/>
                  </a:cubicBezTo>
                  <a:cubicBezTo>
                    <a:pt x="1112459" y="1633241"/>
                    <a:pt x="1115258" y="1628109"/>
                    <a:pt x="1118990" y="1623911"/>
                  </a:cubicBezTo>
                  <a:cubicBezTo>
                    <a:pt x="1119923" y="1622977"/>
                    <a:pt x="1122722" y="1622977"/>
                    <a:pt x="1124122" y="1623911"/>
                  </a:cubicBezTo>
                  <a:cubicBezTo>
                    <a:pt x="1129720" y="1626709"/>
                    <a:pt x="1133452" y="1630908"/>
                    <a:pt x="1134385" y="1636973"/>
                  </a:cubicBezTo>
                  <a:cubicBezTo>
                    <a:pt x="1134851" y="1641638"/>
                    <a:pt x="1136251" y="1645836"/>
                    <a:pt x="1139050" y="1649102"/>
                  </a:cubicBezTo>
                  <a:cubicBezTo>
                    <a:pt x="1142782" y="1653767"/>
                    <a:pt x="1143248" y="1659831"/>
                    <a:pt x="1147913" y="1664030"/>
                  </a:cubicBezTo>
                  <a:cubicBezTo>
                    <a:pt x="1148847" y="1664963"/>
                    <a:pt x="1149313" y="1667762"/>
                    <a:pt x="1149313" y="1669162"/>
                  </a:cubicBezTo>
                  <a:cubicBezTo>
                    <a:pt x="1149313" y="1677559"/>
                    <a:pt x="1149779" y="1685956"/>
                    <a:pt x="1148847" y="1693887"/>
                  </a:cubicBezTo>
                  <a:cubicBezTo>
                    <a:pt x="1148380" y="1698552"/>
                    <a:pt x="1148847" y="1702750"/>
                    <a:pt x="1151645" y="1706482"/>
                  </a:cubicBezTo>
                  <a:cubicBezTo>
                    <a:pt x="1153045" y="1708348"/>
                    <a:pt x="1152579" y="1710214"/>
                    <a:pt x="1151179" y="1712080"/>
                  </a:cubicBezTo>
                  <a:cubicBezTo>
                    <a:pt x="1147447" y="1718145"/>
                    <a:pt x="1143715" y="1724210"/>
                    <a:pt x="1136717" y="1727008"/>
                  </a:cubicBezTo>
                  <a:cubicBezTo>
                    <a:pt x="1129720" y="1730274"/>
                    <a:pt x="1125521" y="1735406"/>
                    <a:pt x="1123655" y="1742403"/>
                  </a:cubicBezTo>
                  <a:cubicBezTo>
                    <a:pt x="1122722" y="1746602"/>
                    <a:pt x="1120390" y="1748934"/>
                    <a:pt x="1116657" y="1750800"/>
                  </a:cubicBezTo>
                  <a:cubicBezTo>
                    <a:pt x="1113392" y="1752666"/>
                    <a:pt x="1109660" y="1754532"/>
                    <a:pt x="1106394" y="1756398"/>
                  </a:cubicBezTo>
                  <a:cubicBezTo>
                    <a:pt x="1105461" y="1756865"/>
                    <a:pt x="1104528" y="1758264"/>
                    <a:pt x="1104528" y="1759664"/>
                  </a:cubicBezTo>
                  <a:cubicBezTo>
                    <a:pt x="1100796" y="1775525"/>
                    <a:pt x="1100796" y="1775525"/>
                    <a:pt x="1094732" y="1786255"/>
                  </a:cubicBezTo>
                  <a:cubicBezTo>
                    <a:pt x="1094265" y="1787188"/>
                    <a:pt x="1092866" y="1788587"/>
                    <a:pt x="1092866" y="1789520"/>
                  </a:cubicBezTo>
                  <a:cubicBezTo>
                    <a:pt x="1092399" y="1796052"/>
                    <a:pt x="1091466" y="1802583"/>
                    <a:pt x="1092399" y="1808647"/>
                  </a:cubicBezTo>
                  <a:cubicBezTo>
                    <a:pt x="1093332" y="1813312"/>
                    <a:pt x="1097997" y="1816578"/>
                    <a:pt x="1102662" y="1818910"/>
                  </a:cubicBezTo>
                  <a:cubicBezTo>
                    <a:pt x="1103129" y="1818910"/>
                    <a:pt x="1103595" y="1818444"/>
                    <a:pt x="1104062" y="1817977"/>
                  </a:cubicBezTo>
                  <a:cubicBezTo>
                    <a:pt x="1104995" y="1817044"/>
                    <a:pt x="1105461" y="1816111"/>
                    <a:pt x="1106394" y="1815178"/>
                  </a:cubicBezTo>
                  <a:cubicBezTo>
                    <a:pt x="1106861" y="1816111"/>
                    <a:pt x="1107327" y="1817044"/>
                    <a:pt x="1107327" y="1817977"/>
                  </a:cubicBezTo>
                  <a:cubicBezTo>
                    <a:pt x="1107327" y="1821243"/>
                    <a:pt x="1106394" y="1824508"/>
                    <a:pt x="1103595" y="1826374"/>
                  </a:cubicBezTo>
                  <a:cubicBezTo>
                    <a:pt x="1099863" y="1829174"/>
                    <a:pt x="1096131" y="1831040"/>
                    <a:pt x="1092866" y="1834305"/>
                  </a:cubicBezTo>
                  <a:cubicBezTo>
                    <a:pt x="1087734" y="1838504"/>
                    <a:pt x="1084469" y="1844102"/>
                    <a:pt x="1086801" y="1851099"/>
                  </a:cubicBezTo>
                  <a:cubicBezTo>
                    <a:pt x="1087734" y="1853898"/>
                    <a:pt x="1088667" y="1857164"/>
                    <a:pt x="1089134" y="1860429"/>
                  </a:cubicBezTo>
                  <a:cubicBezTo>
                    <a:pt x="1089600" y="1862295"/>
                    <a:pt x="1089134" y="1864162"/>
                    <a:pt x="1088667" y="1866028"/>
                  </a:cubicBezTo>
                  <a:cubicBezTo>
                    <a:pt x="1087268" y="1869760"/>
                    <a:pt x="1088667" y="1872092"/>
                    <a:pt x="1091933" y="1873958"/>
                  </a:cubicBezTo>
                  <a:cubicBezTo>
                    <a:pt x="1095665" y="1876291"/>
                    <a:pt x="1099863" y="1878623"/>
                    <a:pt x="1103595" y="1880489"/>
                  </a:cubicBezTo>
                  <a:cubicBezTo>
                    <a:pt x="1108260" y="1882822"/>
                    <a:pt x="1112459" y="1886087"/>
                    <a:pt x="1114325" y="1891219"/>
                  </a:cubicBezTo>
                  <a:cubicBezTo>
                    <a:pt x="1116191" y="1895417"/>
                    <a:pt x="1118524" y="1899150"/>
                    <a:pt x="1122256" y="1901949"/>
                  </a:cubicBezTo>
                  <a:cubicBezTo>
                    <a:pt x="1124122" y="1903348"/>
                    <a:pt x="1125988" y="1905681"/>
                    <a:pt x="1126454" y="1908013"/>
                  </a:cubicBezTo>
                  <a:cubicBezTo>
                    <a:pt x="1128787" y="1915944"/>
                    <a:pt x="1133918" y="1922941"/>
                    <a:pt x="1136717" y="1930872"/>
                  </a:cubicBezTo>
                  <a:cubicBezTo>
                    <a:pt x="1140449" y="1941135"/>
                    <a:pt x="1146047" y="1950465"/>
                    <a:pt x="1152112" y="1959329"/>
                  </a:cubicBezTo>
                  <a:cubicBezTo>
                    <a:pt x="1158643" y="1968659"/>
                    <a:pt x="1164241" y="1978922"/>
                    <a:pt x="1170306" y="1988719"/>
                  </a:cubicBezTo>
                  <a:cubicBezTo>
                    <a:pt x="1171239" y="1990118"/>
                    <a:pt x="1172172" y="1992451"/>
                    <a:pt x="1171705" y="1994317"/>
                  </a:cubicBezTo>
                  <a:cubicBezTo>
                    <a:pt x="1170306" y="2000381"/>
                    <a:pt x="1174038" y="2004114"/>
                    <a:pt x="1177303" y="2007846"/>
                  </a:cubicBezTo>
                  <a:cubicBezTo>
                    <a:pt x="1188033" y="2019975"/>
                    <a:pt x="1202961" y="2026972"/>
                    <a:pt x="1215557" y="2036769"/>
                  </a:cubicBezTo>
                  <a:cubicBezTo>
                    <a:pt x="1217890" y="2038635"/>
                    <a:pt x="1221622" y="2039102"/>
                    <a:pt x="1224421" y="2040501"/>
                  </a:cubicBezTo>
                  <a:cubicBezTo>
                    <a:pt x="1231418" y="2043767"/>
                    <a:pt x="1238882" y="2046566"/>
                    <a:pt x="1244014" y="2052164"/>
                  </a:cubicBezTo>
                  <a:cubicBezTo>
                    <a:pt x="1251012" y="2059628"/>
                    <a:pt x="1259409" y="2066159"/>
                    <a:pt x="1266873" y="2072690"/>
                  </a:cubicBezTo>
                  <a:cubicBezTo>
                    <a:pt x="1268739" y="2074556"/>
                    <a:pt x="1269672" y="2076889"/>
                    <a:pt x="1270138" y="2079221"/>
                  </a:cubicBezTo>
                  <a:cubicBezTo>
                    <a:pt x="1270605" y="2082487"/>
                    <a:pt x="1270605" y="2085752"/>
                    <a:pt x="1271071" y="2088551"/>
                  </a:cubicBezTo>
                  <a:cubicBezTo>
                    <a:pt x="1272471" y="2095082"/>
                    <a:pt x="1273404" y="2101147"/>
                    <a:pt x="1271538" y="2107678"/>
                  </a:cubicBezTo>
                  <a:cubicBezTo>
                    <a:pt x="1271071" y="2110011"/>
                    <a:pt x="1271538" y="2112810"/>
                    <a:pt x="1272471" y="2115142"/>
                  </a:cubicBezTo>
                  <a:cubicBezTo>
                    <a:pt x="1276669" y="2127738"/>
                    <a:pt x="1275736" y="2140334"/>
                    <a:pt x="1272004" y="2152929"/>
                  </a:cubicBezTo>
                  <a:cubicBezTo>
                    <a:pt x="1271538" y="2154795"/>
                    <a:pt x="1271071" y="2156662"/>
                    <a:pt x="1271538" y="2158527"/>
                  </a:cubicBezTo>
                  <a:cubicBezTo>
                    <a:pt x="1276203" y="2177654"/>
                    <a:pt x="1273404" y="2196781"/>
                    <a:pt x="1274337" y="2215908"/>
                  </a:cubicBezTo>
                  <a:cubicBezTo>
                    <a:pt x="1274337" y="2221039"/>
                    <a:pt x="1273404" y="2226171"/>
                    <a:pt x="1272937" y="2231303"/>
                  </a:cubicBezTo>
                  <a:cubicBezTo>
                    <a:pt x="1272004" y="2237834"/>
                    <a:pt x="1270605" y="2243898"/>
                    <a:pt x="1269205" y="2249963"/>
                  </a:cubicBezTo>
                  <a:cubicBezTo>
                    <a:pt x="1268272" y="2253695"/>
                    <a:pt x="1267806" y="2257427"/>
                    <a:pt x="1269205" y="2261159"/>
                  </a:cubicBezTo>
                  <a:cubicBezTo>
                    <a:pt x="1271538" y="2266757"/>
                    <a:pt x="1271071" y="2272822"/>
                    <a:pt x="1268739" y="2277953"/>
                  </a:cubicBezTo>
                  <a:cubicBezTo>
                    <a:pt x="1266406" y="2283551"/>
                    <a:pt x="1266406" y="2289149"/>
                    <a:pt x="1268739" y="2294747"/>
                  </a:cubicBezTo>
                  <a:cubicBezTo>
                    <a:pt x="1272004" y="2302211"/>
                    <a:pt x="1269672" y="2310142"/>
                    <a:pt x="1272937" y="2317606"/>
                  </a:cubicBezTo>
                  <a:cubicBezTo>
                    <a:pt x="1274337" y="2320872"/>
                    <a:pt x="1272471" y="2325070"/>
                    <a:pt x="1272937" y="2328802"/>
                  </a:cubicBezTo>
                  <a:cubicBezTo>
                    <a:pt x="1272937" y="2332068"/>
                    <a:pt x="1273404" y="2335334"/>
                    <a:pt x="1274337" y="2338133"/>
                  </a:cubicBezTo>
                  <a:cubicBezTo>
                    <a:pt x="1275270" y="2341398"/>
                    <a:pt x="1274803" y="2344197"/>
                    <a:pt x="1273870" y="2347463"/>
                  </a:cubicBezTo>
                  <a:cubicBezTo>
                    <a:pt x="1272471" y="2351661"/>
                    <a:pt x="1271538" y="2355860"/>
                    <a:pt x="1270138" y="2360525"/>
                  </a:cubicBezTo>
                  <a:cubicBezTo>
                    <a:pt x="1266873" y="2374987"/>
                    <a:pt x="1263607" y="2389448"/>
                    <a:pt x="1260342" y="2403443"/>
                  </a:cubicBezTo>
                  <a:cubicBezTo>
                    <a:pt x="1259875" y="2405776"/>
                    <a:pt x="1258942" y="2408575"/>
                    <a:pt x="1257076" y="2409975"/>
                  </a:cubicBezTo>
                  <a:cubicBezTo>
                    <a:pt x="1252878" y="2413707"/>
                    <a:pt x="1252878" y="2418372"/>
                    <a:pt x="1255210" y="2422104"/>
                  </a:cubicBezTo>
                  <a:cubicBezTo>
                    <a:pt x="1259409" y="2428635"/>
                    <a:pt x="1259875" y="2436566"/>
                    <a:pt x="1264074" y="2443563"/>
                  </a:cubicBezTo>
                  <a:cubicBezTo>
                    <a:pt x="1267806" y="2449628"/>
                    <a:pt x="1267806" y="2455692"/>
                    <a:pt x="1264074" y="2461757"/>
                  </a:cubicBezTo>
                  <a:cubicBezTo>
                    <a:pt x="1262208" y="2465489"/>
                    <a:pt x="1261741" y="2468754"/>
                    <a:pt x="1262208" y="2472953"/>
                  </a:cubicBezTo>
                  <a:cubicBezTo>
                    <a:pt x="1262674" y="2476685"/>
                    <a:pt x="1262674" y="2480417"/>
                    <a:pt x="1262674" y="2484616"/>
                  </a:cubicBezTo>
                  <a:cubicBezTo>
                    <a:pt x="1262674" y="2489281"/>
                    <a:pt x="1264074" y="2493479"/>
                    <a:pt x="1266873" y="2497212"/>
                  </a:cubicBezTo>
                  <a:cubicBezTo>
                    <a:pt x="1268272" y="2499077"/>
                    <a:pt x="1270138" y="2501410"/>
                    <a:pt x="1271538" y="2503276"/>
                  </a:cubicBezTo>
                  <a:cubicBezTo>
                    <a:pt x="1264540" y="2502809"/>
                    <a:pt x="1263607" y="2503742"/>
                    <a:pt x="1261741" y="2509341"/>
                  </a:cubicBezTo>
                  <a:cubicBezTo>
                    <a:pt x="1261275" y="2511207"/>
                    <a:pt x="1260342" y="2513073"/>
                    <a:pt x="1260808" y="2514939"/>
                  </a:cubicBezTo>
                  <a:cubicBezTo>
                    <a:pt x="1261741" y="2521003"/>
                    <a:pt x="1262674" y="2527068"/>
                    <a:pt x="1264074" y="2533599"/>
                  </a:cubicBezTo>
                  <a:cubicBezTo>
                    <a:pt x="1264540" y="2535465"/>
                    <a:pt x="1268739" y="2536865"/>
                    <a:pt x="1270605" y="2535465"/>
                  </a:cubicBezTo>
                  <a:cubicBezTo>
                    <a:pt x="1272937" y="2533132"/>
                    <a:pt x="1275270" y="2530800"/>
                    <a:pt x="1274803" y="2527534"/>
                  </a:cubicBezTo>
                  <a:cubicBezTo>
                    <a:pt x="1274803" y="2523336"/>
                    <a:pt x="1274803" y="2518671"/>
                    <a:pt x="1275270" y="2514472"/>
                  </a:cubicBezTo>
                  <a:cubicBezTo>
                    <a:pt x="1275736" y="2510740"/>
                    <a:pt x="1273870" y="2507008"/>
                    <a:pt x="1271538" y="2504209"/>
                  </a:cubicBezTo>
                  <a:cubicBezTo>
                    <a:pt x="1274803" y="2505142"/>
                    <a:pt x="1277602" y="2504209"/>
                    <a:pt x="1280401" y="2502343"/>
                  </a:cubicBezTo>
                  <a:cubicBezTo>
                    <a:pt x="1282734" y="2500944"/>
                    <a:pt x="1283200" y="2501877"/>
                    <a:pt x="1283667" y="2504676"/>
                  </a:cubicBezTo>
                  <a:cubicBezTo>
                    <a:pt x="1284134" y="2506542"/>
                    <a:pt x="1285066" y="2508408"/>
                    <a:pt x="1285066" y="2510274"/>
                  </a:cubicBezTo>
                  <a:cubicBezTo>
                    <a:pt x="1284600" y="2518671"/>
                    <a:pt x="1283200" y="2526601"/>
                    <a:pt x="1283667" y="2534998"/>
                  </a:cubicBezTo>
                  <a:cubicBezTo>
                    <a:pt x="1284134" y="2543396"/>
                    <a:pt x="1283200" y="2551326"/>
                    <a:pt x="1281801" y="2559257"/>
                  </a:cubicBezTo>
                  <a:cubicBezTo>
                    <a:pt x="1281334" y="2562056"/>
                    <a:pt x="1281334" y="2564388"/>
                    <a:pt x="1282734" y="2566721"/>
                  </a:cubicBezTo>
                  <a:cubicBezTo>
                    <a:pt x="1287399" y="2574185"/>
                    <a:pt x="1285533" y="2581183"/>
                    <a:pt x="1282267" y="2588647"/>
                  </a:cubicBezTo>
                  <a:cubicBezTo>
                    <a:pt x="1281801" y="2590046"/>
                    <a:pt x="1280868" y="2590513"/>
                    <a:pt x="1279469" y="2590046"/>
                  </a:cubicBezTo>
                  <a:cubicBezTo>
                    <a:pt x="1279002" y="2589580"/>
                    <a:pt x="1278069" y="2589580"/>
                    <a:pt x="1278069" y="2589113"/>
                  </a:cubicBezTo>
                  <a:cubicBezTo>
                    <a:pt x="1277136" y="2586781"/>
                    <a:pt x="1276669" y="2584448"/>
                    <a:pt x="1275736" y="2582582"/>
                  </a:cubicBezTo>
                  <a:cubicBezTo>
                    <a:pt x="1270138" y="2582582"/>
                    <a:pt x="1265473" y="2585381"/>
                    <a:pt x="1264540" y="2590513"/>
                  </a:cubicBezTo>
                  <a:cubicBezTo>
                    <a:pt x="1263141" y="2597044"/>
                    <a:pt x="1259409" y="2602176"/>
                    <a:pt x="1257076" y="2607773"/>
                  </a:cubicBezTo>
                  <a:cubicBezTo>
                    <a:pt x="1256610" y="2608706"/>
                    <a:pt x="1257543" y="2610106"/>
                    <a:pt x="1258476" y="2611039"/>
                  </a:cubicBezTo>
                  <a:cubicBezTo>
                    <a:pt x="1259409" y="2611972"/>
                    <a:pt x="1260808" y="2612438"/>
                    <a:pt x="1261741" y="2611972"/>
                  </a:cubicBezTo>
                  <a:cubicBezTo>
                    <a:pt x="1263607" y="2611506"/>
                    <a:pt x="1265007" y="2609173"/>
                    <a:pt x="1266406" y="2609173"/>
                  </a:cubicBezTo>
                  <a:cubicBezTo>
                    <a:pt x="1270138" y="2609173"/>
                    <a:pt x="1273870" y="2610106"/>
                    <a:pt x="1277602" y="2611039"/>
                  </a:cubicBezTo>
                  <a:cubicBezTo>
                    <a:pt x="1279469" y="2611506"/>
                    <a:pt x="1281334" y="2614771"/>
                    <a:pt x="1280868" y="2617104"/>
                  </a:cubicBezTo>
                  <a:cubicBezTo>
                    <a:pt x="1279935" y="2621769"/>
                    <a:pt x="1278535" y="2626900"/>
                    <a:pt x="1279469" y="2631565"/>
                  </a:cubicBezTo>
                  <a:cubicBezTo>
                    <a:pt x="1279469" y="2631565"/>
                    <a:pt x="1279935" y="2631565"/>
                    <a:pt x="1279935" y="2631565"/>
                  </a:cubicBezTo>
                  <a:cubicBezTo>
                    <a:pt x="1279935" y="2632032"/>
                    <a:pt x="1279935" y="2632032"/>
                    <a:pt x="1280401" y="2632499"/>
                  </a:cubicBezTo>
                  <a:cubicBezTo>
                    <a:pt x="1280868" y="2632499"/>
                    <a:pt x="1281334" y="2632965"/>
                    <a:pt x="1281334" y="2632965"/>
                  </a:cubicBezTo>
                  <a:cubicBezTo>
                    <a:pt x="1281334" y="2633898"/>
                    <a:pt x="1280868" y="2633431"/>
                    <a:pt x="1280401" y="2632499"/>
                  </a:cubicBezTo>
                  <a:cubicBezTo>
                    <a:pt x="1279935" y="2632499"/>
                    <a:pt x="1279935" y="2632499"/>
                    <a:pt x="1279469" y="2632032"/>
                  </a:cubicBezTo>
                  <a:cubicBezTo>
                    <a:pt x="1279469" y="2632032"/>
                    <a:pt x="1279469" y="2631565"/>
                    <a:pt x="1279469" y="2631565"/>
                  </a:cubicBezTo>
                  <a:cubicBezTo>
                    <a:pt x="1275736" y="2632032"/>
                    <a:pt x="1272471" y="2632965"/>
                    <a:pt x="1269672" y="2635297"/>
                  </a:cubicBezTo>
                  <a:cubicBezTo>
                    <a:pt x="1267806" y="2637164"/>
                    <a:pt x="1266406" y="2639029"/>
                    <a:pt x="1266873" y="2641829"/>
                  </a:cubicBezTo>
                  <a:cubicBezTo>
                    <a:pt x="1267339" y="2644161"/>
                    <a:pt x="1267806" y="2646494"/>
                    <a:pt x="1268739" y="2648826"/>
                  </a:cubicBezTo>
                  <a:cubicBezTo>
                    <a:pt x="1269205" y="2650692"/>
                    <a:pt x="1271538" y="2651625"/>
                    <a:pt x="1271538" y="2653491"/>
                  </a:cubicBezTo>
                  <a:cubicBezTo>
                    <a:pt x="1272004" y="2655824"/>
                    <a:pt x="1271071" y="2658623"/>
                    <a:pt x="1272937" y="2660489"/>
                  </a:cubicBezTo>
                  <a:cubicBezTo>
                    <a:pt x="1273404" y="2661422"/>
                    <a:pt x="1274337" y="2661888"/>
                    <a:pt x="1275270" y="2662355"/>
                  </a:cubicBezTo>
                  <a:lnTo>
                    <a:pt x="1275270" y="2662355"/>
                  </a:lnTo>
                  <a:lnTo>
                    <a:pt x="1276203" y="2661888"/>
                  </a:lnTo>
                  <a:lnTo>
                    <a:pt x="1275736" y="2662821"/>
                  </a:lnTo>
                  <a:cubicBezTo>
                    <a:pt x="1275736" y="2662821"/>
                    <a:pt x="1275270" y="2662821"/>
                    <a:pt x="1275270" y="2662355"/>
                  </a:cubicBezTo>
                  <a:cubicBezTo>
                    <a:pt x="1275270" y="2664221"/>
                    <a:pt x="1275270" y="2666087"/>
                    <a:pt x="1274803" y="2667487"/>
                  </a:cubicBezTo>
                  <a:cubicBezTo>
                    <a:pt x="1273870" y="2673084"/>
                    <a:pt x="1273870" y="2673084"/>
                    <a:pt x="1278535" y="2675884"/>
                  </a:cubicBezTo>
                  <a:cubicBezTo>
                    <a:pt x="1281334" y="2677749"/>
                    <a:pt x="1284134" y="2679616"/>
                    <a:pt x="1286932" y="2681482"/>
                  </a:cubicBezTo>
                  <a:cubicBezTo>
                    <a:pt x="1286932" y="2681482"/>
                    <a:pt x="1286932" y="2681948"/>
                    <a:pt x="1286932" y="2681948"/>
                  </a:cubicBezTo>
                  <a:cubicBezTo>
                    <a:pt x="1286932" y="2681948"/>
                    <a:pt x="1286932" y="2681948"/>
                    <a:pt x="1287399" y="2681948"/>
                  </a:cubicBezTo>
                  <a:cubicBezTo>
                    <a:pt x="1289732" y="2686147"/>
                    <a:pt x="1289732" y="2686613"/>
                    <a:pt x="1287399" y="2689412"/>
                  </a:cubicBezTo>
                  <a:cubicBezTo>
                    <a:pt x="1287399" y="2689412"/>
                    <a:pt x="1286932" y="2689412"/>
                    <a:pt x="1286932" y="2689412"/>
                  </a:cubicBezTo>
                  <a:cubicBezTo>
                    <a:pt x="1286932" y="2689412"/>
                    <a:pt x="1286932" y="2689879"/>
                    <a:pt x="1286932" y="2689879"/>
                  </a:cubicBezTo>
                  <a:lnTo>
                    <a:pt x="1287399" y="2689412"/>
                  </a:lnTo>
                  <a:cubicBezTo>
                    <a:pt x="1287399" y="2695477"/>
                    <a:pt x="1289732" y="2701541"/>
                    <a:pt x="1287866" y="2708072"/>
                  </a:cubicBezTo>
                  <a:cubicBezTo>
                    <a:pt x="1286932" y="2710872"/>
                    <a:pt x="1289265" y="2712737"/>
                    <a:pt x="1292064" y="2712737"/>
                  </a:cubicBezTo>
                  <a:cubicBezTo>
                    <a:pt x="1294863" y="2712737"/>
                    <a:pt x="1296263" y="2711338"/>
                    <a:pt x="1296729" y="2708072"/>
                  </a:cubicBezTo>
                  <a:cubicBezTo>
                    <a:pt x="1297196" y="2703407"/>
                    <a:pt x="1296729" y="2698742"/>
                    <a:pt x="1299062" y="2694077"/>
                  </a:cubicBezTo>
                  <a:cubicBezTo>
                    <a:pt x="1299062" y="2694077"/>
                    <a:pt x="1299062" y="2694077"/>
                    <a:pt x="1299062" y="2693611"/>
                  </a:cubicBezTo>
                  <a:lnTo>
                    <a:pt x="1298595" y="2692678"/>
                  </a:lnTo>
                  <a:lnTo>
                    <a:pt x="1299528" y="2693144"/>
                  </a:lnTo>
                  <a:cubicBezTo>
                    <a:pt x="1299528" y="2693611"/>
                    <a:pt x="1299528" y="2693611"/>
                    <a:pt x="1299062" y="2694077"/>
                  </a:cubicBezTo>
                  <a:cubicBezTo>
                    <a:pt x="1300928" y="2695943"/>
                    <a:pt x="1301861" y="2697809"/>
                    <a:pt x="1301861" y="2700608"/>
                  </a:cubicBezTo>
                  <a:cubicBezTo>
                    <a:pt x="1301861" y="2703407"/>
                    <a:pt x="1302794" y="2705740"/>
                    <a:pt x="1304660" y="2707606"/>
                  </a:cubicBezTo>
                  <a:cubicBezTo>
                    <a:pt x="1306526" y="2709939"/>
                    <a:pt x="1307459" y="2711805"/>
                    <a:pt x="1305593" y="2714137"/>
                  </a:cubicBezTo>
                  <a:cubicBezTo>
                    <a:pt x="1304193" y="2716003"/>
                    <a:pt x="1302327" y="2718336"/>
                    <a:pt x="1299528" y="2718336"/>
                  </a:cubicBezTo>
                  <a:cubicBezTo>
                    <a:pt x="1298129" y="2718336"/>
                    <a:pt x="1296729" y="2717869"/>
                    <a:pt x="1295796" y="2718336"/>
                  </a:cubicBezTo>
                  <a:cubicBezTo>
                    <a:pt x="1294863" y="2718802"/>
                    <a:pt x="1293464" y="2719735"/>
                    <a:pt x="1292997" y="2720668"/>
                  </a:cubicBezTo>
                  <a:cubicBezTo>
                    <a:pt x="1292531" y="2722068"/>
                    <a:pt x="1292997" y="2723001"/>
                    <a:pt x="1294397" y="2723467"/>
                  </a:cubicBezTo>
                  <a:cubicBezTo>
                    <a:pt x="1296263" y="2723934"/>
                    <a:pt x="1298129" y="2724867"/>
                    <a:pt x="1299995" y="2724867"/>
                  </a:cubicBezTo>
                  <a:cubicBezTo>
                    <a:pt x="1306059" y="2725333"/>
                    <a:pt x="1307925" y="2730465"/>
                    <a:pt x="1310258" y="2734663"/>
                  </a:cubicBezTo>
                  <a:cubicBezTo>
                    <a:pt x="1308858" y="2738395"/>
                    <a:pt x="1310724" y="2740728"/>
                    <a:pt x="1313523" y="2742594"/>
                  </a:cubicBezTo>
                  <a:cubicBezTo>
                    <a:pt x="1317722" y="2745393"/>
                    <a:pt x="1321454" y="2748192"/>
                    <a:pt x="1325186" y="2750991"/>
                  </a:cubicBezTo>
                  <a:cubicBezTo>
                    <a:pt x="1325653" y="2750991"/>
                    <a:pt x="1325653" y="2750991"/>
                    <a:pt x="1326119" y="2750991"/>
                  </a:cubicBezTo>
                  <a:cubicBezTo>
                    <a:pt x="1326119" y="2751458"/>
                    <a:pt x="1326586" y="2751458"/>
                    <a:pt x="1326586" y="2751924"/>
                  </a:cubicBezTo>
                  <a:cubicBezTo>
                    <a:pt x="1327519" y="2752391"/>
                    <a:pt x="1328452" y="2753324"/>
                    <a:pt x="1328918" y="2754257"/>
                  </a:cubicBezTo>
                  <a:cubicBezTo>
                    <a:pt x="1329385" y="2754257"/>
                    <a:pt x="1329385" y="2754723"/>
                    <a:pt x="1329851" y="2754723"/>
                  </a:cubicBezTo>
                  <a:lnTo>
                    <a:pt x="1330318" y="2755656"/>
                  </a:lnTo>
                  <a:lnTo>
                    <a:pt x="1329385" y="2755190"/>
                  </a:lnTo>
                  <a:cubicBezTo>
                    <a:pt x="1329385" y="2754723"/>
                    <a:pt x="1328918" y="2754723"/>
                    <a:pt x="1328918" y="2754257"/>
                  </a:cubicBezTo>
                  <a:cubicBezTo>
                    <a:pt x="1327519" y="2753790"/>
                    <a:pt x="1327052" y="2752857"/>
                    <a:pt x="1326586" y="2751924"/>
                  </a:cubicBezTo>
                  <a:cubicBezTo>
                    <a:pt x="1326119" y="2751924"/>
                    <a:pt x="1326119" y="2751458"/>
                    <a:pt x="1325653" y="2751458"/>
                  </a:cubicBezTo>
                  <a:cubicBezTo>
                    <a:pt x="1325653" y="2751458"/>
                    <a:pt x="1325186" y="2750991"/>
                    <a:pt x="1325186" y="2750991"/>
                  </a:cubicBezTo>
                  <a:cubicBezTo>
                    <a:pt x="1319588" y="2751458"/>
                    <a:pt x="1314457" y="2750991"/>
                    <a:pt x="1309791" y="2747725"/>
                  </a:cubicBezTo>
                  <a:cubicBezTo>
                    <a:pt x="1308858" y="2747259"/>
                    <a:pt x="1307459" y="2746793"/>
                    <a:pt x="1306059" y="2746793"/>
                  </a:cubicBezTo>
                  <a:cubicBezTo>
                    <a:pt x="1305593" y="2746793"/>
                    <a:pt x="1304660" y="2747725"/>
                    <a:pt x="1304660" y="2747725"/>
                  </a:cubicBezTo>
                  <a:cubicBezTo>
                    <a:pt x="1304660" y="2749125"/>
                    <a:pt x="1305126" y="2750525"/>
                    <a:pt x="1305593" y="2750991"/>
                  </a:cubicBezTo>
                  <a:cubicBezTo>
                    <a:pt x="1313523" y="2756589"/>
                    <a:pt x="1321454" y="2761254"/>
                    <a:pt x="1327519" y="2768718"/>
                  </a:cubicBezTo>
                  <a:cubicBezTo>
                    <a:pt x="1329851" y="2771517"/>
                    <a:pt x="1334050" y="2772917"/>
                    <a:pt x="1337315" y="2773850"/>
                  </a:cubicBezTo>
                  <a:cubicBezTo>
                    <a:pt x="1339648" y="2774783"/>
                    <a:pt x="1341980" y="2773850"/>
                    <a:pt x="1344779" y="2773850"/>
                  </a:cubicBezTo>
                  <a:cubicBezTo>
                    <a:pt x="1345246" y="2772451"/>
                    <a:pt x="1346179" y="2771051"/>
                    <a:pt x="1346645" y="2769651"/>
                  </a:cubicBezTo>
                  <a:cubicBezTo>
                    <a:pt x="1347112" y="2769185"/>
                    <a:pt x="1347578" y="2768718"/>
                    <a:pt x="1348045" y="2768718"/>
                  </a:cubicBezTo>
                  <a:cubicBezTo>
                    <a:pt x="1349445" y="2768718"/>
                    <a:pt x="1349445" y="2769651"/>
                    <a:pt x="1348978" y="2771051"/>
                  </a:cubicBezTo>
                  <a:cubicBezTo>
                    <a:pt x="1348511" y="2771984"/>
                    <a:pt x="1348978" y="2772917"/>
                    <a:pt x="1348978" y="2773850"/>
                  </a:cubicBezTo>
                  <a:cubicBezTo>
                    <a:pt x="1349911" y="2774316"/>
                    <a:pt x="1351311" y="2774783"/>
                    <a:pt x="1352243" y="2774783"/>
                  </a:cubicBezTo>
                  <a:cubicBezTo>
                    <a:pt x="1356442" y="2775716"/>
                    <a:pt x="1359241" y="2777582"/>
                    <a:pt x="1358308" y="2782247"/>
                  </a:cubicBezTo>
                  <a:cubicBezTo>
                    <a:pt x="1357842" y="2783647"/>
                    <a:pt x="1358775" y="2784580"/>
                    <a:pt x="1360174" y="2785046"/>
                  </a:cubicBezTo>
                  <a:cubicBezTo>
                    <a:pt x="1364839" y="2785979"/>
                    <a:pt x="1367638" y="2789245"/>
                    <a:pt x="1369504" y="2793443"/>
                  </a:cubicBezTo>
                  <a:cubicBezTo>
                    <a:pt x="1370437" y="2795776"/>
                    <a:pt x="1373236" y="2796242"/>
                    <a:pt x="1376035" y="2796242"/>
                  </a:cubicBezTo>
                  <a:cubicBezTo>
                    <a:pt x="1378368" y="2793443"/>
                    <a:pt x="1379767" y="2790178"/>
                    <a:pt x="1383033" y="2788312"/>
                  </a:cubicBezTo>
                  <a:cubicBezTo>
                    <a:pt x="1384433" y="2787845"/>
                    <a:pt x="1385832" y="2787845"/>
                    <a:pt x="1386299" y="2789245"/>
                  </a:cubicBezTo>
                  <a:cubicBezTo>
                    <a:pt x="1386765" y="2790178"/>
                    <a:pt x="1386765" y="2791577"/>
                    <a:pt x="1386765" y="2792977"/>
                  </a:cubicBezTo>
                  <a:cubicBezTo>
                    <a:pt x="1386765" y="2795309"/>
                    <a:pt x="1386299" y="2798108"/>
                    <a:pt x="1388631" y="2799974"/>
                  </a:cubicBezTo>
                  <a:cubicBezTo>
                    <a:pt x="1390497" y="2801374"/>
                    <a:pt x="1393296" y="2802307"/>
                    <a:pt x="1395629" y="2802774"/>
                  </a:cubicBezTo>
                  <a:cubicBezTo>
                    <a:pt x="1397495" y="2803240"/>
                    <a:pt x="1399361" y="2802307"/>
                    <a:pt x="1401227" y="2802307"/>
                  </a:cubicBezTo>
                  <a:cubicBezTo>
                    <a:pt x="1403559" y="2802307"/>
                    <a:pt x="1406358" y="2802774"/>
                    <a:pt x="1408691" y="2802774"/>
                  </a:cubicBezTo>
                  <a:cubicBezTo>
                    <a:pt x="1412889" y="2803240"/>
                    <a:pt x="1412889" y="2802774"/>
                    <a:pt x="1411490" y="2797175"/>
                  </a:cubicBezTo>
                  <a:cubicBezTo>
                    <a:pt x="1411490" y="2797175"/>
                    <a:pt x="1411023" y="2797175"/>
                    <a:pt x="1411023" y="2797175"/>
                  </a:cubicBezTo>
                  <a:cubicBezTo>
                    <a:pt x="1411023" y="2796709"/>
                    <a:pt x="1411023" y="2796709"/>
                    <a:pt x="1411023" y="2796242"/>
                  </a:cubicBezTo>
                  <a:cubicBezTo>
                    <a:pt x="1410557" y="2796242"/>
                    <a:pt x="1410557" y="2795776"/>
                    <a:pt x="1410090" y="2795776"/>
                  </a:cubicBezTo>
                  <a:cubicBezTo>
                    <a:pt x="1410557" y="2795309"/>
                    <a:pt x="1410557" y="2795309"/>
                    <a:pt x="1411023" y="2796242"/>
                  </a:cubicBezTo>
                  <a:cubicBezTo>
                    <a:pt x="1411023" y="2796242"/>
                    <a:pt x="1411490" y="2796709"/>
                    <a:pt x="1411490" y="2796709"/>
                  </a:cubicBezTo>
                  <a:cubicBezTo>
                    <a:pt x="1411490" y="2796709"/>
                    <a:pt x="1411490" y="2796709"/>
                    <a:pt x="1411490" y="2797175"/>
                  </a:cubicBezTo>
                  <a:cubicBezTo>
                    <a:pt x="1414756" y="2796242"/>
                    <a:pt x="1418488" y="2795309"/>
                    <a:pt x="1421753" y="2794376"/>
                  </a:cubicBezTo>
                  <a:cubicBezTo>
                    <a:pt x="1424552" y="2793443"/>
                    <a:pt x="1425952" y="2791577"/>
                    <a:pt x="1426418" y="2788778"/>
                  </a:cubicBezTo>
                  <a:cubicBezTo>
                    <a:pt x="1426418" y="2787379"/>
                    <a:pt x="1427818" y="2786912"/>
                    <a:pt x="1429684" y="2787379"/>
                  </a:cubicBezTo>
                  <a:cubicBezTo>
                    <a:pt x="1432016" y="2787845"/>
                    <a:pt x="1435282" y="2789245"/>
                    <a:pt x="1437148" y="2788312"/>
                  </a:cubicBezTo>
                  <a:cubicBezTo>
                    <a:pt x="1441346" y="2785979"/>
                    <a:pt x="1445078" y="2782713"/>
                    <a:pt x="1449277" y="2779915"/>
                  </a:cubicBezTo>
                  <a:cubicBezTo>
                    <a:pt x="1449277" y="2779915"/>
                    <a:pt x="1449277" y="2778515"/>
                    <a:pt x="1448810" y="2778048"/>
                  </a:cubicBezTo>
                  <a:cubicBezTo>
                    <a:pt x="1446944" y="2775716"/>
                    <a:pt x="1444145" y="2777116"/>
                    <a:pt x="1441813" y="2776183"/>
                  </a:cubicBezTo>
                  <a:cubicBezTo>
                    <a:pt x="1433416" y="2772917"/>
                    <a:pt x="1425485" y="2769185"/>
                    <a:pt x="1417554" y="2765453"/>
                  </a:cubicBezTo>
                  <a:cubicBezTo>
                    <a:pt x="1416622" y="2764986"/>
                    <a:pt x="1415222" y="2764053"/>
                    <a:pt x="1414289" y="2763120"/>
                  </a:cubicBezTo>
                  <a:cubicBezTo>
                    <a:pt x="1410557" y="2758922"/>
                    <a:pt x="1405425" y="2756123"/>
                    <a:pt x="1402160" y="2751458"/>
                  </a:cubicBezTo>
                  <a:cubicBezTo>
                    <a:pt x="1400294" y="2748659"/>
                    <a:pt x="1399361" y="2746326"/>
                    <a:pt x="1398428" y="2743060"/>
                  </a:cubicBezTo>
                  <a:cubicBezTo>
                    <a:pt x="1397028" y="2734663"/>
                    <a:pt x="1392363" y="2731398"/>
                    <a:pt x="1383966" y="2730931"/>
                  </a:cubicBezTo>
                  <a:cubicBezTo>
                    <a:pt x="1381633" y="2730931"/>
                    <a:pt x="1379301" y="2730931"/>
                    <a:pt x="1377435" y="2730931"/>
                  </a:cubicBezTo>
                  <a:cubicBezTo>
                    <a:pt x="1377435" y="2730931"/>
                    <a:pt x="1377435" y="2731398"/>
                    <a:pt x="1376968" y="2731398"/>
                  </a:cubicBezTo>
                  <a:cubicBezTo>
                    <a:pt x="1376502" y="2731398"/>
                    <a:pt x="1376502" y="2731398"/>
                    <a:pt x="1376035" y="2731864"/>
                  </a:cubicBezTo>
                  <a:cubicBezTo>
                    <a:pt x="1375569" y="2733730"/>
                    <a:pt x="1375569" y="2735596"/>
                    <a:pt x="1374636" y="2736063"/>
                  </a:cubicBezTo>
                  <a:cubicBezTo>
                    <a:pt x="1368105" y="2739328"/>
                    <a:pt x="1368571" y="2744927"/>
                    <a:pt x="1367638" y="2750525"/>
                  </a:cubicBezTo>
                  <a:cubicBezTo>
                    <a:pt x="1367638" y="2750991"/>
                    <a:pt x="1367638" y="2751924"/>
                    <a:pt x="1367172" y="2752391"/>
                  </a:cubicBezTo>
                  <a:cubicBezTo>
                    <a:pt x="1367172" y="2752857"/>
                    <a:pt x="1366239" y="2753324"/>
                    <a:pt x="1365772" y="2753324"/>
                  </a:cubicBezTo>
                  <a:cubicBezTo>
                    <a:pt x="1365306" y="2753324"/>
                    <a:pt x="1364373" y="2752391"/>
                    <a:pt x="1364373" y="2751924"/>
                  </a:cubicBezTo>
                  <a:cubicBezTo>
                    <a:pt x="1364373" y="2749592"/>
                    <a:pt x="1363906" y="2746793"/>
                    <a:pt x="1364373" y="2744460"/>
                  </a:cubicBezTo>
                  <a:cubicBezTo>
                    <a:pt x="1365306" y="2737929"/>
                    <a:pt x="1369038" y="2733264"/>
                    <a:pt x="1375569" y="2731864"/>
                  </a:cubicBezTo>
                  <a:cubicBezTo>
                    <a:pt x="1375569" y="2731398"/>
                    <a:pt x="1375569" y="2731398"/>
                    <a:pt x="1375569" y="2730931"/>
                  </a:cubicBezTo>
                  <a:cubicBezTo>
                    <a:pt x="1376035" y="2730931"/>
                    <a:pt x="1376035" y="2730931"/>
                    <a:pt x="1376502" y="2730931"/>
                  </a:cubicBezTo>
                  <a:cubicBezTo>
                    <a:pt x="1377901" y="2727666"/>
                    <a:pt x="1379767" y="2724400"/>
                    <a:pt x="1384433" y="2725800"/>
                  </a:cubicBezTo>
                  <a:cubicBezTo>
                    <a:pt x="1384899" y="2725800"/>
                    <a:pt x="1385832" y="2726266"/>
                    <a:pt x="1386299" y="2726266"/>
                  </a:cubicBezTo>
                  <a:cubicBezTo>
                    <a:pt x="1387231" y="2725800"/>
                    <a:pt x="1389098" y="2725333"/>
                    <a:pt x="1389564" y="2724867"/>
                  </a:cubicBezTo>
                  <a:cubicBezTo>
                    <a:pt x="1390031" y="2723934"/>
                    <a:pt x="1390031" y="2722534"/>
                    <a:pt x="1389564" y="2721601"/>
                  </a:cubicBezTo>
                  <a:cubicBezTo>
                    <a:pt x="1386765" y="2717403"/>
                    <a:pt x="1383033" y="2713671"/>
                    <a:pt x="1380700" y="2709005"/>
                  </a:cubicBezTo>
                  <a:cubicBezTo>
                    <a:pt x="1378368" y="2704340"/>
                    <a:pt x="1377435" y="2699209"/>
                    <a:pt x="1376035" y="2694544"/>
                  </a:cubicBezTo>
                  <a:cubicBezTo>
                    <a:pt x="1374169" y="2688946"/>
                    <a:pt x="1375569" y="2684281"/>
                    <a:pt x="1378834" y="2680082"/>
                  </a:cubicBezTo>
                  <a:cubicBezTo>
                    <a:pt x="1380700" y="2678216"/>
                    <a:pt x="1382100" y="2676350"/>
                    <a:pt x="1383966" y="2674951"/>
                  </a:cubicBezTo>
                  <a:cubicBezTo>
                    <a:pt x="1389098" y="2671219"/>
                    <a:pt x="1391430" y="2666087"/>
                    <a:pt x="1390497" y="2660022"/>
                  </a:cubicBezTo>
                  <a:cubicBezTo>
                    <a:pt x="1390031" y="2654424"/>
                    <a:pt x="1391897" y="2650226"/>
                    <a:pt x="1395629" y="2646027"/>
                  </a:cubicBezTo>
                  <a:cubicBezTo>
                    <a:pt x="1399827" y="2641829"/>
                    <a:pt x="1403093" y="2637164"/>
                    <a:pt x="1406825" y="2632965"/>
                  </a:cubicBezTo>
                  <a:cubicBezTo>
                    <a:pt x="1408691" y="2630166"/>
                    <a:pt x="1409624" y="2627367"/>
                    <a:pt x="1409157" y="2624101"/>
                  </a:cubicBezTo>
                  <a:cubicBezTo>
                    <a:pt x="1408691" y="2622235"/>
                    <a:pt x="1408691" y="2620369"/>
                    <a:pt x="1408224" y="2618503"/>
                  </a:cubicBezTo>
                  <a:cubicBezTo>
                    <a:pt x="1407291" y="2613372"/>
                    <a:pt x="1404959" y="2608706"/>
                    <a:pt x="1398428" y="2608706"/>
                  </a:cubicBezTo>
                  <a:cubicBezTo>
                    <a:pt x="1395162" y="2608706"/>
                    <a:pt x="1392363" y="2607307"/>
                    <a:pt x="1389564" y="2604974"/>
                  </a:cubicBezTo>
                  <a:cubicBezTo>
                    <a:pt x="1386765" y="2602642"/>
                    <a:pt x="1383499" y="2600309"/>
                    <a:pt x="1380700" y="2597977"/>
                  </a:cubicBezTo>
                  <a:cubicBezTo>
                    <a:pt x="1374636" y="2592379"/>
                    <a:pt x="1374169" y="2585848"/>
                    <a:pt x="1378834" y="2579317"/>
                  </a:cubicBezTo>
                  <a:cubicBezTo>
                    <a:pt x="1380700" y="2576984"/>
                    <a:pt x="1383033" y="2574185"/>
                    <a:pt x="1385832" y="2572785"/>
                  </a:cubicBezTo>
                  <a:cubicBezTo>
                    <a:pt x="1389564" y="2570453"/>
                    <a:pt x="1393763" y="2569053"/>
                    <a:pt x="1397961" y="2567188"/>
                  </a:cubicBezTo>
                  <a:cubicBezTo>
                    <a:pt x="1398894" y="2566721"/>
                    <a:pt x="1400294" y="2565788"/>
                    <a:pt x="1400760" y="2564855"/>
                  </a:cubicBezTo>
                  <a:cubicBezTo>
                    <a:pt x="1401227" y="2559257"/>
                    <a:pt x="1405892" y="2554592"/>
                    <a:pt x="1403093" y="2548527"/>
                  </a:cubicBezTo>
                  <a:cubicBezTo>
                    <a:pt x="1402160" y="2546661"/>
                    <a:pt x="1402160" y="2544795"/>
                    <a:pt x="1402160" y="2542929"/>
                  </a:cubicBezTo>
                  <a:cubicBezTo>
                    <a:pt x="1401693" y="2537797"/>
                    <a:pt x="1402626" y="2533132"/>
                    <a:pt x="1406825" y="2528934"/>
                  </a:cubicBezTo>
                  <a:cubicBezTo>
                    <a:pt x="1409157" y="2526601"/>
                    <a:pt x="1411490" y="2523336"/>
                    <a:pt x="1413356" y="2520537"/>
                  </a:cubicBezTo>
                  <a:cubicBezTo>
                    <a:pt x="1413356" y="2520537"/>
                    <a:pt x="1413356" y="2520537"/>
                    <a:pt x="1413356" y="2520537"/>
                  </a:cubicBezTo>
                  <a:cubicBezTo>
                    <a:pt x="1413356" y="2520537"/>
                    <a:pt x="1412889" y="2520070"/>
                    <a:pt x="1412889" y="2520070"/>
                  </a:cubicBezTo>
                  <a:cubicBezTo>
                    <a:pt x="1411490" y="2520070"/>
                    <a:pt x="1409624" y="2520070"/>
                    <a:pt x="1408224" y="2519604"/>
                  </a:cubicBezTo>
                  <a:cubicBezTo>
                    <a:pt x="1406825" y="2519137"/>
                    <a:pt x="1407291" y="2517738"/>
                    <a:pt x="1408224" y="2516805"/>
                  </a:cubicBezTo>
                  <a:cubicBezTo>
                    <a:pt x="1408691" y="2516338"/>
                    <a:pt x="1409624" y="2516338"/>
                    <a:pt x="1410090" y="2516338"/>
                  </a:cubicBezTo>
                  <a:cubicBezTo>
                    <a:pt x="1411023" y="2517738"/>
                    <a:pt x="1411956" y="2518671"/>
                    <a:pt x="1412889" y="2520070"/>
                  </a:cubicBezTo>
                  <a:cubicBezTo>
                    <a:pt x="1413356" y="2520070"/>
                    <a:pt x="1413356" y="2520070"/>
                    <a:pt x="1413822" y="2520070"/>
                  </a:cubicBezTo>
                  <a:cubicBezTo>
                    <a:pt x="1413822" y="2520070"/>
                    <a:pt x="1413356" y="2520537"/>
                    <a:pt x="1413356" y="2520537"/>
                  </a:cubicBezTo>
                  <a:cubicBezTo>
                    <a:pt x="1414756" y="2520537"/>
                    <a:pt x="1415688" y="2521003"/>
                    <a:pt x="1417088" y="2521003"/>
                  </a:cubicBezTo>
                  <a:cubicBezTo>
                    <a:pt x="1421753" y="2520537"/>
                    <a:pt x="1424552" y="2517738"/>
                    <a:pt x="1424086" y="2513539"/>
                  </a:cubicBezTo>
                  <a:cubicBezTo>
                    <a:pt x="1423619" y="2510274"/>
                    <a:pt x="1422686" y="2507474"/>
                    <a:pt x="1421753" y="2504209"/>
                  </a:cubicBezTo>
                  <a:cubicBezTo>
                    <a:pt x="1421287" y="2502809"/>
                    <a:pt x="1418488" y="2501410"/>
                    <a:pt x="1416622" y="2502343"/>
                  </a:cubicBezTo>
                  <a:cubicBezTo>
                    <a:pt x="1415222" y="2502809"/>
                    <a:pt x="1414289" y="2503742"/>
                    <a:pt x="1413356" y="2504209"/>
                  </a:cubicBezTo>
                  <a:cubicBezTo>
                    <a:pt x="1407291" y="2507008"/>
                    <a:pt x="1401693" y="2504209"/>
                    <a:pt x="1399827" y="2498144"/>
                  </a:cubicBezTo>
                  <a:cubicBezTo>
                    <a:pt x="1398894" y="2494412"/>
                    <a:pt x="1397961" y="2490680"/>
                    <a:pt x="1397495" y="2486948"/>
                  </a:cubicBezTo>
                  <a:cubicBezTo>
                    <a:pt x="1397028" y="2485549"/>
                    <a:pt x="1396562" y="2484616"/>
                    <a:pt x="1396562" y="2483216"/>
                  </a:cubicBezTo>
                  <a:cubicBezTo>
                    <a:pt x="1396095" y="2480884"/>
                    <a:pt x="1399361" y="2478551"/>
                    <a:pt x="1401693" y="2479018"/>
                  </a:cubicBezTo>
                  <a:cubicBezTo>
                    <a:pt x="1405425" y="2480417"/>
                    <a:pt x="1409157" y="2481350"/>
                    <a:pt x="1412423" y="2483216"/>
                  </a:cubicBezTo>
                  <a:cubicBezTo>
                    <a:pt x="1417088" y="2486015"/>
                    <a:pt x="1422220" y="2486482"/>
                    <a:pt x="1427351" y="2485549"/>
                  </a:cubicBezTo>
                  <a:cubicBezTo>
                    <a:pt x="1432483" y="2484616"/>
                    <a:pt x="1439014" y="2479018"/>
                    <a:pt x="1438547" y="2473886"/>
                  </a:cubicBezTo>
                  <a:cubicBezTo>
                    <a:pt x="1438547" y="2470154"/>
                    <a:pt x="1437148" y="2466422"/>
                    <a:pt x="1437148" y="2462690"/>
                  </a:cubicBezTo>
                  <a:cubicBezTo>
                    <a:pt x="1437148" y="2458491"/>
                    <a:pt x="1438547" y="2453826"/>
                    <a:pt x="1439014" y="2449628"/>
                  </a:cubicBezTo>
                  <a:cubicBezTo>
                    <a:pt x="1439014" y="2449161"/>
                    <a:pt x="1438547" y="2448228"/>
                    <a:pt x="1438547" y="2447762"/>
                  </a:cubicBezTo>
                  <a:cubicBezTo>
                    <a:pt x="1438081" y="2446362"/>
                    <a:pt x="1437614" y="2445429"/>
                    <a:pt x="1437614" y="2444030"/>
                  </a:cubicBezTo>
                  <a:cubicBezTo>
                    <a:pt x="1436681" y="2439831"/>
                    <a:pt x="1438547" y="2437498"/>
                    <a:pt x="1442279" y="2438431"/>
                  </a:cubicBezTo>
                  <a:cubicBezTo>
                    <a:pt x="1456741" y="2441697"/>
                    <a:pt x="1470270" y="2440298"/>
                    <a:pt x="1483798" y="2434699"/>
                  </a:cubicBezTo>
                  <a:cubicBezTo>
                    <a:pt x="1487530" y="2433300"/>
                    <a:pt x="1491263" y="2432367"/>
                    <a:pt x="1494528" y="2430501"/>
                  </a:cubicBezTo>
                  <a:cubicBezTo>
                    <a:pt x="1500593" y="2427702"/>
                    <a:pt x="1505724" y="2424436"/>
                    <a:pt x="1507124" y="2416972"/>
                  </a:cubicBezTo>
                  <a:cubicBezTo>
                    <a:pt x="1508057" y="2412774"/>
                    <a:pt x="1510856" y="2409042"/>
                    <a:pt x="1512255" y="2404843"/>
                  </a:cubicBezTo>
                  <a:cubicBezTo>
                    <a:pt x="1513188" y="2402510"/>
                    <a:pt x="1513655" y="2400178"/>
                    <a:pt x="1514588" y="2397379"/>
                  </a:cubicBezTo>
                  <a:cubicBezTo>
                    <a:pt x="1515054" y="2394580"/>
                    <a:pt x="1513655" y="2390848"/>
                    <a:pt x="1510856" y="2389448"/>
                  </a:cubicBezTo>
                  <a:cubicBezTo>
                    <a:pt x="1508990" y="2388515"/>
                    <a:pt x="1507590" y="2388049"/>
                    <a:pt x="1505724" y="2386649"/>
                  </a:cubicBezTo>
                  <a:cubicBezTo>
                    <a:pt x="1503858" y="2385716"/>
                    <a:pt x="1503392" y="2383850"/>
                    <a:pt x="1503392" y="2381518"/>
                  </a:cubicBezTo>
                  <a:cubicBezTo>
                    <a:pt x="1503392" y="2379652"/>
                    <a:pt x="1503858" y="2377786"/>
                    <a:pt x="1504325" y="2375920"/>
                  </a:cubicBezTo>
                  <a:cubicBezTo>
                    <a:pt x="1506191" y="2370788"/>
                    <a:pt x="1503858" y="2367522"/>
                    <a:pt x="1500593" y="2364257"/>
                  </a:cubicBezTo>
                  <a:cubicBezTo>
                    <a:pt x="1496394" y="2360525"/>
                    <a:pt x="1491263" y="2358659"/>
                    <a:pt x="1487530" y="2354460"/>
                  </a:cubicBezTo>
                  <a:cubicBezTo>
                    <a:pt x="1487064" y="2354460"/>
                    <a:pt x="1487064" y="2354460"/>
                    <a:pt x="1486598" y="2354460"/>
                  </a:cubicBezTo>
                  <a:cubicBezTo>
                    <a:pt x="1486598" y="2353994"/>
                    <a:pt x="1486598" y="2353994"/>
                    <a:pt x="1486598" y="2353527"/>
                  </a:cubicBezTo>
                  <a:cubicBezTo>
                    <a:pt x="1486131" y="2353061"/>
                    <a:pt x="1486131" y="2353061"/>
                    <a:pt x="1485664" y="2352594"/>
                  </a:cubicBezTo>
                  <a:cubicBezTo>
                    <a:pt x="1486131" y="2352594"/>
                    <a:pt x="1486598" y="2353061"/>
                    <a:pt x="1486598" y="2353061"/>
                  </a:cubicBezTo>
                  <a:cubicBezTo>
                    <a:pt x="1486598" y="2353061"/>
                    <a:pt x="1486598" y="2353527"/>
                    <a:pt x="1486598" y="2353527"/>
                  </a:cubicBezTo>
                  <a:cubicBezTo>
                    <a:pt x="1486598" y="2353527"/>
                    <a:pt x="1487064" y="2353994"/>
                    <a:pt x="1487064" y="2353994"/>
                  </a:cubicBezTo>
                  <a:cubicBezTo>
                    <a:pt x="1487064" y="2353994"/>
                    <a:pt x="1487530" y="2354460"/>
                    <a:pt x="1487530" y="2354460"/>
                  </a:cubicBezTo>
                  <a:cubicBezTo>
                    <a:pt x="1496861" y="2355393"/>
                    <a:pt x="1506191" y="2355393"/>
                    <a:pt x="1514121" y="2360525"/>
                  </a:cubicBezTo>
                  <a:cubicBezTo>
                    <a:pt x="1515521" y="2361458"/>
                    <a:pt x="1517853" y="2361458"/>
                    <a:pt x="1519720" y="2361458"/>
                  </a:cubicBezTo>
                  <a:cubicBezTo>
                    <a:pt x="1523452" y="2361925"/>
                    <a:pt x="1527184" y="2361925"/>
                    <a:pt x="1531382" y="2361925"/>
                  </a:cubicBezTo>
                  <a:cubicBezTo>
                    <a:pt x="1541179" y="2361925"/>
                    <a:pt x="1548643" y="2358659"/>
                    <a:pt x="1553775" y="2349795"/>
                  </a:cubicBezTo>
                  <a:cubicBezTo>
                    <a:pt x="1556574" y="2345597"/>
                    <a:pt x="1557507" y="2339999"/>
                    <a:pt x="1561705" y="2336733"/>
                  </a:cubicBezTo>
                  <a:cubicBezTo>
                    <a:pt x="1566370" y="2333001"/>
                    <a:pt x="1568703" y="2327869"/>
                    <a:pt x="1570102" y="2322271"/>
                  </a:cubicBezTo>
                  <a:cubicBezTo>
                    <a:pt x="1571502" y="2316207"/>
                    <a:pt x="1573368" y="2309676"/>
                    <a:pt x="1574767" y="2303611"/>
                  </a:cubicBezTo>
                  <a:lnTo>
                    <a:pt x="1575234" y="2304078"/>
                  </a:lnTo>
                  <a:cubicBezTo>
                    <a:pt x="1575234" y="2304078"/>
                    <a:pt x="1575234" y="2303611"/>
                    <a:pt x="1575234" y="2303611"/>
                  </a:cubicBezTo>
                  <a:cubicBezTo>
                    <a:pt x="1575234" y="2303611"/>
                    <a:pt x="1575234" y="2303611"/>
                    <a:pt x="1574767" y="2303611"/>
                  </a:cubicBezTo>
                  <a:cubicBezTo>
                    <a:pt x="1573368" y="2298479"/>
                    <a:pt x="1573834" y="2295680"/>
                    <a:pt x="1577566" y="2293348"/>
                  </a:cubicBezTo>
                  <a:cubicBezTo>
                    <a:pt x="1578966" y="2292415"/>
                    <a:pt x="1580832" y="2292415"/>
                    <a:pt x="1582231" y="2291948"/>
                  </a:cubicBezTo>
                  <a:cubicBezTo>
                    <a:pt x="1583164" y="2287283"/>
                    <a:pt x="1585031" y="2282618"/>
                    <a:pt x="1587829" y="2278420"/>
                  </a:cubicBezTo>
                  <a:cubicBezTo>
                    <a:pt x="1588296" y="2277487"/>
                    <a:pt x="1589696" y="2276554"/>
                    <a:pt x="1591095" y="2276554"/>
                  </a:cubicBezTo>
                  <a:cubicBezTo>
                    <a:pt x="1592028" y="2276554"/>
                    <a:pt x="1592961" y="2277953"/>
                    <a:pt x="1592961" y="2278886"/>
                  </a:cubicBezTo>
                  <a:cubicBezTo>
                    <a:pt x="1593428" y="2280752"/>
                    <a:pt x="1593894" y="2282152"/>
                    <a:pt x="1594361" y="2284018"/>
                  </a:cubicBezTo>
                  <a:cubicBezTo>
                    <a:pt x="1598093" y="2283551"/>
                    <a:pt x="1599492" y="2280752"/>
                    <a:pt x="1600892" y="2277953"/>
                  </a:cubicBezTo>
                  <a:cubicBezTo>
                    <a:pt x="1606023" y="2265358"/>
                    <a:pt x="1611621" y="2253228"/>
                    <a:pt x="1619552" y="2242499"/>
                  </a:cubicBezTo>
                  <a:cubicBezTo>
                    <a:pt x="1624684" y="2235035"/>
                    <a:pt x="1627949" y="2226171"/>
                    <a:pt x="1622817" y="2217307"/>
                  </a:cubicBezTo>
                  <a:cubicBezTo>
                    <a:pt x="1622351" y="2216374"/>
                    <a:pt x="1622351" y="2214975"/>
                    <a:pt x="1621885" y="2213575"/>
                  </a:cubicBezTo>
                  <a:cubicBezTo>
                    <a:pt x="1620019" y="2201912"/>
                    <a:pt x="1622351" y="2192116"/>
                    <a:pt x="1631681" y="2184185"/>
                  </a:cubicBezTo>
                  <a:cubicBezTo>
                    <a:pt x="1635413" y="2180920"/>
                    <a:pt x="1639612" y="2177188"/>
                    <a:pt x="1642877" y="2173922"/>
                  </a:cubicBezTo>
                  <a:cubicBezTo>
                    <a:pt x="1648942" y="2167857"/>
                    <a:pt x="1655939" y="2163659"/>
                    <a:pt x="1663870" y="2160860"/>
                  </a:cubicBezTo>
                  <a:cubicBezTo>
                    <a:pt x="1668069" y="2159460"/>
                    <a:pt x="1671801" y="2157594"/>
                    <a:pt x="1675066" y="2154329"/>
                  </a:cubicBezTo>
                  <a:cubicBezTo>
                    <a:pt x="1677865" y="2151530"/>
                    <a:pt x="1681131" y="2149664"/>
                    <a:pt x="1682064" y="2145465"/>
                  </a:cubicBezTo>
                  <a:cubicBezTo>
                    <a:pt x="1682064" y="2144532"/>
                    <a:pt x="1684396" y="2143599"/>
                    <a:pt x="1685330" y="2144066"/>
                  </a:cubicBezTo>
                  <a:cubicBezTo>
                    <a:pt x="1689062" y="2144999"/>
                    <a:pt x="1692794" y="2144066"/>
                    <a:pt x="1696526" y="2143599"/>
                  </a:cubicBezTo>
                  <a:cubicBezTo>
                    <a:pt x="1700258" y="2143133"/>
                    <a:pt x="1703990" y="2144066"/>
                    <a:pt x="1707722" y="2144066"/>
                  </a:cubicBezTo>
                  <a:cubicBezTo>
                    <a:pt x="1714719" y="2144066"/>
                    <a:pt x="1721250" y="2142666"/>
                    <a:pt x="1726382" y="2136135"/>
                  </a:cubicBezTo>
                  <a:cubicBezTo>
                    <a:pt x="1728715" y="2133336"/>
                    <a:pt x="1732913" y="2131937"/>
                    <a:pt x="1735712" y="2130071"/>
                  </a:cubicBezTo>
                  <a:cubicBezTo>
                    <a:pt x="1737578" y="2128671"/>
                    <a:pt x="1738978" y="2126338"/>
                    <a:pt x="1738511" y="2123539"/>
                  </a:cubicBezTo>
                  <a:cubicBezTo>
                    <a:pt x="1737578" y="2120274"/>
                    <a:pt x="1738045" y="2117008"/>
                    <a:pt x="1739911" y="2114209"/>
                  </a:cubicBezTo>
                  <a:cubicBezTo>
                    <a:pt x="1743643" y="2107678"/>
                    <a:pt x="1746908" y="2100681"/>
                    <a:pt x="1751107" y="2094149"/>
                  </a:cubicBezTo>
                  <a:cubicBezTo>
                    <a:pt x="1754372" y="2089018"/>
                    <a:pt x="1756238" y="2083886"/>
                    <a:pt x="1755306" y="2077822"/>
                  </a:cubicBezTo>
                  <a:cubicBezTo>
                    <a:pt x="1754839" y="2073157"/>
                    <a:pt x="1754839" y="2068492"/>
                    <a:pt x="1757172" y="2064760"/>
                  </a:cubicBezTo>
                  <a:cubicBezTo>
                    <a:pt x="1762303" y="2057295"/>
                    <a:pt x="1763236" y="2049365"/>
                    <a:pt x="1763703" y="2040968"/>
                  </a:cubicBezTo>
                  <a:cubicBezTo>
                    <a:pt x="1764169" y="2030704"/>
                    <a:pt x="1764169" y="2020441"/>
                    <a:pt x="1764169" y="2010178"/>
                  </a:cubicBezTo>
                  <a:cubicBezTo>
                    <a:pt x="1764169" y="2003181"/>
                    <a:pt x="1763703" y="1996183"/>
                    <a:pt x="1763703" y="1989185"/>
                  </a:cubicBezTo>
                  <a:cubicBezTo>
                    <a:pt x="1763703" y="1985920"/>
                    <a:pt x="1764636" y="1982654"/>
                    <a:pt x="1767901" y="1981255"/>
                  </a:cubicBezTo>
                  <a:cubicBezTo>
                    <a:pt x="1776765" y="1977523"/>
                    <a:pt x="1781896" y="1970525"/>
                    <a:pt x="1784695" y="1961195"/>
                  </a:cubicBezTo>
                  <a:cubicBezTo>
                    <a:pt x="1785162" y="1959329"/>
                    <a:pt x="1786561" y="1957929"/>
                    <a:pt x="1787028" y="1956063"/>
                  </a:cubicBezTo>
                  <a:cubicBezTo>
                    <a:pt x="1789360" y="1950932"/>
                    <a:pt x="1792626" y="1946267"/>
                    <a:pt x="1797291" y="1942068"/>
                  </a:cubicBezTo>
                  <a:cubicBezTo>
                    <a:pt x="1802423" y="1937403"/>
                    <a:pt x="1807554" y="1932271"/>
                    <a:pt x="1812219" y="1927140"/>
                  </a:cubicBezTo>
                  <a:cubicBezTo>
                    <a:pt x="1816884" y="1922008"/>
                    <a:pt x="1821083" y="1915944"/>
                    <a:pt x="1823415" y="1909413"/>
                  </a:cubicBezTo>
                  <a:cubicBezTo>
                    <a:pt x="1825748" y="1902882"/>
                    <a:pt x="1828081" y="1887953"/>
                    <a:pt x="1826215" y="1882822"/>
                  </a:cubicBezTo>
                  <a:cubicBezTo>
                    <a:pt x="1825282" y="1874891"/>
                    <a:pt x="1822483" y="1866494"/>
                    <a:pt x="1819217" y="1858097"/>
                  </a:cubicBezTo>
                  <a:close/>
                  <a:moveTo>
                    <a:pt x="1524851" y="786997"/>
                  </a:moveTo>
                  <a:cubicBezTo>
                    <a:pt x="1524851" y="786997"/>
                    <a:pt x="1525784" y="787930"/>
                    <a:pt x="1525784" y="788397"/>
                  </a:cubicBezTo>
                  <a:cubicBezTo>
                    <a:pt x="1524385" y="793528"/>
                    <a:pt x="1519253" y="793528"/>
                    <a:pt x="1515987" y="795861"/>
                  </a:cubicBezTo>
                  <a:cubicBezTo>
                    <a:pt x="1515054" y="794461"/>
                    <a:pt x="1514121" y="793995"/>
                    <a:pt x="1514588" y="793528"/>
                  </a:cubicBezTo>
                  <a:cubicBezTo>
                    <a:pt x="1516920" y="789796"/>
                    <a:pt x="1520652" y="787930"/>
                    <a:pt x="1524851" y="786997"/>
                  </a:cubicBezTo>
                  <a:close/>
                  <a:moveTo>
                    <a:pt x="1442746" y="812655"/>
                  </a:moveTo>
                  <a:lnTo>
                    <a:pt x="1443212" y="811255"/>
                  </a:lnTo>
                  <a:lnTo>
                    <a:pt x="1443679" y="812655"/>
                  </a:lnTo>
                  <a:lnTo>
                    <a:pt x="1442746" y="812655"/>
                  </a:lnTo>
                  <a:close/>
                  <a:moveTo>
                    <a:pt x="1438081" y="775801"/>
                  </a:moveTo>
                  <a:cubicBezTo>
                    <a:pt x="1441346" y="775334"/>
                    <a:pt x="1444145" y="776734"/>
                    <a:pt x="1447411" y="774868"/>
                  </a:cubicBezTo>
                  <a:cubicBezTo>
                    <a:pt x="1453476" y="771602"/>
                    <a:pt x="1459540" y="773935"/>
                    <a:pt x="1465605" y="775801"/>
                  </a:cubicBezTo>
                  <a:cubicBezTo>
                    <a:pt x="1466071" y="776267"/>
                    <a:pt x="1466538" y="777667"/>
                    <a:pt x="1466538" y="779067"/>
                  </a:cubicBezTo>
                  <a:cubicBezTo>
                    <a:pt x="1466538" y="779533"/>
                    <a:pt x="1466071" y="780466"/>
                    <a:pt x="1465605" y="780466"/>
                  </a:cubicBezTo>
                  <a:cubicBezTo>
                    <a:pt x="1463272" y="781399"/>
                    <a:pt x="1460940" y="782332"/>
                    <a:pt x="1459074" y="782799"/>
                  </a:cubicBezTo>
                  <a:cubicBezTo>
                    <a:pt x="1453476" y="780000"/>
                    <a:pt x="1448810" y="780933"/>
                    <a:pt x="1443679" y="780933"/>
                  </a:cubicBezTo>
                  <a:cubicBezTo>
                    <a:pt x="1442279" y="780933"/>
                    <a:pt x="1440413" y="779533"/>
                    <a:pt x="1438547" y="778600"/>
                  </a:cubicBezTo>
                  <a:cubicBezTo>
                    <a:pt x="1438081" y="778133"/>
                    <a:pt x="1437614" y="777667"/>
                    <a:pt x="1437614" y="777200"/>
                  </a:cubicBezTo>
                  <a:cubicBezTo>
                    <a:pt x="1437148" y="776734"/>
                    <a:pt x="1437614" y="775801"/>
                    <a:pt x="1438081" y="775801"/>
                  </a:cubicBezTo>
                  <a:close/>
                  <a:moveTo>
                    <a:pt x="1432949" y="808456"/>
                  </a:moveTo>
                  <a:lnTo>
                    <a:pt x="1433416" y="808923"/>
                  </a:lnTo>
                  <a:lnTo>
                    <a:pt x="1432949" y="808456"/>
                  </a:lnTo>
                  <a:lnTo>
                    <a:pt x="1432949" y="808456"/>
                  </a:lnTo>
                  <a:close/>
                  <a:moveTo>
                    <a:pt x="1386765" y="757607"/>
                  </a:moveTo>
                  <a:cubicBezTo>
                    <a:pt x="1386765" y="757607"/>
                    <a:pt x="1387231" y="758074"/>
                    <a:pt x="1387698" y="758540"/>
                  </a:cubicBezTo>
                  <a:cubicBezTo>
                    <a:pt x="1388165" y="759473"/>
                    <a:pt x="1388165" y="760406"/>
                    <a:pt x="1388631" y="761339"/>
                  </a:cubicBezTo>
                  <a:cubicBezTo>
                    <a:pt x="1388165" y="760406"/>
                    <a:pt x="1387698" y="759473"/>
                    <a:pt x="1387231" y="758540"/>
                  </a:cubicBezTo>
                  <a:cubicBezTo>
                    <a:pt x="1386299" y="758540"/>
                    <a:pt x="1385832" y="758074"/>
                    <a:pt x="1386765" y="757607"/>
                  </a:cubicBezTo>
                  <a:close/>
                  <a:moveTo>
                    <a:pt x="1374169" y="763205"/>
                  </a:moveTo>
                  <a:cubicBezTo>
                    <a:pt x="1375102" y="761806"/>
                    <a:pt x="1376502" y="760406"/>
                    <a:pt x="1377435" y="759007"/>
                  </a:cubicBezTo>
                  <a:cubicBezTo>
                    <a:pt x="1377901" y="759940"/>
                    <a:pt x="1378368" y="761339"/>
                    <a:pt x="1378368" y="762272"/>
                  </a:cubicBezTo>
                  <a:cubicBezTo>
                    <a:pt x="1378834" y="763672"/>
                    <a:pt x="1378834" y="764605"/>
                    <a:pt x="1379301" y="767404"/>
                  </a:cubicBezTo>
                  <a:cubicBezTo>
                    <a:pt x="1379301" y="767870"/>
                    <a:pt x="1378834" y="769270"/>
                    <a:pt x="1378834" y="771136"/>
                  </a:cubicBezTo>
                  <a:cubicBezTo>
                    <a:pt x="1378834" y="771602"/>
                    <a:pt x="1377901" y="771602"/>
                    <a:pt x="1377435" y="771602"/>
                  </a:cubicBezTo>
                  <a:cubicBezTo>
                    <a:pt x="1373236" y="771136"/>
                    <a:pt x="1371837" y="767404"/>
                    <a:pt x="1374169" y="763205"/>
                  </a:cubicBezTo>
                  <a:close/>
                  <a:moveTo>
                    <a:pt x="1338715" y="744545"/>
                  </a:moveTo>
                  <a:cubicBezTo>
                    <a:pt x="1340581" y="745012"/>
                    <a:pt x="1340581" y="745478"/>
                    <a:pt x="1338248" y="745478"/>
                  </a:cubicBezTo>
                  <a:cubicBezTo>
                    <a:pt x="1337782" y="745478"/>
                    <a:pt x="1337315" y="745012"/>
                    <a:pt x="1336849" y="745012"/>
                  </a:cubicBezTo>
                  <a:cubicBezTo>
                    <a:pt x="1337782" y="744545"/>
                    <a:pt x="1338248" y="744545"/>
                    <a:pt x="1338715" y="744545"/>
                  </a:cubicBezTo>
                  <a:close/>
                  <a:moveTo>
                    <a:pt x="1308392" y="836447"/>
                  </a:moveTo>
                  <a:cubicBezTo>
                    <a:pt x="1308858" y="836447"/>
                    <a:pt x="1309791" y="836913"/>
                    <a:pt x="1309791" y="836913"/>
                  </a:cubicBezTo>
                  <a:cubicBezTo>
                    <a:pt x="1309791" y="836913"/>
                    <a:pt x="1309791" y="837846"/>
                    <a:pt x="1309791" y="838313"/>
                  </a:cubicBezTo>
                  <a:cubicBezTo>
                    <a:pt x="1306992" y="839712"/>
                    <a:pt x="1304660" y="841112"/>
                    <a:pt x="1301861" y="842511"/>
                  </a:cubicBezTo>
                  <a:cubicBezTo>
                    <a:pt x="1301861" y="842511"/>
                    <a:pt x="1301394" y="841578"/>
                    <a:pt x="1300928" y="841112"/>
                  </a:cubicBezTo>
                  <a:cubicBezTo>
                    <a:pt x="1302794" y="838779"/>
                    <a:pt x="1305126" y="836913"/>
                    <a:pt x="1308392" y="836447"/>
                  </a:cubicBezTo>
                  <a:close/>
                  <a:moveTo>
                    <a:pt x="1274803" y="890562"/>
                  </a:moveTo>
                  <a:cubicBezTo>
                    <a:pt x="1275270" y="890562"/>
                    <a:pt x="1275736" y="891028"/>
                    <a:pt x="1276203" y="891028"/>
                  </a:cubicBezTo>
                  <a:cubicBezTo>
                    <a:pt x="1276203" y="891495"/>
                    <a:pt x="1276203" y="891961"/>
                    <a:pt x="1276203" y="892428"/>
                  </a:cubicBezTo>
                  <a:cubicBezTo>
                    <a:pt x="1275736" y="892894"/>
                    <a:pt x="1275270" y="892894"/>
                    <a:pt x="1274803" y="892894"/>
                  </a:cubicBezTo>
                  <a:cubicBezTo>
                    <a:pt x="1274337" y="892894"/>
                    <a:pt x="1273870" y="892428"/>
                    <a:pt x="1273870" y="891961"/>
                  </a:cubicBezTo>
                  <a:cubicBezTo>
                    <a:pt x="1273870" y="891028"/>
                    <a:pt x="1274337" y="890562"/>
                    <a:pt x="1274803" y="890562"/>
                  </a:cubicBezTo>
                  <a:close/>
                  <a:moveTo>
                    <a:pt x="1197363" y="425921"/>
                  </a:moveTo>
                  <a:cubicBezTo>
                    <a:pt x="1197830" y="425921"/>
                    <a:pt x="1198763" y="425921"/>
                    <a:pt x="1199229" y="426387"/>
                  </a:cubicBezTo>
                  <a:cubicBezTo>
                    <a:pt x="1203894" y="430586"/>
                    <a:pt x="1206693" y="436184"/>
                    <a:pt x="1209959" y="441782"/>
                  </a:cubicBezTo>
                  <a:cubicBezTo>
                    <a:pt x="1209959" y="442249"/>
                    <a:pt x="1209959" y="442715"/>
                    <a:pt x="1209959" y="443182"/>
                  </a:cubicBezTo>
                  <a:cubicBezTo>
                    <a:pt x="1209492" y="443648"/>
                    <a:pt x="1209026" y="444115"/>
                    <a:pt x="1208559" y="444115"/>
                  </a:cubicBezTo>
                  <a:cubicBezTo>
                    <a:pt x="1206693" y="443648"/>
                    <a:pt x="1204827" y="442715"/>
                    <a:pt x="1203428" y="441782"/>
                  </a:cubicBezTo>
                  <a:cubicBezTo>
                    <a:pt x="1199696" y="438517"/>
                    <a:pt x="1197363" y="433851"/>
                    <a:pt x="1195964" y="429186"/>
                  </a:cubicBezTo>
                  <a:cubicBezTo>
                    <a:pt x="1195497" y="427787"/>
                    <a:pt x="1195964" y="426387"/>
                    <a:pt x="1197363" y="425921"/>
                  </a:cubicBezTo>
                  <a:close/>
                  <a:moveTo>
                    <a:pt x="1096598" y="456710"/>
                  </a:moveTo>
                  <a:cubicBezTo>
                    <a:pt x="1096598" y="456244"/>
                    <a:pt x="1097531" y="456244"/>
                    <a:pt x="1097997" y="456244"/>
                  </a:cubicBezTo>
                  <a:cubicBezTo>
                    <a:pt x="1100796" y="457177"/>
                    <a:pt x="1103595" y="458110"/>
                    <a:pt x="1104528" y="461375"/>
                  </a:cubicBezTo>
                  <a:cubicBezTo>
                    <a:pt x="1104995" y="461375"/>
                    <a:pt x="1104995" y="461375"/>
                    <a:pt x="1104995" y="461375"/>
                  </a:cubicBezTo>
                  <a:cubicBezTo>
                    <a:pt x="1104995" y="461842"/>
                    <a:pt x="1105461" y="461842"/>
                    <a:pt x="1105461" y="461842"/>
                  </a:cubicBezTo>
                  <a:cubicBezTo>
                    <a:pt x="1107794" y="462308"/>
                    <a:pt x="1110126" y="462775"/>
                    <a:pt x="1111992" y="464641"/>
                  </a:cubicBezTo>
                  <a:cubicBezTo>
                    <a:pt x="1112459" y="464641"/>
                    <a:pt x="1112459" y="464641"/>
                    <a:pt x="1112925" y="464641"/>
                  </a:cubicBezTo>
                  <a:lnTo>
                    <a:pt x="1112925" y="466040"/>
                  </a:lnTo>
                  <a:lnTo>
                    <a:pt x="1112459" y="465107"/>
                  </a:lnTo>
                  <a:cubicBezTo>
                    <a:pt x="1112459" y="465107"/>
                    <a:pt x="1111992" y="464641"/>
                    <a:pt x="1111992" y="464641"/>
                  </a:cubicBezTo>
                  <a:cubicBezTo>
                    <a:pt x="1109660" y="464641"/>
                    <a:pt x="1107327" y="463708"/>
                    <a:pt x="1105461" y="461842"/>
                  </a:cubicBezTo>
                  <a:cubicBezTo>
                    <a:pt x="1104995" y="461842"/>
                    <a:pt x="1104528" y="461842"/>
                    <a:pt x="1104528" y="461842"/>
                  </a:cubicBezTo>
                  <a:cubicBezTo>
                    <a:pt x="1104528" y="461842"/>
                    <a:pt x="1104528" y="461842"/>
                    <a:pt x="1104528" y="461375"/>
                  </a:cubicBezTo>
                  <a:cubicBezTo>
                    <a:pt x="1099397" y="463241"/>
                    <a:pt x="1098464" y="463241"/>
                    <a:pt x="1096131" y="459976"/>
                  </a:cubicBezTo>
                  <a:cubicBezTo>
                    <a:pt x="1095665" y="459509"/>
                    <a:pt x="1096131" y="458110"/>
                    <a:pt x="1096598" y="456710"/>
                  </a:cubicBezTo>
                  <a:close/>
                  <a:moveTo>
                    <a:pt x="1059744" y="443648"/>
                  </a:moveTo>
                  <a:cubicBezTo>
                    <a:pt x="1060210" y="443648"/>
                    <a:pt x="1060677" y="444115"/>
                    <a:pt x="1060677" y="444581"/>
                  </a:cubicBezTo>
                  <a:cubicBezTo>
                    <a:pt x="1060210" y="444581"/>
                    <a:pt x="1059744" y="445048"/>
                    <a:pt x="1059277" y="445048"/>
                  </a:cubicBezTo>
                  <a:cubicBezTo>
                    <a:pt x="1057878" y="444115"/>
                    <a:pt x="1057878" y="443648"/>
                    <a:pt x="1059744" y="443648"/>
                  </a:cubicBezTo>
                  <a:close/>
                  <a:moveTo>
                    <a:pt x="1199696" y="881698"/>
                  </a:moveTo>
                  <a:cubicBezTo>
                    <a:pt x="1200162" y="881232"/>
                    <a:pt x="1200629" y="881232"/>
                    <a:pt x="1201095" y="881232"/>
                  </a:cubicBezTo>
                  <a:cubicBezTo>
                    <a:pt x="1201562" y="881698"/>
                    <a:pt x="1202028" y="881698"/>
                    <a:pt x="1202495" y="882165"/>
                  </a:cubicBezTo>
                  <a:cubicBezTo>
                    <a:pt x="1202961" y="883564"/>
                    <a:pt x="1202495" y="884031"/>
                    <a:pt x="1201095" y="884031"/>
                  </a:cubicBezTo>
                  <a:cubicBezTo>
                    <a:pt x="1200629" y="884031"/>
                    <a:pt x="1200162" y="883564"/>
                    <a:pt x="1199696" y="883098"/>
                  </a:cubicBezTo>
                  <a:cubicBezTo>
                    <a:pt x="1199229" y="883098"/>
                    <a:pt x="1199696" y="882165"/>
                    <a:pt x="1199696" y="881698"/>
                  </a:cubicBezTo>
                  <a:close/>
                  <a:moveTo>
                    <a:pt x="1186634" y="995526"/>
                  </a:moveTo>
                  <a:cubicBezTo>
                    <a:pt x="1187100" y="995059"/>
                    <a:pt x="1187567" y="994593"/>
                    <a:pt x="1188033" y="994593"/>
                  </a:cubicBezTo>
                  <a:cubicBezTo>
                    <a:pt x="1190832" y="993660"/>
                    <a:pt x="1194098" y="991794"/>
                    <a:pt x="1196897" y="991327"/>
                  </a:cubicBezTo>
                  <a:cubicBezTo>
                    <a:pt x="1203428" y="990394"/>
                    <a:pt x="1209492" y="989928"/>
                    <a:pt x="1216024" y="989928"/>
                  </a:cubicBezTo>
                  <a:cubicBezTo>
                    <a:pt x="1220222" y="989928"/>
                    <a:pt x="1223488" y="988528"/>
                    <a:pt x="1226287" y="985729"/>
                  </a:cubicBezTo>
                  <a:cubicBezTo>
                    <a:pt x="1227220" y="984796"/>
                    <a:pt x="1228619" y="984796"/>
                    <a:pt x="1229552" y="984330"/>
                  </a:cubicBezTo>
                  <a:cubicBezTo>
                    <a:pt x="1230019" y="984796"/>
                    <a:pt x="1230485" y="985262"/>
                    <a:pt x="1230952" y="985729"/>
                  </a:cubicBezTo>
                  <a:cubicBezTo>
                    <a:pt x="1233284" y="989461"/>
                    <a:pt x="1232818" y="993193"/>
                    <a:pt x="1230485" y="996459"/>
                  </a:cubicBezTo>
                  <a:cubicBezTo>
                    <a:pt x="1226287" y="1001590"/>
                    <a:pt x="1221155" y="1005789"/>
                    <a:pt x="1214158" y="1002990"/>
                  </a:cubicBezTo>
                  <a:cubicBezTo>
                    <a:pt x="1205294" y="999724"/>
                    <a:pt x="1196430" y="1002057"/>
                    <a:pt x="1187567" y="1001124"/>
                  </a:cubicBezTo>
                  <a:cubicBezTo>
                    <a:pt x="1186634" y="1001124"/>
                    <a:pt x="1185234" y="999724"/>
                    <a:pt x="1185234" y="998791"/>
                  </a:cubicBezTo>
                  <a:cubicBezTo>
                    <a:pt x="1185234" y="997858"/>
                    <a:pt x="1186167" y="996459"/>
                    <a:pt x="1186634" y="995526"/>
                  </a:cubicBezTo>
                  <a:close/>
                  <a:moveTo>
                    <a:pt x="1183835" y="1013253"/>
                  </a:moveTo>
                  <a:cubicBezTo>
                    <a:pt x="1183835" y="1014186"/>
                    <a:pt x="1183368" y="1015585"/>
                    <a:pt x="1182435" y="1016052"/>
                  </a:cubicBezTo>
                  <a:cubicBezTo>
                    <a:pt x="1175904" y="1019784"/>
                    <a:pt x="1168906" y="1023516"/>
                    <a:pt x="1161909" y="1026315"/>
                  </a:cubicBezTo>
                  <a:cubicBezTo>
                    <a:pt x="1156777" y="1028648"/>
                    <a:pt x="1151179" y="1030514"/>
                    <a:pt x="1146514" y="1033313"/>
                  </a:cubicBezTo>
                  <a:cubicBezTo>
                    <a:pt x="1141849" y="1036112"/>
                    <a:pt x="1135784" y="1037511"/>
                    <a:pt x="1129720" y="1037511"/>
                  </a:cubicBezTo>
                  <a:cubicBezTo>
                    <a:pt x="1127854" y="1036578"/>
                    <a:pt x="1125988" y="1035179"/>
                    <a:pt x="1123655" y="1033779"/>
                  </a:cubicBezTo>
                  <a:cubicBezTo>
                    <a:pt x="1121789" y="1032380"/>
                    <a:pt x="1122256" y="1028181"/>
                    <a:pt x="1124122" y="1027248"/>
                  </a:cubicBezTo>
                  <a:cubicBezTo>
                    <a:pt x="1124588" y="1026782"/>
                    <a:pt x="1125055" y="1026315"/>
                    <a:pt x="1125521" y="1026315"/>
                  </a:cubicBezTo>
                  <a:cubicBezTo>
                    <a:pt x="1134851" y="1025382"/>
                    <a:pt x="1142315" y="1021184"/>
                    <a:pt x="1149779" y="1016052"/>
                  </a:cubicBezTo>
                  <a:cubicBezTo>
                    <a:pt x="1152579" y="1014186"/>
                    <a:pt x="1155844" y="1013719"/>
                    <a:pt x="1159110" y="1015119"/>
                  </a:cubicBezTo>
                  <a:cubicBezTo>
                    <a:pt x="1162842" y="1016519"/>
                    <a:pt x="1166574" y="1016052"/>
                    <a:pt x="1170306" y="1014186"/>
                  </a:cubicBezTo>
                  <a:cubicBezTo>
                    <a:pt x="1173105" y="1012787"/>
                    <a:pt x="1176370" y="1011853"/>
                    <a:pt x="1179170" y="1010920"/>
                  </a:cubicBezTo>
                  <a:cubicBezTo>
                    <a:pt x="1180569" y="1010920"/>
                    <a:pt x="1183835" y="1012320"/>
                    <a:pt x="1183835" y="1013253"/>
                  </a:cubicBezTo>
                  <a:close/>
                  <a:moveTo>
                    <a:pt x="1128787" y="934413"/>
                  </a:moveTo>
                  <a:cubicBezTo>
                    <a:pt x="1142315" y="936279"/>
                    <a:pt x="1154911" y="939545"/>
                    <a:pt x="1167507" y="944210"/>
                  </a:cubicBezTo>
                  <a:cubicBezTo>
                    <a:pt x="1169373" y="944676"/>
                    <a:pt x="1171239" y="946076"/>
                    <a:pt x="1171705" y="947476"/>
                  </a:cubicBezTo>
                  <a:cubicBezTo>
                    <a:pt x="1174504" y="952607"/>
                    <a:pt x="1177303" y="957739"/>
                    <a:pt x="1179636" y="962870"/>
                  </a:cubicBezTo>
                  <a:cubicBezTo>
                    <a:pt x="1181036" y="965669"/>
                    <a:pt x="1179170" y="967535"/>
                    <a:pt x="1177770" y="969868"/>
                  </a:cubicBezTo>
                  <a:cubicBezTo>
                    <a:pt x="1176837" y="971734"/>
                    <a:pt x="1174971" y="972200"/>
                    <a:pt x="1173105" y="971267"/>
                  </a:cubicBezTo>
                  <a:cubicBezTo>
                    <a:pt x="1168440" y="969401"/>
                    <a:pt x="1166107" y="965669"/>
                    <a:pt x="1163308" y="962404"/>
                  </a:cubicBezTo>
                  <a:cubicBezTo>
                    <a:pt x="1162842" y="961937"/>
                    <a:pt x="1161442" y="961937"/>
                    <a:pt x="1160043" y="961937"/>
                  </a:cubicBezTo>
                  <a:cubicBezTo>
                    <a:pt x="1159576" y="961937"/>
                    <a:pt x="1159110" y="962870"/>
                    <a:pt x="1159110" y="963337"/>
                  </a:cubicBezTo>
                  <a:cubicBezTo>
                    <a:pt x="1158643" y="965203"/>
                    <a:pt x="1159110" y="967535"/>
                    <a:pt x="1158177" y="968935"/>
                  </a:cubicBezTo>
                  <a:cubicBezTo>
                    <a:pt x="1153512" y="977332"/>
                    <a:pt x="1150246" y="986196"/>
                    <a:pt x="1147447" y="995526"/>
                  </a:cubicBezTo>
                  <a:cubicBezTo>
                    <a:pt x="1146980" y="996459"/>
                    <a:pt x="1145581" y="997392"/>
                    <a:pt x="1144648" y="998325"/>
                  </a:cubicBezTo>
                  <a:cubicBezTo>
                    <a:pt x="1143248" y="999724"/>
                    <a:pt x="1140449" y="998791"/>
                    <a:pt x="1139983" y="997392"/>
                  </a:cubicBezTo>
                  <a:cubicBezTo>
                    <a:pt x="1139050" y="993660"/>
                    <a:pt x="1138583" y="989928"/>
                    <a:pt x="1138117" y="986196"/>
                  </a:cubicBezTo>
                  <a:cubicBezTo>
                    <a:pt x="1137650" y="982930"/>
                    <a:pt x="1133452" y="981530"/>
                    <a:pt x="1130186" y="982930"/>
                  </a:cubicBezTo>
                  <a:cubicBezTo>
                    <a:pt x="1128320" y="983863"/>
                    <a:pt x="1126921" y="984796"/>
                    <a:pt x="1125055" y="985729"/>
                  </a:cubicBezTo>
                  <a:cubicBezTo>
                    <a:pt x="1123655" y="986662"/>
                    <a:pt x="1122722" y="987129"/>
                    <a:pt x="1121789" y="985729"/>
                  </a:cubicBezTo>
                  <a:cubicBezTo>
                    <a:pt x="1121323" y="985262"/>
                    <a:pt x="1121323" y="984330"/>
                    <a:pt x="1121789" y="983863"/>
                  </a:cubicBezTo>
                  <a:cubicBezTo>
                    <a:pt x="1123655" y="981064"/>
                    <a:pt x="1125988" y="978731"/>
                    <a:pt x="1127387" y="976399"/>
                  </a:cubicBezTo>
                  <a:cubicBezTo>
                    <a:pt x="1131119" y="971267"/>
                    <a:pt x="1131586" y="965669"/>
                    <a:pt x="1129253" y="960071"/>
                  </a:cubicBezTo>
                  <a:cubicBezTo>
                    <a:pt x="1128320" y="957739"/>
                    <a:pt x="1126921" y="955406"/>
                    <a:pt x="1125055" y="953540"/>
                  </a:cubicBezTo>
                  <a:cubicBezTo>
                    <a:pt x="1122256" y="951208"/>
                    <a:pt x="1118524" y="949342"/>
                    <a:pt x="1115725" y="947009"/>
                  </a:cubicBezTo>
                  <a:cubicBezTo>
                    <a:pt x="1114325" y="946076"/>
                    <a:pt x="1113858" y="944210"/>
                    <a:pt x="1112459" y="942810"/>
                  </a:cubicBezTo>
                  <a:cubicBezTo>
                    <a:pt x="1112459" y="942810"/>
                    <a:pt x="1111992" y="942810"/>
                    <a:pt x="1111992" y="942810"/>
                  </a:cubicBezTo>
                  <a:cubicBezTo>
                    <a:pt x="1111992" y="942810"/>
                    <a:pt x="1111992" y="942810"/>
                    <a:pt x="1111992" y="942810"/>
                  </a:cubicBezTo>
                  <a:cubicBezTo>
                    <a:pt x="1108727" y="945143"/>
                    <a:pt x="1105461" y="948408"/>
                    <a:pt x="1103129" y="951674"/>
                  </a:cubicBezTo>
                  <a:cubicBezTo>
                    <a:pt x="1101263" y="954473"/>
                    <a:pt x="1098930" y="956339"/>
                    <a:pt x="1095665" y="956806"/>
                  </a:cubicBezTo>
                  <a:cubicBezTo>
                    <a:pt x="1091466" y="957272"/>
                    <a:pt x="1088667" y="960071"/>
                    <a:pt x="1086801" y="963337"/>
                  </a:cubicBezTo>
                  <a:cubicBezTo>
                    <a:pt x="1081203" y="974066"/>
                    <a:pt x="1076538" y="985262"/>
                    <a:pt x="1077004" y="997858"/>
                  </a:cubicBezTo>
                  <a:cubicBezTo>
                    <a:pt x="1077471" y="1009987"/>
                    <a:pt x="1071406" y="1018385"/>
                    <a:pt x="1062076" y="1024916"/>
                  </a:cubicBezTo>
                  <a:cubicBezTo>
                    <a:pt x="1059744" y="1026782"/>
                    <a:pt x="1055079" y="1024916"/>
                    <a:pt x="1054612" y="1021650"/>
                  </a:cubicBezTo>
                  <a:cubicBezTo>
                    <a:pt x="1052746" y="1010920"/>
                    <a:pt x="1052746" y="1000191"/>
                    <a:pt x="1058344" y="989928"/>
                  </a:cubicBezTo>
                  <a:cubicBezTo>
                    <a:pt x="1062076" y="983863"/>
                    <a:pt x="1063009" y="976865"/>
                    <a:pt x="1065808" y="970334"/>
                  </a:cubicBezTo>
                  <a:cubicBezTo>
                    <a:pt x="1067208" y="967535"/>
                    <a:pt x="1066741" y="964270"/>
                    <a:pt x="1065342" y="961004"/>
                  </a:cubicBezTo>
                  <a:cubicBezTo>
                    <a:pt x="1064875" y="960071"/>
                    <a:pt x="1065342" y="958672"/>
                    <a:pt x="1065342" y="957272"/>
                  </a:cubicBezTo>
                  <a:cubicBezTo>
                    <a:pt x="1065342" y="956806"/>
                    <a:pt x="1065808" y="955873"/>
                    <a:pt x="1066275" y="955406"/>
                  </a:cubicBezTo>
                  <a:cubicBezTo>
                    <a:pt x="1081670" y="938145"/>
                    <a:pt x="1077937" y="940478"/>
                    <a:pt x="1099863" y="937212"/>
                  </a:cubicBezTo>
                  <a:cubicBezTo>
                    <a:pt x="1104995" y="936279"/>
                    <a:pt x="1108260" y="939078"/>
                    <a:pt x="1111526" y="941877"/>
                  </a:cubicBezTo>
                  <a:cubicBezTo>
                    <a:pt x="1111526" y="941877"/>
                    <a:pt x="1111992" y="941411"/>
                    <a:pt x="1111992" y="941411"/>
                  </a:cubicBezTo>
                  <a:cubicBezTo>
                    <a:pt x="1111992" y="941411"/>
                    <a:pt x="1111992" y="941877"/>
                    <a:pt x="1112459" y="941877"/>
                  </a:cubicBezTo>
                  <a:cubicBezTo>
                    <a:pt x="1115725" y="940944"/>
                    <a:pt x="1119457" y="940011"/>
                    <a:pt x="1122722" y="938612"/>
                  </a:cubicBezTo>
                  <a:cubicBezTo>
                    <a:pt x="1123655" y="938145"/>
                    <a:pt x="1124122" y="936746"/>
                    <a:pt x="1125055" y="935813"/>
                  </a:cubicBezTo>
                  <a:cubicBezTo>
                    <a:pt x="1127387" y="935813"/>
                    <a:pt x="1128320" y="934413"/>
                    <a:pt x="1128787" y="934413"/>
                  </a:cubicBezTo>
                  <a:close/>
                  <a:moveTo>
                    <a:pt x="1125055" y="766004"/>
                  </a:moveTo>
                  <a:cubicBezTo>
                    <a:pt x="1125055" y="765538"/>
                    <a:pt x="1125521" y="765538"/>
                    <a:pt x="1125521" y="765071"/>
                  </a:cubicBezTo>
                  <a:cubicBezTo>
                    <a:pt x="1125521" y="763672"/>
                    <a:pt x="1125521" y="762272"/>
                    <a:pt x="1125521" y="760873"/>
                  </a:cubicBezTo>
                  <a:cubicBezTo>
                    <a:pt x="1125521" y="759007"/>
                    <a:pt x="1126454" y="758540"/>
                    <a:pt x="1127387" y="759473"/>
                  </a:cubicBezTo>
                  <a:cubicBezTo>
                    <a:pt x="1127854" y="759940"/>
                    <a:pt x="1127854" y="760873"/>
                    <a:pt x="1127387" y="761339"/>
                  </a:cubicBezTo>
                  <a:cubicBezTo>
                    <a:pt x="1126921" y="762739"/>
                    <a:pt x="1125988" y="763672"/>
                    <a:pt x="1125055" y="765071"/>
                  </a:cubicBezTo>
                  <a:cubicBezTo>
                    <a:pt x="1125055" y="765538"/>
                    <a:pt x="1125055" y="766004"/>
                    <a:pt x="1125055" y="766471"/>
                  </a:cubicBezTo>
                  <a:lnTo>
                    <a:pt x="1123655" y="766937"/>
                  </a:lnTo>
                  <a:lnTo>
                    <a:pt x="1125055" y="766004"/>
                  </a:lnTo>
                  <a:close/>
                  <a:moveTo>
                    <a:pt x="1077471" y="845777"/>
                  </a:moveTo>
                  <a:cubicBezTo>
                    <a:pt x="1077937" y="845310"/>
                    <a:pt x="1078404" y="845310"/>
                    <a:pt x="1079337" y="845310"/>
                  </a:cubicBezTo>
                  <a:cubicBezTo>
                    <a:pt x="1080270" y="845777"/>
                    <a:pt x="1081670" y="846710"/>
                    <a:pt x="1081670" y="847643"/>
                  </a:cubicBezTo>
                  <a:cubicBezTo>
                    <a:pt x="1082603" y="850442"/>
                    <a:pt x="1082603" y="853708"/>
                    <a:pt x="1080270" y="856040"/>
                  </a:cubicBezTo>
                  <a:cubicBezTo>
                    <a:pt x="1079803" y="856507"/>
                    <a:pt x="1079337" y="856973"/>
                    <a:pt x="1078870" y="856973"/>
                  </a:cubicBezTo>
                  <a:cubicBezTo>
                    <a:pt x="1077471" y="857440"/>
                    <a:pt x="1076538" y="856973"/>
                    <a:pt x="1075605" y="855574"/>
                  </a:cubicBezTo>
                  <a:cubicBezTo>
                    <a:pt x="1074205" y="851375"/>
                    <a:pt x="1074672" y="848109"/>
                    <a:pt x="1077471" y="845777"/>
                  </a:cubicBezTo>
                  <a:close/>
                  <a:moveTo>
                    <a:pt x="1059277" y="817787"/>
                  </a:moveTo>
                  <a:lnTo>
                    <a:pt x="1059277" y="818720"/>
                  </a:lnTo>
                  <a:lnTo>
                    <a:pt x="1057411" y="818253"/>
                  </a:lnTo>
                  <a:lnTo>
                    <a:pt x="1059277" y="817787"/>
                  </a:lnTo>
                  <a:close/>
                  <a:moveTo>
                    <a:pt x="1047148" y="500095"/>
                  </a:moveTo>
                  <a:cubicBezTo>
                    <a:pt x="1047614" y="499162"/>
                    <a:pt x="1049481" y="498696"/>
                    <a:pt x="1050414" y="498696"/>
                  </a:cubicBezTo>
                  <a:cubicBezTo>
                    <a:pt x="1051347" y="498696"/>
                    <a:pt x="1052746" y="499629"/>
                    <a:pt x="1053213" y="500562"/>
                  </a:cubicBezTo>
                  <a:cubicBezTo>
                    <a:pt x="1053679" y="502428"/>
                    <a:pt x="1053679" y="504294"/>
                    <a:pt x="1054146" y="505693"/>
                  </a:cubicBezTo>
                  <a:cubicBezTo>
                    <a:pt x="1053213" y="507559"/>
                    <a:pt x="1052280" y="508026"/>
                    <a:pt x="1050880" y="507093"/>
                  </a:cubicBezTo>
                  <a:cubicBezTo>
                    <a:pt x="1049481" y="506160"/>
                    <a:pt x="1048081" y="504760"/>
                    <a:pt x="1047148" y="503361"/>
                  </a:cubicBezTo>
                  <a:cubicBezTo>
                    <a:pt x="1046681" y="502428"/>
                    <a:pt x="1046681" y="500562"/>
                    <a:pt x="1047148" y="500095"/>
                  </a:cubicBezTo>
                  <a:close/>
                  <a:moveTo>
                    <a:pt x="1034086" y="487966"/>
                  </a:moveTo>
                  <a:cubicBezTo>
                    <a:pt x="1034086" y="488433"/>
                    <a:pt x="1034552" y="488899"/>
                    <a:pt x="1034552" y="489366"/>
                  </a:cubicBezTo>
                  <a:cubicBezTo>
                    <a:pt x="1034086" y="489832"/>
                    <a:pt x="1034086" y="490299"/>
                    <a:pt x="1033619" y="490299"/>
                  </a:cubicBezTo>
                  <a:cubicBezTo>
                    <a:pt x="1033619" y="489832"/>
                    <a:pt x="1033153" y="489366"/>
                    <a:pt x="1033153" y="488899"/>
                  </a:cubicBezTo>
                  <a:cubicBezTo>
                    <a:pt x="1033619" y="488433"/>
                    <a:pt x="1034086" y="488433"/>
                    <a:pt x="1034086" y="487966"/>
                  </a:cubicBezTo>
                  <a:close/>
                  <a:moveTo>
                    <a:pt x="1028021" y="724952"/>
                  </a:moveTo>
                  <a:cubicBezTo>
                    <a:pt x="1028488" y="724952"/>
                    <a:pt x="1028954" y="725418"/>
                    <a:pt x="1029421" y="725418"/>
                  </a:cubicBezTo>
                  <a:cubicBezTo>
                    <a:pt x="1029421" y="725885"/>
                    <a:pt x="1028954" y="726351"/>
                    <a:pt x="1028954" y="726351"/>
                  </a:cubicBezTo>
                  <a:cubicBezTo>
                    <a:pt x="1028488" y="726351"/>
                    <a:pt x="1028021" y="725885"/>
                    <a:pt x="1027555" y="725885"/>
                  </a:cubicBezTo>
                  <a:cubicBezTo>
                    <a:pt x="1027555" y="725885"/>
                    <a:pt x="1027555" y="724952"/>
                    <a:pt x="1028021" y="724952"/>
                  </a:cubicBezTo>
                  <a:close/>
                  <a:moveTo>
                    <a:pt x="1020557" y="830849"/>
                  </a:moveTo>
                  <a:cubicBezTo>
                    <a:pt x="1020557" y="830849"/>
                    <a:pt x="1021024" y="831315"/>
                    <a:pt x="1021024" y="831782"/>
                  </a:cubicBezTo>
                  <a:cubicBezTo>
                    <a:pt x="1021024" y="831782"/>
                    <a:pt x="1021024" y="831782"/>
                    <a:pt x="1021490" y="831782"/>
                  </a:cubicBezTo>
                  <a:cubicBezTo>
                    <a:pt x="1025222" y="832248"/>
                    <a:pt x="1028954" y="832248"/>
                    <a:pt x="1032220" y="832715"/>
                  </a:cubicBezTo>
                  <a:cubicBezTo>
                    <a:pt x="1033619" y="832715"/>
                    <a:pt x="1033619" y="834581"/>
                    <a:pt x="1032686" y="835514"/>
                  </a:cubicBezTo>
                  <a:cubicBezTo>
                    <a:pt x="1032220" y="835980"/>
                    <a:pt x="1031753" y="836447"/>
                    <a:pt x="1031287" y="836447"/>
                  </a:cubicBezTo>
                  <a:cubicBezTo>
                    <a:pt x="1027555" y="835514"/>
                    <a:pt x="1024289" y="834114"/>
                    <a:pt x="1021490" y="831315"/>
                  </a:cubicBezTo>
                  <a:cubicBezTo>
                    <a:pt x="1021490" y="831315"/>
                    <a:pt x="1021024" y="831315"/>
                    <a:pt x="1021024" y="831315"/>
                  </a:cubicBezTo>
                  <a:cubicBezTo>
                    <a:pt x="1019624" y="831782"/>
                    <a:pt x="1019624" y="831315"/>
                    <a:pt x="1020557" y="830849"/>
                  </a:cubicBezTo>
                  <a:close/>
                  <a:moveTo>
                    <a:pt x="1036418" y="898026"/>
                  </a:moveTo>
                  <a:cubicBezTo>
                    <a:pt x="1044349" y="895227"/>
                    <a:pt x="1052280" y="892894"/>
                    <a:pt x="1058811" y="887763"/>
                  </a:cubicBezTo>
                  <a:cubicBezTo>
                    <a:pt x="1064875" y="883098"/>
                    <a:pt x="1073272" y="882631"/>
                    <a:pt x="1078870" y="876566"/>
                  </a:cubicBezTo>
                  <a:cubicBezTo>
                    <a:pt x="1080737" y="874700"/>
                    <a:pt x="1083536" y="874700"/>
                    <a:pt x="1086335" y="875167"/>
                  </a:cubicBezTo>
                  <a:cubicBezTo>
                    <a:pt x="1088201" y="875633"/>
                    <a:pt x="1090067" y="876566"/>
                    <a:pt x="1091933" y="877033"/>
                  </a:cubicBezTo>
                  <a:cubicBezTo>
                    <a:pt x="1098930" y="878432"/>
                    <a:pt x="1103595" y="881698"/>
                    <a:pt x="1104995" y="889162"/>
                  </a:cubicBezTo>
                  <a:cubicBezTo>
                    <a:pt x="1105928" y="893361"/>
                    <a:pt x="1108727" y="896160"/>
                    <a:pt x="1112925" y="896626"/>
                  </a:cubicBezTo>
                  <a:cubicBezTo>
                    <a:pt x="1117591" y="897559"/>
                    <a:pt x="1118990" y="900358"/>
                    <a:pt x="1118990" y="904557"/>
                  </a:cubicBezTo>
                  <a:cubicBezTo>
                    <a:pt x="1118990" y="910155"/>
                    <a:pt x="1120390" y="915753"/>
                    <a:pt x="1120856" y="921818"/>
                  </a:cubicBezTo>
                  <a:cubicBezTo>
                    <a:pt x="1121323" y="924150"/>
                    <a:pt x="1118057" y="926016"/>
                    <a:pt x="1115725" y="924617"/>
                  </a:cubicBezTo>
                  <a:cubicBezTo>
                    <a:pt x="1113392" y="923217"/>
                    <a:pt x="1111526" y="921818"/>
                    <a:pt x="1108727" y="922284"/>
                  </a:cubicBezTo>
                  <a:cubicBezTo>
                    <a:pt x="1103595" y="922751"/>
                    <a:pt x="1098464" y="922751"/>
                    <a:pt x="1093332" y="923684"/>
                  </a:cubicBezTo>
                  <a:cubicBezTo>
                    <a:pt x="1086801" y="925083"/>
                    <a:pt x="1082136" y="923684"/>
                    <a:pt x="1078404" y="918552"/>
                  </a:cubicBezTo>
                  <a:cubicBezTo>
                    <a:pt x="1077471" y="917619"/>
                    <a:pt x="1076538" y="916686"/>
                    <a:pt x="1075605" y="916220"/>
                  </a:cubicBezTo>
                  <a:cubicBezTo>
                    <a:pt x="1074205" y="915287"/>
                    <a:pt x="1071406" y="915287"/>
                    <a:pt x="1071873" y="912954"/>
                  </a:cubicBezTo>
                  <a:cubicBezTo>
                    <a:pt x="1072339" y="911088"/>
                    <a:pt x="1074205" y="910155"/>
                    <a:pt x="1075138" y="908289"/>
                  </a:cubicBezTo>
                  <a:cubicBezTo>
                    <a:pt x="1076071" y="906889"/>
                    <a:pt x="1076071" y="905956"/>
                    <a:pt x="1074672" y="905023"/>
                  </a:cubicBezTo>
                  <a:cubicBezTo>
                    <a:pt x="1074205" y="904557"/>
                    <a:pt x="1073739" y="904557"/>
                    <a:pt x="1072806" y="904090"/>
                  </a:cubicBezTo>
                  <a:cubicBezTo>
                    <a:pt x="1071406" y="904090"/>
                    <a:pt x="1070007" y="904090"/>
                    <a:pt x="1069074" y="904090"/>
                  </a:cubicBezTo>
                  <a:cubicBezTo>
                    <a:pt x="1067674" y="904557"/>
                    <a:pt x="1066741" y="905023"/>
                    <a:pt x="1065808" y="905490"/>
                  </a:cubicBezTo>
                  <a:cubicBezTo>
                    <a:pt x="1058344" y="911088"/>
                    <a:pt x="1049947" y="913887"/>
                    <a:pt x="1041550" y="916686"/>
                  </a:cubicBezTo>
                  <a:cubicBezTo>
                    <a:pt x="1036418" y="918552"/>
                    <a:pt x="1032220" y="919485"/>
                    <a:pt x="1028488" y="913887"/>
                  </a:cubicBezTo>
                  <a:cubicBezTo>
                    <a:pt x="1026155" y="910621"/>
                    <a:pt x="1021957" y="911554"/>
                    <a:pt x="1018225" y="911088"/>
                  </a:cubicBezTo>
                  <a:cubicBezTo>
                    <a:pt x="1018225" y="911088"/>
                    <a:pt x="1018225" y="911554"/>
                    <a:pt x="1017758" y="911554"/>
                  </a:cubicBezTo>
                  <a:cubicBezTo>
                    <a:pt x="1017292" y="911554"/>
                    <a:pt x="1017292" y="911554"/>
                    <a:pt x="1016825" y="911554"/>
                  </a:cubicBezTo>
                  <a:cubicBezTo>
                    <a:pt x="1016359" y="912021"/>
                    <a:pt x="1016359" y="912021"/>
                    <a:pt x="1015892" y="912487"/>
                  </a:cubicBezTo>
                  <a:cubicBezTo>
                    <a:pt x="1015892" y="912021"/>
                    <a:pt x="1015892" y="911554"/>
                    <a:pt x="1016359" y="911554"/>
                  </a:cubicBezTo>
                  <a:cubicBezTo>
                    <a:pt x="1016359" y="911554"/>
                    <a:pt x="1016825" y="911554"/>
                    <a:pt x="1016825" y="911554"/>
                  </a:cubicBezTo>
                  <a:cubicBezTo>
                    <a:pt x="1016825" y="911554"/>
                    <a:pt x="1017292" y="911088"/>
                    <a:pt x="1017292" y="911088"/>
                  </a:cubicBezTo>
                  <a:cubicBezTo>
                    <a:pt x="1017292" y="911088"/>
                    <a:pt x="1017758" y="911088"/>
                    <a:pt x="1018225" y="911088"/>
                  </a:cubicBezTo>
                  <a:cubicBezTo>
                    <a:pt x="1021957" y="905490"/>
                    <a:pt x="1028488" y="900825"/>
                    <a:pt x="1036418" y="898026"/>
                  </a:cubicBezTo>
                  <a:close/>
                  <a:moveTo>
                    <a:pt x="1015426" y="749210"/>
                  </a:moveTo>
                  <a:cubicBezTo>
                    <a:pt x="1014026" y="748744"/>
                    <a:pt x="1013559" y="747811"/>
                    <a:pt x="1014492" y="746878"/>
                  </a:cubicBezTo>
                  <a:cubicBezTo>
                    <a:pt x="1014492" y="746411"/>
                    <a:pt x="1015892" y="746411"/>
                    <a:pt x="1015892" y="746411"/>
                  </a:cubicBezTo>
                  <a:cubicBezTo>
                    <a:pt x="1016359" y="747344"/>
                    <a:pt x="1016825" y="748277"/>
                    <a:pt x="1017292" y="748744"/>
                  </a:cubicBezTo>
                  <a:cubicBezTo>
                    <a:pt x="1016359" y="748744"/>
                    <a:pt x="1015892" y="749210"/>
                    <a:pt x="1015426" y="749210"/>
                  </a:cubicBezTo>
                  <a:close/>
                  <a:moveTo>
                    <a:pt x="1006562" y="474904"/>
                  </a:moveTo>
                  <a:cubicBezTo>
                    <a:pt x="1008894" y="473971"/>
                    <a:pt x="1011227" y="473505"/>
                    <a:pt x="1014026" y="473038"/>
                  </a:cubicBezTo>
                  <a:cubicBezTo>
                    <a:pt x="1014959" y="473038"/>
                    <a:pt x="1015892" y="474438"/>
                    <a:pt x="1016825" y="474904"/>
                  </a:cubicBezTo>
                  <a:cubicBezTo>
                    <a:pt x="1012626" y="478636"/>
                    <a:pt x="1013559" y="484234"/>
                    <a:pt x="1012160" y="488899"/>
                  </a:cubicBezTo>
                  <a:cubicBezTo>
                    <a:pt x="1010760" y="492165"/>
                    <a:pt x="1007495" y="493098"/>
                    <a:pt x="1004696" y="490765"/>
                  </a:cubicBezTo>
                  <a:cubicBezTo>
                    <a:pt x="997698" y="484234"/>
                    <a:pt x="998165" y="479103"/>
                    <a:pt x="1006562" y="474904"/>
                  </a:cubicBezTo>
                  <a:close/>
                  <a:moveTo>
                    <a:pt x="1000964" y="568672"/>
                  </a:moveTo>
                  <a:cubicBezTo>
                    <a:pt x="1001430" y="568205"/>
                    <a:pt x="1001430" y="568205"/>
                    <a:pt x="1001897" y="567739"/>
                  </a:cubicBezTo>
                  <a:cubicBezTo>
                    <a:pt x="1002363" y="566806"/>
                    <a:pt x="1002363" y="566339"/>
                    <a:pt x="1002830" y="565406"/>
                  </a:cubicBezTo>
                  <a:cubicBezTo>
                    <a:pt x="1003296" y="565406"/>
                    <a:pt x="1003296" y="565873"/>
                    <a:pt x="1003763" y="565873"/>
                  </a:cubicBezTo>
                  <a:cubicBezTo>
                    <a:pt x="1003296" y="566339"/>
                    <a:pt x="1002830" y="566806"/>
                    <a:pt x="1001897" y="567739"/>
                  </a:cubicBezTo>
                  <a:cubicBezTo>
                    <a:pt x="1001897" y="568205"/>
                    <a:pt x="1001430" y="568672"/>
                    <a:pt x="1000964" y="568672"/>
                  </a:cubicBezTo>
                  <a:cubicBezTo>
                    <a:pt x="1000031" y="570538"/>
                    <a:pt x="998631" y="572404"/>
                    <a:pt x="997232" y="573804"/>
                  </a:cubicBezTo>
                  <a:cubicBezTo>
                    <a:pt x="996765" y="574270"/>
                    <a:pt x="996765" y="574270"/>
                    <a:pt x="996299" y="574737"/>
                  </a:cubicBezTo>
                  <a:cubicBezTo>
                    <a:pt x="996299" y="574270"/>
                    <a:pt x="996765" y="573804"/>
                    <a:pt x="996765" y="573337"/>
                  </a:cubicBezTo>
                  <a:cubicBezTo>
                    <a:pt x="998165" y="571937"/>
                    <a:pt x="999564" y="570071"/>
                    <a:pt x="1000964" y="568672"/>
                  </a:cubicBezTo>
                  <a:close/>
                  <a:moveTo>
                    <a:pt x="997232" y="504760"/>
                  </a:moveTo>
                  <a:lnTo>
                    <a:pt x="997232" y="506160"/>
                  </a:lnTo>
                  <a:lnTo>
                    <a:pt x="995832" y="505693"/>
                  </a:lnTo>
                  <a:lnTo>
                    <a:pt x="997232" y="504760"/>
                  </a:lnTo>
                  <a:close/>
                  <a:moveTo>
                    <a:pt x="987902" y="653576"/>
                  </a:moveTo>
                  <a:lnTo>
                    <a:pt x="988368" y="654976"/>
                  </a:lnTo>
                  <a:lnTo>
                    <a:pt x="987435" y="654976"/>
                  </a:lnTo>
                  <a:lnTo>
                    <a:pt x="987902" y="653576"/>
                  </a:lnTo>
                  <a:close/>
                  <a:moveTo>
                    <a:pt x="981371" y="859306"/>
                  </a:moveTo>
                  <a:cubicBezTo>
                    <a:pt x="982770" y="856507"/>
                    <a:pt x="982770" y="853241"/>
                    <a:pt x="985569" y="851842"/>
                  </a:cubicBezTo>
                  <a:cubicBezTo>
                    <a:pt x="985569" y="851842"/>
                    <a:pt x="985569" y="851375"/>
                    <a:pt x="985569" y="850909"/>
                  </a:cubicBezTo>
                  <a:cubicBezTo>
                    <a:pt x="986036" y="850442"/>
                    <a:pt x="986036" y="850442"/>
                    <a:pt x="986502" y="849976"/>
                  </a:cubicBezTo>
                  <a:cubicBezTo>
                    <a:pt x="986502" y="850442"/>
                    <a:pt x="986036" y="850909"/>
                    <a:pt x="986036" y="851375"/>
                  </a:cubicBezTo>
                  <a:cubicBezTo>
                    <a:pt x="986036" y="851375"/>
                    <a:pt x="986036" y="851375"/>
                    <a:pt x="985569" y="851375"/>
                  </a:cubicBezTo>
                  <a:cubicBezTo>
                    <a:pt x="986036" y="853708"/>
                    <a:pt x="986502" y="855574"/>
                    <a:pt x="987435" y="857906"/>
                  </a:cubicBezTo>
                  <a:cubicBezTo>
                    <a:pt x="987435" y="858373"/>
                    <a:pt x="987902" y="859306"/>
                    <a:pt x="987435" y="859772"/>
                  </a:cubicBezTo>
                  <a:cubicBezTo>
                    <a:pt x="986502" y="860705"/>
                    <a:pt x="985569" y="861172"/>
                    <a:pt x="984636" y="862105"/>
                  </a:cubicBezTo>
                  <a:cubicBezTo>
                    <a:pt x="984170" y="862571"/>
                    <a:pt x="983237" y="862105"/>
                    <a:pt x="982770" y="862105"/>
                  </a:cubicBezTo>
                  <a:cubicBezTo>
                    <a:pt x="981371" y="861172"/>
                    <a:pt x="980904" y="860239"/>
                    <a:pt x="981371" y="859306"/>
                  </a:cubicBezTo>
                  <a:close/>
                  <a:moveTo>
                    <a:pt x="978105" y="721220"/>
                  </a:moveTo>
                  <a:lnTo>
                    <a:pt x="979504" y="721686"/>
                  </a:lnTo>
                  <a:lnTo>
                    <a:pt x="978105" y="722153"/>
                  </a:lnTo>
                  <a:lnTo>
                    <a:pt x="978105" y="721220"/>
                  </a:lnTo>
                  <a:close/>
                  <a:moveTo>
                    <a:pt x="972507" y="660574"/>
                  </a:moveTo>
                  <a:cubicBezTo>
                    <a:pt x="973906" y="660107"/>
                    <a:pt x="974839" y="661040"/>
                    <a:pt x="975306" y="662440"/>
                  </a:cubicBezTo>
                  <a:cubicBezTo>
                    <a:pt x="975306" y="663839"/>
                    <a:pt x="974839" y="664772"/>
                    <a:pt x="972973" y="664306"/>
                  </a:cubicBezTo>
                  <a:cubicBezTo>
                    <a:pt x="972040" y="664306"/>
                    <a:pt x="971107" y="663373"/>
                    <a:pt x="970174" y="662906"/>
                  </a:cubicBezTo>
                  <a:cubicBezTo>
                    <a:pt x="970641" y="662440"/>
                    <a:pt x="971574" y="661040"/>
                    <a:pt x="972507" y="660574"/>
                  </a:cubicBezTo>
                  <a:close/>
                  <a:moveTo>
                    <a:pt x="969708" y="807057"/>
                  </a:moveTo>
                  <a:cubicBezTo>
                    <a:pt x="970641" y="813588"/>
                    <a:pt x="969241" y="819186"/>
                    <a:pt x="963177" y="823385"/>
                  </a:cubicBezTo>
                  <a:cubicBezTo>
                    <a:pt x="963177" y="823851"/>
                    <a:pt x="963177" y="823851"/>
                    <a:pt x="963177" y="824318"/>
                  </a:cubicBezTo>
                  <a:lnTo>
                    <a:pt x="962244" y="824318"/>
                  </a:lnTo>
                  <a:lnTo>
                    <a:pt x="962710" y="823851"/>
                  </a:lnTo>
                  <a:cubicBezTo>
                    <a:pt x="962710" y="823851"/>
                    <a:pt x="962710" y="823851"/>
                    <a:pt x="963177" y="823385"/>
                  </a:cubicBezTo>
                  <a:cubicBezTo>
                    <a:pt x="961777" y="816854"/>
                    <a:pt x="964110" y="811255"/>
                    <a:pt x="967375" y="806124"/>
                  </a:cubicBezTo>
                  <a:cubicBezTo>
                    <a:pt x="967375" y="805657"/>
                    <a:pt x="968308" y="805657"/>
                    <a:pt x="968775" y="805657"/>
                  </a:cubicBezTo>
                  <a:cubicBezTo>
                    <a:pt x="969241" y="806124"/>
                    <a:pt x="969708" y="806590"/>
                    <a:pt x="969708" y="807057"/>
                  </a:cubicBezTo>
                  <a:close/>
                  <a:moveTo>
                    <a:pt x="967375" y="729617"/>
                  </a:moveTo>
                  <a:cubicBezTo>
                    <a:pt x="967842" y="729617"/>
                    <a:pt x="968308" y="730083"/>
                    <a:pt x="968308" y="730550"/>
                  </a:cubicBezTo>
                  <a:cubicBezTo>
                    <a:pt x="968308" y="731016"/>
                    <a:pt x="967842" y="731483"/>
                    <a:pt x="967842" y="731949"/>
                  </a:cubicBezTo>
                  <a:cubicBezTo>
                    <a:pt x="967375" y="731949"/>
                    <a:pt x="966909" y="731949"/>
                    <a:pt x="966442" y="731483"/>
                  </a:cubicBezTo>
                  <a:cubicBezTo>
                    <a:pt x="965509" y="730083"/>
                    <a:pt x="965976" y="729617"/>
                    <a:pt x="967375" y="729617"/>
                  </a:cubicBezTo>
                  <a:close/>
                  <a:moveTo>
                    <a:pt x="954313" y="745478"/>
                  </a:moveTo>
                  <a:cubicBezTo>
                    <a:pt x="954780" y="745012"/>
                    <a:pt x="956646" y="744545"/>
                    <a:pt x="957579" y="745012"/>
                  </a:cubicBezTo>
                  <a:cubicBezTo>
                    <a:pt x="961311" y="745945"/>
                    <a:pt x="964576" y="747811"/>
                    <a:pt x="965976" y="752009"/>
                  </a:cubicBezTo>
                  <a:cubicBezTo>
                    <a:pt x="967375" y="756208"/>
                    <a:pt x="968308" y="760406"/>
                    <a:pt x="967842" y="765071"/>
                  </a:cubicBezTo>
                  <a:cubicBezTo>
                    <a:pt x="967375" y="771136"/>
                    <a:pt x="967375" y="777667"/>
                    <a:pt x="966909" y="782799"/>
                  </a:cubicBezTo>
                  <a:cubicBezTo>
                    <a:pt x="967842" y="786064"/>
                    <a:pt x="968308" y="787930"/>
                    <a:pt x="968308" y="789796"/>
                  </a:cubicBezTo>
                  <a:cubicBezTo>
                    <a:pt x="968308" y="791662"/>
                    <a:pt x="968308" y="793995"/>
                    <a:pt x="967375" y="794928"/>
                  </a:cubicBezTo>
                  <a:cubicBezTo>
                    <a:pt x="965043" y="796327"/>
                    <a:pt x="964576" y="793995"/>
                    <a:pt x="963643" y="792129"/>
                  </a:cubicBezTo>
                  <a:cubicBezTo>
                    <a:pt x="962710" y="790729"/>
                    <a:pt x="961311" y="788863"/>
                    <a:pt x="959911" y="788397"/>
                  </a:cubicBezTo>
                  <a:cubicBezTo>
                    <a:pt x="956179" y="787464"/>
                    <a:pt x="954313" y="785131"/>
                    <a:pt x="953380" y="782332"/>
                  </a:cubicBezTo>
                  <a:cubicBezTo>
                    <a:pt x="952914" y="780466"/>
                    <a:pt x="952447" y="778600"/>
                    <a:pt x="951981" y="776734"/>
                  </a:cubicBezTo>
                  <a:cubicBezTo>
                    <a:pt x="951048" y="772069"/>
                    <a:pt x="948715" y="766937"/>
                    <a:pt x="951981" y="762272"/>
                  </a:cubicBezTo>
                  <a:cubicBezTo>
                    <a:pt x="951048" y="760406"/>
                    <a:pt x="949648" y="758074"/>
                    <a:pt x="948715" y="756208"/>
                  </a:cubicBezTo>
                  <a:cubicBezTo>
                    <a:pt x="950581" y="752009"/>
                    <a:pt x="952447" y="748744"/>
                    <a:pt x="954313" y="745478"/>
                  </a:cubicBezTo>
                  <a:close/>
                  <a:moveTo>
                    <a:pt x="932854" y="772535"/>
                  </a:moveTo>
                  <a:cubicBezTo>
                    <a:pt x="931454" y="775334"/>
                    <a:pt x="929588" y="777667"/>
                    <a:pt x="927722" y="780466"/>
                  </a:cubicBezTo>
                  <a:cubicBezTo>
                    <a:pt x="926789" y="781866"/>
                    <a:pt x="925856" y="782332"/>
                    <a:pt x="925390" y="780933"/>
                  </a:cubicBezTo>
                  <a:cubicBezTo>
                    <a:pt x="924923" y="780466"/>
                    <a:pt x="924923" y="779533"/>
                    <a:pt x="924923" y="779067"/>
                  </a:cubicBezTo>
                  <a:cubicBezTo>
                    <a:pt x="924923" y="778600"/>
                    <a:pt x="924923" y="777667"/>
                    <a:pt x="925390" y="777200"/>
                  </a:cubicBezTo>
                  <a:cubicBezTo>
                    <a:pt x="926789" y="773935"/>
                    <a:pt x="928655" y="770669"/>
                    <a:pt x="927722" y="766471"/>
                  </a:cubicBezTo>
                  <a:cubicBezTo>
                    <a:pt x="926323" y="761806"/>
                    <a:pt x="922124" y="762272"/>
                    <a:pt x="918859" y="760406"/>
                  </a:cubicBezTo>
                  <a:cubicBezTo>
                    <a:pt x="918392" y="759940"/>
                    <a:pt x="917926" y="759007"/>
                    <a:pt x="918392" y="759007"/>
                  </a:cubicBezTo>
                  <a:cubicBezTo>
                    <a:pt x="918859" y="758074"/>
                    <a:pt x="919792" y="757141"/>
                    <a:pt x="920725" y="757141"/>
                  </a:cubicBezTo>
                  <a:cubicBezTo>
                    <a:pt x="921658" y="757141"/>
                    <a:pt x="923057" y="757607"/>
                    <a:pt x="924457" y="757607"/>
                  </a:cubicBezTo>
                  <a:cubicBezTo>
                    <a:pt x="926789" y="758074"/>
                    <a:pt x="929122" y="758540"/>
                    <a:pt x="931454" y="759007"/>
                  </a:cubicBezTo>
                  <a:cubicBezTo>
                    <a:pt x="931454" y="759007"/>
                    <a:pt x="931454" y="758540"/>
                    <a:pt x="931454" y="758540"/>
                  </a:cubicBezTo>
                  <a:cubicBezTo>
                    <a:pt x="931454" y="758540"/>
                    <a:pt x="931454" y="758540"/>
                    <a:pt x="931921" y="758540"/>
                  </a:cubicBezTo>
                  <a:cubicBezTo>
                    <a:pt x="930055" y="755741"/>
                    <a:pt x="928189" y="752476"/>
                    <a:pt x="926323" y="749677"/>
                  </a:cubicBezTo>
                  <a:cubicBezTo>
                    <a:pt x="923524" y="745012"/>
                    <a:pt x="923990" y="739880"/>
                    <a:pt x="925856" y="734748"/>
                  </a:cubicBezTo>
                  <a:cubicBezTo>
                    <a:pt x="926323" y="733349"/>
                    <a:pt x="928189" y="731483"/>
                    <a:pt x="929588" y="731016"/>
                  </a:cubicBezTo>
                  <a:cubicBezTo>
                    <a:pt x="930988" y="730550"/>
                    <a:pt x="933320" y="731483"/>
                    <a:pt x="934253" y="732882"/>
                  </a:cubicBezTo>
                  <a:cubicBezTo>
                    <a:pt x="936119" y="735215"/>
                    <a:pt x="937985" y="738014"/>
                    <a:pt x="939385" y="740346"/>
                  </a:cubicBezTo>
                  <a:cubicBezTo>
                    <a:pt x="939385" y="740346"/>
                    <a:pt x="939385" y="740346"/>
                    <a:pt x="939385" y="740346"/>
                  </a:cubicBezTo>
                  <a:lnTo>
                    <a:pt x="939851" y="739413"/>
                  </a:lnTo>
                  <a:lnTo>
                    <a:pt x="939385" y="740813"/>
                  </a:lnTo>
                  <a:cubicBezTo>
                    <a:pt x="939385" y="740813"/>
                    <a:pt x="939385" y="740813"/>
                    <a:pt x="939385" y="740346"/>
                  </a:cubicBezTo>
                  <a:cubicBezTo>
                    <a:pt x="934253" y="745012"/>
                    <a:pt x="934253" y="749677"/>
                    <a:pt x="939385" y="754342"/>
                  </a:cubicBezTo>
                  <a:cubicBezTo>
                    <a:pt x="940318" y="755275"/>
                    <a:pt x="939385" y="756674"/>
                    <a:pt x="937985" y="757141"/>
                  </a:cubicBezTo>
                  <a:cubicBezTo>
                    <a:pt x="935653" y="757607"/>
                    <a:pt x="933320" y="758074"/>
                    <a:pt x="930988" y="758540"/>
                  </a:cubicBezTo>
                  <a:cubicBezTo>
                    <a:pt x="930988" y="758540"/>
                    <a:pt x="931454" y="759007"/>
                    <a:pt x="931454" y="759007"/>
                  </a:cubicBezTo>
                  <a:cubicBezTo>
                    <a:pt x="931454" y="759007"/>
                    <a:pt x="930988" y="759007"/>
                    <a:pt x="930988" y="759007"/>
                  </a:cubicBezTo>
                  <a:cubicBezTo>
                    <a:pt x="931921" y="761339"/>
                    <a:pt x="932854" y="763205"/>
                    <a:pt x="932854" y="765538"/>
                  </a:cubicBezTo>
                  <a:cubicBezTo>
                    <a:pt x="934253" y="767404"/>
                    <a:pt x="933787" y="770203"/>
                    <a:pt x="932854" y="772535"/>
                  </a:cubicBezTo>
                  <a:close/>
                  <a:moveTo>
                    <a:pt x="941717" y="824318"/>
                  </a:moveTo>
                  <a:cubicBezTo>
                    <a:pt x="941717" y="824784"/>
                    <a:pt x="940784" y="825717"/>
                    <a:pt x="940784" y="825717"/>
                  </a:cubicBezTo>
                  <a:cubicBezTo>
                    <a:pt x="939851" y="825717"/>
                    <a:pt x="937985" y="825717"/>
                    <a:pt x="937985" y="825251"/>
                  </a:cubicBezTo>
                  <a:cubicBezTo>
                    <a:pt x="936586" y="821052"/>
                    <a:pt x="935653" y="816854"/>
                    <a:pt x="935186" y="812655"/>
                  </a:cubicBezTo>
                  <a:cubicBezTo>
                    <a:pt x="935186" y="811722"/>
                    <a:pt x="936119" y="810789"/>
                    <a:pt x="937052" y="809389"/>
                  </a:cubicBezTo>
                  <a:cubicBezTo>
                    <a:pt x="937052" y="809389"/>
                    <a:pt x="937052" y="808923"/>
                    <a:pt x="936586" y="808923"/>
                  </a:cubicBezTo>
                  <a:cubicBezTo>
                    <a:pt x="937052" y="807990"/>
                    <a:pt x="937052" y="807057"/>
                    <a:pt x="937519" y="806124"/>
                  </a:cubicBezTo>
                  <a:cubicBezTo>
                    <a:pt x="937519" y="806124"/>
                    <a:pt x="937519" y="806124"/>
                    <a:pt x="937519" y="806124"/>
                  </a:cubicBezTo>
                  <a:cubicBezTo>
                    <a:pt x="937519" y="805657"/>
                    <a:pt x="937519" y="805191"/>
                    <a:pt x="937985" y="804724"/>
                  </a:cubicBezTo>
                  <a:cubicBezTo>
                    <a:pt x="937985" y="805191"/>
                    <a:pt x="937519" y="805657"/>
                    <a:pt x="937519" y="806124"/>
                  </a:cubicBezTo>
                  <a:cubicBezTo>
                    <a:pt x="937519" y="807057"/>
                    <a:pt x="937052" y="808456"/>
                    <a:pt x="937052" y="809389"/>
                  </a:cubicBezTo>
                  <a:cubicBezTo>
                    <a:pt x="937052" y="809389"/>
                    <a:pt x="937052" y="809389"/>
                    <a:pt x="937052" y="809389"/>
                  </a:cubicBezTo>
                  <a:cubicBezTo>
                    <a:pt x="938918" y="813121"/>
                    <a:pt x="940784" y="816387"/>
                    <a:pt x="942184" y="820119"/>
                  </a:cubicBezTo>
                  <a:cubicBezTo>
                    <a:pt x="942184" y="821519"/>
                    <a:pt x="942184" y="822918"/>
                    <a:pt x="941717" y="824318"/>
                  </a:cubicBezTo>
                  <a:close/>
                  <a:moveTo>
                    <a:pt x="935653" y="436650"/>
                  </a:moveTo>
                  <a:cubicBezTo>
                    <a:pt x="935653" y="436184"/>
                    <a:pt x="936586" y="436184"/>
                    <a:pt x="937052" y="436184"/>
                  </a:cubicBezTo>
                  <a:cubicBezTo>
                    <a:pt x="938452" y="436650"/>
                    <a:pt x="938918" y="437583"/>
                    <a:pt x="937985" y="438983"/>
                  </a:cubicBezTo>
                  <a:cubicBezTo>
                    <a:pt x="937985" y="439450"/>
                    <a:pt x="937052" y="439450"/>
                    <a:pt x="936586" y="439450"/>
                  </a:cubicBezTo>
                  <a:cubicBezTo>
                    <a:pt x="935186" y="438983"/>
                    <a:pt x="934720" y="438050"/>
                    <a:pt x="935653" y="436650"/>
                  </a:cubicBezTo>
                  <a:close/>
                  <a:moveTo>
                    <a:pt x="924923" y="616256"/>
                  </a:moveTo>
                  <a:cubicBezTo>
                    <a:pt x="925390" y="613457"/>
                    <a:pt x="927722" y="612057"/>
                    <a:pt x="930055" y="611591"/>
                  </a:cubicBezTo>
                  <a:cubicBezTo>
                    <a:pt x="930988" y="611591"/>
                    <a:pt x="932387" y="612057"/>
                    <a:pt x="933320" y="612990"/>
                  </a:cubicBezTo>
                  <a:cubicBezTo>
                    <a:pt x="933787" y="612990"/>
                    <a:pt x="933787" y="614390"/>
                    <a:pt x="933320" y="614856"/>
                  </a:cubicBezTo>
                  <a:cubicBezTo>
                    <a:pt x="930988" y="618588"/>
                    <a:pt x="928189" y="621387"/>
                    <a:pt x="923990" y="623253"/>
                  </a:cubicBezTo>
                  <a:cubicBezTo>
                    <a:pt x="923990" y="623720"/>
                    <a:pt x="923990" y="623720"/>
                    <a:pt x="923990" y="624186"/>
                  </a:cubicBezTo>
                  <a:cubicBezTo>
                    <a:pt x="923524" y="624186"/>
                    <a:pt x="923524" y="624186"/>
                    <a:pt x="923057" y="624186"/>
                  </a:cubicBezTo>
                  <a:cubicBezTo>
                    <a:pt x="922591" y="624653"/>
                    <a:pt x="922591" y="625119"/>
                    <a:pt x="922124" y="625119"/>
                  </a:cubicBezTo>
                  <a:cubicBezTo>
                    <a:pt x="922124" y="624653"/>
                    <a:pt x="922124" y="624186"/>
                    <a:pt x="922591" y="624186"/>
                  </a:cubicBezTo>
                  <a:cubicBezTo>
                    <a:pt x="922591" y="624186"/>
                    <a:pt x="923057" y="624186"/>
                    <a:pt x="923057" y="624186"/>
                  </a:cubicBezTo>
                  <a:cubicBezTo>
                    <a:pt x="923057" y="624186"/>
                    <a:pt x="923524" y="623720"/>
                    <a:pt x="923524" y="623720"/>
                  </a:cubicBezTo>
                  <a:cubicBezTo>
                    <a:pt x="923524" y="623720"/>
                    <a:pt x="923990" y="623720"/>
                    <a:pt x="923990" y="623253"/>
                  </a:cubicBezTo>
                  <a:cubicBezTo>
                    <a:pt x="924457" y="620454"/>
                    <a:pt x="924457" y="618122"/>
                    <a:pt x="924923" y="616256"/>
                  </a:cubicBezTo>
                  <a:close/>
                  <a:moveTo>
                    <a:pt x="922591" y="431052"/>
                  </a:moveTo>
                  <a:cubicBezTo>
                    <a:pt x="924457" y="431052"/>
                    <a:pt x="924923" y="431985"/>
                    <a:pt x="923524" y="432918"/>
                  </a:cubicBezTo>
                  <a:cubicBezTo>
                    <a:pt x="923057" y="433385"/>
                    <a:pt x="922124" y="432918"/>
                    <a:pt x="921658" y="432918"/>
                  </a:cubicBezTo>
                  <a:cubicBezTo>
                    <a:pt x="921191" y="432452"/>
                    <a:pt x="921191" y="431985"/>
                    <a:pt x="920725" y="431985"/>
                  </a:cubicBezTo>
                  <a:cubicBezTo>
                    <a:pt x="921191" y="431519"/>
                    <a:pt x="922124" y="431052"/>
                    <a:pt x="922591" y="431052"/>
                  </a:cubicBezTo>
                  <a:close/>
                  <a:moveTo>
                    <a:pt x="915593" y="664306"/>
                  </a:moveTo>
                  <a:cubicBezTo>
                    <a:pt x="917926" y="663839"/>
                    <a:pt x="920258" y="663373"/>
                    <a:pt x="922591" y="663373"/>
                  </a:cubicBezTo>
                  <a:cubicBezTo>
                    <a:pt x="923057" y="662906"/>
                    <a:pt x="923524" y="662906"/>
                    <a:pt x="923990" y="662440"/>
                  </a:cubicBezTo>
                  <a:cubicBezTo>
                    <a:pt x="925390" y="661040"/>
                    <a:pt x="926789" y="659641"/>
                    <a:pt x="928655" y="658241"/>
                  </a:cubicBezTo>
                  <a:cubicBezTo>
                    <a:pt x="928655" y="658241"/>
                    <a:pt x="928655" y="658241"/>
                    <a:pt x="929122" y="658241"/>
                  </a:cubicBezTo>
                  <a:cubicBezTo>
                    <a:pt x="929122" y="657775"/>
                    <a:pt x="928655" y="657308"/>
                    <a:pt x="928655" y="656842"/>
                  </a:cubicBezTo>
                  <a:cubicBezTo>
                    <a:pt x="925390" y="641447"/>
                    <a:pt x="923524" y="640047"/>
                    <a:pt x="941251" y="629784"/>
                  </a:cubicBezTo>
                  <a:cubicBezTo>
                    <a:pt x="942184" y="629318"/>
                    <a:pt x="944050" y="629784"/>
                    <a:pt x="944516" y="630251"/>
                  </a:cubicBezTo>
                  <a:cubicBezTo>
                    <a:pt x="945449" y="631184"/>
                    <a:pt x="945449" y="632583"/>
                    <a:pt x="945449" y="633516"/>
                  </a:cubicBezTo>
                  <a:cubicBezTo>
                    <a:pt x="945449" y="633983"/>
                    <a:pt x="944983" y="634916"/>
                    <a:pt x="944983" y="635382"/>
                  </a:cubicBezTo>
                  <a:cubicBezTo>
                    <a:pt x="942184" y="638648"/>
                    <a:pt x="938918" y="641913"/>
                    <a:pt x="936119" y="645179"/>
                  </a:cubicBezTo>
                  <a:cubicBezTo>
                    <a:pt x="934253" y="648445"/>
                    <a:pt x="933320" y="652177"/>
                    <a:pt x="931454" y="655442"/>
                  </a:cubicBezTo>
                  <a:cubicBezTo>
                    <a:pt x="930988" y="656375"/>
                    <a:pt x="930055" y="656842"/>
                    <a:pt x="929122" y="657775"/>
                  </a:cubicBezTo>
                  <a:cubicBezTo>
                    <a:pt x="929122" y="657775"/>
                    <a:pt x="929122" y="658241"/>
                    <a:pt x="929122" y="658241"/>
                  </a:cubicBezTo>
                  <a:cubicBezTo>
                    <a:pt x="927722" y="659641"/>
                    <a:pt x="926323" y="661040"/>
                    <a:pt x="924457" y="662440"/>
                  </a:cubicBezTo>
                  <a:cubicBezTo>
                    <a:pt x="923990" y="662440"/>
                    <a:pt x="923524" y="662440"/>
                    <a:pt x="922591" y="662906"/>
                  </a:cubicBezTo>
                  <a:cubicBezTo>
                    <a:pt x="920258" y="664306"/>
                    <a:pt x="918392" y="665239"/>
                    <a:pt x="916060" y="666638"/>
                  </a:cubicBezTo>
                  <a:cubicBezTo>
                    <a:pt x="916060" y="666638"/>
                    <a:pt x="915127" y="666172"/>
                    <a:pt x="915127" y="665705"/>
                  </a:cubicBezTo>
                  <a:cubicBezTo>
                    <a:pt x="915127" y="665239"/>
                    <a:pt x="915127" y="664306"/>
                    <a:pt x="915593" y="664306"/>
                  </a:cubicBezTo>
                  <a:close/>
                  <a:moveTo>
                    <a:pt x="915127" y="372272"/>
                  </a:moveTo>
                  <a:lnTo>
                    <a:pt x="914660" y="373672"/>
                  </a:lnTo>
                  <a:lnTo>
                    <a:pt x="914193" y="372272"/>
                  </a:lnTo>
                  <a:lnTo>
                    <a:pt x="915127" y="372272"/>
                  </a:lnTo>
                  <a:close/>
                  <a:moveTo>
                    <a:pt x="902997" y="410060"/>
                  </a:moveTo>
                  <a:cubicBezTo>
                    <a:pt x="903464" y="409593"/>
                    <a:pt x="903930" y="410060"/>
                    <a:pt x="904397" y="410060"/>
                  </a:cubicBezTo>
                  <a:cubicBezTo>
                    <a:pt x="905796" y="410993"/>
                    <a:pt x="905796" y="411926"/>
                    <a:pt x="904863" y="412859"/>
                  </a:cubicBezTo>
                  <a:cubicBezTo>
                    <a:pt x="904397" y="413325"/>
                    <a:pt x="903464" y="413325"/>
                    <a:pt x="903464" y="413325"/>
                  </a:cubicBezTo>
                  <a:cubicBezTo>
                    <a:pt x="902064" y="412392"/>
                    <a:pt x="902064" y="410993"/>
                    <a:pt x="902997" y="410060"/>
                  </a:cubicBezTo>
                  <a:close/>
                  <a:moveTo>
                    <a:pt x="473344" y="570071"/>
                  </a:moveTo>
                  <a:lnTo>
                    <a:pt x="472411" y="570538"/>
                  </a:lnTo>
                  <a:lnTo>
                    <a:pt x="472878" y="569605"/>
                  </a:lnTo>
                  <a:cubicBezTo>
                    <a:pt x="472878" y="569138"/>
                    <a:pt x="473344" y="569138"/>
                    <a:pt x="473344" y="568672"/>
                  </a:cubicBezTo>
                  <a:cubicBezTo>
                    <a:pt x="473344" y="569138"/>
                    <a:pt x="473344" y="569605"/>
                    <a:pt x="473344" y="570071"/>
                  </a:cubicBezTo>
                  <a:close/>
                  <a:moveTo>
                    <a:pt x="484074" y="542547"/>
                  </a:moveTo>
                  <a:cubicBezTo>
                    <a:pt x="484074" y="542081"/>
                    <a:pt x="484074" y="542081"/>
                    <a:pt x="484074" y="541614"/>
                  </a:cubicBezTo>
                  <a:cubicBezTo>
                    <a:pt x="483608" y="541148"/>
                    <a:pt x="482675" y="540681"/>
                    <a:pt x="482208" y="540215"/>
                  </a:cubicBezTo>
                  <a:cubicBezTo>
                    <a:pt x="482208" y="540215"/>
                    <a:pt x="482675" y="539282"/>
                    <a:pt x="482675" y="538815"/>
                  </a:cubicBezTo>
                  <a:cubicBezTo>
                    <a:pt x="484074" y="539282"/>
                    <a:pt x="484074" y="540681"/>
                    <a:pt x="484074" y="541614"/>
                  </a:cubicBezTo>
                  <a:cubicBezTo>
                    <a:pt x="484074" y="541614"/>
                    <a:pt x="484541" y="542081"/>
                    <a:pt x="484541" y="542081"/>
                  </a:cubicBezTo>
                  <a:cubicBezTo>
                    <a:pt x="485007" y="542547"/>
                    <a:pt x="485007" y="543014"/>
                    <a:pt x="485474" y="543481"/>
                  </a:cubicBezTo>
                  <a:cubicBezTo>
                    <a:pt x="485007" y="543014"/>
                    <a:pt x="484541" y="542547"/>
                    <a:pt x="484074" y="542547"/>
                  </a:cubicBezTo>
                  <a:close/>
                  <a:moveTo>
                    <a:pt x="486873" y="517823"/>
                  </a:moveTo>
                  <a:cubicBezTo>
                    <a:pt x="486873" y="517823"/>
                    <a:pt x="486407" y="517823"/>
                    <a:pt x="485940" y="518289"/>
                  </a:cubicBezTo>
                  <a:cubicBezTo>
                    <a:pt x="485940" y="517356"/>
                    <a:pt x="485940" y="516423"/>
                    <a:pt x="485940" y="515490"/>
                  </a:cubicBezTo>
                  <a:cubicBezTo>
                    <a:pt x="485940" y="515957"/>
                    <a:pt x="486407" y="516423"/>
                    <a:pt x="486407" y="516423"/>
                  </a:cubicBezTo>
                  <a:cubicBezTo>
                    <a:pt x="486873" y="516890"/>
                    <a:pt x="486873" y="517356"/>
                    <a:pt x="486873" y="517823"/>
                  </a:cubicBezTo>
                  <a:close/>
                  <a:moveTo>
                    <a:pt x="489206" y="619988"/>
                  </a:moveTo>
                  <a:cubicBezTo>
                    <a:pt x="488273" y="620921"/>
                    <a:pt x="486873" y="620454"/>
                    <a:pt x="486407" y="619521"/>
                  </a:cubicBezTo>
                  <a:cubicBezTo>
                    <a:pt x="485007" y="617655"/>
                    <a:pt x="483141" y="615323"/>
                    <a:pt x="482208" y="612990"/>
                  </a:cubicBezTo>
                  <a:cubicBezTo>
                    <a:pt x="481275" y="610191"/>
                    <a:pt x="481742" y="606925"/>
                    <a:pt x="485007" y="605059"/>
                  </a:cubicBezTo>
                  <a:cubicBezTo>
                    <a:pt x="485007" y="605059"/>
                    <a:pt x="485007" y="604593"/>
                    <a:pt x="484541" y="604593"/>
                  </a:cubicBezTo>
                  <a:cubicBezTo>
                    <a:pt x="484541" y="604593"/>
                    <a:pt x="485007" y="604126"/>
                    <a:pt x="485007" y="604126"/>
                  </a:cubicBezTo>
                  <a:cubicBezTo>
                    <a:pt x="485007" y="602727"/>
                    <a:pt x="484541" y="601794"/>
                    <a:pt x="485940" y="600861"/>
                  </a:cubicBezTo>
                  <a:cubicBezTo>
                    <a:pt x="485940" y="601327"/>
                    <a:pt x="486407" y="601794"/>
                    <a:pt x="486407" y="601794"/>
                  </a:cubicBezTo>
                  <a:cubicBezTo>
                    <a:pt x="485940" y="602727"/>
                    <a:pt x="485474" y="603193"/>
                    <a:pt x="485007" y="604126"/>
                  </a:cubicBezTo>
                  <a:cubicBezTo>
                    <a:pt x="485007" y="604593"/>
                    <a:pt x="485007" y="604593"/>
                    <a:pt x="485007" y="605059"/>
                  </a:cubicBezTo>
                  <a:cubicBezTo>
                    <a:pt x="485007" y="605059"/>
                    <a:pt x="485007" y="605059"/>
                    <a:pt x="484541" y="605059"/>
                  </a:cubicBezTo>
                  <a:cubicBezTo>
                    <a:pt x="486407" y="609258"/>
                    <a:pt x="487806" y="613923"/>
                    <a:pt x="489672" y="618122"/>
                  </a:cubicBezTo>
                  <a:cubicBezTo>
                    <a:pt x="490139" y="618588"/>
                    <a:pt x="489672" y="619521"/>
                    <a:pt x="489206" y="619988"/>
                  </a:cubicBezTo>
                  <a:close/>
                  <a:moveTo>
                    <a:pt x="494804" y="606459"/>
                  </a:moveTo>
                  <a:cubicBezTo>
                    <a:pt x="494337" y="606459"/>
                    <a:pt x="493871" y="605526"/>
                    <a:pt x="493871" y="605526"/>
                  </a:cubicBezTo>
                  <a:cubicBezTo>
                    <a:pt x="493871" y="604593"/>
                    <a:pt x="494337" y="603660"/>
                    <a:pt x="494804" y="602727"/>
                  </a:cubicBezTo>
                  <a:cubicBezTo>
                    <a:pt x="495737" y="603660"/>
                    <a:pt x="496203" y="604126"/>
                    <a:pt x="497136" y="605059"/>
                  </a:cubicBezTo>
                  <a:cubicBezTo>
                    <a:pt x="496670" y="605992"/>
                    <a:pt x="495737" y="606925"/>
                    <a:pt x="494804" y="606459"/>
                  </a:cubicBezTo>
                  <a:close/>
                  <a:moveTo>
                    <a:pt x="666478" y="200131"/>
                  </a:moveTo>
                  <a:cubicBezTo>
                    <a:pt x="666012" y="200131"/>
                    <a:pt x="665545" y="199198"/>
                    <a:pt x="665545" y="198732"/>
                  </a:cubicBezTo>
                  <a:cubicBezTo>
                    <a:pt x="665545" y="196866"/>
                    <a:pt x="665545" y="195000"/>
                    <a:pt x="665545" y="195933"/>
                  </a:cubicBezTo>
                  <a:cubicBezTo>
                    <a:pt x="665545" y="192201"/>
                    <a:pt x="665545" y="191268"/>
                    <a:pt x="666012" y="189868"/>
                  </a:cubicBezTo>
                  <a:cubicBezTo>
                    <a:pt x="666012" y="189402"/>
                    <a:pt x="666478" y="188935"/>
                    <a:pt x="666945" y="188469"/>
                  </a:cubicBezTo>
                  <a:cubicBezTo>
                    <a:pt x="666945" y="188469"/>
                    <a:pt x="667878" y="188935"/>
                    <a:pt x="667878" y="188935"/>
                  </a:cubicBezTo>
                  <a:cubicBezTo>
                    <a:pt x="667878" y="191734"/>
                    <a:pt x="667878" y="195000"/>
                    <a:pt x="668344" y="197799"/>
                  </a:cubicBezTo>
                  <a:cubicBezTo>
                    <a:pt x="668344" y="199198"/>
                    <a:pt x="667878" y="200131"/>
                    <a:pt x="666478" y="200131"/>
                  </a:cubicBezTo>
                  <a:close/>
                  <a:moveTo>
                    <a:pt x="693069" y="191268"/>
                  </a:moveTo>
                  <a:cubicBezTo>
                    <a:pt x="692603" y="191734"/>
                    <a:pt x="692136" y="191734"/>
                    <a:pt x="692136" y="192201"/>
                  </a:cubicBezTo>
                  <a:cubicBezTo>
                    <a:pt x="692136" y="191734"/>
                    <a:pt x="692603" y="191268"/>
                    <a:pt x="692603" y="190801"/>
                  </a:cubicBezTo>
                  <a:lnTo>
                    <a:pt x="693536" y="190801"/>
                  </a:lnTo>
                  <a:lnTo>
                    <a:pt x="693069" y="191268"/>
                  </a:lnTo>
                  <a:close/>
                  <a:moveTo>
                    <a:pt x="700533" y="511758"/>
                  </a:moveTo>
                  <a:lnTo>
                    <a:pt x="700067" y="512225"/>
                  </a:lnTo>
                  <a:lnTo>
                    <a:pt x="700533" y="511758"/>
                  </a:lnTo>
                  <a:lnTo>
                    <a:pt x="701000" y="510825"/>
                  </a:lnTo>
                  <a:lnTo>
                    <a:pt x="700533" y="511758"/>
                  </a:lnTo>
                  <a:close/>
                  <a:moveTo>
                    <a:pt x="729457" y="668504"/>
                  </a:moveTo>
                  <a:cubicBezTo>
                    <a:pt x="728990" y="668504"/>
                    <a:pt x="728524" y="668038"/>
                    <a:pt x="728057" y="668038"/>
                  </a:cubicBezTo>
                  <a:cubicBezTo>
                    <a:pt x="728990" y="667571"/>
                    <a:pt x="729457" y="667105"/>
                    <a:pt x="730390" y="667105"/>
                  </a:cubicBezTo>
                  <a:cubicBezTo>
                    <a:pt x="730856" y="667105"/>
                    <a:pt x="730856" y="667571"/>
                    <a:pt x="731323" y="668038"/>
                  </a:cubicBezTo>
                  <a:cubicBezTo>
                    <a:pt x="730856" y="668038"/>
                    <a:pt x="729923" y="668504"/>
                    <a:pt x="729457" y="668504"/>
                  </a:cubicBezTo>
                  <a:close/>
                  <a:moveTo>
                    <a:pt x="733655" y="178206"/>
                  </a:moveTo>
                  <a:cubicBezTo>
                    <a:pt x="733189" y="178672"/>
                    <a:pt x="732722" y="179139"/>
                    <a:pt x="732256" y="179139"/>
                  </a:cubicBezTo>
                  <a:cubicBezTo>
                    <a:pt x="726191" y="179139"/>
                    <a:pt x="719660" y="179139"/>
                    <a:pt x="713595" y="179139"/>
                  </a:cubicBezTo>
                  <a:cubicBezTo>
                    <a:pt x="713129" y="179139"/>
                    <a:pt x="712662" y="179605"/>
                    <a:pt x="712196" y="179605"/>
                  </a:cubicBezTo>
                  <a:cubicBezTo>
                    <a:pt x="710797" y="181005"/>
                    <a:pt x="709397" y="182404"/>
                    <a:pt x="707997" y="183804"/>
                  </a:cubicBezTo>
                  <a:cubicBezTo>
                    <a:pt x="707531" y="183804"/>
                    <a:pt x="707531" y="183804"/>
                    <a:pt x="707064" y="183804"/>
                  </a:cubicBezTo>
                  <a:cubicBezTo>
                    <a:pt x="706598" y="184270"/>
                    <a:pt x="706131" y="185203"/>
                    <a:pt x="705198" y="185670"/>
                  </a:cubicBezTo>
                  <a:cubicBezTo>
                    <a:pt x="705198" y="185670"/>
                    <a:pt x="704265" y="185203"/>
                    <a:pt x="703799" y="185203"/>
                  </a:cubicBezTo>
                  <a:cubicBezTo>
                    <a:pt x="704265" y="183804"/>
                    <a:pt x="705665" y="183804"/>
                    <a:pt x="707064" y="183804"/>
                  </a:cubicBezTo>
                  <a:cubicBezTo>
                    <a:pt x="707064" y="183804"/>
                    <a:pt x="707531" y="183337"/>
                    <a:pt x="707531" y="183337"/>
                  </a:cubicBezTo>
                  <a:cubicBezTo>
                    <a:pt x="708930" y="181938"/>
                    <a:pt x="710330" y="180538"/>
                    <a:pt x="711730" y="178672"/>
                  </a:cubicBezTo>
                  <a:cubicBezTo>
                    <a:pt x="712196" y="178672"/>
                    <a:pt x="712662" y="178672"/>
                    <a:pt x="713595" y="178672"/>
                  </a:cubicBezTo>
                  <a:cubicBezTo>
                    <a:pt x="720127" y="175407"/>
                    <a:pt x="727124" y="176340"/>
                    <a:pt x="733655" y="176806"/>
                  </a:cubicBezTo>
                  <a:cubicBezTo>
                    <a:pt x="733655" y="177273"/>
                    <a:pt x="734122" y="178206"/>
                    <a:pt x="733655" y="178206"/>
                  </a:cubicBezTo>
                  <a:close/>
                  <a:moveTo>
                    <a:pt x="874074" y="699294"/>
                  </a:moveTo>
                  <a:cubicBezTo>
                    <a:pt x="873607" y="699294"/>
                    <a:pt x="873141" y="698827"/>
                    <a:pt x="872674" y="698361"/>
                  </a:cubicBezTo>
                  <a:cubicBezTo>
                    <a:pt x="873141" y="697428"/>
                    <a:pt x="873141" y="696028"/>
                    <a:pt x="873607" y="695562"/>
                  </a:cubicBezTo>
                  <a:cubicBezTo>
                    <a:pt x="875007" y="694162"/>
                    <a:pt x="876406" y="693696"/>
                    <a:pt x="878272" y="694629"/>
                  </a:cubicBezTo>
                  <a:cubicBezTo>
                    <a:pt x="878739" y="694629"/>
                    <a:pt x="879205" y="695562"/>
                    <a:pt x="879205" y="696028"/>
                  </a:cubicBezTo>
                  <a:cubicBezTo>
                    <a:pt x="878739" y="697894"/>
                    <a:pt x="875940" y="699760"/>
                    <a:pt x="874074" y="699294"/>
                  </a:cubicBezTo>
                  <a:close/>
                  <a:moveTo>
                    <a:pt x="872208" y="636782"/>
                  </a:moveTo>
                  <a:cubicBezTo>
                    <a:pt x="871741" y="636782"/>
                    <a:pt x="870808" y="636315"/>
                    <a:pt x="870808" y="635849"/>
                  </a:cubicBezTo>
                  <a:cubicBezTo>
                    <a:pt x="870808" y="635382"/>
                    <a:pt x="870808" y="634449"/>
                    <a:pt x="871275" y="633983"/>
                  </a:cubicBezTo>
                  <a:cubicBezTo>
                    <a:pt x="873141" y="631650"/>
                    <a:pt x="875473" y="630251"/>
                    <a:pt x="878739" y="630717"/>
                  </a:cubicBezTo>
                  <a:cubicBezTo>
                    <a:pt x="879205" y="630717"/>
                    <a:pt x="879205" y="631650"/>
                    <a:pt x="879205" y="632117"/>
                  </a:cubicBezTo>
                  <a:cubicBezTo>
                    <a:pt x="877806" y="635382"/>
                    <a:pt x="875473" y="637248"/>
                    <a:pt x="872208" y="636782"/>
                  </a:cubicBezTo>
                  <a:close/>
                  <a:moveTo>
                    <a:pt x="879205" y="504294"/>
                  </a:moveTo>
                  <a:lnTo>
                    <a:pt x="879672" y="502894"/>
                  </a:lnTo>
                  <a:lnTo>
                    <a:pt x="880139" y="504294"/>
                  </a:lnTo>
                  <a:lnTo>
                    <a:pt x="879205" y="504294"/>
                  </a:lnTo>
                  <a:close/>
                  <a:moveTo>
                    <a:pt x="889935" y="350813"/>
                  </a:moveTo>
                  <a:cubicBezTo>
                    <a:pt x="890868" y="350813"/>
                    <a:pt x="892268" y="351280"/>
                    <a:pt x="893201" y="351746"/>
                  </a:cubicBezTo>
                  <a:cubicBezTo>
                    <a:pt x="893667" y="351746"/>
                    <a:pt x="893667" y="352679"/>
                    <a:pt x="894134" y="353146"/>
                  </a:cubicBezTo>
                  <a:cubicBezTo>
                    <a:pt x="894134" y="353612"/>
                    <a:pt x="894134" y="354545"/>
                    <a:pt x="894134" y="354545"/>
                  </a:cubicBezTo>
                  <a:cubicBezTo>
                    <a:pt x="893201" y="354545"/>
                    <a:pt x="891801" y="355012"/>
                    <a:pt x="891335" y="354545"/>
                  </a:cubicBezTo>
                  <a:cubicBezTo>
                    <a:pt x="888536" y="353146"/>
                    <a:pt x="888069" y="350813"/>
                    <a:pt x="889935" y="350813"/>
                  </a:cubicBezTo>
                  <a:close/>
                  <a:moveTo>
                    <a:pt x="742985" y="279904"/>
                  </a:moveTo>
                  <a:cubicBezTo>
                    <a:pt x="743452" y="279904"/>
                    <a:pt x="743452" y="279904"/>
                    <a:pt x="743452" y="279438"/>
                  </a:cubicBezTo>
                  <a:cubicBezTo>
                    <a:pt x="743452" y="278971"/>
                    <a:pt x="743452" y="278971"/>
                    <a:pt x="743452" y="278505"/>
                  </a:cubicBezTo>
                  <a:cubicBezTo>
                    <a:pt x="744385" y="278505"/>
                    <a:pt x="743918" y="278971"/>
                    <a:pt x="743452" y="279438"/>
                  </a:cubicBezTo>
                  <a:cubicBezTo>
                    <a:pt x="743452" y="279904"/>
                    <a:pt x="743452" y="279904"/>
                    <a:pt x="743452" y="280371"/>
                  </a:cubicBezTo>
                  <a:lnTo>
                    <a:pt x="742052" y="280837"/>
                  </a:lnTo>
                  <a:lnTo>
                    <a:pt x="742985" y="279904"/>
                  </a:lnTo>
                  <a:close/>
                  <a:moveTo>
                    <a:pt x="758380" y="492631"/>
                  </a:moveTo>
                  <a:cubicBezTo>
                    <a:pt x="757914" y="492165"/>
                    <a:pt x="757914" y="492165"/>
                    <a:pt x="757447" y="491698"/>
                  </a:cubicBezTo>
                  <a:cubicBezTo>
                    <a:pt x="757914" y="491698"/>
                    <a:pt x="758380" y="492165"/>
                    <a:pt x="758847" y="492165"/>
                  </a:cubicBezTo>
                  <a:lnTo>
                    <a:pt x="759313" y="493098"/>
                  </a:lnTo>
                  <a:lnTo>
                    <a:pt x="758380" y="492631"/>
                  </a:lnTo>
                  <a:close/>
                  <a:moveTo>
                    <a:pt x="761646" y="361543"/>
                  </a:moveTo>
                  <a:cubicBezTo>
                    <a:pt x="756981" y="365275"/>
                    <a:pt x="751849" y="365741"/>
                    <a:pt x="745785" y="362009"/>
                  </a:cubicBezTo>
                  <a:cubicBezTo>
                    <a:pt x="742985" y="360610"/>
                    <a:pt x="742519" y="359210"/>
                    <a:pt x="744385" y="357811"/>
                  </a:cubicBezTo>
                  <a:cubicBezTo>
                    <a:pt x="747184" y="355945"/>
                    <a:pt x="750450" y="354545"/>
                    <a:pt x="752316" y="352213"/>
                  </a:cubicBezTo>
                  <a:cubicBezTo>
                    <a:pt x="755115" y="348481"/>
                    <a:pt x="758380" y="345682"/>
                    <a:pt x="762579" y="344282"/>
                  </a:cubicBezTo>
                  <a:cubicBezTo>
                    <a:pt x="765844" y="343349"/>
                    <a:pt x="767244" y="340550"/>
                    <a:pt x="768177" y="337284"/>
                  </a:cubicBezTo>
                  <a:cubicBezTo>
                    <a:pt x="768643" y="336351"/>
                    <a:pt x="770043" y="335418"/>
                    <a:pt x="770976" y="335885"/>
                  </a:cubicBezTo>
                  <a:cubicBezTo>
                    <a:pt x="774241" y="335885"/>
                    <a:pt x="777040" y="338217"/>
                    <a:pt x="780306" y="337284"/>
                  </a:cubicBezTo>
                  <a:cubicBezTo>
                    <a:pt x="782639" y="336818"/>
                    <a:pt x="784505" y="333086"/>
                    <a:pt x="783105" y="331220"/>
                  </a:cubicBezTo>
                  <a:cubicBezTo>
                    <a:pt x="781239" y="329354"/>
                    <a:pt x="779840" y="327021"/>
                    <a:pt x="777507" y="326088"/>
                  </a:cubicBezTo>
                  <a:cubicBezTo>
                    <a:pt x="773775" y="323756"/>
                    <a:pt x="769110" y="322823"/>
                    <a:pt x="764445" y="322823"/>
                  </a:cubicBezTo>
                  <a:cubicBezTo>
                    <a:pt x="756048" y="322823"/>
                    <a:pt x="748117" y="321890"/>
                    <a:pt x="739720" y="321423"/>
                  </a:cubicBezTo>
                  <a:cubicBezTo>
                    <a:pt x="739253" y="321423"/>
                    <a:pt x="738787" y="320490"/>
                    <a:pt x="738787" y="320024"/>
                  </a:cubicBezTo>
                  <a:cubicBezTo>
                    <a:pt x="739253" y="319091"/>
                    <a:pt x="739720" y="317691"/>
                    <a:pt x="740186" y="316758"/>
                  </a:cubicBezTo>
                  <a:cubicBezTo>
                    <a:pt x="741119" y="316292"/>
                    <a:pt x="742519" y="315825"/>
                    <a:pt x="743918" y="315825"/>
                  </a:cubicBezTo>
                  <a:cubicBezTo>
                    <a:pt x="753715" y="315359"/>
                    <a:pt x="763045" y="314892"/>
                    <a:pt x="772842" y="314892"/>
                  </a:cubicBezTo>
                  <a:cubicBezTo>
                    <a:pt x="779840" y="314892"/>
                    <a:pt x="786837" y="313959"/>
                    <a:pt x="793835" y="311627"/>
                  </a:cubicBezTo>
                  <a:cubicBezTo>
                    <a:pt x="799899" y="309761"/>
                    <a:pt x="806430" y="308361"/>
                    <a:pt x="812495" y="307428"/>
                  </a:cubicBezTo>
                  <a:cubicBezTo>
                    <a:pt x="814361" y="306962"/>
                    <a:pt x="816227" y="307428"/>
                    <a:pt x="818093" y="307895"/>
                  </a:cubicBezTo>
                  <a:cubicBezTo>
                    <a:pt x="819026" y="307895"/>
                    <a:pt x="820426" y="309294"/>
                    <a:pt x="820892" y="309761"/>
                  </a:cubicBezTo>
                  <a:cubicBezTo>
                    <a:pt x="821359" y="310694"/>
                    <a:pt x="820426" y="312560"/>
                    <a:pt x="819493" y="313026"/>
                  </a:cubicBezTo>
                  <a:cubicBezTo>
                    <a:pt x="814361" y="315359"/>
                    <a:pt x="808763" y="317225"/>
                    <a:pt x="803631" y="319091"/>
                  </a:cubicBezTo>
                  <a:cubicBezTo>
                    <a:pt x="802232" y="319557"/>
                    <a:pt x="801299" y="322823"/>
                    <a:pt x="802232" y="324222"/>
                  </a:cubicBezTo>
                  <a:cubicBezTo>
                    <a:pt x="802698" y="324689"/>
                    <a:pt x="802698" y="325622"/>
                    <a:pt x="803165" y="325622"/>
                  </a:cubicBezTo>
                  <a:cubicBezTo>
                    <a:pt x="804098" y="326555"/>
                    <a:pt x="805031" y="327021"/>
                    <a:pt x="806430" y="327954"/>
                  </a:cubicBezTo>
                  <a:cubicBezTo>
                    <a:pt x="814828" y="334019"/>
                    <a:pt x="823691" y="336818"/>
                    <a:pt x="832555" y="328887"/>
                  </a:cubicBezTo>
                  <a:cubicBezTo>
                    <a:pt x="833021" y="328421"/>
                    <a:pt x="833954" y="328421"/>
                    <a:pt x="834421" y="328887"/>
                  </a:cubicBezTo>
                  <a:cubicBezTo>
                    <a:pt x="835820" y="329354"/>
                    <a:pt x="835820" y="330753"/>
                    <a:pt x="835354" y="332153"/>
                  </a:cubicBezTo>
                  <a:cubicBezTo>
                    <a:pt x="834421" y="334485"/>
                    <a:pt x="833954" y="337284"/>
                    <a:pt x="831622" y="338684"/>
                  </a:cubicBezTo>
                  <a:cubicBezTo>
                    <a:pt x="829289" y="340550"/>
                    <a:pt x="826490" y="342416"/>
                    <a:pt x="824158" y="344749"/>
                  </a:cubicBezTo>
                  <a:cubicBezTo>
                    <a:pt x="822758" y="346148"/>
                    <a:pt x="822292" y="348014"/>
                    <a:pt x="821359" y="349414"/>
                  </a:cubicBezTo>
                  <a:cubicBezTo>
                    <a:pt x="818560" y="355945"/>
                    <a:pt x="817160" y="356878"/>
                    <a:pt x="812028" y="352679"/>
                  </a:cubicBezTo>
                  <a:cubicBezTo>
                    <a:pt x="806897" y="348014"/>
                    <a:pt x="801765" y="348014"/>
                    <a:pt x="796167" y="350347"/>
                  </a:cubicBezTo>
                  <a:cubicBezTo>
                    <a:pt x="794768" y="350813"/>
                    <a:pt x="792435" y="352679"/>
                    <a:pt x="792435" y="354079"/>
                  </a:cubicBezTo>
                  <a:cubicBezTo>
                    <a:pt x="791502" y="360610"/>
                    <a:pt x="787304" y="363409"/>
                    <a:pt x="781706" y="364808"/>
                  </a:cubicBezTo>
                  <a:cubicBezTo>
                    <a:pt x="781706" y="364808"/>
                    <a:pt x="781706" y="365275"/>
                    <a:pt x="781706" y="365275"/>
                  </a:cubicBezTo>
                  <a:cubicBezTo>
                    <a:pt x="781239" y="365275"/>
                    <a:pt x="780773" y="365275"/>
                    <a:pt x="780306" y="365275"/>
                  </a:cubicBezTo>
                  <a:cubicBezTo>
                    <a:pt x="778440" y="366674"/>
                    <a:pt x="776574" y="367607"/>
                    <a:pt x="774241" y="368074"/>
                  </a:cubicBezTo>
                  <a:cubicBezTo>
                    <a:pt x="774241" y="368540"/>
                    <a:pt x="773775" y="368540"/>
                    <a:pt x="773775" y="369007"/>
                  </a:cubicBezTo>
                  <a:cubicBezTo>
                    <a:pt x="773308" y="369007"/>
                    <a:pt x="773308" y="369007"/>
                    <a:pt x="772842" y="369007"/>
                  </a:cubicBezTo>
                  <a:cubicBezTo>
                    <a:pt x="772375" y="369473"/>
                    <a:pt x="771909" y="370406"/>
                    <a:pt x="771442" y="370873"/>
                  </a:cubicBezTo>
                  <a:cubicBezTo>
                    <a:pt x="771442" y="370873"/>
                    <a:pt x="770509" y="370873"/>
                    <a:pt x="770043" y="370406"/>
                  </a:cubicBezTo>
                  <a:cubicBezTo>
                    <a:pt x="770509" y="369007"/>
                    <a:pt x="771909" y="369007"/>
                    <a:pt x="772842" y="369007"/>
                  </a:cubicBezTo>
                  <a:cubicBezTo>
                    <a:pt x="772842" y="369007"/>
                    <a:pt x="773308" y="368540"/>
                    <a:pt x="773308" y="368540"/>
                  </a:cubicBezTo>
                  <a:cubicBezTo>
                    <a:pt x="773775" y="368540"/>
                    <a:pt x="774241" y="368540"/>
                    <a:pt x="774241" y="368074"/>
                  </a:cubicBezTo>
                  <a:cubicBezTo>
                    <a:pt x="775641" y="366208"/>
                    <a:pt x="777973" y="365275"/>
                    <a:pt x="780306" y="365275"/>
                  </a:cubicBezTo>
                  <a:cubicBezTo>
                    <a:pt x="780773" y="365275"/>
                    <a:pt x="780773" y="364808"/>
                    <a:pt x="781239" y="364808"/>
                  </a:cubicBezTo>
                  <a:cubicBezTo>
                    <a:pt x="781239" y="364808"/>
                    <a:pt x="781706" y="364808"/>
                    <a:pt x="781706" y="364808"/>
                  </a:cubicBezTo>
                  <a:cubicBezTo>
                    <a:pt x="782639" y="362009"/>
                    <a:pt x="783572" y="359210"/>
                    <a:pt x="784505" y="356411"/>
                  </a:cubicBezTo>
                  <a:cubicBezTo>
                    <a:pt x="785438" y="353146"/>
                    <a:pt x="781706" y="349414"/>
                    <a:pt x="778906" y="350813"/>
                  </a:cubicBezTo>
                  <a:cubicBezTo>
                    <a:pt x="775174" y="352213"/>
                    <a:pt x="771442" y="353612"/>
                    <a:pt x="768177" y="355478"/>
                  </a:cubicBezTo>
                  <a:cubicBezTo>
                    <a:pt x="766311" y="356878"/>
                    <a:pt x="764445" y="359677"/>
                    <a:pt x="761646" y="361543"/>
                  </a:cubicBezTo>
                  <a:close/>
                  <a:moveTo>
                    <a:pt x="806897" y="373672"/>
                  </a:moveTo>
                  <a:cubicBezTo>
                    <a:pt x="806430" y="374139"/>
                    <a:pt x="805497" y="374605"/>
                    <a:pt x="804564" y="375072"/>
                  </a:cubicBezTo>
                  <a:cubicBezTo>
                    <a:pt x="804564" y="375538"/>
                    <a:pt x="804564" y="375538"/>
                    <a:pt x="804564" y="376005"/>
                  </a:cubicBezTo>
                  <a:cubicBezTo>
                    <a:pt x="804564" y="376471"/>
                    <a:pt x="804098" y="376471"/>
                    <a:pt x="804098" y="376938"/>
                  </a:cubicBezTo>
                  <a:cubicBezTo>
                    <a:pt x="804098" y="377871"/>
                    <a:pt x="804098" y="378337"/>
                    <a:pt x="804098" y="379270"/>
                  </a:cubicBezTo>
                  <a:cubicBezTo>
                    <a:pt x="802698" y="378337"/>
                    <a:pt x="803631" y="377871"/>
                    <a:pt x="804098" y="376938"/>
                  </a:cubicBezTo>
                  <a:cubicBezTo>
                    <a:pt x="804098" y="376471"/>
                    <a:pt x="804098" y="376005"/>
                    <a:pt x="804098" y="375538"/>
                  </a:cubicBezTo>
                  <a:cubicBezTo>
                    <a:pt x="804098" y="375538"/>
                    <a:pt x="804564" y="375072"/>
                    <a:pt x="804564" y="375072"/>
                  </a:cubicBezTo>
                  <a:cubicBezTo>
                    <a:pt x="804564" y="373672"/>
                    <a:pt x="804564" y="372272"/>
                    <a:pt x="806430" y="372272"/>
                  </a:cubicBezTo>
                  <a:cubicBezTo>
                    <a:pt x="806897" y="372272"/>
                    <a:pt x="807363" y="373672"/>
                    <a:pt x="806897" y="373672"/>
                  </a:cubicBezTo>
                  <a:close/>
                  <a:moveTo>
                    <a:pt x="791502" y="432918"/>
                  </a:moveTo>
                  <a:cubicBezTo>
                    <a:pt x="790569" y="433851"/>
                    <a:pt x="790103" y="434784"/>
                    <a:pt x="789636" y="434784"/>
                  </a:cubicBezTo>
                  <a:cubicBezTo>
                    <a:pt x="784505" y="433851"/>
                    <a:pt x="782172" y="430119"/>
                    <a:pt x="780773" y="425921"/>
                  </a:cubicBezTo>
                  <a:cubicBezTo>
                    <a:pt x="780773" y="425454"/>
                    <a:pt x="782172" y="423588"/>
                    <a:pt x="783105" y="423122"/>
                  </a:cubicBezTo>
                  <a:cubicBezTo>
                    <a:pt x="784038" y="422655"/>
                    <a:pt x="786371" y="422655"/>
                    <a:pt x="786837" y="423122"/>
                  </a:cubicBezTo>
                  <a:cubicBezTo>
                    <a:pt x="788237" y="426387"/>
                    <a:pt x="789636" y="429653"/>
                    <a:pt x="791502" y="432918"/>
                  </a:cubicBezTo>
                  <a:close/>
                  <a:moveTo>
                    <a:pt x="777507" y="533217"/>
                  </a:moveTo>
                  <a:lnTo>
                    <a:pt x="777507" y="532284"/>
                  </a:lnTo>
                  <a:lnTo>
                    <a:pt x="778906" y="533217"/>
                  </a:lnTo>
                  <a:lnTo>
                    <a:pt x="777507" y="533217"/>
                  </a:lnTo>
                  <a:close/>
                  <a:moveTo>
                    <a:pt x="807363" y="591531"/>
                  </a:moveTo>
                  <a:cubicBezTo>
                    <a:pt x="807363" y="591997"/>
                    <a:pt x="806430" y="591997"/>
                    <a:pt x="805964" y="591997"/>
                  </a:cubicBezTo>
                  <a:cubicBezTo>
                    <a:pt x="805497" y="591064"/>
                    <a:pt x="805497" y="589665"/>
                    <a:pt x="805031" y="588732"/>
                  </a:cubicBezTo>
                  <a:cubicBezTo>
                    <a:pt x="805031" y="588732"/>
                    <a:pt x="805964" y="588265"/>
                    <a:pt x="806430" y="588265"/>
                  </a:cubicBezTo>
                  <a:cubicBezTo>
                    <a:pt x="806897" y="588265"/>
                    <a:pt x="806897" y="589198"/>
                    <a:pt x="807363" y="589665"/>
                  </a:cubicBezTo>
                  <a:cubicBezTo>
                    <a:pt x="807830" y="590598"/>
                    <a:pt x="807830" y="591064"/>
                    <a:pt x="807363" y="591531"/>
                  </a:cubicBezTo>
                  <a:close/>
                  <a:moveTo>
                    <a:pt x="814828" y="506160"/>
                  </a:moveTo>
                  <a:cubicBezTo>
                    <a:pt x="812028" y="508959"/>
                    <a:pt x="809229" y="511292"/>
                    <a:pt x="805031" y="511758"/>
                  </a:cubicBezTo>
                  <a:cubicBezTo>
                    <a:pt x="799433" y="512691"/>
                    <a:pt x="793835" y="514091"/>
                    <a:pt x="788237" y="514557"/>
                  </a:cubicBezTo>
                  <a:cubicBezTo>
                    <a:pt x="783572" y="515024"/>
                    <a:pt x="779373" y="513624"/>
                    <a:pt x="776574" y="509892"/>
                  </a:cubicBezTo>
                  <a:cubicBezTo>
                    <a:pt x="774708" y="507559"/>
                    <a:pt x="772375" y="505227"/>
                    <a:pt x="770509" y="502428"/>
                  </a:cubicBezTo>
                  <a:cubicBezTo>
                    <a:pt x="770509" y="502428"/>
                    <a:pt x="770509" y="501495"/>
                    <a:pt x="770976" y="501028"/>
                  </a:cubicBezTo>
                  <a:cubicBezTo>
                    <a:pt x="771442" y="500562"/>
                    <a:pt x="772375" y="500562"/>
                    <a:pt x="772842" y="500562"/>
                  </a:cubicBezTo>
                  <a:cubicBezTo>
                    <a:pt x="775174" y="501028"/>
                    <a:pt x="777507" y="502428"/>
                    <a:pt x="780306" y="502894"/>
                  </a:cubicBezTo>
                  <a:cubicBezTo>
                    <a:pt x="782172" y="502894"/>
                    <a:pt x="784505" y="502894"/>
                    <a:pt x="785438" y="501495"/>
                  </a:cubicBezTo>
                  <a:cubicBezTo>
                    <a:pt x="788237" y="499162"/>
                    <a:pt x="791036" y="496363"/>
                    <a:pt x="793368" y="493098"/>
                  </a:cubicBezTo>
                  <a:cubicBezTo>
                    <a:pt x="796167" y="489832"/>
                    <a:pt x="799433" y="488433"/>
                    <a:pt x="803631" y="488899"/>
                  </a:cubicBezTo>
                  <a:cubicBezTo>
                    <a:pt x="805031" y="488899"/>
                    <a:pt x="805964" y="488899"/>
                    <a:pt x="807363" y="488433"/>
                  </a:cubicBezTo>
                  <a:cubicBezTo>
                    <a:pt x="809696" y="487966"/>
                    <a:pt x="812028" y="485167"/>
                    <a:pt x="811562" y="482835"/>
                  </a:cubicBezTo>
                  <a:cubicBezTo>
                    <a:pt x="811562" y="480969"/>
                    <a:pt x="811095" y="479103"/>
                    <a:pt x="811095" y="477237"/>
                  </a:cubicBezTo>
                  <a:cubicBezTo>
                    <a:pt x="810629" y="473505"/>
                    <a:pt x="809696" y="469772"/>
                    <a:pt x="808763" y="466040"/>
                  </a:cubicBezTo>
                  <a:cubicBezTo>
                    <a:pt x="808296" y="464641"/>
                    <a:pt x="808763" y="463708"/>
                    <a:pt x="810162" y="463241"/>
                  </a:cubicBezTo>
                  <a:cubicBezTo>
                    <a:pt x="810629" y="463241"/>
                    <a:pt x="811562" y="463708"/>
                    <a:pt x="812028" y="464174"/>
                  </a:cubicBezTo>
                  <a:cubicBezTo>
                    <a:pt x="818093" y="468373"/>
                    <a:pt x="820892" y="474904"/>
                    <a:pt x="825091" y="480969"/>
                  </a:cubicBezTo>
                  <a:cubicBezTo>
                    <a:pt x="826957" y="483768"/>
                    <a:pt x="829756" y="485167"/>
                    <a:pt x="833021" y="485167"/>
                  </a:cubicBezTo>
                  <a:cubicBezTo>
                    <a:pt x="841885" y="486100"/>
                    <a:pt x="849816" y="483768"/>
                    <a:pt x="856347" y="478170"/>
                  </a:cubicBezTo>
                  <a:cubicBezTo>
                    <a:pt x="862411" y="473038"/>
                    <a:pt x="869875" y="470705"/>
                    <a:pt x="877339" y="469306"/>
                  </a:cubicBezTo>
                  <a:cubicBezTo>
                    <a:pt x="880139" y="468839"/>
                    <a:pt x="883404" y="469306"/>
                    <a:pt x="886670" y="469772"/>
                  </a:cubicBezTo>
                  <a:cubicBezTo>
                    <a:pt x="886670" y="469772"/>
                    <a:pt x="886670" y="469306"/>
                    <a:pt x="887136" y="469306"/>
                  </a:cubicBezTo>
                  <a:cubicBezTo>
                    <a:pt x="887136" y="467906"/>
                    <a:pt x="887136" y="467906"/>
                    <a:pt x="888069" y="468839"/>
                  </a:cubicBezTo>
                  <a:cubicBezTo>
                    <a:pt x="888069" y="468839"/>
                    <a:pt x="887603" y="469306"/>
                    <a:pt x="887136" y="469772"/>
                  </a:cubicBezTo>
                  <a:cubicBezTo>
                    <a:pt x="887136" y="469772"/>
                    <a:pt x="887136" y="469772"/>
                    <a:pt x="886670" y="469772"/>
                  </a:cubicBezTo>
                  <a:cubicBezTo>
                    <a:pt x="885270" y="471638"/>
                    <a:pt x="883871" y="473505"/>
                    <a:pt x="882005" y="474904"/>
                  </a:cubicBezTo>
                  <a:cubicBezTo>
                    <a:pt x="879672" y="476770"/>
                    <a:pt x="876406" y="478170"/>
                    <a:pt x="873607" y="479569"/>
                  </a:cubicBezTo>
                  <a:cubicBezTo>
                    <a:pt x="867076" y="482368"/>
                    <a:pt x="861012" y="485634"/>
                    <a:pt x="855414" y="490299"/>
                  </a:cubicBezTo>
                  <a:cubicBezTo>
                    <a:pt x="848883" y="495430"/>
                    <a:pt x="840952" y="498229"/>
                    <a:pt x="833488" y="501961"/>
                  </a:cubicBezTo>
                  <a:cubicBezTo>
                    <a:pt x="832555" y="502428"/>
                    <a:pt x="830689" y="502428"/>
                    <a:pt x="829756" y="501961"/>
                  </a:cubicBezTo>
                  <a:cubicBezTo>
                    <a:pt x="822758" y="499629"/>
                    <a:pt x="818560" y="501961"/>
                    <a:pt x="814828" y="506160"/>
                  </a:cubicBezTo>
                  <a:close/>
                  <a:moveTo>
                    <a:pt x="827890" y="670837"/>
                  </a:moveTo>
                  <a:cubicBezTo>
                    <a:pt x="827423" y="670370"/>
                    <a:pt x="827423" y="669904"/>
                    <a:pt x="827423" y="669904"/>
                  </a:cubicBezTo>
                  <a:cubicBezTo>
                    <a:pt x="826957" y="668971"/>
                    <a:pt x="826490" y="668038"/>
                    <a:pt x="826024" y="667105"/>
                  </a:cubicBezTo>
                  <a:cubicBezTo>
                    <a:pt x="826490" y="668038"/>
                    <a:pt x="826957" y="668971"/>
                    <a:pt x="827423" y="669904"/>
                  </a:cubicBezTo>
                  <a:cubicBezTo>
                    <a:pt x="828823" y="669437"/>
                    <a:pt x="829289" y="669904"/>
                    <a:pt x="827890" y="670837"/>
                  </a:cubicBezTo>
                  <a:close/>
                  <a:moveTo>
                    <a:pt x="831155" y="590598"/>
                  </a:moveTo>
                  <a:cubicBezTo>
                    <a:pt x="830222" y="591064"/>
                    <a:pt x="828823" y="590131"/>
                    <a:pt x="827890" y="589665"/>
                  </a:cubicBezTo>
                  <a:cubicBezTo>
                    <a:pt x="827890" y="589665"/>
                    <a:pt x="827890" y="588265"/>
                    <a:pt x="827890" y="588265"/>
                  </a:cubicBezTo>
                  <a:cubicBezTo>
                    <a:pt x="829289" y="586399"/>
                    <a:pt x="830689" y="583600"/>
                    <a:pt x="832555" y="582201"/>
                  </a:cubicBezTo>
                  <a:cubicBezTo>
                    <a:pt x="839552" y="578002"/>
                    <a:pt x="846550" y="573804"/>
                    <a:pt x="854014" y="570071"/>
                  </a:cubicBezTo>
                  <a:cubicBezTo>
                    <a:pt x="854947" y="569605"/>
                    <a:pt x="856813" y="570071"/>
                    <a:pt x="857746" y="570538"/>
                  </a:cubicBezTo>
                  <a:cubicBezTo>
                    <a:pt x="861012" y="573337"/>
                    <a:pt x="864744" y="575670"/>
                    <a:pt x="869409" y="575670"/>
                  </a:cubicBezTo>
                  <a:cubicBezTo>
                    <a:pt x="869875" y="575670"/>
                    <a:pt x="870342" y="577536"/>
                    <a:pt x="870808" y="578469"/>
                  </a:cubicBezTo>
                  <a:cubicBezTo>
                    <a:pt x="870808" y="578935"/>
                    <a:pt x="870342" y="579868"/>
                    <a:pt x="869875" y="579868"/>
                  </a:cubicBezTo>
                  <a:cubicBezTo>
                    <a:pt x="865677" y="580335"/>
                    <a:pt x="861012" y="580801"/>
                    <a:pt x="856813" y="581268"/>
                  </a:cubicBezTo>
                  <a:cubicBezTo>
                    <a:pt x="856813" y="580801"/>
                    <a:pt x="856813" y="580801"/>
                    <a:pt x="856813" y="580335"/>
                  </a:cubicBezTo>
                  <a:cubicBezTo>
                    <a:pt x="854947" y="580335"/>
                    <a:pt x="853081" y="580335"/>
                    <a:pt x="851215" y="580335"/>
                  </a:cubicBezTo>
                  <a:cubicBezTo>
                    <a:pt x="845151" y="579868"/>
                    <a:pt x="840019" y="582201"/>
                    <a:pt x="835820" y="586866"/>
                  </a:cubicBezTo>
                  <a:cubicBezTo>
                    <a:pt x="833954" y="588732"/>
                    <a:pt x="832555" y="589665"/>
                    <a:pt x="831155" y="590598"/>
                  </a:cubicBezTo>
                  <a:close/>
                  <a:moveTo>
                    <a:pt x="1030820" y="1584724"/>
                  </a:moveTo>
                  <a:cubicBezTo>
                    <a:pt x="1030354" y="1585190"/>
                    <a:pt x="1029887" y="1585657"/>
                    <a:pt x="1029421" y="1586123"/>
                  </a:cubicBezTo>
                  <a:cubicBezTo>
                    <a:pt x="1025689" y="1587056"/>
                    <a:pt x="1021957" y="1583791"/>
                    <a:pt x="1022423" y="1580059"/>
                  </a:cubicBezTo>
                  <a:cubicBezTo>
                    <a:pt x="1022423" y="1579592"/>
                    <a:pt x="1023356" y="1578659"/>
                    <a:pt x="1023823" y="1578659"/>
                  </a:cubicBezTo>
                  <a:cubicBezTo>
                    <a:pt x="1027088" y="1578659"/>
                    <a:pt x="1029887" y="1580059"/>
                    <a:pt x="1031287" y="1582858"/>
                  </a:cubicBezTo>
                  <a:cubicBezTo>
                    <a:pt x="1031287" y="1583791"/>
                    <a:pt x="1030820" y="1584257"/>
                    <a:pt x="1030820" y="1584724"/>
                  </a:cubicBezTo>
                  <a:close/>
                  <a:moveTo>
                    <a:pt x="1247279" y="1616913"/>
                  </a:moveTo>
                  <a:cubicBezTo>
                    <a:pt x="1247279" y="1618312"/>
                    <a:pt x="1244480" y="1620645"/>
                    <a:pt x="1243547" y="1620178"/>
                  </a:cubicBezTo>
                  <a:cubicBezTo>
                    <a:pt x="1242614" y="1619712"/>
                    <a:pt x="1241215" y="1618779"/>
                    <a:pt x="1240748" y="1617846"/>
                  </a:cubicBezTo>
                  <a:cubicBezTo>
                    <a:pt x="1237483" y="1613181"/>
                    <a:pt x="1237949" y="1611315"/>
                    <a:pt x="1243547" y="1605250"/>
                  </a:cubicBezTo>
                  <a:cubicBezTo>
                    <a:pt x="1244014" y="1604317"/>
                    <a:pt x="1245413" y="1604784"/>
                    <a:pt x="1246813" y="1604317"/>
                  </a:cubicBezTo>
                  <a:cubicBezTo>
                    <a:pt x="1246813" y="1604317"/>
                    <a:pt x="1247279" y="1605250"/>
                    <a:pt x="1247279" y="1605717"/>
                  </a:cubicBezTo>
                  <a:cubicBezTo>
                    <a:pt x="1247746" y="1607583"/>
                    <a:pt x="1247746" y="1609449"/>
                    <a:pt x="1247746" y="1611781"/>
                  </a:cubicBezTo>
                  <a:cubicBezTo>
                    <a:pt x="1247746" y="1613181"/>
                    <a:pt x="1247279" y="1615047"/>
                    <a:pt x="1247279" y="1616913"/>
                  </a:cubicBezTo>
                  <a:close/>
                  <a:moveTo>
                    <a:pt x="1285533" y="2648360"/>
                  </a:moveTo>
                  <a:cubicBezTo>
                    <a:pt x="1285066" y="2648360"/>
                    <a:pt x="1284600" y="2647893"/>
                    <a:pt x="1284600" y="2647893"/>
                  </a:cubicBezTo>
                  <a:cubicBezTo>
                    <a:pt x="1284600" y="2647427"/>
                    <a:pt x="1284600" y="2646960"/>
                    <a:pt x="1284600" y="2646494"/>
                  </a:cubicBezTo>
                  <a:cubicBezTo>
                    <a:pt x="1285066" y="2645094"/>
                    <a:pt x="1285533" y="2645561"/>
                    <a:pt x="1286000" y="2647427"/>
                  </a:cubicBezTo>
                  <a:cubicBezTo>
                    <a:pt x="1286000" y="2647427"/>
                    <a:pt x="1285533" y="2647893"/>
                    <a:pt x="1285533" y="2648360"/>
                  </a:cubicBezTo>
                  <a:close/>
                  <a:moveTo>
                    <a:pt x="1290198" y="2035370"/>
                  </a:moveTo>
                  <a:cubicBezTo>
                    <a:pt x="1290198" y="2035370"/>
                    <a:pt x="1290198" y="2034903"/>
                    <a:pt x="1290198" y="2034903"/>
                  </a:cubicBezTo>
                  <a:cubicBezTo>
                    <a:pt x="1284134" y="2034903"/>
                    <a:pt x="1280401" y="2031171"/>
                    <a:pt x="1277602" y="2026506"/>
                  </a:cubicBezTo>
                  <a:cubicBezTo>
                    <a:pt x="1277136" y="2026039"/>
                    <a:pt x="1278069" y="2024173"/>
                    <a:pt x="1278069" y="2023240"/>
                  </a:cubicBezTo>
                  <a:cubicBezTo>
                    <a:pt x="1278069" y="2023240"/>
                    <a:pt x="1279469" y="2022774"/>
                    <a:pt x="1279469" y="2023240"/>
                  </a:cubicBezTo>
                  <a:cubicBezTo>
                    <a:pt x="1283200" y="2026506"/>
                    <a:pt x="1288332" y="2029305"/>
                    <a:pt x="1289732" y="2034903"/>
                  </a:cubicBezTo>
                  <a:cubicBezTo>
                    <a:pt x="1290198" y="2034903"/>
                    <a:pt x="1290198" y="2034903"/>
                    <a:pt x="1290198" y="2034903"/>
                  </a:cubicBezTo>
                  <a:cubicBezTo>
                    <a:pt x="1290665" y="2035370"/>
                    <a:pt x="1290665" y="2035370"/>
                    <a:pt x="1291131" y="2035836"/>
                  </a:cubicBezTo>
                  <a:cubicBezTo>
                    <a:pt x="1291131" y="2035836"/>
                    <a:pt x="1290665" y="2035370"/>
                    <a:pt x="1290198" y="2035370"/>
                  </a:cubicBezTo>
                  <a:close/>
                  <a:moveTo>
                    <a:pt x="1326119" y="2721135"/>
                  </a:moveTo>
                  <a:cubicBezTo>
                    <a:pt x="1326119" y="2721135"/>
                    <a:pt x="1326119" y="2721601"/>
                    <a:pt x="1326119" y="2721601"/>
                  </a:cubicBezTo>
                  <a:lnTo>
                    <a:pt x="1324720" y="2722068"/>
                  </a:lnTo>
                  <a:lnTo>
                    <a:pt x="1325653" y="2721135"/>
                  </a:lnTo>
                  <a:cubicBezTo>
                    <a:pt x="1325653" y="2721601"/>
                    <a:pt x="1325653" y="2721601"/>
                    <a:pt x="1326119" y="2721135"/>
                  </a:cubicBezTo>
                  <a:cubicBezTo>
                    <a:pt x="1326119" y="2720668"/>
                    <a:pt x="1326119" y="2720668"/>
                    <a:pt x="1326119" y="2720202"/>
                  </a:cubicBezTo>
                  <a:cubicBezTo>
                    <a:pt x="1327052" y="2720668"/>
                    <a:pt x="1326586" y="2721135"/>
                    <a:pt x="1326119" y="2721135"/>
                  </a:cubicBezTo>
                  <a:close/>
                  <a:moveTo>
                    <a:pt x="1336382" y="2740728"/>
                  </a:moveTo>
                  <a:cubicBezTo>
                    <a:pt x="1335449" y="2741195"/>
                    <a:pt x="1334050" y="2741661"/>
                    <a:pt x="1333117" y="2742128"/>
                  </a:cubicBezTo>
                  <a:cubicBezTo>
                    <a:pt x="1332650" y="2742128"/>
                    <a:pt x="1331717" y="2741661"/>
                    <a:pt x="1331717" y="2741195"/>
                  </a:cubicBezTo>
                  <a:cubicBezTo>
                    <a:pt x="1330784" y="2739795"/>
                    <a:pt x="1331251" y="2738862"/>
                    <a:pt x="1333117" y="2738862"/>
                  </a:cubicBezTo>
                  <a:cubicBezTo>
                    <a:pt x="1334516" y="2738862"/>
                    <a:pt x="1335449" y="2739328"/>
                    <a:pt x="1336849" y="2739328"/>
                  </a:cubicBezTo>
                  <a:cubicBezTo>
                    <a:pt x="1336382" y="2739328"/>
                    <a:pt x="1336382" y="2740261"/>
                    <a:pt x="1336382" y="2740728"/>
                  </a:cubicBezTo>
                  <a:close/>
                  <a:moveTo>
                    <a:pt x="1339648" y="2763120"/>
                  </a:moveTo>
                  <a:cubicBezTo>
                    <a:pt x="1339648" y="2763120"/>
                    <a:pt x="1339181" y="2762654"/>
                    <a:pt x="1339181" y="2762187"/>
                  </a:cubicBezTo>
                  <a:cubicBezTo>
                    <a:pt x="1339648" y="2762187"/>
                    <a:pt x="1340114" y="2762187"/>
                    <a:pt x="1340581" y="2761721"/>
                  </a:cubicBezTo>
                  <a:cubicBezTo>
                    <a:pt x="1340581" y="2762187"/>
                    <a:pt x="1341047" y="2762187"/>
                    <a:pt x="1341047" y="2762654"/>
                  </a:cubicBezTo>
                  <a:cubicBezTo>
                    <a:pt x="1340581" y="2763120"/>
                    <a:pt x="1340114" y="2763120"/>
                    <a:pt x="1339648" y="2763120"/>
                  </a:cubicBezTo>
                  <a:close/>
                  <a:moveTo>
                    <a:pt x="1348978" y="2748192"/>
                  </a:moveTo>
                  <a:cubicBezTo>
                    <a:pt x="1348978" y="2748192"/>
                    <a:pt x="1348978" y="2748659"/>
                    <a:pt x="1348511" y="2748659"/>
                  </a:cubicBezTo>
                  <a:cubicBezTo>
                    <a:pt x="1348045" y="2748659"/>
                    <a:pt x="1348045" y="2749125"/>
                    <a:pt x="1347578" y="2749125"/>
                  </a:cubicBezTo>
                  <a:cubicBezTo>
                    <a:pt x="1347112" y="2750525"/>
                    <a:pt x="1346179" y="2751458"/>
                    <a:pt x="1345246" y="2751458"/>
                  </a:cubicBezTo>
                  <a:cubicBezTo>
                    <a:pt x="1345246" y="2751924"/>
                    <a:pt x="1344779" y="2751924"/>
                    <a:pt x="1344779" y="2752391"/>
                  </a:cubicBezTo>
                  <a:lnTo>
                    <a:pt x="1343846" y="2753324"/>
                  </a:lnTo>
                  <a:lnTo>
                    <a:pt x="1344313" y="2751924"/>
                  </a:lnTo>
                  <a:cubicBezTo>
                    <a:pt x="1344779" y="2751924"/>
                    <a:pt x="1344779" y="2751458"/>
                    <a:pt x="1345246" y="2751458"/>
                  </a:cubicBezTo>
                  <a:cubicBezTo>
                    <a:pt x="1345712" y="2750058"/>
                    <a:pt x="1346645" y="2749592"/>
                    <a:pt x="1347578" y="2749125"/>
                  </a:cubicBezTo>
                  <a:cubicBezTo>
                    <a:pt x="1347578" y="2748659"/>
                    <a:pt x="1348045" y="2748659"/>
                    <a:pt x="1348045" y="2748192"/>
                  </a:cubicBezTo>
                  <a:cubicBezTo>
                    <a:pt x="1348511" y="2748192"/>
                    <a:pt x="1348978" y="2748192"/>
                    <a:pt x="1348978" y="2748192"/>
                  </a:cubicBezTo>
                  <a:cubicBezTo>
                    <a:pt x="1348978" y="2747725"/>
                    <a:pt x="1349445" y="2747725"/>
                    <a:pt x="1349445" y="2747259"/>
                  </a:cubicBezTo>
                  <a:cubicBezTo>
                    <a:pt x="1350377" y="2747725"/>
                    <a:pt x="1349911" y="2748192"/>
                    <a:pt x="1348978" y="2748192"/>
                  </a:cubicBezTo>
                  <a:close/>
                  <a:moveTo>
                    <a:pt x="1376968" y="2757989"/>
                  </a:moveTo>
                  <a:cubicBezTo>
                    <a:pt x="1378368" y="2757522"/>
                    <a:pt x="1379301" y="2757522"/>
                    <a:pt x="1380234" y="2758922"/>
                  </a:cubicBezTo>
                  <a:cubicBezTo>
                    <a:pt x="1380234" y="2759388"/>
                    <a:pt x="1379767" y="2759855"/>
                    <a:pt x="1379767" y="2760321"/>
                  </a:cubicBezTo>
                  <a:cubicBezTo>
                    <a:pt x="1378834" y="2761254"/>
                    <a:pt x="1377901" y="2761721"/>
                    <a:pt x="1376968" y="2762654"/>
                  </a:cubicBezTo>
                  <a:cubicBezTo>
                    <a:pt x="1376502" y="2762654"/>
                    <a:pt x="1376035" y="2762654"/>
                    <a:pt x="1375569" y="2762187"/>
                  </a:cubicBezTo>
                  <a:cubicBezTo>
                    <a:pt x="1373236" y="2761721"/>
                    <a:pt x="1374636" y="2759388"/>
                    <a:pt x="1376968" y="2757989"/>
                  </a:cubicBezTo>
                  <a:close/>
                  <a:moveTo>
                    <a:pt x="1364373" y="2771984"/>
                  </a:moveTo>
                  <a:cubicBezTo>
                    <a:pt x="1364373" y="2772451"/>
                    <a:pt x="1364373" y="2772451"/>
                    <a:pt x="1364373" y="2772917"/>
                  </a:cubicBezTo>
                  <a:cubicBezTo>
                    <a:pt x="1366705" y="2774316"/>
                    <a:pt x="1369038" y="2775249"/>
                    <a:pt x="1371370" y="2776649"/>
                  </a:cubicBezTo>
                  <a:cubicBezTo>
                    <a:pt x="1371370" y="2776649"/>
                    <a:pt x="1371837" y="2776649"/>
                    <a:pt x="1371837" y="2776649"/>
                  </a:cubicBezTo>
                  <a:cubicBezTo>
                    <a:pt x="1371837" y="2776649"/>
                    <a:pt x="1372303" y="2776649"/>
                    <a:pt x="1372303" y="2776649"/>
                  </a:cubicBezTo>
                  <a:cubicBezTo>
                    <a:pt x="1372303" y="2775716"/>
                    <a:pt x="1372303" y="2774783"/>
                    <a:pt x="1372303" y="2773850"/>
                  </a:cubicBezTo>
                  <a:cubicBezTo>
                    <a:pt x="1372303" y="2772451"/>
                    <a:pt x="1373236" y="2771984"/>
                    <a:pt x="1374636" y="2771984"/>
                  </a:cubicBezTo>
                  <a:cubicBezTo>
                    <a:pt x="1375102" y="2771984"/>
                    <a:pt x="1375569" y="2772451"/>
                    <a:pt x="1376035" y="2772917"/>
                  </a:cubicBezTo>
                  <a:cubicBezTo>
                    <a:pt x="1376968" y="2773850"/>
                    <a:pt x="1376502" y="2775249"/>
                    <a:pt x="1375102" y="2775716"/>
                  </a:cubicBezTo>
                  <a:cubicBezTo>
                    <a:pt x="1374169" y="2776183"/>
                    <a:pt x="1373236" y="2776183"/>
                    <a:pt x="1372303" y="2776649"/>
                  </a:cubicBezTo>
                  <a:cubicBezTo>
                    <a:pt x="1372303" y="2776649"/>
                    <a:pt x="1372303" y="2777116"/>
                    <a:pt x="1372303" y="2777116"/>
                  </a:cubicBezTo>
                  <a:cubicBezTo>
                    <a:pt x="1371837" y="2777116"/>
                    <a:pt x="1371837" y="2776649"/>
                    <a:pt x="1371370" y="2776649"/>
                  </a:cubicBezTo>
                  <a:cubicBezTo>
                    <a:pt x="1370437" y="2777116"/>
                    <a:pt x="1369504" y="2777582"/>
                    <a:pt x="1368571" y="2777582"/>
                  </a:cubicBezTo>
                  <a:cubicBezTo>
                    <a:pt x="1366705" y="2778048"/>
                    <a:pt x="1365306" y="2777116"/>
                    <a:pt x="1364839" y="2775249"/>
                  </a:cubicBezTo>
                  <a:cubicBezTo>
                    <a:pt x="1364373" y="2774316"/>
                    <a:pt x="1364373" y="2773383"/>
                    <a:pt x="1364373" y="2772917"/>
                  </a:cubicBezTo>
                  <a:cubicBezTo>
                    <a:pt x="1364373" y="2772917"/>
                    <a:pt x="1363906" y="2772451"/>
                    <a:pt x="1363906" y="2772451"/>
                  </a:cubicBezTo>
                  <a:cubicBezTo>
                    <a:pt x="1363906" y="2771984"/>
                    <a:pt x="1363440" y="2771984"/>
                    <a:pt x="1363440" y="2771517"/>
                  </a:cubicBezTo>
                  <a:cubicBezTo>
                    <a:pt x="1362507" y="2771517"/>
                    <a:pt x="1361107" y="2771517"/>
                    <a:pt x="1360641" y="2769651"/>
                  </a:cubicBezTo>
                  <a:cubicBezTo>
                    <a:pt x="1360641" y="2769651"/>
                    <a:pt x="1362040" y="2769185"/>
                    <a:pt x="1362040" y="2769185"/>
                  </a:cubicBezTo>
                  <a:cubicBezTo>
                    <a:pt x="1362507" y="2769651"/>
                    <a:pt x="1362973" y="2770584"/>
                    <a:pt x="1363440" y="2771051"/>
                  </a:cubicBezTo>
                  <a:cubicBezTo>
                    <a:pt x="1363906" y="2771517"/>
                    <a:pt x="1363906" y="2771984"/>
                    <a:pt x="1364373" y="2771984"/>
                  </a:cubicBezTo>
                  <a:close/>
                  <a:moveTo>
                    <a:pt x="1380700" y="1654233"/>
                  </a:moveTo>
                  <a:lnTo>
                    <a:pt x="1381633" y="1652834"/>
                  </a:lnTo>
                  <a:lnTo>
                    <a:pt x="1381633" y="1654233"/>
                  </a:lnTo>
                  <a:lnTo>
                    <a:pt x="1380700" y="1654233"/>
                  </a:lnTo>
                  <a:close/>
                  <a:moveTo>
                    <a:pt x="1409624" y="2285417"/>
                  </a:moveTo>
                  <a:cubicBezTo>
                    <a:pt x="1408691" y="2284951"/>
                    <a:pt x="1407758" y="2284484"/>
                    <a:pt x="1406358" y="2284018"/>
                  </a:cubicBezTo>
                  <a:cubicBezTo>
                    <a:pt x="1406825" y="2283551"/>
                    <a:pt x="1407291" y="2283085"/>
                    <a:pt x="1407758" y="2283085"/>
                  </a:cubicBezTo>
                  <a:cubicBezTo>
                    <a:pt x="1408224" y="2283085"/>
                    <a:pt x="1409157" y="2283085"/>
                    <a:pt x="1409624" y="2283085"/>
                  </a:cubicBezTo>
                  <a:cubicBezTo>
                    <a:pt x="1410090" y="2283085"/>
                    <a:pt x="1410557" y="2284018"/>
                    <a:pt x="1411023" y="2284484"/>
                  </a:cubicBezTo>
                  <a:cubicBezTo>
                    <a:pt x="1410557" y="2284484"/>
                    <a:pt x="1410090" y="2284951"/>
                    <a:pt x="1409624" y="2285417"/>
                  </a:cubicBezTo>
                  <a:close/>
                  <a:moveTo>
                    <a:pt x="1498260" y="1690621"/>
                  </a:moveTo>
                  <a:cubicBezTo>
                    <a:pt x="1497794" y="1690621"/>
                    <a:pt x="1497794" y="1689688"/>
                    <a:pt x="1497794" y="1689221"/>
                  </a:cubicBezTo>
                  <a:cubicBezTo>
                    <a:pt x="1498727" y="1688755"/>
                    <a:pt x="1499660" y="1688288"/>
                    <a:pt x="1500593" y="1687822"/>
                  </a:cubicBezTo>
                  <a:cubicBezTo>
                    <a:pt x="1500593" y="1688288"/>
                    <a:pt x="1501059" y="1688755"/>
                    <a:pt x="1501059" y="1689221"/>
                  </a:cubicBezTo>
                  <a:cubicBezTo>
                    <a:pt x="1500593" y="1690621"/>
                    <a:pt x="1499660" y="1691087"/>
                    <a:pt x="1498260" y="1690621"/>
                  </a:cubicBezTo>
                  <a:close/>
                  <a:moveTo>
                    <a:pt x="1573368" y="1781123"/>
                  </a:moveTo>
                  <a:cubicBezTo>
                    <a:pt x="1571968" y="1782989"/>
                    <a:pt x="1568703" y="1783456"/>
                    <a:pt x="1566837" y="1782523"/>
                  </a:cubicBezTo>
                  <a:cubicBezTo>
                    <a:pt x="1564971" y="1781123"/>
                    <a:pt x="1564971" y="1779257"/>
                    <a:pt x="1565437" y="1777858"/>
                  </a:cubicBezTo>
                  <a:cubicBezTo>
                    <a:pt x="1565904" y="1776458"/>
                    <a:pt x="1566837" y="1775059"/>
                    <a:pt x="1567770" y="1774126"/>
                  </a:cubicBezTo>
                  <a:cubicBezTo>
                    <a:pt x="1567770" y="1775059"/>
                    <a:pt x="1568236" y="1775992"/>
                    <a:pt x="1568236" y="1776925"/>
                  </a:cubicBezTo>
                  <a:cubicBezTo>
                    <a:pt x="1569169" y="1778791"/>
                    <a:pt x="1570569" y="1779724"/>
                    <a:pt x="1572435" y="1779257"/>
                  </a:cubicBezTo>
                  <a:cubicBezTo>
                    <a:pt x="1573368" y="1779257"/>
                    <a:pt x="1573834" y="1778791"/>
                    <a:pt x="1574767" y="1778324"/>
                  </a:cubicBezTo>
                  <a:cubicBezTo>
                    <a:pt x="1574767" y="1778791"/>
                    <a:pt x="1574301" y="1779724"/>
                    <a:pt x="1573368" y="1781123"/>
                  </a:cubicBezTo>
                  <a:close/>
                  <a:moveTo>
                    <a:pt x="1592495" y="1802116"/>
                  </a:moveTo>
                  <a:cubicBezTo>
                    <a:pt x="1592495" y="1801650"/>
                    <a:pt x="1592495" y="1801183"/>
                    <a:pt x="1592495" y="1800717"/>
                  </a:cubicBezTo>
                  <a:cubicBezTo>
                    <a:pt x="1593428" y="1800250"/>
                    <a:pt x="1594827" y="1799784"/>
                    <a:pt x="1595760" y="1799317"/>
                  </a:cubicBezTo>
                  <a:cubicBezTo>
                    <a:pt x="1595760" y="1799317"/>
                    <a:pt x="1596693" y="1800250"/>
                    <a:pt x="1596693" y="1800717"/>
                  </a:cubicBezTo>
                  <a:cubicBezTo>
                    <a:pt x="1596693" y="1801183"/>
                    <a:pt x="1596227" y="1802116"/>
                    <a:pt x="1595760" y="1802116"/>
                  </a:cubicBezTo>
                  <a:cubicBezTo>
                    <a:pt x="1594827" y="1802116"/>
                    <a:pt x="1593894" y="1802116"/>
                    <a:pt x="1592495" y="1802116"/>
                  </a:cubicBezTo>
                  <a:close/>
                  <a:moveTo>
                    <a:pt x="1597626" y="1845501"/>
                  </a:moveTo>
                  <a:cubicBezTo>
                    <a:pt x="1597626" y="1845501"/>
                    <a:pt x="1596693" y="1845501"/>
                    <a:pt x="1596693" y="1845501"/>
                  </a:cubicBezTo>
                  <a:cubicBezTo>
                    <a:pt x="1595760" y="1844102"/>
                    <a:pt x="1594827" y="1842236"/>
                    <a:pt x="1593894" y="1840836"/>
                  </a:cubicBezTo>
                  <a:cubicBezTo>
                    <a:pt x="1592961" y="1839437"/>
                    <a:pt x="1593428" y="1838504"/>
                    <a:pt x="1594827" y="1838037"/>
                  </a:cubicBezTo>
                  <a:cubicBezTo>
                    <a:pt x="1595294" y="1838037"/>
                    <a:pt x="1595760" y="1838504"/>
                    <a:pt x="1596227" y="1838970"/>
                  </a:cubicBezTo>
                  <a:cubicBezTo>
                    <a:pt x="1597160" y="1840370"/>
                    <a:pt x="1597626" y="1842236"/>
                    <a:pt x="1598559" y="1843635"/>
                  </a:cubicBezTo>
                  <a:cubicBezTo>
                    <a:pt x="1598093" y="1844102"/>
                    <a:pt x="1598093" y="1844568"/>
                    <a:pt x="1597626" y="1845501"/>
                  </a:cubicBezTo>
                  <a:close/>
                  <a:moveTo>
                    <a:pt x="1610688" y="2068492"/>
                  </a:moveTo>
                  <a:lnTo>
                    <a:pt x="1609289" y="2068025"/>
                  </a:lnTo>
                  <a:lnTo>
                    <a:pt x="1610688" y="2067558"/>
                  </a:lnTo>
                  <a:lnTo>
                    <a:pt x="1610688" y="20684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BE7279E-C07B-49A9-9D5C-22849B605A4B}"/>
                </a:ext>
              </a:extLst>
            </p:cNvPr>
            <p:cNvSpPr/>
            <p:nvPr/>
          </p:nvSpPr>
          <p:spPr>
            <a:xfrm>
              <a:off x="1161204" y="229527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467"/>
                    <a:pt x="467" y="467"/>
                    <a:pt x="467" y="467"/>
                  </a:cubicBezTo>
                  <a:cubicBezTo>
                    <a:pt x="933" y="467"/>
                    <a:pt x="467" y="0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8A3C4B7-850D-4F2B-97A2-A9DBF13308DA}"/>
                </a:ext>
              </a:extLst>
            </p:cNvPr>
            <p:cNvSpPr/>
            <p:nvPr/>
          </p:nvSpPr>
          <p:spPr>
            <a:xfrm>
              <a:off x="2315342" y="189046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467" y="-117"/>
                    <a:pt x="467" y="-117"/>
                    <a:pt x="0" y="350"/>
                  </a:cubicBezTo>
                  <a:lnTo>
                    <a:pt x="0" y="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CFC45F1-D52D-4646-A52F-1838BF92210C}"/>
                </a:ext>
              </a:extLst>
            </p:cNvPr>
            <p:cNvSpPr/>
            <p:nvPr/>
          </p:nvSpPr>
          <p:spPr>
            <a:xfrm>
              <a:off x="2201341" y="1280336"/>
              <a:ext cx="662440" cy="853708"/>
            </a:xfrm>
            <a:custGeom>
              <a:avLst/>
              <a:gdLst/>
              <a:ahLst/>
              <a:cxnLst/>
              <a:rect l="0" t="0" r="0" b="0"/>
              <a:pathLst>
                <a:path w="662439" h="853707">
                  <a:moveTo>
                    <a:pt x="503068" y="596951"/>
                  </a:moveTo>
                  <a:cubicBezTo>
                    <a:pt x="503534" y="596484"/>
                    <a:pt x="503534" y="594618"/>
                    <a:pt x="503534" y="593219"/>
                  </a:cubicBezTo>
                  <a:cubicBezTo>
                    <a:pt x="503534" y="592752"/>
                    <a:pt x="502601" y="592286"/>
                    <a:pt x="502135" y="592286"/>
                  </a:cubicBezTo>
                  <a:cubicBezTo>
                    <a:pt x="494670" y="589953"/>
                    <a:pt x="486740" y="591353"/>
                    <a:pt x="479742" y="587154"/>
                  </a:cubicBezTo>
                  <a:cubicBezTo>
                    <a:pt x="474144" y="583422"/>
                    <a:pt x="469013" y="584355"/>
                    <a:pt x="463415" y="586221"/>
                  </a:cubicBezTo>
                  <a:cubicBezTo>
                    <a:pt x="462482" y="586688"/>
                    <a:pt x="461082" y="586221"/>
                    <a:pt x="459682" y="585755"/>
                  </a:cubicBezTo>
                  <a:cubicBezTo>
                    <a:pt x="459216" y="585755"/>
                    <a:pt x="458750" y="584822"/>
                    <a:pt x="458283" y="584355"/>
                  </a:cubicBezTo>
                  <a:cubicBezTo>
                    <a:pt x="457350" y="582956"/>
                    <a:pt x="457350" y="581556"/>
                    <a:pt x="458750" y="581089"/>
                  </a:cubicBezTo>
                  <a:cubicBezTo>
                    <a:pt x="461548" y="579690"/>
                    <a:pt x="464814" y="579223"/>
                    <a:pt x="467613" y="578290"/>
                  </a:cubicBezTo>
                  <a:cubicBezTo>
                    <a:pt x="471345" y="576891"/>
                    <a:pt x="473678" y="573159"/>
                    <a:pt x="473211" y="568960"/>
                  </a:cubicBezTo>
                  <a:cubicBezTo>
                    <a:pt x="472745" y="565228"/>
                    <a:pt x="471812" y="561496"/>
                    <a:pt x="471345" y="557764"/>
                  </a:cubicBezTo>
                  <a:cubicBezTo>
                    <a:pt x="471345" y="556365"/>
                    <a:pt x="473678" y="554032"/>
                    <a:pt x="475077" y="554032"/>
                  </a:cubicBezTo>
                  <a:cubicBezTo>
                    <a:pt x="476010" y="554499"/>
                    <a:pt x="477876" y="554965"/>
                    <a:pt x="477876" y="555898"/>
                  </a:cubicBezTo>
                  <a:cubicBezTo>
                    <a:pt x="480675" y="562896"/>
                    <a:pt x="482541" y="570360"/>
                    <a:pt x="487206" y="576891"/>
                  </a:cubicBezTo>
                  <a:cubicBezTo>
                    <a:pt x="490472" y="581089"/>
                    <a:pt x="494204" y="584355"/>
                    <a:pt x="500269" y="583889"/>
                  </a:cubicBezTo>
                  <a:cubicBezTo>
                    <a:pt x="502601" y="583422"/>
                    <a:pt x="505400" y="583889"/>
                    <a:pt x="507733" y="583889"/>
                  </a:cubicBezTo>
                  <a:cubicBezTo>
                    <a:pt x="514730" y="583889"/>
                    <a:pt x="515663" y="583422"/>
                    <a:pt x="516130" y="576891"/>
                  </a:cubicBezTo>
                  <a:cubicBezTo>
                    <a:pt x="516596" y="571293"/>
                    <a:pt x="516130" y="565228"/>
                    <a:pt x="516596" y="559630"/>
                  </a:cubicBezTo>
                  <a:cubicBezTo>
                    <a:pt x="517529" y="553566"/>
                    <a:pt x="511465" y="549367"/>
                    <a:pt x="513331" y="543302"/>
                  </a:cubicBezTo>
                  <a:cubicBezTo>
                    <a:pt x="513797" y="541903"/>
                    <a:pt x="511931" y="540037"/>
                    <a:pt x="510998" y="538171"/>
                  </a:cubicBezTo>
                  <a:cubicBezTo>
                    <a:pt x="507733" y="531173"/>
                    <a:pt x="502601" y="525575"/>
                    <a:pt x="496070" y="520910"/>
                  </a:cubicBezTo>
                  <a:cubicBezTo>
                    <a:pt x="493271" y="519044"/>
                    <a:pt x="490938" y="517178"/>
                    <a:pt x="488606" y="514845"/>
                  </a:cubicBezTo>
                  <a:cubicBezTo>
                    <a:pt x="487206" y="513446"/>
                    <a:pt x="485807" y="512046"/>
                    <a:pt x="485340" y="510180"/>
                  </a:cubicBezTo>
                  <a:cubicBezTo>
                    <a:pt x="484407" y="505982"/>
                    <a:pt x="483474" y="501317"/>
                    <a:pt x="483008" y="497118"/>
                  </a:cubicBezTo>
                  <a:cubicBezTo>
                    <a:pt x="483008" y="496185"/>
                    <a:pt x="483941" y="494786"/>
                    <a:pt x="484874" y="494319"/>
                  </a:cubicBezTo>
                  <a:cubicBezTo>
                    <a:pt x="485807" y="493853"/>
                    <a:pt x="487673" y="494319"/>
                    <a:pt x="488139" y="494786"/>
                  </a:cubicBezTo>
                  <a:cubicBezTo>
                    <a:pt x="489072" y="496185"/>
                    <a:pt x="489539" y="498051"/>
                    <a:pt x="489539" y="499917"/>
                  </a:cubicBezTo>
                  <a:cubicBezTo>
                    <a:pt x="489539" y="506915"/>
                    <a:pt x="492338" y="512046"/>
                    <a:pt x="498403" y="515779"/>
                  </a:cubicBezTo>
                  <a:cubicBezTo>
                    <a:pt x="502135" y="518111"/>
                    <a:pt x="504934" y="521843"/>
                    <a:pt x="509599" y="523243"/>
                  </a:cubicBezTo>
                  <a:cubicBezTo>
                    <a:pt x="511465" y="523709"/>
                    <a:pt x="514264" y="522776"/>
                    <a:pt x="514264" y="520910"/>
                  </a:cubicBezTo>
                  <a:cubicBezTo>
                    <a:pt x="514264" y="517645"/>
                    <a:pt x="514730" y="514845"/>
                    <a:pt x="517063" y="512046"/>
                  </a:cubicBezTo>
                  <a:cubicBezTo>
                    <a:pt x="516130" y="508781"/>
                    <a:pt x="517996" y="506448"/>
                    <a:pt x="519395" y="503649"/>
                  </a:cubicBezTo>
                  <a:cubicBezTo>
                    <a:pt x="520795" y="501317"/>
                    <a:pt x="519862" y="498051"/>
                    <a:pt x="517996" y="496652"/>
                  </a:cubicBezTo>
                  <a:cubicBezTo>
                    <a:pt x="513797" y="493853"/>
                    <a:pt x="509599" y="491054"/>
                    <a:pt x="505400" y="487788"/>
                  </a:cubicBezTo>
                  <a:cubicBezTo>
                    <a:pt x="504467" y="486855"/>
                    <a:pt x="504001" y="484989"/>
                    <a:pt x="504001" y="483590"/>
                  </a:cubicBezTo>
                  <a:cubicBezTo>
                    <a:pt x="504001" y="483590"/>
                    <a:pt x="503534" y="483590"/>
                    <a:pt x="503534" y="483123"/>
                  </a:cubicBezTo>
                  <a:cubicBezTo>
                    <a:pt x="503534" y="483123"/>
                    <a:pt x="503068" y="482657"/>
                    <a:pt x="503068" y="482657"/>
                  </a:cubicBezTo>
                  <a:cubicBezTo>
                    <a:pt x="498869" y="482190"/>
                    <a:pt x="495604" y="480324"/>
                    <a:pt x="491871" y="477991"/>
                  </a:cubicBezTo>
                  <a:cubicBezTo>
                    <a:pt x="491871" y="477991"/>
                    <a:pt x="491871" y="477058"/>
                    <a:pt x="491871" y="476592"/>
                  </a:cubicBezTo>
                  <a:cubicBezTo>
                    <a:pt x="492338" y="476125"/>
                    <a:pt x="492804" y="475659"/>
                    <a:pt x="493271" y="475659"/>
                  </a:cubicBezTo>
                  <a:cubicBezTo>
                    <a:pt x="494670" y="475659"/>
                    <a:pt x="496070" y="475659"/>
                    <a:pt x="497003" y="476125"/>
                  </a:cubicBezTo>
                  <a:cubicBezTo>
                    <a:pt x="498869" y="477991"/>
                    <a:pt x="500735" y="480324"/>
                    <a:pt x="502601" y="482657"/>
                  </a:cubicBezTo>
                  <a:cubicBezTo>
                    <a:pt x="503068" y="482657"/>
                    <a:pt x="503068" y="482657"/>
                    <a:pt x="503534" y="482657"/>
                  </a:cubicBezTo>
                  <a:cubicBezTo>
                    <a:pt x="503534" y="483123"/>
                    <a:pt x="503534" y="483123"/>
                    <a:pt x="503534" y="483590"/>
                  </a:cubicBezTo>
                  <a:cubicBezTo>
                    <a:pt x="504934" y="484523"/>
                    <a:pt x="506800" y="484989"/>
                    <a:pt x="508199" y="485922"/>
                  </a:cubicBezTo>
                  <a:cubicBezTo>
                    <a:pt x="512398" y="488255"/>
                    <a:pt x="516596" y="489188"/>
                    <a:pt x="520795" y="485922"/>
                  </a:cubicBezTo>
                  <a:cubicBezTo>
                    <a:pt x="524993" y="482657"/>
                    <a:pt x="530125" y="481724"/>
                    <a:pt x="535257" y="480791"/>
                  </a:cubicBezTo>
                  <a:cubicBezTo>
                    <a:pt x="536656" y="480324"/>
                    <a:pt x="538522" y="478924"/>
                    <a:pt x="539455" y="477058"/>
                  </a:cubicBezTo>
                  <a:cubicBezTo>
                    <a:pt x="540855" y="474726"/>
                    <a:pt x="541321" y="472393"/>
                    <a:pt x="541788" y="469594"/>
                  </a:cubicBezTo>
                  <a:cubicBezTo>
                    <a:pt x="542254" y="466795"/>
                    <a:pt x="541321" y="463996"/>
                    <a:pt x="538522" y="463530"/>
                  </a:cubicBezTo>
                  <a:cubicBezTo>
                    <a:pt x="533391" y="462597"/>
                    <a:pt x="529192" y="459798"/>
                    <a:pt x="524527" y="457465"/>
                  </a:cubicBezTo>
                  <a:cubicBezTo>
                    <a:pt x="524061" y="457465"/>
                    <a:pt x="524061" y="456066"/>
                    <a:pt x="524061" y="455599"/>
                  </a:cubicBezTo>
                  <a:cubicBezTo>
                    <a:pt x="524527" y="454200"/>
                    <a:pt x="525927" y="453733"/>
                    <a:pt x="527326" y="454200"/>
                  </a:cubicBezTo>
                  <a:cubicBezTo>
                    <a:pt x="533391" y="457465"/>
                    <a:pt x="538989" y="459331"/>
                    <a:pt x="545053" y="453733"/>
                  </a:cubicBezTo>
                  <a:cubicBezTo>
                    <a:pt x="545986" y="452800"/>
                    <a:pt x="548785" y="453267"/>
                    <a:pt x="550651" y="452800"/>
                  </a:cubicBezTo>
                  <a:cubicBezTo>
                    <a:pt x="557182" y="452334"/>
                    <a:pt x="560448" y="442070"/>
                    <a:pt x="555783" y="437872"/>
                  </a:cubicBezTo>
                  <a:cubicBezTo>
                    <a:pt x="552984" y="435073"/>
                    <a:pt x="550651" y="432740"/>
                    <a:pt x="550185" y="428542"/>
                  </a:cubicBezTo>
                  <a:cubicBezTo>
                    <a:pt x="550185" y="427142"/>
                    <a:pt x="548319" y="425276"/>
                    <a:pt x="546919" y="424343"/>
                  </a:cubicBezTo>
                  <a:cubicBezTo>
                    <a:pt x="545520" y="423410"/>
                    <a:pt x="544587" y="422944"/>
                    <a:pt x="545520" y="421078"/>
                  </a:cubicBezTo>
                  <a:cubicBezTo>
                    <a:pt x="545986" y="419678"/>
                    <a:pt x="547386" y="419678"/>
                    <a:pt x="548785" y="419678"/>
                  </a:cubicBezTo>
                  <a:cubicBezTo>
                    <a:pt x="550651" y="420145"/>
                    <a:pt x="552517" y="420145"/>
                    <a:pt x="554383" y="419678"/>
                  </a:cubicBezTo>
                  <a:cubicBezTo>
                    <a:pt x="557182" y="418745"/>
                    <a:pt x="557649" y="415946"/>
                    <a:pt x="558115" y="413614"/>
                  </a:cubicBezTo>
                  <a:cubicBezTo>
                    <a:pt x="558582" y="408948"/>
                    <a:pt x="559049" y="404750"/>
                    <a:pt x="559049" y="400085"/>
                  </a:cubicBezTo>
                  <a:cubicBezTo>
                    <a:pt x="559049" y="396819"/>
                    <a:pt x="558115" y="393554"/>
                    <a:pt x="555316" y="391688"/>
                  </a:cubicBezTo>
                  <a:cubicBezTo>
                    <a:pt x="551584" y="388422"/>
                    <a:pt x="554383" y="387023"/>
                    <a:pt x="556249" y="384690"/>
                  </a:cubicBezTo>
                  <a:cubicBezTo>
                    <a:pt x="557649" y="383291"/>
                    <a:pt x="556716" y="380492"/>
                    <a:pt x="555316" y="379558"/>
                  </a:cubicBezTo>
                  <a:cubicBezTo>
                    <a:pt x="552517" y="377226"/>
                    <a:pt x="547852" y="378159"/>
                    <a:pt x="545520" y="374893"/>
                  </a:cubicBezTo>
                  <a:cubicBezTo>
                    <a:pt x="544587" y="374893"/>
                    <a:pt x="543187" y="374427"/>
                    <a:pt x="542254" y="374427"/>
                  </a:cubicBezTo>
                  <a:cubicBezTo>
                    <a:pt x="539455" y="373494"/>
                    <a:pt x="538522" y="371628"/>
                    <a:pt x="538522" y="368829"/>
                  </a:cubicBezTo>
                  <a:cubicBezTo>
                    <a:pt x="538522" y="366496"/>
                    <a:pt x="539455" y="364630"/>
                    <a:pt x="541321" y="363231"/>
                  </a:cubicBezTo>
                  <a:cubicBezTo>
                    <a:pt x="542721" y="364630"/>
                    <a:pt x="544120" y="366030"/>
                    <a:pt x="545520" y="367429"/>
                  </a:cubicBezTo>
                  <a:cubicBezTo>
                    <a:pt x="545520" y="367429"/>
                    <a:pt x="545520" y="367429"/>
                    <a:pt x="545986" y="367896"/>
                  </a:cubicBezTo>
                  <a:cubicBezTo>
                    <a:pt x="545986" y="367429"/>
                    <a:pt x="545986" y="367429"/>
                    <a:pt x="545986" y="366963"/>
                  </a:cubicBezTo>
                  <a:cubicBezTo>
                    <a:pt x="544587" y="365563"/>
                    <a:pt x="543187" y="364164"/>
                    <a:pt x="541788" y="362764"/>
                  </a:cubicBezTo>
                  <a:lnTo>
                    <a:pt x="541321" y="363231"/>
                  </a:lnTo>
                  <a:cubicBezTo>
                    <a:pt x="544587" y="359965"/>
                    <a:pt x="547386" y="356700"/>
                    <a:pt x="550651" y="353434"/>
                  </a:cubicBezTo>
                  <a:cubicBezTo>
                    <a:pt x="552051" y="352035"/>
                    <a:pt x="556249" y="352035"/>
                    <a:pt x="558115" y="352968"/>
                  </a:cubicBezTo>
                  <a:cubicBezTo>
                    <a:pt x="558582" y="353434"/>
                    <a:pt x="559515" y="353434"/>
                    <a:pt x="559515" y="353901"/>
                  </a:cubicBezTo>
                  <a:cubicBezTo>
                    <a:pt x="563247" y="358099"/>
                    <a:pt x="568379" y="361365"/>
                    <a:pt x="567446" y="368362"/>
                  </a:cubicBezTo>
                  <a:cubicBezTo>
                    <a:pt x="566513" y="373960"/>
                    <a:pt x="567912" y="379558"/>
                    <a:pt x="570245" y="385157"/>
                  </a:cubicBezTo>
                  <a:cubicBezTo>
                    <a:pt x="570245" y="385157"/>
                    <a:pt x="571644" y="385623"/>
                    <a:pt x="571644" y="385157"/>
                  </a:cubicBezTo>
                  <a:cubicBezTo>
                    <a:pt x="572111" y="383291"/>
                    <a:pt x="573044" y="381425"/>
                    <a:pt x="572577" y="379558"/>
                  </a:cubicBezTo>
                  <a:cubicBezTo>
                    <a:pt x="571644" y="372094"/>
                    <a:pt x="572577" y="365563"/>
                    <a:pt x="576776" y="359499"/>
                  </a:cubicBezTo>
                  <a:cubicBezTo>
                    <a:pt x="580041" y="354834"/>
                    <a:pt x="580508" y="348769"/>
                    <a:pt x="580508" y="342704"/>
                  </a:cubicBezTo>
                  <a:cubicBezTo>
                    <a:pt x="580508" y="339905"/>
                    <a:pt x="577709" y="336173"/>
                    <a:pt x="574910" y="335240"/>
                  </a:cubicBezTo>
                  <a:cubicBezTo>
                    <a:pt x="572577" y="334774"/>
                    <a:pt x="569778" y="334774"/>
                    <a:pt x="567446" y="333841"/>
                  </a:cubicBezTo>
                  <a:cubicBezTo>
                    <a:pt x="565580" y="333374"/>
                    <a:pt x="564180" y="331975"/>
                    <a:pt x="562781" y="330575"/>
                  </a:cubicBezTo>
                  <a:cubicBezTo>
                    <a:pt x="562314" y="330109"/>
                    <a:pt x="561847" y="329176"/>
                    <a:pt x="562314" y="328709"/>
                  </a:cubicBezTo>
                  <a:cubicBezTo>
                    <a:pt x="562781" y="327776"/>
                    <a:pt x="563714" y="326377"/>
                    <a:pt x="564647" y="326377"/>
                  </a:cubicBezTo>
                  <a:cubicBezTo>
                    <a:pt x="572111" y="324977"/>
                    <a:pt x="572577" y="324044"/>
                    <a:pt x="569778" y="318913"/>
                  </a:cubicBezTo>
                  <a:cubicBezTo>
                    <a:pt x="568379" y="316114"/>
                    <a:pt x="566513" y="313315"/>
                    <a:pt x="563714" y="311448"/>
                  </a:cubicBezTo>
                  <a:cubicBezTo>
                    <a:pt x="561847" y="310049"/>
                    <a:pt x="559981" y="307716"/>
                    <a:pt x="558582" y="305850"/>
                  </a:cubicBezTo>
                  <a:cubicBezTo>
                    <a:pt x="558582" y="305384"/>
                    <a:pt x="558582" y="304451"/>
                    <a:pt x="559049" y="304451"/>
                  </a:cubicBezTo>
                  <a:cubicBezTo>
                    <a:pt x="559515" y="303984"/>
                    <a:pt x="560448" y="303518"/>
                    <a:pt x="560448" y="303518"/>
                  </a:cubicBezTo>
                  <a:cubicBezTo>
                    <a:pt x="566046" y="305850"/>
                    <a:pt x="568845" y="303518"/>
                    <a:pt x="570711" y="298386"/>
                  </a:cubicBezTo>
                  <a:cubicBezTo>
                    <a:pt x="572577" y="291855"/>
                    <a:pt x="576776" y="285324"/>
                    <a:pt x="576776" y="278327"/>
                  </a:cubicBezTo>
                  <a:cubicBezTo>
                    <a:pt x="577242" y="261066"/>
                    <a:pt x="583773" y="246138"/>
                    <a:pt x="594969" y="232609"/>
                  </a:cubicBezTo>
                  <a:cubicBezTo>
                    <a:pt x="598235" y="228877"/>
                    <a:pt x="601034" y="224678"/>
                    <a:pt x="604300" y="220480"/>
                  </a:cubicBezTo>
                  <a:cubicBezTo>
                    <a:pt x="605699" y="218614"/>
                    <a:pt x="605233" y="217214"/>
                    <a:pt x="604766" y="214882"/>
                  </a:cubicBezTo>
                  <a:cubicBezTo>
                    <a:pt x="603833" y="210217"/>
                    <a:pt x="603833" y="209750"/>
                    <a:pt x="608032" y="208817"/>
                  </a:cubicBezTo>
                  <a:cubicBezTo>
                    <a:pt x="613630" y="207884"/>
                    <a:pt x="616895" y="204152"/>
                    <a:pt x="619694" y="199953"/>
                  </a:cubicBezTo>
                  <a:cubicBezTo>
                    <a:pt x="620627" y="198554"/>
                    <a:pt x="619694" y="193889"/>
                    <a:pt x="617828" y="193422"/>
                  </a:cubicBezTo>
                  <a:cubicBezTo>
                    <a:pt x="615962" y="192489"/>
                    <a:pt x="614096" y="192023"/>
                    <a:pt x="612230" y="191556"/>
                  </a:cubicBezTo>
                  <a:cubicBezTo>
                    <a:pt x="609898" y="191090"/>
                    <a:pt x="607099" y="191090"/>
                    <a:pt x="604766" y="190623"/>
                  </a:cubicBezTo>
                  <a:cubicBezTo>
                    <a:pt x="604300" y="190623"/>
                    <a:pt x="603833" y="189690"/>
                    <a:pt x="603833" y="189690"/>
                  </a:cubicBezTo>
                  <a:cubicBezTo>
                    <a:pt x="604300" y="188757"/>
                    <a:pt x="604766" y="187358"/>
                    <a:pt x="605699" y="186891"/>
                  </a:cubicBezTo>
                  <a:cubicBezTo>
                    <a:pt x="608965" y="185492"/>
                    <a:pt x="611764" y="186425"/>
                    <a:pt x="615029" y="187824"/>
                  </a:cubicBezTo>
                  <a:cubicBezTo>
                    <a:pt x="620161" y="189690"/>
                    <a:pt x="625292" y="189224"/>
                    <a:pt x="629958" y="186425"/>
                  </a:cubicBezTo>
                  <a:cubicBezTo>
                    <a:pt x="631824" y="185492"/>
                    <a:pt x="633690" y="185025"/>
                    <a:pt x="635089" y="183626"/>
                  </a:cubicBezTo>
                  <a:cubicBezTo>
                    <a:pt x="636955" y="182693"/>
                    <a:pt x="637422" y="180360"/>
                    <a:pt x="636955" y="178494"/>
                  </a:cubicBezTo>
                  <a:cubicBezTo>
                    <a:pt x="636955" y="177095"/>
                    <a:pt x="636489" y="176161"/>
                    <a:pt x="636022" y="174762"/>
                  </a:cubicBezTo>
                  <a:cubicBezTo>
                    <a:pt x="636022" y="172429"/>
                    <a:pt x="636955" y="170563"/>
                    <a:pt x="639288" y="171030"/>
                  </a:cubicBezTo>
                  <a:cubicBezTo>
                    <a:pt x="643953" y="171496"/>
                    <a:pt x="648151" y="171030"/>
                    <a:pt x="651417" y="167298"/>
                  </a:cubicBezTo>
                  <a:cubicBezTo>
                    <a:pt x="652816" y="165432"/>
                    <a:pt x="655149" y="163566"/>
                    <a:pt x="657015" y="162166"/>
                  </a:cubicBezTo>
                  <a:cubicBezTo>
                    <a:pt x="666345" y="155169"/>
                    <a:pt x="666812" y="150970"/>
                    <a:pt x="658881" y="141640"/>
                  </a:cubicBezTo>
                  <a:cubicBezTo>
                    <a:pt x="657948" y="140707"/>
                    <a:pt x="657015" y="139774"/>
                    <a:pt x="656548" y="138841"/>
                  </a:cubicBezTo>
                  <a:cubicBezTo>
                    <a:pt x="649084" y="129977"/>
                    <a:pt x="638355" y="126245"/>
                    <a:pt x="627625" y="126245"/>
                  </a:cubicBezTo>
                  <a:cubicBezTo>
                    <a:pt x="621560" y="126245"/>
                    <a:pt x="615029" y="128578"/>
                    <a:pt x="608965" y="129977"/>
                  </a:cubicBezTo>
                  <a:cubicBezTo>
                    <a:pt x="608032" y="130444"/>
                    <a:pt x="607099" y="131843"/>
                    <a:pt x="606632" y="132776"/>
                  </a:cubicBezTo>
                  <a:cubicBezTo>
                    <a:pt x="605699" y="134642"/>
                    <a:pt x="605699" y="136508"/>
                    <a:pt x="604766" y="138374"/>
                  </a:cubicBezTo>
                  <a:cubicBezTo>
                    <a:pt x="603833" y="140707"/>
                    <a:pt x="601501" y="141640"/>
                    <a:pt x="598235" y="141173"/>
                  </a:cubicBezTo>
                  <a:cubicBezTo>
                    <a:pt x="595436" y="140707"/>
                    <a:pt x="593570" y="139774"/>
                    <a:pt x="591704" y="137908"/>
                  </a:cubicBezTo>
                  <a:cubicBezTo>
                    <a:pt x="589838" y="136508"/>
                    <a:pt x="587972" y="136508"/>
                    <a:pt x="587039" y="138841"/>
                  </a:cubicBezTo>
                  <a:cubicBezTo>
                    <a:pt x="580974" y="149571"/>
                    <a:pt x="570711" y="154702"/>
                    <a:pt x="559515" y="158434"/>
                  </a:cubicBezTo>
                  <a:cubicBezTo>
                    <a:pt x="553917" y="160300"/>
                    <a:pt x="547386" y="161700"/>
                    <a:pt x="542721" y="165432"/>
                  </a:cubicBezTo>
                  <a:cubicBezTo>
                    <a:pt x="542721" y="165898"/>
                    <a:pt x="542721" y="165898"/>
                    <a:pt x="542721" y="166365"/>
                  </a:cubicBezTo>
                  <a:cubicBezTo>
                    <a:pt x="541321" y="167764"/>
                    <a:pt x="539922" y="168697"/>
                    <a:pt x="538522" y="170097"/>
                  </a:cubicBezTo>
                  <a:cubicBezTo>
                    <a:pt x="537123" y="171496"/>
                    <a:pt x="535723" y="172429"/>
                    <a:pt x="534324" y="173829"/>
                  </a:cubicBezTo>
                  <a:lnTo>
                    <a:pt x="533391" y="174762"/>
                  </a:lnTo>
                  <a:lnTo>
                    <a:pt x="534324" y="173829"/>
                  </a:lnTo>
                  <a:cubicBezTo>
                    <a:pt x="535723" y="172429"/>
                    <a:pt x="536656" y="171030"/>
                    <a:pt x="538056" y="169630"/>
                  </a:cubicBezTo>
                  <a:cubicBezTo>
                    <a:pt x="539455" y="168231"/>
                    <a:pt x="540855" y="167298"/>
                    <a:pt x="542254" y="165898"/>
                  </a:cubicBezTo>
                  <a:cubicBezTo>
                    <a:pt x="542254" y="165898"/>
                    <a:pt x="542721" y="165898"/>
                    <a:pt x="542721" y="165432"/>
                  </a:cubicBezTo>
                  <a:cubicBezTo>
                    <a:pt x="543187" y="163566"/>
                    <a:pt x="543187" y="161700"/>
                    <a:pt x="544120" y="160767"/>
                  </a:cubicBezTo>
                  <a:cubicBezTo>
                    <a:pt x="548319" y="156102"/>
                    <a:pt x="552517" y="150970"/>
                    <a:pt x="559049" y="149104"/>
                  </a:cubicBezTo>
                  <a:cubicBezTo>
                    <a:pt x="566046" y="146772"/>
                    <a:pt x="570711" y="141640"/>
                    <a:pt x="573510" y="134176"/>
                  </a:cubicBezTo>
                  <a:cubicBezTo>
                    <a:pt x="573977" y="132310"/>
                    <a:pt x="574910" y="130444"/>
                    <a:pt x="575843" y="129044"/>
                  </a:cubicBezTo>
                  <a:cubicBezTo>
                    <a:pt x="581907" y="114116"/>
                    <a:pt x="574443" y="110851"/>
                    <a:pt x="563247" y="112250"/>
                  </a:cubicBezTo>
                  <a:cubicBezTo>
                    <a:pt x="562781" y="112250"/>
                    <a:pt x="561847" y="112250"/>
                    <a:pt x="561381" y="112717"/>
                  </a:cubicBezTo>
                  <a:cubicBezTo>
                    <a:pt x="560448" y="113183"/>
                    <a:pt x="559049" y="114116"/>
                    <a:pt x="558582" y="115049"/>
                  </a:cubicBezTo>
                  <a:cubicBezTo>
                    <a:pt x="557182" y="117848"/>
                    <a:pt x="556716" y="121114"/>
                    <a:pt x="555316" y="123913"/>
                  </a:cubicBezTo>
                  <a:cubicBezTo>
                    <a:pt x="553917" y="127645"/>
                    <a:pt x="550185" y="129977"/>
                    <a:pt x="546453" y="129977"/>
                  </a:cubicBezTo>
                  <a:cubicBezTo>
                    <a:pt x="545986" y="129977"/>
                    <a:pt x="545053" y="130444"/>
                    <a:pt x="544587" y="129977"/>
                  </a:cubicBezTo>
                  <a:cubicBezTo>
                    <a:pt x="537589" y="127178"/>
                    <a:pt x="531058" y="129044"/>
                    <a:pt x="524061" y="129511"/>
                  </a:cubicBezTo>
                  <a:cubicBezTo>
                    <a:pt x="523594" y="129511"/>
                    <a:pt x="523127" y="128578"/>
                    <a:pt x="523127" y="128111"/>
                  </a:cubicBezTo>
                  <a:cubicBezTo>
                    <a:pt x="523127" y="127645"/>
                    <a:pt x="523594" y="126712"/>
                    <a:pt x="523594" y="126245"/>
                  </a:cubicBezTo>
                  <a:cubicBezTo>
                    <a:pt x="527326" y="124846"/>
                    <a:pt x="531058" y="123913"/>
                    <a:pt x="534324" y="122513"/>
                  </a:cubicBezTo>
                  <a:cubicBezTo>
                    <a:pt x="537589" y="121114"/>
                    <a:pt x="539455" y="118781"/>
                    <a:pt x="540388" y="115516"/>
                  </a:cubicBezTo>
                  <a:cubicBezTo>
                    <a:pt x="541321" y="113183"/>
                    <a:pt x="539455" y="109451"/>
                    <a:pt x="537589" y="108985"/>
                  </a:cubicBezTo>
                  <a:cubicBezTo>
                    <a:pt x="533391" y="108051"/>
                    <a:pt x="528726" y="107118"/>
                    <a:pt x="524527" y="106185"/>
                  </a:cubicBezTo>
                  <a:cubicBezTo>
                    <a:pt x="505400" y="102453"/>
                    <a:pt x="498403" y="102920"/>
                    <a:pt x="479742" y="110384"/>
                  </a:cubicBezTo>
                  <a:cubicBezTo>
                    <a:pt x="477410" y="111317"/>
                    <a:pt x="475077" y="112717"/>
                    <a:pt x="472745" y="113650"/>
                  </a:cubicBezTo>
                  <a:cubicBezTo>
                    <a:pt x="469013" y="115049"/>
                    <a:pt x="465281" y="115982"/>
                    <a:pt x="461548" y="116915"/>
                  </a:cubicBezTo>
                  <a:cubicBezTo>
                    <a:pt x="461082" y="116915"/>
                    <a:pt x="459682" y="115516"/>
                    <a:pt x="459216" y="114583"/>
                  </a:cubicBezTo>
                  <a:cubicBezTo>
                    <a:pt x="459216" y="114116"/>
                    <a:pt x="459216" y="113183"/>
                    <a:pt x="459682" y="113183"/>
                  </a:cubicBezTo>
                  <a:cubicBezTo>
                    <a:pt x="462015" y="111784"/>
                    <a:pt x="463881" y="110384"/>
                    <a:pt x="466214" y="109451"/>
                  </a:cubicBezTo>
                  <a:cubicBezTo>
                    <a:pt x="472745" y="106652"/>
                    <a:pt x="479742" y="104786"/>
                    <a:pt x="485807" y="101987"/>
                  </a:cubicBezTo>
                  <a:cubicBezTo>
                    <a:pt x="497470" y="96389"/>
                    <a:pt x="509132" y="95456"/>
                    <a:pt x="521261" y="99188"/>
                  </a:cubicBezTo>
                  <a:cubicBezTo>
                    <a:pt x="529659" y="101520"/>
                    <a:pt x="537589" y="101520"/>
                    <a:pt x="545986" y="101054"/>
                  </a:cubicBezTo>
                  <a:cubicBezTo>
                    <a:pt x="553450" y="100587"/>
                    <a:pt x="561381" y="98721"/>
                    <a:pt x="568845" y="98255"/>
                  </a:cubicBezTo>
                  <a:cubicBezTo>
                    <a:pt x="577709" y="97788"/>
                    <a:pt x="584240" y="92190"/>
                    <a:pt x="590771" y="87525"/>
                  </a:cubicBezTo>
                  <a:cubicBezTo>
                    <a:pt x="594037" y="85193"/>
                    <a:pt x="594503" y="77729"/>
                    <a:pt x="591237" y="75396"/>
                  </a:cubicBezTo>
                  <a:cubicBezTo>
                    <a:pt x="586572" y="71664"/>
                    <a:pt x="582374" y="68398"/>
                    <a:pt x="577242" y="65133"/>
                  </a:cubicBezTo>
                  <a:cubicBezTo>
                    <a:pt x="569312" y="60001"/>
                    <a:pt x="561381" y="57202"/>
                    <a:pt x="552051" y="61401"/>
                  </a:cubicBezTo>
                  <a:cubicBezTo>
                    <a:pt x="551118" y="61867"/>
                    <a:pt x="549718" y="61867"/>
                    <a:pt x="548319" y="61401"/>
                  </a:cubicBezTo>
                  <a:cubicBezTo>
                    <a:pt x="547852" y="61401"/>
                    <a:pt x="546919" y="60934"/>
                    <a:pt x="546919" y="60468"/>
                  </a:cubicBezTo>
                  <a:cubicBezTo>
                    <a:pt x="546919" y="60001"/>
                    <a:pt x="547386" y="59535"/>
                    <a:pt x="547852" y="59068"/>
                  </a:cubicBezTo>
                  <a:cubicBezTo>
                    <a:pt x="549718" y="58135"/>
                    <a:pt x="551584" y="57669"/>
                    <a:pt x="552984" y="56736"/>
                  </a:cubicBezTo>
                  <a:cubicBezTo>
                    <a:pt x="557649" y="53937"/>
                    <a:pt x="559049" y="48339"/>
                    <a:pt x="555783" y="43207"/>
                  </a:cubicBezTo>
                  <a:cubicBezTo>
                    <a:pt x="554383" y="41341"/>
                    <a:pt x="551118" y="39008"/>
                    <a:pt x="549252" y="39941"/>
                  </a:cubicBezTo>
                  <a:cubicBezTo>
                    <a:pt x="537123" y="44140"/>
                    <a:pt x="525460" y="43674"/>
                    <a:pt x="513797" y="39008"/>
                  </a:cubicBezTo>
                  <a:cubicBezTo>
                    <a:pt x="510532" y="37609"/>
                    <a:pt x="506333" y="37609"/>
                    <a:pt x="502601" y="38075"/>
                  </a:cubicBezTo>
                  <a:cubicBezTo>
                    <a:pt x="497936" y="38542"/>
                    <a:pt x="493738" y="39475"/>
                    <a:pt x="489539" y="40408"/>
                  </a:cubicBezTo>
                  <a:cubicBezTo>
                    <a:pt x="483474" y="41808"/>
                    <a:pt x="477410" y="43207"/>
                    <a:pt x="470879" y="41808"/>
                  </a:cubicBezTo>
                  <a:cubicBezTo>
                    <a:pt x="466214" y="40875"/>
                    <a:pt x="462015" y="42274"/>
                    <a:pt x="457816" y="44607"/>
                  </a:cubicBezTo>
                  <a:cubicBezTo>
                    <a:pt x="456417" y="45540"/>
                    <a:pt x="454084" y="45540"/>
                    <a:pt x="452218" y="45540"/>
                  </a:cubicBezTo>
                  <a:cubicBezTo>
                    <a:pt x="451752" y="45540"/>
                    <a:pt x="450819" y="45073"/>
                    <a:pt x="450819" y="44607"/>
                  </a:cubicBezTo>
                  <a:cubicBezTo>
                    <a:pt x="450819" y="44140"/>
                    <a:pt x="450819" y="43207"/>
                    <a:pt x="450819" y="43207"/>
                  </a:cubicBezTo>
                  <a:cubicBezTo>
                    <a:pt x="453151" y="41808"/>
                    <a:pt x="455017" y="40408"/>
                    <a:pt x="457350" y="39941"/>
                  </a:cubicBezTo>
                  <a:cubicBezTo>
                    <a:pt x="462482" y="39475"/>
                    <a:pt x="468080" y="40408"/>
                    <a:pt x="472745" y="39008"/>
                  </a:cubicBezTo>
                  <a:cubicBezTo>
                    <a:pt x="482075" y="35743"/>
                    <a:pt x="491871" y="36209"/>
                    <a:pt x="501202" y="35276"/>
                  </a:cubicBezTo>
                  <a:cubicBezTo>
                    <a:pt x="508666" y="34810"/>
                    <a:pt x="516596" y="34810"/>
                    <a:pt x="524061" y="37142"/>
                  </a:cubicBezTo>
                  <a:cubicBezTo>
                    <a:pt x="531525" y="39475"/>
                    <a:pt x="538056" y="36676"/>
                    <a:pt x="544120" y="32944"/>
                  </a:cubicBezTo>
                  <a:cubicBezTo>
                    <a:pt x="545053" y="32477"/>
                    <a:pt x="545053" y="30145"/>
                    <a:pt x="545053" y="29678"/>
                  </a:cubicBezTo>
                  <a:cubicBezTo>
                    <a:pt x="541321" y="22681"/>
                    <a:pt x="534324" y="18016"/>
                    <a:pt x="526859" y="16150"/>
                  </a:cubicBezTo>
                  <a:cubicBezTo>
                    <a:pt x="512864" y="12884"/>
                    <a:pt x="499802" y="7753"/>
                    <a:pt x="486740" y="3554"/>
                  </a:cubicBezTo>
                  <a:cubicBezTo>
                    <a:pt x="480675" y="1688"/>
                    <a:pt x="474144" y="1221"/>
                    <a:pt x="468080" y="288"/>
                  </a:cubicBezTo>
                  <a:cubicBezTo>
                    <a:pt x="461082" y="-1111"/>
                    <a:pt x="454551" y="3087"/>
                    <a:pt x="447087" y="2154"/>
                  </a:cubicBezTo>
                  <a:cubicBezTo>
                    <a:pt x="441489" y="4953"/>
                    <a:pt x="438690" y="10085"/>
                    <a:pt x="435424" y="14750"/>
                  </a:cubicBezTo>
                  <a:cubicBezTo>
                    <a:pt x="434958" y="15217"/>
                    <a:pt x="434958" y="15217"/>
                    <a:pt x="434491" y="15683"/>
                  </a:cubicBezTo>
                  <a:cubicBezTo>
                    <a:pt x="434491" y="15683"/>
                    <a:pt x="434025" y="15683"/>
                    <a:pt x="434025" y="15683"/>
                  </a:cubicBezTo>
                  <a:cubicBezTo>
                    <a:pt x="434025" y="15683"/>
                    <a:pt x="434025" y="16150"/>
                    <a:pt x="434025" y="16150"/>
                  </a:cubicBezTo>
                  <a:lnTo>
                    <a:pt x="434491" y="15683"/>
                  </a:lnTo>
                  <a:cubicBezTo>
                    <a:pt x="434491" y="17083"/>
                    <a:pt x="434025" y="18016"/>
                    <a:pt x="434025" y="19415"/>
                  </a:cubicBezTo>
                  <a:cubicBezTo>
                    <a:pt x="434025" y="19415"/>
                    <a:pt x="434491" y="19415"/>
                    <a:pt x="434491" y="19415"/>
                  </a:cubicBezTo>
                  <a:lnTo>
                    <a:pt x="434958" y="20815"/>
                  </a:lnTo>
                  <a:lnTo>
                    <a:pt x="433558" y="19882"/>
                  </a:lnTo>
                  <a:cubicBezTo>
                    <a:pt x="433558" y="19882"/>
                    <a:pt x="433558" y="19415"/>
                    <a:pt x="433558" y="19415"/>
                  </a:cubicBezTo>
                  <a:cubicBezTo>
                    <a:pt x="428893" y="19882"/>
                    <a:pt x="425161" y="17083"/>
                    <a:pt x="421895" y="14750"/>
                  </a:cubicBezTo>
                  <a:cubicBezTo>
                    <a:pt x="420496" y="13817"/>
                    <a:pt x="419563" y="13817"/>
                    <a:pt x="418630" y="15683"/>
                  </a:cubicBezTo>
                  <a:cubicBezTo>
                    <a:pt x="418163" y="16150"/>
                    <a:pt x="418163" y="17083"/>
                    <a:pt x="418163" y="17549"/>
                  </a:cubicBezTo>
                  <a:cubicBezTo>
                    <a:pt x="418630" y="19415"/>
                    <a:pt x="419096" y="21281"/>
                    <a:pt x="419563" y="23147"/>
                  </a:cubicBezTo>
                  <a:cubicBezTo>
                    <a:pt x="420029" y="24547"/>
                    <a:pt x="420029" y="25946"/>
                    <a:pt x="418630" y="26413"/>
                  </a:cubicBezTo>
                  <a:cubicBezTo>
                    <a:pt x="417697" y="26879"/>
                    <a:pt x="415831" y="27346"/>
                    <a:pt x="414898" y="26879"/>
                  </a:cubicBezTo>
                  <a:cubicBezTo>
                    <a:pt x="409300" y="25013"/>
                    <a:pt x="404168" y="22681"/>
                    <a:pt x="399970" y="18949"/>
                  </a:cubicBezTo>
                  <a:cubicBezTo>
                    <a:pt x="396704" y="16150"/>
                    <a:pt x="392972" y="16616"/>
                    <a:pt x="389240" y="18949"/>
                  </a:cubicBezTo>
                  <a:cubicBezTo>
                    <a:pt x="385974" y="20815"/>
                    <a:pt x="382709" y="23147"/>
                    <a:pt x="378510" y="23147"/>
                  </a:cubicBezTo>
                  <a:cubicBezTo>
                    <a:pt x="376178" y="23147"/>
                    <a:pt x="374778" y="25013"/>
                    <a:pt x="374778" y="26879"/>
                  </a:cubicBezTo>
                  <a:cubicBezTo>
                    <a:pt x="374312" y="31544"/>
                    <a:pt x="374312" y="35743"/>
                    <a:pt x="373845" y="40408"/>
                  </a:cubicBezTo>
                  <a:cubicBezTo>
                    <a:pt x="373845" y="43207"/>
                    <a:pt x="372912" y="45073"/>
                    <a:pt x="370113" y="46473"/>
                  </a:cubicBezTo>
                  <a:cubicBezTo>
                    <a:pt x="368247" y="47872"/>
                    <a:pt x="366848" y="50205"/>
                    <a:pt x="364982" y="51604"/>
                  </a:cubicBezTo>
                  <a:cubicBezTo>
                    <a:pt x="364049" y="52071"/>
                    <a:pt x="362649" y="52537"/>
                    <a:pt x="361716" y="52537"/>
                  </a:cubicBezTo>
                  <a:cubicBezTo>
                    <a:pt x="357517" y="50671"/>
                    <a:pt x="353785" y="48339"/>
                    <a:pt x="349120" y="48339"/>
                  </a:cubicBezTo>
                  <a:cubicBezTo>
                    <a:pt x="347721" y="48339"/>
                    <a:pt x="344922" y="50205"/>
                    <a:pt x="344922" y="51604"/>
                  </a:cubicBezTo>
                  <a:cubicBezTo>
                    <a:pt x="344922" y="53470"/>
                    <a:pt x="344455" y="55336"/>
                    <a:pt x="344455" y="57202"/>
                  </a:cubicBezTo>
                  <a:cubicBezTo>
                    <a:pt x="345388" y="64200"/>
                    <a:pt x="346788" y="71197"/>
                    <a:pt x="348654" y="77729"/>
                  </a:cubicBezTo>
                  <a:cubicBezTo>
                    <a:pt x="350986" y="86592"/>
                    <a:pt x="350986" y="95456"/>
                    <a:pt x="355185" y="103853"/>
                  </a:cubicBezTo>
                  <a:cubicBezTo>
                    <a:pt x="356118" y="105252"/>
                    <a:pt x="354252" y="107118"/>
                    <a:pt x="351919" y="107118"/>
                  </a:cubicBezTo>
                  <a:cubicBezTo>
                    <a:pt x="349120" y="107118"/>
                    <a:pt x="345388" y="107585"/>
                    <a:pt x="344455" y="103386"/>
                  </a:cubicBezTo>
                  <a:cubicBezTo>
                    <a:pt x="343522" y="100121"/>
                    <a:pt x="341190" y="97788"/>
                    <a:pt x="337924" y="96855"/>
                  </a:cubicBezTo>
                  <a:cubicBezTo>
                    <a:pt x="336525" y="96389"/>
                    <a:pt x="337458" y="95922"/>
                    <a:pt x="338857" y="94523"/>
                  </a:cubicBezTo>
                  <a:cubicBezTo>
                    <a:pt x="342123" y="91724"/>
                    <a:pt x="342589" y="88925"/>
                    <a:pt x="339790" y="87059"/>
                  </a:cubicBezTo>
                  <a:cubicBezTo>
                    <a:pt x="336525" y="84726"/>
                    <a:pt x="333726" y="82860"/>
                    <a:pt x="332326" y="78662"/>
                  </a:cubicBezTo>
                  <a:cubicBezTo>
                    <a:pt x="330460" y="72597"/>
                    <a:pt x="327661" y="66999"/>
                    <a:pt x="324862" y="60934"/>
                  </a:cubicBezTo>
                  <a:cubicBezTo>
                    <a:pt x="322996" y="57202"/>
                    <a:pt x="320663" y="54870"/>
                    <a:pt x="316931" y="53004"/>
                  </a:cubicBezTo>
                  <a:cubicBezTo>
                    <a:pt x="313666" y="51604"/>
                    <a:pt x="309934" y="52537"/>
                    <a:pt x="309001" y="55336"/>
                  </a:cubicBezTo>
                  <a:cubicBezTo>
                    <a:pt x="308534" y="56736"/>
                    <a:pt x="308068" y="57669"/>
                    <a:pt x="307601" y="59068"/>
                  </a:cubicBezTo>
                  <a:cubicBezTo>
                    <a:pt x="304802" y="66532"/>
                    <a:pt x="305269" y="73996"/>
                    <a:pt x="305735" y="81927"/>
                  </a:cubicBezTo>
                  <a:cubicBezTo>
                    <a:pt x="305735" y="85193"/>
                    <a:pt x="305269" y="88458"/>
                    <a:pt x="303869" y="91257"/>
                  </a:cubicBezTo>
                  <a:cubicBezTo>
                    <a:pt x="302003" y="94523"/>
                    <a:pt x="298271" y="92657"/>
                    <a:pt x="295006" y="92190"/>
                  </a:cubicBezTo>
                  <a:cubicBezTo>
                    <a:pt x="294539" y="92190"/>
                    <a:pt x="293606" y="92190"/>
                    <a:pt x="293140" y="92190"/>
                  </a:cubicBezTo>
                  <a:cubicBezTo>
                    <a:pt x="292207" y="92657"/>
                    <a:pt x="291273" y="93590"/>
                    <a:pt x="289874" y="94056"/>
                  </a:cubicBezTo>
                  <a:cubicBezTo>
                    <a:pt x="288475" y="94989"/>
                    <a:pt x="287075" y="93123"/>
                    <a:pt x="286142" y="91257"/>
                  </a:cubicBezTo>
                  <a:cubicBezTo>
                    <a:pt x="284742" y="87525"/>
                    <a:pt x="289874" y="85659"/>
                    <a:pt x="288475" y="82394"/>
                  </a:cubicBezTo>
                  <a:cubicBezTo>
                    <a:pt x="286142" y="76329"/>
                    <a:pt x="287541" y="69798"/>
                    <a:pt x="287075" y="63267"/>
                  </a:cubicBezTo>
                  <a:cubicBezTo>
                    <a:pt x="287075" y="61401"/>
                    <a:pt x="286142" y="59535"/>
                    <a:pt x="285209" y="57669"/>
                  </a:cubicBezTo>
                  <a:cubicBezTo>
                    <a:pt x="285209" y="57202"/>
                    <a:pt x="284276" y="56269"/>
                    <a:pt x="283809" y="56269"/>
                  </a:cubicBezTo>
                  <a:cubicBezTo>
                    <a:pt x="282876" y="56736"/>
                    <a:pt x="281010" y="56736"/>
                    <a:pt x="280544" y="57669"/>
                  </a:cubicBezTo>
                  <a:cubicBezTo>
                    <a:pt x="278211" y="60001"/>
                    <a:pt x="278678" y="63733"/>
                    <a:pt x="278211" y="66532"/>
                  </a:cubicBezTo>
                  <a:cubicBezTo>
                    <a:pt x="278211" y="69798"/>
                    <a:pt x="279144" y="73063"/>
                    <a:pt x="278211" y="75863"/>
                  </a:cubicBezTo>
                  <a:cubicBezTo>
                    <a:pt x="277278" y="78662"/>
                    <a:pt x="274479" y="80994"/>
                    <a:pt x="272613" y="83327"/>
                  </a:cubicBezTo>
                  <a:cubicBezTo>
                    <a:pt x="272147" y="83793"/>
                    <a:pt x="272147" y="84260"/>
                    <a:pt x="271680" y="84726"/>
                  </a:cubicBezTo>
                  <a:cubicBezTo>
                    <a:pt x="271680" y="84726"/>
                    <a:pt x="271680" y="85193"/>
                    <a:pt x="272147" y="85193"/>
                  </a:cubicBezTo>
                  <a:cubicBezTo>
                    <a:pt x="270747" y="86126"/>
                    <a:pt x="269348" y="87525"/>
                    <a:pt x="267948" y="88458"/>
                  </a:cubicBezTo>
                  <a:cubicBezTo>
                    <a:pt x="266549" y="89858"/>
                    <a:pt x="264683" y="91257"/>
                    <a:pt x="263283" y="92657"/>
                  </a:cubicBezTo>
                  <a:cubicBezTo>
                    <a:pt x="263283" y="93123"/>
                    <a:pt x="262817" y="93123"/>
                    <a:pt x="262817" y="93590"/>
                  </a:cubicBezTo>
                  <a:cubicBezTo>
                    <a:pt x="262817" y="94056"/>
                    <a:pt x="262817" y="94989"/>
                    <a:pt x="262817" y="95456"/>
                  </a:cubicBezTo>
                  <a:cubicBezTo>
                    <a:pt x="261884" y="94523"/>
                    <a:pt x="262350" y="94056"/>
                    <a:pt x="262817" y="93590"/>
                  </a:cubicBezTo>
                  <a:cubicBezTo>
                    <a:pt x="262817" y="93123"/>
                    <a:pt x="262817" y="92657"/>
                    <a:pt x="262817" y="92190"/>
                  </a:cubicBezTo>
                  <a:cubicBezTo>
                    <a:pt x="264216" y="90791"/>
                    <a:pt x="266082" y="89391"/>
                    <a:pt x="267482" y="87992"/>
                  </a:cubicBezTo>
                  <a:cubicBezTo>
                    <a:pt x="268881" y="87059"/>
                    <a:pt x="270281" y="85659"/>
                    <a:pt x="271680" y="84726"/>
                  </a:cubicBezTo>
                  <a:cubicBezTo>
                    <a:pt x="271680" y="84726"/>
                    <a:pt x="271680" y="84726"/>
                    <a:pt x="271680" y="84726"/>
                  </a:cubicBezTo>
                  <a:cubicBezTo>
                    <a:pt x="270747" y="82860"/>
                    <a:pt x="269814" y="80528"/>
                    <a:pt x="270281" y="78195"/>
                  </a:cubicBezTo>
                  <a:cubicBezTo>
                    <a:pt x="271680" y="73996"/>
                    <a:pt x="273546" y="69798"/>
                    <a:pt x="274946" y="65599"/>
                  </a:cubicBezTo>
                  <a:cubicBezTo>
                    <a:pt x="275879" y="61401"/>
                    <a:pt x="276812" y="56736"/>
                    <a:pt x="275879" y="52537"/>
                  </a:cubicBezTo>
                  <a:cubicBezTo>
                    <a:pt x="275412" y="50671"/>
                    <a:pt x="272147" y="47872"/>
                    <a:pt x="270281" y="48339"/>
                  </a:cubicBezTo>
                  <a:cubicBezTo>
                    <a:pt x="267015" y="49272"/>
                    <a:pt x="263750" y="49272"/>
                    <a:pt x="260950" y="50671"/>
                  </a:cubicBezTo>
                  <a:cubicBezTo>
                    <a:pt x="254886" y="53470"/>
                    <a:pt x="248821" y="53937"/>
                    <a:pt x="242290" y="54870"/>
                  </a:cubicBezTo>
                  <a:cubicBezTo>
                    <a:pt x="233427" y="56269"/>
                    <a:pt x="224563" y="56736"/>
                    <a:pt x="215699" y="57669"/>
                  </a:cubicBezTo>
                  <a:cubicBezTo>
                    <a:pt x="212434" y="58135"/>
                    <a:pt x="210101" y="60468"/>
                    <a:pt x="210101" y="64200"/>
                  </a:cubicBezTo>
                  <a:cubicBezTo>
                    <a:pt x="210101" y="66066"/>
                    <a:pt x="210568" y="67932"/>
                    <a:pt x="210101" y="69798"/>
                  </a:cubicBezTo>
                  <a:cubicBezTo>
                    <a:pt x="210101" y="70264"/>
                    <a:pt x="209635" y="71197"/>
                    <a:pt x="209168" y="71197"/>
                  </a:cubicBezTo>
                  <a:cubicBezTo>
                    <a:pt x="208702" y="71197"/>
                    <a:pt x="207769" y="71197"/>
                    <a:pt x="207302" y="70731"/>
                  </a:cubicBezTo>
                  <a:cubicBezTo>
                    <a:pt x="205903" y="68865"/>
                    <a:pt x="204503" y="66066"/>
                    <a:pt x="202637" y="65133"/>
                  </a:cubicBezTo>
                  <a:cubicBezTo>
                    <a:pt x="199838" y="63267"/>
                    <a:pt x="196573" y="65133"/>
                    <a:pt x="193307" y="66532"/>
                  </a:cubicBezTo>
                  <a:cubicBezTo>
                    <a:pt x="190042" y="67932"/>
                    <a:pt x="188176" y="70264"/>
                    <a:pt x="187242" y="73530"/>
                  </a:cubicBezTo>
                  <a:cubicBezTo>
                    <a:pt x="186776" y="75396"/>
                    <a:pt x="186309" y="77262"/>
                    <a:pt x="186309" y="79128"/>
                  </a:cubicBezTo>
                  <a:cubicBezTo>
                    <a:pt x="185843" y="82860"/>
                    <a:pt x="186309" y="87059"/>
                    <a:pt x="184443" y="90324"/>
                  </a:cubicBezTo>
                  <a:cubicBezTo>
                    <a:pt x="183044" y="93590"/>
                    <a:pt x="179312" y="95922"/>
                    <a:pt x="176979" y="98721"/>
                  </a:cubicBezTo>
                  <a:cubicBezTo>
                    <a:pt x="176046" y="99654"/>
                    <a:pt x="175580" y="101054"/>
                    <a:pt x="174647" y="101987"/>
                  </a:cubicBezTo>
                  <a:cubicBezTo>
                    <a:pt x="172781" y="103853"/>
                    <a:pt x="169982" y="104786"/>
                    <a:pt x="168116" y="102920"/>
                  </a:cubicBezTo>
                  <a:cubicBezTo>
                    <a:pt x="163917" y="99188"/>
                    <a:pt x="159719" y="98255"/>
                    <a:pt x="154120" y="99654"/>
                  </a:cubicBezTo>
                  <a:cubicBezTo>
                    <a:pt x="147589" y="101054"/>
                    <a:pt x="141991" y="102920"/>
                    <a:pt x="137793" y="108518"/>
                  </a:cubicBezTo>
                  <a:cubicBezTo>
                    <a:pt x="133594" y="113650"/>
                    <a:pt x="127530" y="115982"/>
                    <a:pt x="120998" y="116915"/>
                  </a:cubicBezTo>
                  <a:cubicBezTo>
                    <a:pt x="120065" y="118315"/>
                    <a:pt x="118666" y="119248"/>
                    <a:pt x="117266" y="120181"/>
                  </a:cubicBezTo>
                  <a:cubicBezTo>
                    <a:pt x="110735" y="124379"/>
                    <a:pt x="107003" y="130910"/>
                    <a:pt x="102805" y="137441"/>
                  </a:cubicBezTo>
                  <a:cubicBezTo>
                    <a:pt x="100006" y="142106"/>
                    <a:pt x="101405" y="146305"/>
                    <a:pt x="106070" y="147705"/>
                  </a:cubicBezTo>
                  <a:cubicBezTo>
                    <a:pt x="110735" y="149104"/>
                    <a:pt x="115400" y="150504"/>
                    <a:pt x="120065" y="151903"/>
                  </a:cubicBezTo>
                  <a:cubicBezTo>
                    <a:pt x="120065" y="151903"/>
                    <a:pt x="120065" y="151903"/>
                    <a:pt x="120065" y="151437"/>
                  </a:cubicBezTo>
                  <a:lnTo>
                    <a:pt x="120998" y="150504"/>
                  </a:lnTo>
                  <a:lnTo>
                    <a:pt x="120532" y="151437"/>
                  </a:lnTo>
                  <a:cubicBezTo>
                    <a:pt x="120532" y="151437"/>
                    <a:pt x="120532" y="151437"/>
                    <a:pt x="120532" y="151437"/>
                  </a:cubicBezTo>
                  <a:cubicBezTo>
                    <a:pt x="120998" y="152370"/>
                    <a:pt x="120998" y="153769"/>
                    <a:pt x="121465" y="154702"/>
                  </a:cubicBezTo>
                  <a:cubicBezTo>
                    <a:pt x="122398" y="156568"/>
                    <a:pt x="121931" y="158434"/>
                    <a:pt x="120532" y="159834"/>
                  </a:cubicBezTo>
                  <a:cubicBezTo>
                    <a:pt x="117733" y="161700"/>
                    <a:pt x="115400" y="163566"/>
                    <a:pt x="114934" y="166831"/>
                  </a:cubicBezTo>
                  <a:cubicBezTo>
                    <a:pt x="114467" y="169164"/>
                    <a:pt x="113068" y="171496"/>
                    <a:pt x="111668" y="173362"/>
                  </a:cubicBezTo>
                  <a:cubicBezTo>
                    <a:pt x="107936" y="177561"/>
                    <a:pt x="104204" y="181760"/>
                    <a:pt x="100006" y="185958"/>
                  </a:cubicBezTo>
                  <a:cubicBezTo>
                    <a:pt x="98140" y="187824"/>
                    <a:pt x="95341" y="188757"/>
                    <a:pt x="93008" y="187824"/>
                  </a:cubicBezTo>
                  <a:cubicBezTo>
                    <a:pt x="85077" y="183626"/>
                    <a:pt x="76680" y="185025"/>
                    <a:pt x="68750" y="185025"/>
                  </a:cubicBezTo>
                  <a:cubicBezTo>
                    <a:pt x="65484" y="185025"/>
                    <a:pt x="62219" y="185958"/>
                    <a:pt x="59886" y="187824"/>
                  </a:cubicBezTo>
                  <a:cubicBezTo>
                    <a:pt x="56154" y="190623"/>
                    <a:pt x="51955" y="192023"/>
                    <a:pt x="47757" y="192489"/>
                  </a:cubicBezTo>
                  <a:cubicBezTo>
                    <a:pt x="38893" y="193889"/>
                    <a:pt x="30496" y="195755"/>
                    <a:pt x="21166" y="197154"/>
                  </a:cubicBezTo>
                  <a:cubicBezTo>
                    <a:pt x="14168" y="198087"/>
                    <a:pt x="9037" y="203219"/>
                    <a:pt x="5305" y="209750"/>
                  </a:cubicBezTo>
                  <a:cubicBezTo>
                    <a:pt x="2972" y="213949"/>
                    <a:pt x="2039" y="218147"/>
                    <a:pt x="5771" y="221879"/>
                  </a:cubicBezTo>
                  <a:cubicBezTo>
                    <a:pt x="10436" y="227011"/>
                    <a:pt x="11369" y="234008"/>
                    <a:pt x="16501" y="239140"/>
                  </a:cubicBezTo>
                  <a:cubicBezTo>
                    <a:pt x="16967" y="238673"/>
                    <a:pt x="17434" y="238673"/>
                    <a:pt x="17900" y="238673"/>
                  </a:cubicBezTo>
                  <a:cubicBezTo>
                    <a:pt x="18367" y="238207"/>
                    <a:pt x="18833" y="237740"/>
                    <a:pt x="19766" y="237274"/>
                  </a:cubicBezTo>
                  <a:cubicBezTo>
                    <a:pt x="19766" y="238673"/>
                    <a:pt x="18833" y="238673"/>
                    <a:pt x="17900" y="238673"/>
                  </a:cubicBezTo>
                  <a:cubicBezTo>
                    <a:pt x="17434" y="238673"/>
                    <a:pt x="17434" y="239140"/>
                    <a:pt x="16967" y="239606"/>
                  </a:cubicBezTo>
                  <a:cubicBezTo>
                    <a:pt x="16967" y="239606"/>
                    <a:pt x="16501" y="239140"/>
                    <a:pt x="16501" y="239140"/>
                  </a:cubicBezTo>
                  <a:lnTo>
                    <a:pt x="16501" y="239140"/>
                  </a:lnTo>
                  <a:cubicBezTo>
                    <a:pt x="17900" y="242872"/>
                    <a:pt x="19300" y="246138"/>
                    <a:pt x="21166" y="249403"/>
                  </a:cubicBezTo>
                  <a:cubicBezTo>
                    <a:pt x="23032" y="252669"/>
                    <a:pt x="26298" y="255001"/>
                    <a:pt x="30963" y="254535"/>
                  </a:cubicBezTo>
                  <a:cubicBezTo>
                    <a:pt x="34228" y="254068"/>
                    <a:pt x="37027" y="251736"/>
                    <a:pt x="40293" y="253135"/>
                  </a:cubicBezTo>
                  <a:cubicBezTo>
                    <a:pt x="44025" y="254535"/>
                    <a:pt x="47757" y="254068"/>
                    <a:pt x="51489" y="253135"/>
                  </a:cubicBezTo>
                  <a:cubicBezTo>
                    <a:pt x="52422" y="253135"/>
                    <a:pt x="53821" y="253602"/>
                    <a:pt x="54755" y="254068"/>
                  </a:cubicBezTo>
                  <a:cubicBezTo>
                    <a:pt x="55687" y="255001"/>
                    <a:pt x="56621" y="256401"/>
                    <a:pt x="56621" y="257334"/>
                  </a:cubicBezTo>
                  <a:cubicBezTo>
                    <a:pt x="56621" y="258267"/>
                    <a:pt x="55221" y="260133"/>
                    <a:pt x="54288" y="260133"/>
                  </a:cubicBezTo>
                  <a:cubicBezTo>
                    <a:pt x="52422" y="260599"/>
                    <a:pt x="50556" y="260599"/>
                    <a:pt x="48690" y="260133"/>
                  </a:cubicBezTo>
                  <a:cubicBezTo>
                    <a:pt x="41226" y="257334"/>
                    <a:pt x="33762" y="256401"/>
                    <a:pt x="26298" y="260599"/>
                  </a:cubicBezTo>
                  <a:cubicBezTo>
                    <a:pt x="23032" y="261999"/>
                    <a:pt x="20233" y="261532"/>
                    <a:pt x="16967" y="261066"/>
                  </a:cubicBezTo>
                  <a:cubicBezTo>
                    <a:pt x="12769" y="260599"/>
                    <a:pt x="9503" y="261066"/>
                    <a:pt x="5771" y="262932"/>
                  </a:cubicBezTo>
                  <a:cubicBezTo>
                    <a:pt x="640" y="265731"/>
                    <a:pt x="-2159" y="273661"/>
                    <a:pt x="2039" y="277394"/>
                  </a:cubicBezTo>
                  <a:cubicBezTo>
                    <a:pt x="6238" y="281126"/>
                    <a:pt x="9037" y="286724"/>
                    <a:pt x="14635" y="289056"/>
                  </a:cubicBezTo>
                  <a:cubicBezTo>
                    <a:pt x="16967" y="289989"/>
                    <a:pt x="16967" y="290922"/>
                    <a:pt x="14168" y="292322"/>
                  </a:cubicBezTo>
                  <a:cubicBezTo>
                    <a:pt x="11836" y="293721"/>
                    <a:pt x="9503" y="294654"/>
                    <a:pt x="7637" y="296520"/>
                  </a:cubicBezTo>
                  <a:cubicBezTo>
                    <a:pt x="6704" y="297453"/>
                    <a:pt x="5305" y="300252"/>
                    <a:pt x="5771" y="301652"/>
                  </a:cubicBezTo>
                  <a:cubicBezTo>
                    <a:pt x="8570" y="309582"/>
                    <a:pt x="14168" y="316114"/>
                    <a:pt x="21166" y="320779"/>
                  </a:cubicBezTo>
                  <a:cubicBezTo>
                    <a:pt x="26298" y="324044"/>
                    <a:pt x="28164" y="323578"/>
                    <a:pt x="31429" y="317980"/>
                  </a:cubicBezTo>
                  <a:cubicBezTo>
                    <a:pt x="33295" y="314714"/>
                    <a:pt x="33762" y="314714"/>
                    <a:pt x="37494" y="316114"/>
                  </a:cubicBezTo>
                  <a:cubicBezTo>
                    <a:pt x="39826" y="317047"/>
                    <a:pt x="42159" y="317980"/>
                    <a:pt x="43558" y="320312"/>
                  </a:cubicBezTo>
                  <a:cubicBezTo>
                    <a:pt x="44025" y="321245"/>
                    <a:pt x="45891" y="322178"/>
                    <a:pt x="46824" y="321712"/>
                  </a:cubicBezTo>
                  <a:cubicBezTo>
                    <a:pt x="54755" y="317980"/>
                    <a:pt x="63618" y="324511"/>
                    <a:pt x="71082" y="318913"/>
                  </a:cubicBezTo>
                  <a:cubicBezTo>
                    <a:pt x="71549" y="318446"/>
                    <a:pt x="72482" y="318446"/>
                    <a:pt x="72948" y="318446"/>
                  </a:cubicBezTo>
                  <a:cubicBezTo>
                    <a:pt x="80412" y="321712"/>
                    <a:pt x="88343" y="324977"/>
                    <a:pt x="94874" y="330109"/>
                  </a:cubicBezTo>
                  <a:cubicBezTo>
                    <a:pt x="100472" y="334307"/>
                    <a:pt x="106070" y="338506"/>
                    <a:pt x="111668" y="343171"/>
                  </a:cubicBezTo>
                  <a:cubicBezTo>
                    <a:pt x="113534" y="344570"/>
                    <a:pt x="115400" y="346903"/>
                    <a:pt x="116800" y="348769"/>
                  </a:cubicBezTo>
                  <a:cubicBezTo>
                    <a:pt x="117733" y="350169"/>
                    <a:pt x="118199" y="352501"/>
                    <a:pt x="117733" y="353901"/>
                  </a:cubicBezTo>
                  <a:cubicBezTo>
                    <a:pt x="117266" y="357166"/>
                    <a:pt x="116333" y="360432"/>
                    <a:pt x="114934" y="363231"/>
                  </a:cubicBezTo>
                  <a:cubicBezTo>
                    <a:pt x="111668" y="368829"/>
                    <a:pt x="113534" y="373027"/>
                    <a:pt x="116800" y="377226"/>
                  </a:cubicBezTo>
                  <a:cubicBezTo>
                    <a:pt x="118199" y="379092"/>
                    <a:pt x="119132" y="381891"/>
                    <a:pt x="119599" y="384224"/>
                  </a:cubicBezTo>
                  <a:cubicBezTo>
                    <a:pt x="120065" y="387489"/>
                    <a:pt x="120065" y="390755"/>
                    <a:pt x="116800" y="392621"/>
                  </a:cubicBezTo>
                  <a:cubicBezTo>
                    <a:pt x="115400" y="393554"/>
                    <a:pt x="114934" y="394953"/>
                    <a:pt x="116800" y="395420"/>
                  </a:cubicBezTo>
                  <a:cubicBezTo>
                    <a:pt x="118666" y="396353"/>
                    <a:pt x="120532" y="396819"/>
                    <a:pt x="122398" y="397286"/>
                  </a:cubicBezTo>
                  <a:cubicBezTo>
                    <a:pt x="124731" y="398219"/>
                    <a:pt x="125197" y="400085"/>
                    <a:pt x="124264" y="401951"/>
                  </a:cubicBezTo>
                  <a:cubicBezTo>
                    <a:pt x="123797" y="402884"/>
                    <a:pt x="122865" y="404283"/>
                    <a:pt x="121931" y="405216"/>
                  </a:cubicBezTo>
                  <a:cubicBezTo>
                    <a:pt x="119599" y="408015"/>
                    <a:pt x="119132" y="410348"/>
                    <a:pt x="121931" y="413147"/>
                  </a:cubicBezTo>
                  <a:cubicBezTo>
                    <a:pt x="122865" y="414080"/>
                    <a:pt x="122865" y="415480"/>
                    <a:pt x="122865" y="416879"/>
                  </a:cubicBezTo>
                  <a:cubicBezTo>
                    <a:pt x="122398" y="418745"/>
                    <a:pt x="120532" y="420145"/>
                    <a:pt x="120532" y="422011"/>
                  </a:cubicBezTo>
                  <a:cubicBezTo>
                    <a:pt x="120998" y="424343"/>
                    <a:pt x="122865" y="426676"/>
                    <a:pt x="123331" y="429008"/>
                  </a:cubicBezTo>
                  <a:cubicBezTo>
                    <a:pt x="124264" y="432740"/>
                    <a:pt x="123797" y="436939"/>
                    <a:pt x="124731" y="440204"/>
                  </a:cubicBezTo>
                  <a:cubicBezTo>
                    <a:pt x="126130" y="444403"/>
                    <a:pt x="124731" y="447669"/>
                    <a:pt x="122865" y="450934"/>
                  </a:cubicBezTo>
                  <a:cubicBezTo>
                    <a:pt x="122398" y="451867"/>
                    <a:pt x="122865" y="453267"/>
                    <a:pt x="123331" y="454200"/>
                  </a:cubicBezTo>
                  <a:cubicBezTo>
                    <a:pt x="123797" y="455133"/>
                    <a:pt x="125197" y="456066"/>
                    <a:pt x="126130" y="456999"/>
                  </a:cubicBezTo>
                  <a:cubicBezTo>
                    <a:pt x="128463" y="460264"/>
                    <a:pt x="127530" y="462597"/>
                    <a:pt x="123797" y="463063"/>
                  </a:cubicBezTo>
                  <a:cubicBezTo>
                    <a:pt x="120998" y="463530"/>
                    <a:pt x="118666" y="463996"/>
                    <a:pt x="116800" y="465862"/>
                  </a:cubicBezTo>
                  <a:cubicBezTo>
                    <a:pt x="115867" y="466795"/>
                    <a:pt x="116333" y="468195"/>
                    <a:pt x="117266" y="469128"/>
                  </a:cubicBezTo>
                  <a:cubicBezTo>
                    <a:pt x="118199" y="470061"/>
                    <a:pt x="123797" y="470061"/>
                    <a:pt x="118199" y="472860"/>
                  </a:cubicBezTo>
                  <a:cubicBezTo>
                    <a:pt x="113534" y="475192"/>
                    <a:pt x="113534" y="479857"/>
                    <a:pt x="113068" y="484056"/>
                  </a:cubicBezTo>
                  <a:cubicBezTo>
                    <a:pt x="114467" y="484523"/>
                    <a:pt x="115400" y="484523"/>
                    <a:pt x="116800" y="484989"/>
                  </a:cubicBezTo>
                  <a:cubicBezTo>
                    <a:pt x="116800" y="484989"/>
                    <a:pt x="116800" y="484989"/>
                    <a:pt x="117266" y="484523"/>
                  </a:cubicBezTo>
                  <a:lnTo>
                    <a:pt x="118199" y="484056"/>
                  </a:lnTo>
                  <a:lnTo>
                    <a:pt x="117733" y="484989"/>
                  </a:lnTo>
                  <a:cubicBezTo>
                    <a:pt x="117266" y="484989"/>
                    <a:pt x="117266" y="484989"/>
                    <a:pt x="116800" y="484989"/>
                  </a:cubicBezTo>
                  <a:cubicBezTo>
                    <a:pt x="115400" y="485922"/>
                    <a:pt x="114467" y="487322"/>
                    <a:pt x="113068" y="488255"/>
                  </a:cubicBezTo>
                  <a:cubicBezTo>
                    <a:pt x="113068" y="488255"/>
                    <a:pt x="113068" y="488255"/>
                    <a:pt x="112601" y="487788"/>
                  </a:cubicBezTo>
                  <a:cubicBezTo>
                    <a:pt x="112601" y="487788"/>
                    <a:pt x="112601" y="488255"/>
                    <a:pt x="112601" y="488255"/>
                  </a:cubicBezTo>
                  <a:lnTo>
                    <a:pt x="113068" y="487788"/>
                  </a:lnTo>
                  <a:cubicBezTo>
                    <a:pt x="112135" y="492920"/>
                    <a:pt x="110269" y="497118"/>
                    <a:pt x="106537" y="500850"/>
                  </a:cubicBezTo>
                  <a:cubicBezTo>
                    <a:pt x="104671" y="502716"/>
                    <a:pt x="105604" y="507381"/>
                    <a:pt x="107470" y="509714"/>
                  </a:cubicBezTo>
                  <a:cubicBezTo>
                    <a:pt x="114001" y="517178"/>
                    <a:pt x="120065" y="517645"/>
                    <a:pt x="126597" y="510647"/>
                  </a:cubicBezTo>
                  <a:cubicBezTo>
                    <a:pt x="127996" y="509247"/>
                    <a:pt x="128929" y="507848"/>
                    <a:pt x="130329" y="506448"/>
                  </a:cubicBezTo>
                  <a:cubicBezTo>
                    <a:pt x="132195" y="504582"/>
                    <a:pt x="134994" y="504582"/>
                    <a:pt x="137326" y="505515"/>
                  </a:cubicBezTo>
                  <a:cubicBezTo>
                    <a:pt x="138259" y="505982"/>
                    <a:pt x="139192" y="506448"/>
                    <a:pt x="140125" y="507381"/>
                  </a:cubicBezTo>
                  <a:cubicBezTo>
                    <a:pt x="140125" y="507381"/>
                    <a:pt x="140125" y="507848"/>
                    <a:pt x="140125" y="507848"/>
                  </a:cubicBezTo>
                  <a:cubicBezTo>
                    <a:pt x="140125" y="507848"/>
                    <a:pt x="140592" y="507848"/>
                    <a:pt x="140592" y="507848"/>
                  </a:cubicBezTo>
                  <a:lnTo>
                    <a:pt x="140592" y="509247"/>
                  </a:lnTo>
                  <a:cubicBezTo>
                    <a:pt x="141525" y="509714"/>
                    <a:pt x="143391" y="510180"/>
                    <a:pt x="143857" y="510647"/>
                  </a:cubicBezTo>
                  <a:cubicBezTo>
                    <a:pt x="144324" y="512979"/>
                    <a:pt x="141991" y="512513"/>
                    <a:pt x="141058" y="513446"/>
                  </a:cubicBezTo>
                  <a:cubicBezTo>
                    <a:pt x="139192" y="516245"/>
                    <a:pt x="136860" y="519044"/>
                    <a:pt x="134994" y="522310"/>
                  </a:cubicBezTo>
                  <a:cubicBezTo>
                    <a:pt x="133594" y="524176"/>
                    <a:pt x="134061" y="526042"/>
                    <a:pt x="135927" y="526975"/>
                  </a:cubicBezTo>
                  <a:cubicBezTo>
                    <a:pt x="137326" y="527908"/>
                    <a:pt x="139192" y="528374"/>
                    <a:pt x="141058" y="529307"/>
                  </a:cubicBezTo>
                  <a:cubicBezTo>
                    <a:pt x="143391" y="530707"/>
                    <a:pt x="144324" y="533039"/>
                    <a:pt x="142924" y="535838"/>
                  </a:cubicBezTo>
                  <a:cubicBezTo>
                    <a:pt x="142458" y="537238"/>
                    <a:pt x="141525" y="538637"/>
                    <a:pt x="140592" y="540503"/>
                  </a:cubicBezTo>
                  <a:cubicBezTo>
                    <a:pt x="140592" y="540503"/>
                    <a:pt x="140592" y="540503"/>
                    <a:pt x="140592" y="540503"/>
                  </a:cubicBezTo>
                  <a:cubicBezTo>
                    <a:pt x="140592" y="540503"/>
                    <a:pt x="140592" y="540970"/>
                    <a:pt x="141058" y="540970"/>
                  </a:cubicBezTo>
                  <a:cubicBezTo>
                    <a:pt x="145723" y="540970"/>
                    <a:pt x="148056" y="543769"/>
                    <a:pt x="148989" y="548434"/>
                  </a:cubicBezTo>
                  <a:cubicBezTo>
                    <a:pt x="148989" y="548901"/>
                    <a:pt x="148522" y="549834"/>
                    <a:pt x="148056" y="549834"/>
                  </a:cubicBezTo>
                  <a:cubicBezTo>
                    <a:pt x="147589" y="549834"/>
                    <a:pt x="146656" y="549834"/>
                    <a:pt x="146656" y="549834"/>
                  </a:cubicBezTo>
                  <a:cubicBezTo>
                    <a:pt x="144790" y="547034"/>
                    <a:pt x="142924" y="543769"/>
                    <a:pt x="141525" y="540970"/>
                  </a:cubicBezTo>
                  <a:cubicBezTo>
                    <a:pt x="141058" y="540970"/>
                    <a:pt x="141058" y="540970"/>
                    <a:pt x="140592" y="540970"/>
                  </a:cubicBezTo>
                  <a:cubicBezTo>
                    <a:pt x="140592" y="540970"/>
                    <a:pt x="140592" y="540503"/>
                    <a:pt x="141058" y="540503"/>
                  </a:cubicBezTo>
                  <a:cubicBezTo>
                    <a:pt x="135927" y="540503"/>
                    <a:pt x="131262" y="538637"/>
                    <a:pt x="126597" y="537238"/>
                  </a:cubicBezTo>
                  <a:cubicBezTo>
                    <a:pt x="123797" y="536305"/>
                    <a:pt x="120532" y="535372"/>
                    <a:pt x="117266" y="534905"/>
                  </a:cubicBezTo>
                  <a:cubicBezTo>
                    <a:pt x="113534" y="534439"/>
                    <a:pt x="109802" y="537704"/>
                    <a:pt x="110269" y="541903"/>
                  </a:cubicBezTo>
                  <a:cubicBezTo>
                    <a:pt x="110269" y="542369"/>
                    <a:pt x="110735" y="543302"/>
                    <a:pt x="110735" y="543769"/>
                  </a:cubicBezTo>
                  <a:cubicBezTo>
                    <a:pt x="111202" y="545635"/>
                    <a:pt x="112135" y="547968"/>
                    <a:pt x="111668" y="549367"/>
                  </a:cubicBezTo>
                  <a:cubicBezTo>
                    <a:pt x="111202" y="550767"/>
                    <a:pt x="108869" y="551233"/>
                    <a:pt x="107003" y="552166"/>
                  </a:cubicBezTo>
                  <a:cubicBezTo>
                    <a:pt x="104671" y="553099"/>
                    <a:pt x="102805" y="554965"/>
                    <a:pt x="102338" y="557764"/>
                  </a:cubicBezTo>
                  <a:cubicBezTo>
                    <a:pt x="101405" y="561496"/>
                    <a:pt x="100472" y="565228"/>
                    <a:pt x="100472" y="568960"/>
                  </a:cubicBezTo>
                  <a:cubicBezTo>
                    <a:pt x="100472" y="576424"/>
                    <a:pt x="104204" y="582023"/>
                    <a:pt x="109802" y="586688"/>
                  </a:cubicBezTo>
                  <a:cubicBezTo>
                    <a:pt x="110269" y="587154"/>
                    <a:pt x="110735" y="587154"/>
                    <a:pt x="111668" y="587621"/>
                  </a:cubicBezTo>
                  <a:cubicBezTo>
                    <a:pt x="118666" y="589020"/>
                    <a:pt x="125663" y="588087"/>
                    <a:pt x="131728" y="584822"/>
                  </a:cubicBezTo>
                  <a:cubicBezTo>
                    <a:pt x="134994" y="583422"/>
                    <a:pt x="136393" y="577824"/>
                    <a:pt x="134527" y="575025"/>
                  </a:cubicBezTo>
                  <a:cubicBezTo>
                    <a:pt x="133594" y="573625"/>
                    <a:pt x="132195" y="572226"/>
                    <a:pt x="130795" y="570826"/>
                  </a:cubicBezTo>
                  <a:cubicBezTo>
                    <a:pt x="127530" y="568494"/>
                    <a:pt x="127063" y="565228"/>
                    <a:pt x="126597" y="561496"/>
                  </a:cubicBezTo>
                  <a:cubicBezTo>
                    <a:pt x="126597" y="561496"/>
                    <a:pt x="126130" y="561496"/>
                    <a:pt x="126130" y="561030"/>
                  </a:cubicBezTo>
                  <a:lnTo>
                    <a:pt x="125663" y="559630"/>
                  </a:lnTo>
                  <a:lnTo>
                    <a:pt x="126597" y="560563"/>
                  </a:lnTo>
                  <a:cubicBezTo>
                    <a:pt x="126597" y="561030"/>
                    <a:pt x="126597" y="561030"/>
                    <a:pt x="126597" y="561496"/>
                  </a:cubicBezTo>
                  <a:cubicBezTo>
                    <a:pt x="134994" y="565695"/>
                    <a:pt x="142924" y="570360"/>
                    <a:pt x="152254" y="570826"/>
                  </a:cubicBezTo>
                  <a:cubicBezTo>
                    <a:pt x="154587" y="570826"/>
                    <a:pt x="155520" y="573625"/>
                    <a:pt x="154120" y="575025"/>
                  </a:cubicBezTo>
                  <a:cubicBezTo>
                    <a:pt x="152721" y="576891"/>
                    <a:pt x="150855" y="578290"/>
                    <a:pt x="149455" y="580156"/>
                  </a:cubicBezTo>
                  <a:cubicBezTo>
                    <a:pt x="149455" y="580156"/>
                    <a:pt x="148989" y="580156"/>
                    <a:pt x="148989" y="580156"/>
                  </a:cubicBezTo>
                  <a:cubicBezTo>
                    <a:pt x="148989" y="580623"/>
                    <a:pt x="148989" y="580623"/>
                    <a:pt x="148989" y="581089"/>
                  </a:cubicBezTo>
                  <a:lnTo>
                    <a:pt x="149455" y="580623"/>
                  </a:lnTo>
                  <a:cubicBezTo>
                    <a:pt x="148522" y="582956"/>
                    <a:pt x="147589" y="585288"/>
                    <a:pt x="146190" y="587621"/>
                  </a:cubicBezTo>
                  <a:cubicBezTo>
                    <a:pt x="145257" y="589487"/>
                    <a:pt x="145723" y="591353"/>
                    <a:pt x="146190" y="593219"/>
                  </a:cubicBezTo>
                  <a:cubicBezTo>
                    <a:pt x="147123" y="596951"/>
                    <a:pt x="147123" y="596951"/>
                    <a:pt x="143391" y="597417"/>
                  </a:cubicBezTo>
                  <a:cubicBezTo>
                    <a:pt x="141525" y="597884"/>
                    <a:pt x="139192" y="597884"/>
                    <a:pt x="138726" y="599750"/>
                  </a:cubicBezTo>
                  <a:cubicBezTo>
                    <a:pt x="137326" y="608147"/>
                    <a:pt x="133128" y="611879"/>
                    <a:pt x="124264" y="610479"/>
                  </a:cubicBezTo>
                  <a:cubicBezTo>
                    <a:pt x="121465" y="610013"/>
                    <a:pt x="118199" y="611412"/>
                    <a:pt x="115400" y="611879"/>
                  </a:cubicBezTo>
                  <a:cubicBezTo>
                    <a:pt x="115400" y="615611"/>
                    <a:pt x="116333" y="619343"/>
                    <a:pt x="118199" y="622609"/>
                  </a:cubicBezTo>
                  <a:cubicBezTo>
                    <a:pt x="118199" y="622609"/>
                    <a:pt x="118666" y="622609"/>
                    <a:pt x="118666" y="622609"/>
                  </a:cubicBezTo>
                  <a:lnTo>
                    <a:pt x="119132" y="623542"/>
                  </a:lnTo>
                  <a:lnTo>
                    <a:pt x="118199" y="623075"/>
                  </a:lnTo>
                  <a:cubicBezTo>
                    <a:pt x="118199" y="623075"/>
                    <a:pt x="118199" y="622609"/>
                    <a:pt x="118199" y="622609"/>
                  </a:cubicBezTo>
                  <a:cubicBezTo>
                    <a:pt x="116333" y="622142"/>
                    <a:pt x="114934" y="622142"/>
                    <a:pt x="113068" y="621676"/>
                  </a:cubicBezTo>
                  <a:cubicBezTo>
                    <a:pt x="109336" y="621209"/>
                    <a:pt x="109336" y="621209"/>
                    <a:pt x="107470" y="624475"/>
                  </a:cubicBezTo>
                  <a:cubicBezTo>
                    <a:pt x="106537" y="626341"/>
                    <a:pt x="106070" y="628207"/>
                    <a:pt x="105137" y="629606"/>
                  </a:cubicBezTo>
                  <a:cubicBezTo>
                    <a:pt x="102805" y="632405"/>
                    <a:pt x="99073" y="634738"/>
                    <a:pt x="98140" y="638003"/>
                  </a:cubicBezTo>
                  <a:cubicBezTo>
                    <a:pt x="96740" y="641269"/>
                    <a:pt x="96274" y="645001"/>
                    <a:pt x="94408" y="648266"/>
                  </a:cubicBezTo>
                  <a:cubicBezTo>
                    <a:pt x="93008" y="650132"/>
                    <a:pt x="93008" y="652932"/>
                    <a:pt x="92542" y="655731"/>
                  </a:cubicBezTo>
                  <a:cubicBezTo>
                    <a:pt x="92075" y="658063"/>
                    <a:pt x="93008" y="660862"/>
                    <a:pt x="95341" y="662262"/>
                  </a:cubicBezTo>
                  <a:cubicBezTo>
                    <a:pt x="96740" y="663195"/>
                    <a:pt x="98140" y="664128"/>
                    <a:pt x="99073" y="665061"/>
                  </a:cubicBezTo>
                  <a:cubicBezTo>
                    <a:pt x="99073" y="665061"/>
                    <a:pt x="99073" y="665061"/>
                    <a:pt x="99073" y="665061"/>
                  </a:cubicBezTo>
                  <a:cubicBezTo>
                    <a:pt x="99539" y="665061"/>
                    <a:pt x="100006" y="664594"/>
                    <a:pt x="100472" y="664594"/>
                  </a:cubicBezTo>
                  <a:cubicBezTo>
                    <a:pt x="100939" y="664128"/>
                    <a:pt x="101405" y="663661"/>
                    <a:pt x="101872" y="663195"/>
                  </a:cubicBezTo>
                  <a:cubicBezTo>
                    <a:pt x="101872" y="663195"/>
                    <a:pt x="102805" y="663195"/>
                    <a:pt x="103271" y="663661"/>
                  </a:cubicBezTo>
                  <a:cubicBezTo>
                    <a:pt x="102338" y="664128"/>
                    <a:pt x="101405" y="664128"/>
                    <a:pt x="100939" y="664594"/>
                  </a:cubicBezTo>
                  <a:cubicBezTo>
                    <a:pt x="100472" y="665061"/>
                    <a:pt x="100472" y="665061"/>
                    <a:pt x="100006" y="665527"/>
                  </a:cubicBezTo>
                  <a:cubicBezTo>
                    <a:pt x="100006" y="665527"/>
                    <a:pt x="99539" y="665061"/>
                    <a:pt x="99539" y="665061"/>
                  </a:cubicBezTo>
                  <a:cubicBezTo>
                    <a:pt x="96740" y="667860"/>
                    <a:pt x="93941" y="670192"/>
                    <a:pt x="91609" y="672991"/>
                  </a:cubicBezTo>
                  <a:cubicBezTo>
                    <a:pt x="88343" y="676723"/>
                    <a:pt x="87410" y="680922"/>
                    <a:pt x="90675" y="685121"/>
                  </a:cubicBezTo>
                  <a:cubicBezTo>
                    <a:pt x="92542" y="687920"/>
                    <a:pt x="94408" y="690252"/>
                    <a:pt x="93475" y="693984"/>
                  </a:cubicBezTo>
                  <a:cubicBezTo>
                    <a:pt x="93008" y="696317"/>
                    <a:pt x="93941" y="699116"/>
                    <a:pt x="94408" y="701448"/>
                  </a:cubicBezTo>
                  <a:cubicBezTo>
                    <a:pt x="97673" y="709845"/>
                    <a:pt x="99073" y="718709"/>
                    <a:pt x="98140" y="727573"/>
                  </a:cubicBezTo>
                  <a:cubicBezTo>
                    <a:pt x="98140" y="728972"/>
                    <a:pt x="98140" y="729905"/>
                    <a:pt x="98140" y="731305"/>
                  </a:cubicBezTo>
                  <a:cubicBezTo>
                    <a:pt x="98140" y="733171"/>
                    <a:pt x="100472" y="735037"/>
                    <a:pt x="102338" y="734570"/>
                  </a:cubicBezTo>
                  <a:cubicBezTo>
                    <a:pt x="106537" y="733171"/>
                    <a:pt x="110269" y="732238"/>
                    <a:pt x="114467" y="730838"/>
                  </a:cubicBezTo>
                  <a:cubicBezTo>
                    <a:pt x="114467" y="730372"/>
                    <a:pt x="114934" y="730372"/>
                    <a:pt x="114934" y="729905"/>
                  </a:cubicBezTo>
                  <a:cubicBezTo>
                    <a:pt x="115400" y="729439"/>
                    <a:pt x="115867" y="729439"/>
                    <a:pt x="116333" y="729439"/>
                  </a:cubicBezTo>
                  <a:cubicBezTo>
                    <a:pt x="116800" y="728972"/>
                    <a:pt x="117266" y="728506"/>
                    <a:pt x="117733" y="728039"/>
                  </a:cubicBezTo>
                  <a:cubicBezTo>
                    <a:pt x="117733" y="729439"/>
                    <a:pt x="116800" y="729439"/>
                    <a:pt x="116333" y="729439"/>
                  </a:cubicBezTo>
                  <a:cubicBezTo>
                    <a:pt x="115867" y="729905"/>
                    <a:pt x="115867" y="729905"/>
                    <a:pt x="115400" y="730372"/>
                  </a:cubicBezTo>
                  <a:cubicBezTo>
                    <a:pt x="114934" y="730372"/>
                    <a:pt x="114934" y="730372"/>
                    <a:pt x="114467" y="730838"/>
                  </a:cubicBezTo>
                  <a:cubicBezTo>
                    <a:pt x="112601" y="734570"/>
                    <a:pt x="109336" y="737369"/>
                    <a:pt x="106070" y="739235"/>
                  </a:cubicBezTo>
                  <a:cubicBezTo>
                    <a:pt x="101405" y="742034"/>
                    <a:pt x="100939" y="746699"/>
                    <a:pt x="101872" y="750431"/>
                  </a:cubicBezTo>
                  <a:cubicBezTo>
                    <a:pt x="103271" y="756963"/>
                    <a:pt x="103738" y="763494"/>
                    <a:pt x="107936" y="769092"/>
                  </a:cubicBezTo>
                  <a:lnTo>
                    <a:pt x="108403" y="768625"/>
                  </a:lnTo>
                  <a:lnTo>
                    <a:pt x="108403" y="769558"/>
                  </a:lnTo>
                  <a:cubicBezTo>
                    <a:pt x="108403" y="769558"/>
                    <a:pt x="108403" y="769092"/>
                    <a:pt x="107936" y="769092"/>
                  </a:cubicBezTo>
                  <a:lnTo>
                    <a:pt x="107936" y="769092"/>
                  </a:lnTo>
                  <a:cubicBezTo>
                    <a:pt x="108869" y="770491"/>
                    <a:pt x="109802" y="772357"/>
                    <a:pt x="111202" y="773290"/>
                  </a:cubicBezTo>
                  <a:cubicBezTo>
                    <a:pt x="114467" y="775623"/>
                    <a:pt x="114934" y="777955"/>
                    <a:pt x="113534" y="781687"/>
                  </a:cubicBezTo>
                  <a:cubicBezTo>
                    <a:pt x="112601" y="783553"/>
                    <a:pt x="112135" y="785419"/>
                    <a:pt x="113534" y="787286"/>
                  </a:cubicBezTo>
                  <a:cubicBezTo>
                    <a:pt x="117266" y="791484"/>
                    <a:pt x="117266" y="796616"/>
                    <a:pt x="119132" y="801281"/>
                  </a:cubicBezTo>
                  <a:cubicBezTo>
                    <a:pt x="120532" y="804546"/>
                    <a:pt x="120065" y="807345"/>
                    <a:pt x="119132" y="810611"/>
                  </a:cubicBezTo>
                  <a:cubicBezTo>
                    <a:pt x="118666" y="811544"/>
                    <a:pt x="118666" y="813410"/>
                    <a:pt x="119132" y="814343"/>
                  </a:cubicBezTo>
                  <a:cubicBezTo>
                    <a:pt x="121465" y="817142"/>
                    <a:pt x="124264" y="819941"/>
                    <a:pt x="126597" y="822740"/>
                  </a:cubicBezTo>
                  <a:cubicBezTo>
                    <a:pt x="132661" y="823673"/>
                    <a:pt x="135460" y="826939"/>
                    <a:pt x="134994" y="833003"/>
                  </a:cubicBezTo>
                  <a:cubicBezTo>
                    <a:pt x="134994" y="833470"/>
                    <a:pt x="137326" y="834403"/>
                    <a:pt x="138259" y="834403"/>
                  </a:cubicBezTo>
                  <a:cubicBezTo>
                    <a:pt x="141991" y="833936"/>
                    <a:pt x="145723" y="833003"/>
                    <a:pt x="149455" y="832070"/>
                  </a:cubicBezTo>
                  <a:cubicBezTo>
                    <a:pt x="151321" y="831604"/>
                    <a:pt x="153188" y="830671"/>
                    <a:pt x="155054" y="830204"/>
                  </a:cubicBezTo>
                  <a:cubicBezTo>
                    <a:pt x="158786" y="829271"/>
                    <a:pt x="162051" y="830671"/>
                    <a:pt x="162051" y="833936"/>
                  </a:cubicBezTo>
                  <a:cubicBezTo>
                    <a:pt x="162518" y="839068"/>
                    <a:pt x="163917" y="843733"/>
                    <a:pt x="168116" y="847465"/>
                  </a:cubicBezTo>
                  <a:cubicBezTo>
                    <a:pt x="169515" y="848398"/>
                    <a:pt x="169982" y="850730"/>
                    <a:pt x="170915" y="852130"/>
                  </a:cubicBezTo>
                  <a:cubicBezTo>
                    <a:pt x="172314" y="853530"/>
                    <a:pt x="174180" y="855396"/>
                    <a:pt x="175580" y="854929"/>
                  </a:cubicBezTo>
                  <a:cubicBezTo>
                    <a:pt x="180245" y="854463"/>
                    <a:pt x="183977" y="857262"/>
                    <a:pt x="188642" y="857262"/>
                  </a:cubicBezTo>
                  <a:cubicBezTo>
                    <a:pt x="191441" y="857262"/>
                    <a:pt x="195173" y="855396"/>
                    <a:pt x="196573" y="853063"/>
                  </a:cubicBezTo>
                  <a:cubicBezTo>
                    <a:pt x="200771" y="846065"/>
                    <a:pt x="200771" y="837202"/>
                    <a:pt x="205436" y="830671"/>
                  </a:cubicBezTo>
                  <a:cubicBezTo>
                    <a:pt x="205903" y="824606"/>
                    <a:pt x="208702" y="819474"/>
                    <a:pt x="212434" y="815276"/>
                  </a:cubicBezTo>
                  <a:cubicBezTo>
                    <a:pt x="215233" y="811544"/>
                    <a:pt x="217099" y="807812"/>
                    <a:pt x="218032" y="803147"/>
                  </a:cubicBezTo>
                  <a:cubicBezTo>
                    <a:pt x="218498" y="799415"/>
                    <a:pt x="219898" y="796149"/>
                    <a:pt x="220831" y="792417"/>
                  </a:cubicBezTo>
                  <a:cubicBezTo>
                    <a:pt x="220831" y="792417"/>
                    <a:pt x="220364" y="792417"/>
                    <a:pt x="220364" y="792417"/>
                  </a:cubicBezTo>
                  <a:cubicBezTo>
                    <a:pt x="220364" y="791951"/>
                    <a:pt x="219898" y="791951"/>
                    <a:pt x="219898" y="791484"/>
                  </a:cubicBezTo>
                  <a:cubicBezTo>
                    <a:pt x="218965" y="791018"/>
                    <a:pt x="218498" y="791018"/>
                    <a:pt x="217565" y="790551"/>
                  </a:cubicBezTo>
                  <a:cubicBezTo>
                    <a:pt x="217099" y="790551"/>
                    <a:pt x="216632" y="789618"/>
                    <a:pt x="216632" y="789618"/>
                  </a:cubicBezTo>
                  <a:cubicBezTo>
                    <a:pt x="217099" y="788219"/>
                    <a:pt x="218032" y="788219"/>
                    <a:pt x="218965" y="789152"/>
                  </a:cubicBezTo>
                  <a:cubicBezTo>
                    <a:pt x="219431" y="790085"/>
                    <a:pt x="219898" y="790551"/>
                    <a:pt x="219898" y="791484"/>
                  </a:cubicBezTo>
                  <a:cubicBezTo>
                    <a:pt x="220364" y="791484"/>
                    <a:pt x="220364" y="791484"/>
                    <a:pt x="220831" y="791951"/>
                  </a:cubicBezTo>
                  <a:cubicBezTo>
                    <a:pt x="220831" y="791951"/>
                    <a:pt x="220831" y="791951"/>
                    <a:pt x="220831" y="792417"/>
                  </a:cubicBezTo>
                  <a:cubicBezTo>
                    <a:pt x="224096" y="790551"/>
                    <a:pt x="227362" y="788685"/>
                    <a:pt x="228762" y="784953"/>
                  </a:cubicBezTo>
                  <a:cubicBezTo>
                    <a:pt x="231094" y="777955"/>
                    <a:pt x="235293" y="772824"/>
                    <a:pt x="241357" y="768625"/>
                  </a:cubicBezTo>
                  <a:cubicBezTo>
                    <a:pt x="247422" y="763960"/>
                    <a:pt x="249288" y="756963"/>
                    <a:pt x="246022" y="749498"/>
                  </a:cubicBezTo>
                  <a:cubicBezTo>
                    <a:pt x="244623" y="746233"/>
                    <a:pt x="246489" y="744833"/>
                    <a:pt x="248355" y="743434"/>
                  </a:cubicBezTo>
                  <a:cubicBezTo>
                    <a:pt x="249288" y="742501"/>
                    <a:pt x="250687" y="742034"/>
                    <a:pt x="251620" y="741568"/>
                  </a:cubicBezTo>
                  <a:cubicBezTo>
                    <a:pt x="253020" y="740168"/>
                    <a:pt x="253953" y="738302"/>
                    <a:pt x="253020" y="736436"/>
                  </a:cubicBezTo>
                  <a:cubicBezTo>
                    <a:pt x="252553" y="735037"/>
                    <a:pt x="252087" y="734104"/>
                    <a:pt x="251154" y="733171"/>
                  </a:cubicBezTo>
                  <a:cubicBezTo>
                    <a:pt x="249288" y="728506"/>
                    <a:pt x="249288" y="728039"/>
                    <a:pt x="254419" y="727573"/>
                  </a:cubicBezTo>
                  <a:cubicBezTo>
                    <a:pt x="258152" y="727106"/>
                    <a:pt x="260950" y="726173"/>
                    <a:pt x="262350" y="722908"/>
                  </a:cubicBezTo>
                  <a:cubicBezTo>
                    <a:pt x="264216" y="718243"/>
                    <a:pt x="267482" y="714977"/>
                    <a:pt x="272613" y="715910"/>
                  </a:cubicBezTo>
                  <a:cubicBezTo>
                    <a:pt x="279611" y="716843"/>
                    <a:pt x="286608" y="712644"/>
                    <a:pt x="293606" y="714510"/>
                  </a:cubicBezTo>
                  <a:cubicBezTo>
                    <a:pt x="295939" y="714977"/>
                    <a:pt x="296872" y="713577"/>
                    <a:pt x="298738" y="712178"/>
                  </a:cubicBezTo>
                  <a:cubicBezTo>
                    <a:pt x="300137" y="710778"/>
                    <a:pt x="301537" y="708912"/>
                    <a:pt x="303403" y="708912"/>
                  </a:cubicBezTo>
                  <a:cubicBezTo>
                    <a:pt x="313199" y="707979"/>
                    <a:pt x="322063" y="704714"/>
                    <a:pt x="329527" y="697716"/>
                  </a:cubicBezTo>
                  <a:cubicBezTo>
                    <a:pt x="330460" y="696783"/>
                    <a:pt x="331860" y="697250"/>
                    <a:pt x="333259" y="696783"/>
                  </a:cubicBezTo>
                  <a:cubicBezTo>
                    <a:pt x="338857" y="694917"/>
                    <a:pt x="344455" y="691185"/>
                    <a:pt x="346321" y="686520"/>
                  </a:cubicBezTo>
                  <a:cubicBezTo>
                    <a:pt x="350053" y="678589"/>
                    <a:pt x="357051" y="673924"/>
                    <a:pt x="361249" y="666927"/>
                  </a:cubicBezTo>
                  <a:cubicBezTo>
                    <a:pt x="365448" y="659463"/>
                    <a:pt x="375245" y="657597"/>
                    <a:pt x="379910" y="650599"/>
                  </a:cubicBezTo>
                  <a:cubicBezTo>
                    <a:pt x="384108" y="648266"/>
                    <a:pt x="388774" y="650599"/>
                    <a:pt x="392972" y="649666"/>
                  </a:cubicBezTo>
                  <a:cubicBezTo>
                    <a:pt x="395305" y="649199"/>
                    <a:pt x="397637" y="647800"/>
                    <a:pt x="400436" y="647333"/>
                  </a:cubicBezTo>
                  <a:cubicBezTo>
                    <a:pt x="402302" y="646867"/>
                    <a:pt x="404168" y="645934"/>
                    <a:pt x="406034" y="646400"/>
                  </a:cubicBezTo>
                  <a:cubicBezTo>
                    <a:pt x="410233" y="647333"/>
                    <a:pt x="413498" y="646867"/>
                    <a:pt x="417230" y="645001"/>
                  </a:cubicBezTo>
                  <a:cubicBezTo>
                    <a:pt x="423762" y="641735"/>
                    <a:pt x="430293" y="639869"/>
                    <a:pt x="437290" y="638936"/>
                  </a:cubicBezTo>
                  <a:cubicBezTo>
                    <a:pt x="448953" y="637070"/>
                    <a:pt x="459682" y="633338"/>
                    <a:pt x="469013" y="625874"/>
                  </a:cubicBezTo>
                  <a:cubicBezTo>
                    <a:pt x="477876" y="614678"/>
                    <a:pt x="490938" y="606281"/>
                    <a:pt x="503068" y="596951"/>
                  </a:cubicBezTo>
                  <a:close/>
                  <a:moveTo>
                    <a:pt x="590304" y="208817"/>
                  </a:moveTo>
                  <a:cubicBezTo>
                    <a:pt x="590771" y="208350"/>
                    <a:pt x="591237" y="208350"/>
                    <a:pt x="591704" y="208350"/>
                  </a:cubicBezTo>
                  <a:cubicBezTo>
                    <a:pt x="592170" y="208817"/>
                    <a:pt x="592637" y="208817"/>
                    <a:pt x="593103" y="209283"/>
                  </a:cubicBezTo>
                  <a:cubicBezTo>
                    <a:pt x="593570" y="210683"/>
                    <a:pt x="593103" y="211150"/>
                    <a:pt x="591237" y="211150"/>
                  </a:cubicBezTo>
                  <a:cubicBezTo>
                    <a:pt x="590771" y="211150"/>
                    <a:pt x="589838" y="210683"/>
                    <a:pt x="589838" y="210217"/>
                  </a:cubicBezTo>
                  <a:cubicBezTo>
                    <a:pt x="589838" y="209750"/>
                    <a:pt x="589838" y="209283"/>
                    <a:pt x="590304" y="208817"/>
                  </a:cubicBezTo>
                  <a:close/>
                  <a:moveTo>
                    <a:pt x="576309" y="214415"/>
                  </a:moveTo>
                  <a:cubicBezTo>
                    <a:pt x="576776" y="213482"/>
                    <a:pt x="578175" y="213016"/>
                    <a:pt x="579108" y="212549"/>
                  </a:cubicBezTo>
                  <a:cubicBezTo>
                    <a:pt x="579575" y="212549"/>
                    <a:pt x="580041" y="213016"/>
                    <a:pt x="580508" y="213482"/>
                  </a:cubicBezTo>
                  <a:cubicBezTo>
                    <a:pt x="581907" y="214415"/>
                    <a:pt x="581907" y="215815"/>
                    <a:pt x="580974" y="216748"/>
                  </a:cubicBezTo>
                  <a:cubicBezTo>
                    <a:pt x="580041" y="217681"/>
                    <a:pt x="579108" y="218147"/>
                    <a:pt x="578175" y="219080"/>
                  </a:cubicBezTo>
                  <a:cubicBezTo>
                    <a:pt x="576309" y="219080"/>
                    <a:pt x="575376" y="216748"/>
                    <a:pt x="576309" y="214415"/>
                  </a:cubicBezTo>
                  <a:close/>
                  <a:moveTo>
                    <a:pt x="287541" y="705180"/>
                  </a:moveTo>
                  <a:cubicBezTo>
                    <a:pt x="287075" y="704714"/>
                    <a:pt x="286608" y="704714"/>
                    <a:pt x="286142" y="704247"/>
                  </a:cubicBezTo>
                  <a:cubicBezTo>
                    <a:pt x="286608" y="703781"/>
                    <a:pt x="287075" y="703781"/>
                    <a:pt x="287541" y="703781"/>
                  </a:cubicBezTo>
                  <a:cubicBezTo>
                    <a:pt x="288008" y="703781"/>
                    <a:pt x="288475" y="704247"/>
                    <a:pt x="288941" y="704714"/>
                  </a:cubicBezTo>
                  <a:cubicBezTo>
                    <a:pt x="288475" y="704714"/>
                    <a:pt x="288008" y="705180"/>
                    <a:pt x="287541" y="705180"/>
                  </a:cubicBezTo>
                  <a:close/>
                  <a:moveTo>
                    <a:pt x="386907" y="47406"/>
                  </a:moveTo>
                  <a:cubicBezTo>
                    <a:pt x="387374" y="47406"/>
                    <a:pt x="385974" y="45540"/>
                    <a:pt x="387374" y="46939"/>
                  </a:cubicBezTo>
                  <a:cubicBezTo>
                    <a:pt x="387840" y="47406"/>
                    <a:pt x="388307" y="47872"/>
                    <a:pt x="388774" y="48339"/>
                  </a:cubicBezTo>
                  <a:cubicBezTo>
                    <a:pt x="388307" y="47872"/>
                    <a:pt x="387840" y="47406"/>
                    <a:pt x="386907" y="47406"/>
                  </a:cubicBezTo>
                  <a:close/>
                  <a:moveTo>
                    <a:pt x="393439" y="54403"/>
                  </a:moveTo>
                  <a:cubicBezTo>
                    <a:pt x="391572" y="53937"/>
                    <a:pt x="392039" y="52537"/>
                    <a:pt x="392039" y="51604"/>
                  </a:cubicBezTo>
                  <a:cubicBezTo>
                    <a:pt x="392039" y="51604"/>
                    <a:pt x="391572" y="51138"/>
                    <a:pt x="391572" y="51138"/>
                  </a:cubicBezTo>
                  <a:cubicBezTo>
                    <a:pt x="391572" y="50205"/>
                    <a:pt x="391106" y="49738"/>
                    <a:pt x="390640" y="49272"/>
                  </a:cubicBezTo>
                  <a:cubicBezTo>
                    <a:pt x="391106" y="49738"/>
                    <a:pt x="391572" y="50205"/>
                    <a:pt x="392039" y="50671"/>
                  </a:cubicBezTo>
                  <a:cubicBezTo>
                    <a:pt x="392039" y="51138"/>
                    <a:pt x="392039" y="51138"/>
                    <a:pt x="392039" y="51604"/>
                  </a:cubicBezTo>
                  <a:cubicBezTo>
                    <a:pt x="392506" y="52071"/>
                    <a:pt x="393439" y="52537"/>
                    <a:pt x="393905" y="53470"/>
                  </a:cubicBezTo>
                  <a:cubicBezTo>
                    <a:pt x="393905" y="53470"/>
                    <a:pt x="393439" y="54403"/>
                    <a:pt x="393439" y="54403"/>
                  </a:cubicBezTo>
                  <a:close/>
                  <a:moveTo>
                    <a:pt x="443355" y="568027"/>
                  </a:moveTo>
                  <a:lnTo>
                    <a:pt x="442888" y="566628"/>
                  </a:lnTo>
                  <a:lnTo>
                    <a:pt x="443821" y="566628"/>
                  </a:lnTo>
                  <a:lnTo>
                    <a:pt x="443355" y="568027"/>
                  </a:lnTo>
                  <a:close/>
                  <a:moveTo>
                    <a:pt x="449419" y="536305"/>
                  </a:moveTo>
                  <a:lnTo>
                    <a:pt x="448486" y="535838"/>
                  </a:lnTo>
                  <a:lnTo>
                    <a:pt x="449419" y="536305"/>
                  </a:lnTo>
                  <a:lnTo>
                    <a:pt x="449886" y="537238"/>
                  </a:lnTo>
                  <a:lnTo>
                    <a:pt x="449419" y="53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240AF83-8A6D-4254-A1D4-54F0119F18B3}"/>
                </a:ext>
              </a:extLst>
            </p:cNvPr>
            <p:cNvSpPr/>
            <p:nvPr/>
          </p:nvSpPr>
          <p:spPr>
            <a:xfrm>
              <a:off x="2314875" y="176672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466" y="466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CACFCCF-C7D8-49FA-9BF6-E5EB27FCAF16}"/>
                </a:ext>
              </a:extLst>
            </p:cNvPr>
            <p:cNvSpPr/>
            <p:nvPr/>
          </p:nvSpPr>
          <p:spPr>
            <a:xfrm>
              <a:off x="2746977" y="165429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933"/>
                  </a:moveTo>
                  <a:cubicBezTo>
                    <a:pt x="350" y="933"/>
                    <a:pt x="350" y="933"/>
                    <a:pt x="350" y="933"/>
                  </a:cubicBezTo>
                  <a:cubicBezTo>
                    <a:pt x="816" y="466"/>
                    <a:pt x="816" y="466"/>
                    <a:pt x="816" y="0"/>
                  </a:cubicBezTo>
                  <a:cubicBezTo>
                    <a:pt x="350" y="466"/>
                    <a:pt x="350" y="466"/>
                    <a:pt x="350" y="933"/>
                  </a:cubicBezTo>
                  <a:cubicBezTo>
                    <a:pt x="-117" y="933"/>
                    <a:pt x="-117" y="933"/>
                    <a:pt x="35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7CD4D26-E2FA-45FF-805A-FE86523E25CC}"/>
                </a:ext>
              </a:extLst>
            </p:cNvPr>
            <p:cNvSpPr/>
            <p:nvPr/>
          </p:nvSpPr>
          <p:spPr>
            <a:xfrm>
              <a:off x="4759130" y="3440834"/>
              <a:ext cx="639114" cy="559808"/>
            </a:xfrm>
            <a:custGeom>
              <a:avLst/>
              <a:gdLst/>
              <a:ahLst/>
              <a:cxnLst/>
              <a:rect l="0" t="0" r="0" b="0"/>
              <a:pathLst>
                <a:path w="639114" h="559808">
                  <a:moveTo>
                    <a:pt x="637957" y="260027"/>
                  </a:moveTo>
                  <a:cubicBezTo>
                    <a:pt x="631892" y="265159"/>
                    <a:pt x="631892" y="265159"/>
                    <a:pt x="628627" y="259094"/>
                  </a:cubicBezTo>
                  <a:cubicBezTo>
                    <a:pt x="628161" y="258161"/>
                    <a:pt x="627227" y="256762"/>
                    <a:pt x="626294" y="255829"/>
                  </a:cubicBezTo>
                  <a:cubicBezTo>
                    <a:pt x="623028" y="250697"/>
                    <a:pt x="621629" y="243700"/>
                    <a:pt x="615098" y="240434"/>
                  </a:cubicBezTo>
                  <a:cubicBezTo>
                    <a:pt x="612766" y="232970"/>
                    <a:pt x="604835" y="227372"/>
                    <a:pt x="607168" y="217575"/>
                  </a:cubicBezTo>
                  <a:cubicBezTo>
                    <a:pt x="608100" y="213377"/>
                    <a:pt x="605768" y="211044"/>
                    <a:pt x="601569" y="209178"/>
                  </a:cubicBezTo>
                  <a:cubicBezTo>
                    <a:pt x="598304" y="207779"/>
                    <a:pt x="595038" y="205912"/>
                    <a:pt x="590840" y="204513"/>
                  </a:cubicBezTo>
                  <a:cubicBezTo>
                    <a:pt x="589907" y="204047"/>
                    <a:pt x="588974" y="202647"/>
                    <a:pt x="588974" y="201714"/>
                  </a:cubicBezTo>
                  <a:cubicBezTo>
                    <a:pt x="588974" y="195650"/>
                    <a:pt x="588040" y="190051"/>
                    <a:pt x="584775" y="184920"/>
                  </a:cubicBezTo>
                  <a:cubicBezTo>
                    <a:pt x="582443" y="180255"/>
                    <a:pt x="580110" y="176056"/>
                    <a:pt x="580110" y="170458"/>
                  </a:cubicBezTo>
                  <a:cubicBezTo>
                    <a:pt x="580110" y="169059"/>
                    <a:pt x="578710" y="166726"/>
                    <a:pt x="577311" y="165793"/>
                  </a:cubicBezTo>
                  <a:cubicBezTo>
                    <a:pt x="567981" y="160195"/>
                    <a:pt x="560983" y="151798"/>
                    <a:pt x="550720" y="147133"/>
                  </a:cubicBezTo>
                  <a:cubicBezTo>
                    <a:pt x="548388" y="146200"/>
                    <a:pt x="546522" y="143867"/>
                    <a:pt x="546055" y="141068"/>
                  </a:cubicBezTo>
                  <a:cubicBezTo>
                    <a:pt x="545122" y="135937"/>
                    <a:pt x="543723" y="130805"/>
                    <a:pt x="544189" y="126140"/>
                  </a:cubicBezTo>
                  <a:cubicBezTo>
                    <a:pt x="545122" y="118676"/>
                    <a:pt x="543723" y="112145"/>
                    <a:pt x="539524" y="106080"/>
                  </a:cubicBezTo>
                  <a:cubicBezTo>
                    <a:pt x="536258" y="100949"/>
                    <a:pt x="534859" y="95817"/>
                    <a:pt x="535326" y="89752"/>
                  </a:cubicBezTo>
                  <a:cubicBezTo>
                    <a:pt x="535792" y="85554"/>
                    <a:pt x="534392" y="80889"/>
                    <a:pt x="534859" y="76224"/>
                  </a:cubicBezTo>
                  <a:cubicBezTo>
                    <a:pt x="535326" y="69693"/>
                    <a:pt x="532526" y="65027"/>
                    <a:pt x="528328" y="60829"/>
                  </a:cubicBezTo>
                  <a:cubicBezTo>
                    <a:pt x="525062" y="58030"/>
                    <a:pt x="522263" y="56630"/>
                    <a:pt x="518065" y="57563"/>
                  </a:cubicBezTo>
                  <a:cubicBezTo>
                    <a:pt x="515265" y="58030"/>
                    <a:pt x="512933" y="56164"/>
                    <a:pt x="512467" y="53831"/>
                  </a:cubicBezTo>
                  <a:cubicBezTo>
                    <a:pt x="512000" y="51965"/>
                    <a:pt x="511533" y="50099"/>
                    <a:pt x="511533" y="48233"/>
                  </a:cubicBezTo>
                  <a:cubicBezTo>
                    <a:pt x="511533" y="41702"/>
                    <a:pt x="509668" y="35638"/>
                    <a:pt x="508268" y="29107"/>
                  </a:cubicBezTo>
                  <a:cubicBezTo>
                    <a:pt x="506402" y="20243"/>
                    <a:pt x="501270" y="12779"/>
                    <a:pt x="499404" y="3915"/>
                  </a:cubicBezTo>
                  <a:cubicBezTo>
                    <a:pt x="498938" y="2516"/>
                    <a:pt x="497072" y="1116"/>
                    <a:pt x="495206" y="183"/>
                  </a:cubicBezTo>
                  <a:cubicBezTo>
                    <a:pt x="494273" y="-284"/>
                    <a:pt x="492873" y="183"/>
                    <a:pt x="491940" y="1116"/>
                  </a:cubicBezTo>
                  <a:cubicBezTo>
                    <a:pt x="491007" y="1582"/>
                    <a:pt x="490074" y="2982"/>
                    <a:pt x="489608" y="3915"/>
                  </a:cubicBezTo>
                  <a:cubicBezTo>
                    <a:pt x="487275" y="9047"/>
                    <a:pt x="486342" y="15111"/>
                    <a:pt x="484010" y="20243"/>
                  </a:cubicBezTo>
                  <a:cubicBezTo>
                    <a:pt x="481677" y="25374"/>
                    <a:pt x="481211" y="31439"/>
                    <a:pt x="479811" y="36571"/>
                  </a:cubicBezTo>
                  <a:cubicBezTo>
                    <a:pt x="477012" y="45901"/>
                    <a:pt x="475146" y="55231"/>
                    <a:pt x="476079" y="65027"/>
                  </a:cubicBezTo>
                  <a:cubicBezTo>
                    <a:pt x="476545" y="68293"/>
                    <a:pt x="475612" y="71559"/>
                    <a:pt x="475146" y="74358"/>
                  </a:cubicBezTo>
                  <a:cubicBezTo>
                    <a:pt x="473280" y="81822"/>
                    <a:pt x="470947" y="89286"/>
                    <a:pt x="468615" y="96283"/>
                  </a:cubicBezTo>
                  <a:cubicBezTo>
                    <a:pt x="467215" y="100949"/>
                    <a:pt x="465349" y="106080"/>
                    <a:pt x="463483" y="110745"/>
                  </a:cubicBezTo>
                  <a:cubicBezTo>
                    <a:pt x="462084" y="114477"/>
                    <a:pt x="458352" y="116810"/>
                    <a:pt x="454620" y="117276"/>
                  </a:cubicBezTo>
                  <a:cubicBezTo>
                    <a:pt x="448555" y="118676"/>
                    <a:pt x="442957" y="116810"/>
                    <a:pt x="438759" y="112145"/>
                  </a:cubicBezTo>
                  <a:cubicBezTo>
                    <a:pt x="436426" y="109346"/>
                    <a:pt x="434560" y="106080"/>
                    <a:pt x="433627" y="102348"/>
                  </a:cubicBezTo>
                  <a:cubicBezTo>
                    <a:pt x="432227" y="102348"/>
                    <a:pt x="431294" y="102348"/>
                    <a:pt x="429895" y="102348"/>
                  </a:cubicBezTo>
                  <a:cubicBezTo>
                    <a:pt x="424763" y="101881"/>
                    <a:pt x="420098" y="100482"/>
                    <a:pt x="416366" y="96283"/>
                  </a:cubicBezTo>
                  <a:cubicBezTo>
                    <a:pt x="412168" y="91152"/>
                    <a:pt x="406103" y="88819"/>
                    <a:pt x="400505" y="85554"/>
                  </a:cubicBezTo>
                  <a:cubicBezTo>
                    <a:pt x="396773" y="83688"/>
                    <a:pt x="393974" y="81822"/>
                    <a:pt x="391641" y="78556"/>
                  </a:cubicBezTo>
                  <a:cubicBezTo>
                    <a:pt x="389775" y="76224"/>
                    <a:pt x="387443" y="73891"/>
                    <a:pt x="385110" y="71559"/>
                  </a:cubicBezTo>
                  <a:cubicBezTo>
                    <a:pt x="382778" y="69226"/>
                    <a:pt x="381378" y="66427"/>
                    <a:pt x="382778" y="63161"/>
                  </a:cubicBezTo>
                  <a:cubicBezTo>
                    <a:pt x="385110" y="57097"/>
                    <a:pt x="388842" y="51965"/>
                    <a:pt x="388842" y="44968"/>
                  </a:cubicBezTo>
                  <a:cubicBezTo>
                    <a:pt x="388842" y="43102"/>
                    <a:pt x="390708" y="41702"/>
                    <a:pt x="392574" y="41236"/>
                  </a:cubicBezTo>
                  <a:cubicBezTo>
                    <a:pt x="394440" y="40769"/>
                    <a:pt x="396306" y="39836"/>
                    <a:pt x="397239" y="38437"/>
                  </a:cubicBezTo>
                  <a:cubicBezTo>
                    <a:pt x="400038" y="33772"/>
                    <a:pt x="402837" y="28640"/>
                    <a:pt x="405170" y="23042"/>
                  </a:cubicBezTo>
                  <a:cubicBezTo>
                    <a:pt x="405636" y="22575"/>
                    <a:pt x="404237" y="20709"/>
                    <a:pt x="403770" y="19776"/>
                  </a:cubicBezTo>
                  <a:cubicBezTo>
                    <a:pt x="401438" y="17910"/>
                    <a:pt x="398172" y="16044"/>
                    <a:pt x="394907" y="17444"/>
                  </a:cubicBezTo>
                  <a:cubicBezTo>
                    <a:pt x="391641" y="18843"/>
                    <a:pt x="388842" y="19310"/>
                    <a:pt x="386043" y="16977"/>
                  </a:cubicBezTo>
                  <a:cubicBezTo>
                    <a:pt x="384177" y="15578"/>
                    <a:pt x="382311" y="16977"/>
                    <a:pt x="380912" y="17444"/>
                  </a:cubicBezTo>
                  <a:cubicBezTo>
                    <a:pt x="379046" y="17910"/>
                    <a:pt x="377180" y="19310"/>
                    <a:pt x="375313" y="18843"/>
                  </a:cubicBezTo>
                  <a:cubicBezTo>
                    <a:pt x="365983" y="15111"/>
                    <a:pt x="355254" y="14178"/>
                    <a:pt x="346390" y="8580"/>
                  </a:cubicBezTo>
                  <a:cubicBezTo>
                    <a:pt x="341725" y="5781"/>
                    <a:pt x="337060" y="4382"/>
                    <a:pt x="332395" y="2982"/>
                  </a:cubicBezTo>
                  <a:cubicBezTo>
                    <a:pt x="331462" y="2516"/>
                    <a:pt x="330062" y="2982"/>
                    <a:pt x="328663" y="3449"/>
                  </a:cubicBezTo>
                  <a:cubicBezTo>
                    <a:pt x="328196" y="3449"/>
                    <a:pt x="327263" y="3915"/>
                    <a:pt x="327263" y="4382"/>
                  </a:cubicBezTo>
                  <a:cubicBezTo>
                    <a:pt x="326797" y="4848"/>
                    <a:pt x="326797" y="5781"/>
                    <a:pt x="327263" y="6248"/>
                  </a:cubicBezTo>
                  <a:cubicBezTo>
                    <a:pt x="329129" y="8114"/>
                    <a:pt x="330995" y="9513"/>
                    <a:pt x="332861" y="11379"/>
                  </a:cubicBezTo>
                  <a:cubicBezTo>
                    <a:pt x="335194" y="13245"/>
                    <a:pt x="334261" y="16511"/>
                    <a:pt x="331928" y="17910"/>
                  </a:cubicBezTo>
                  <a:cubicBezTo>
                    <a:pt x="327730" y="20243"/>
                    <a:pt x="323531" y="20243"/>
                    <a:pt x="318866" y="20243"/>
                  </a:cubicBezTo>
                  <a:cubicBezTo>
                    <a:pt x="316534" y="20243"/>
                    <a:pt x="313735" y="20243"/>
                    <a:pt x="311402" y="21176"/>
                  </a:cubicBezTo>
                  <a:cubicBezTo>
                    <a:pt x="306270" y="23508"/>
                    <a:pt x="301139" y="26774"/>
                    <a:pt x="297407" y="31439"/>
                  </a:cubicBezTo>
                  <a:cubicBezTo>
                    <a:pt x="292275" y="37970"/>
                    <a:pt x="287610" y="44968"/>
                    <a:pt x="282479" y="51499"/>
                  </a:cubicBezTo>
                  <a:cubicBezTo>
                    <a:pt x="280146" y="54764"/>
                    <a:pt x="279679" y="58496"/>
                    <a:pt x="281546" y="62228"/>
                  </a:cubicBezTo>
                  <a:cubicBezTo>
                    <a:pt x="282479" y="64561"/>
                    <a:pt x="279679" y="66893"/>
                    <a:pt x="276881" y="66893"/>
                  </a:cubicBezTo>
                  <a:cubicBezTo>
                    <a:pt x="273149" y="66893"/>
                    <a:pt x="269883" y="64095"/>
                    <a:pt x="265684" y="65494"/>
                  </a:cubicBezTo>
                  <a:cubicBezTo>
                    <a:pt x="262885" y="66427"/>
                    <a:pt x="260553" y="65494"/>
                    <a:pt x="259153" y="63161"/>
                  </a:cubicBezTo>
                  <a:cubicBezTo>
                    <a:pt x="256354" y="59429"/>
                    <a:pt x="254022" y="55697"/>
                    <a:pt x="250756" y="52432"/>
                  </a:cubicBezTo>
                  <a:cubicBezTo>
                    <a:pt x="247957" y="49633"/>
                    <a:pt x="244691" y="47767"/>
                    <a:pt x="240493" y="49166"/>
                  </a:cubicBezTo>
                  <a:cubicBezTo>
                    <a:pt x="236294" y="50566"/>
                    <a:pt x="231629" y="51499"/>
                    <a:pt x="228364" y="54298"/>
                  </a:cubicBezTo>
                  <a:cubicBezTo>
                    <a:pt x="225098" y="56630"/>
                    <a:pt x="222299" y="58496"/>
                    <a:pt x="218101" y="58963"/>
                  </a:cubicBezTo>
                  <a:cubicBezTo>
                    <a:pt x="212503" y="59896"/>
                    <a:pt x="213436" y="66427"/>
                    <a:pt x="210170" y="69226"/>
                  </a:cubicBezTo>
                  <a:cubicBezTo>
                    <a:pt x="208771" y="70626"/>
                    <a:pt x="207371" y="72025"/>
                    <a:pt x="205505" y="72958"/>
                  </a:cubicBezTo>
                  <a:cubicBezTo>
                    <a:pt x="199441" y="74824"/>
                    <a:pt x="198041" y="79023"/>
                    <a:pt x="198507" y="85087"/>
                  </a:cubicBezTo>
                  <a:cubicBezTo>
                    <a:pt x="198507" y="86487"/>
                    <a:pt x="198507" y="87420"/>
                    <a:pt x="198041" y="88819"/>
                  </a:cubicBezTo>
                  <a:cubicBezTo>
                    <a:pt x="197574" y="90685"/>
                    <a:pt x="196175" y="92085"/>
                    <a:pt x="194309" y="92085"/>
                  </a:cubicBezTo>
                  <a:cubicBezTo>
                    <a:pt x="192443" y="92085"/>
                    <a:pt x="190577" y="91618"/>
                    <a:pt x="188711" y="91618"/>
                  </a:cubicBezTo>
                  <a:cubicBezTo>
                    <a:pt x="185912" y="91618"/>
                    <a:pt x="184046" y="94417"/>
                    <a:pt x="184512" y="96750"/>
                  </a:cubicBezTo>
                  <a:cubicBezTo>
                    <a:pt x="184979" y="99083"/>
                    <a:pt x="185445" y="101881"/>
                    <a:pt x="185912" y="104214"/>
                  </a:cubicBezTo>
                  <a:cubicBezTo>
                    <a:pt x="185912" y="104681"/>
                    <a:pt x="185445" y="105614"/>
                    <a:pt x="184979" y="106080"/>
                  </a:cubicBezTo>
                  <a:cubicBezTo>
                    <a:pt x="184046" y="107013"/>
                    <a:pt x="182646" y="107013"/>
                    <a:pt x="181713" y="105614"/>
                  </a:cubicBezTo>
                  <a:cubicBezTo>
                    <a:pt x="179847" y="103281"/>
                    <a:pt x="177981" y="100482"/>
                    <a:pt x="176115" y="97683"/>
                  </a:cubicBezTo>
                  <a:cubicBezTo>
                    <a:pt x="174715" y="95817"/>
                    <a:pt x="172383" y="95350"/>
                    <a:pt x="170983" y="96750"/>
                  </a:cubicBezTo>
                  <a:cubicBezTo>
                    <a:pt x="168184" y="99083"/>
                    <a:pt x="164919" y="101415"/>
                    <a:pt x="162120" y="104214"/>
                  </a:cubicBezTo>
                  <a:cubicBezTo>
                    <a:pt x="160254" y="106080"/>
                    <a:pt x="158854" y="108413"/>
                    <a:pt x="158854" y="110745"/>
                  </a:cubicBezTo>
                  <a:cubicBezTo>
                    <a:pt x="159787" y="119609"/>
                    <a:pt x="156522" y="126606"/>
                    <a:pt x="149524" y="132671"/>
                  </a:cubicBezTo>
                  <a:cubicBezTo>
                    <a:pt x="147658" y="134071"/>
                    <a:pt x="146725" y="136869"/>
                    <a:pt x="145326" y="139202"/>
                  </a:cubicBezTo>
                  <a:cubicBezTo>
                    <a:pt x="140660" y="146666"/>
                    <a:pt x="133663" y="150865"/>
                    <a:pt x="124799" y="151798"/>
                  </a:cubicBezTo>
                  <a:cubicBezTo>
                    <a:pt x="119201" y="152264"/>
                    <a:pt x="113137" y="153197"/>
                    <a:pt x="107539" y="154130"/>
                  </a:cubicBezTo>
                  <a:cubicBezTo>
                    <a:pt x="99608" y="159728"/>
                    <a:pt x="88878" y="158329"/>
                    <a:pt x="80948" y="164860"/>
                  </a:cubicBezTo>
                  <a:cubicBezTo>
                    <a:pt x="79548" y="165793"/>
                    <a:pt x="77216" y="166726"/>
                    <a:pt x="75349" y="166260"/>
                  </a:cubicBezTo>
                  <a:cubicBezTo>
                    <a:pt x="68352" y="164394"/>
                    <a:pt x="62754" y="167192"/>
                    <a:pt x="57156" y="170458"/>
                  </a:cubicBezTo>
                  <a:cubicBezTo>
                    <a:pt x="49692" y="174190"/>
                    <a:pt x="43161" y="179322"/>
                    <a:pt x="35230" y="182121"/>
                  </a:cubicBezTo>
                  <a:cubicBezTo>
                    <a:pt x="31498" y="183520"/>
                    <a:pt x="29165" y="186786"/>
                    <a:pt x="26833" y="190051"/>
                  </a:cubicBezTo>
                  <a:cubicBezTo>
                    <a:pt x="24500" y="193317"/>
                    <a:pt x="24034" y="189118"/>
                    <a:pt x="22634" y="189118"/>
                  </a:cubicBezTo>
                  <a:cubicBezTo>
                    <a:pt x="21701" y="189118"/>
                    <a:pt x="19835" y="189118"/>
                    <a:pt x="19369" y="190051"/>
                  </a:cubicBezTo>
                  <a:cubicBezTo>
                    <a:pt x="17969" y="191917"/>
                    <a:pt x="16103" y="194250"/>
                    <a:pt x="15637" y="196582"/>
                  </a:cubicBezTo>
                  <a:cubicBezTo>
                    <a:pt x="14704" y="199848"/>
                    <a:pt x="14704" y="203114"/>
                    <a:pt x="14704" y="205912"/>
                  </a:cubicBezTo>
                  <a:cubicBezTo>
                    <a:pt x="14704" y="211044"/>
                    <a:pt x="13771" y="216176"/>
                    <a:pt x="10505" y="220374"/>
                  </a:cubicBezTo>
                  <a:cubicBezTo>
                    <a:pt x="7240" y="224573"/>
                    <a:pt x="6773" y="229704"/>
                    <a:pt x="6773" y="234836"/>
                  </a:cubicBezTo>
                  <a:cubicBezTo>
                    <a:pt x="6773" y="241834"/>
                    <a:pt x="7240" y="248831"/>
                    <a:pt x="10972" y="255362"/>
                  </a:cubicBezTo>
                  <a:cubicBezTo>
                    <a:pt x="11905" y="256762"/>
                    <a:pt x="12371" y="259094"/>
                    <a:pt x="12838" y="260960"/>
                  </a:cubicBezTo>
                  <a:cubicBezTo>
                    <a:pt x="13304" y="262826"/>
                    <a:pt x="12371" y="264692"/>
                    <a:pt x="10972" y="266092"/>
                  </a:cubicBezTo>
                  <a:cubicBezTo>
                    <a:pt x="10039" y="267025"/>
                    <a:pt x="9105" y="267491"/>
                    <a:pt x="8173" y="268424"/>
                  </a:cubicBezTo>
                  <a:cubicBezTo>
                    <a:pt x="8173" y="268424"/>
                    <a:pt x="8173" y="268424"/>
                    <a:pt x="7706" y="268424"/>
                  </a:cubicBezTo>
                  <a:cubicBezTo>
                    <a:pt x="7706" y="268424"/>
                    <a:pt x="7706" y="268891"/>
                    <a:pt x="7706" y="268891"/>
                  </a:cubicBezTo>
                  <a:cubicBezTo>
                    <a:pt x="7706" y="268891"/>
                    <a:pt x="8173" y="268891"/>
                    <a:pt x="8173" y="268424"/>
                  </a:cubicBezTo>
                  <a:cubicBezTo>
                    <a:pt x="6773" y="271223"/>
                    <a:pt x="5373" y="273556"/>
                    <a:pt x="3974" y="276355"/>
                  </a:cubicBezTo>
                  <a:cubicBezTo>
                    <a:pt x="3974" y="276355"/>
                    <a:pt x="3974" y="276355"/>
                    <a:pt x="3974" y="276355"/>
                  </a:cubicBezTo>
                  <a:cubicBezTo>
                    <a:pt x="3974" y="276355"/>
                    <a:pt x="3974" y="276822"/>
                    <a:pt x="3974" y="276822"/>
                  </a:cubicBezTo>
                  <a:lnTo>
                    <a:pt x="4440" y="276355"/>
                  </a:lnTo>
                  <a:cubicBezTo>
                    <a:pt x="4440" y="278221"/>
                    <a:pt x="4440" y="280087"/>
                    <a:pt x="4907" y="281953"/>
                  </a:cubicBezTo>
                  <a:cubicBezTo>
                    <a:pt x="6773" y="286152"/>
                    <a:pt x="8173" y="290350"/>
                    <a:pt x="7706" y="295015"/>
                  </a:cubicBezTo>
                  <a:cubicBezTo>
                    <a:pt x="6773" y="302946"/>
                    <a:pt x="9105" y="310410"/>
                    <a:pt x="11905" y="317408"/>
                  </a:cubicBezTo>
                  <a:cubicBezTo>
                    <a:pt x="14704" y="325338"/>
                    <a:pt x="15637" y="333735"/>
                    <a:pt x="15170" y="342133"/>
                  </a:cubicBezTo>
                  <a:cubicBezTo>
                    <a:pt x="15170" y="351929"/>
                    <a:pt x="14704" y="361259"/>
                    <a:pt x="17969" y="370590"/>
                  </a:cubicBezTo>
                  <a:cubicBezTo>
                    <a:pt x="18902" y="372922"/>
                    <a:pt x="18436" y="375721"/>
                    <a:pt x="18436" y="378054"/>
                  </a:cubicBezTo>
                  <a:cubicBezTo>
                    <a:pt x="17503" y="383185"/>
                    <a:pt x="16103" y="388317"/>
                    <a:pt x="15170" y="392982"/>
                  </a:cubicBezTo>
                  <a:cubicBezTo>
                    <a:pt x="13771" y="399979"/>
                    <a:pt x="10505" y="406044"/>
                    <a:pt x="3974" y="410243"/>
                  </a:cubicBezTo>
                  <a:cubicBezTo>
                    <a:pt x="-1157" y="413975"/>
                    <a:pt x="-1157" y="421439"/>
                    <a:pt x="3041" y="425637"/>
                  </a:cubicBezTo>
                  <a:cubicBezTo>
                    <a:pt x="5840" y="428436"/>
                    <a:pt x="8639" y="430769"/>
                    <a:pt x="10972" y="434034"/>
                  </a:cubicBezTo>
                  <a:cubicBezTo>
                    <a:pt x="14704" y="439166"/>
                    <a:pt x="19835" y="441032"/>
                    <a:pt x="25900" y="441965"/>
                  </a:cubicBezTo>
                  <a:cubicBezTo>
                    <a:pt x="30565" y="442431"/>
                    <a:pt x="34763" y="442898"/>
                    <a:pt x="39428" y="442431"/>
                  </a:cubicBezTo>
                  <a:cubicBezTo>
                    <a:pt x="41761" y="442431"/>
                    <a:pt x="45027" y="441965"/>
                    <a:pt x="46893" y="440566"/>
                  </a:cubicBezTo>
                  <a:cubicBezTo>
                    <a:pt x="55756" y="434034"/>
                    <a:pt x="67886" y="434034"/>
                    <a:pt x="75349" y="424704"/>
                  </a:cubicBezTo>
                  <a:cubicBezTo>
                    <a:pt x="76283" y="423771"/>
                    <a:pt x="77682" y="423305"/>
                    <a:pt x="78615" y="423305"/>
                  </a:cubicBezTo>
                  <a:cubicBezTo>
                    <a:pt x="87479" y="422372"/>
                    <a:pt x="96342" y="419573"/>
                    <a:pt x="105206" y="421439"/>
                  </a:cubicBezTo>
                  <a:cubicBezTo>
                    <a:pt x="112670" y="423305"/>
                    <a:pt x="120601" y="422838"/>
                    <a:pt x="128065" y="422838"/>
                  </a:cubicBezTo>
                  <a:cubicBezTo>
                    <a:pt x="131797" y="422838"/>
                    <a:pt x="135529" y="420972"/>
                    <a:pt x="138328" y="418173"/>
                  </a:cubicBezTo>
                  <a:cubicBezTo>
                    <a:pt x="146259" y="410243"/>
                    <a:pt x="152790" y="405578"/>
                    <a:pt x="163986" y="399979"/>
                  </a:cubicBezTo>
                  <a:cubicBezTo>
                    <a:pt x="166785" y="398580"/>
                    <a:pt x="169584" y="396714"/>
                    <a:pt x="172383" y="394848"/>
                  </a:cubicBezTo>
                  <a:cubicBezTo>
                    <a:pt x="176115" y="392049"/>
                    <a:pt x="180314" y="390649"/>
                    <a:pt x="184979" y="391116"/>
                  </a:cubicBezTo>
                  <a:cubicBezTo>
                    <a:pt x="196641" y="392515"/>
                    <a:pt x="208304" y="390649"/>
                    <a:pt x="218567" y="385518"/>
                  </a:cubicBezTo>
                  <a:cubicBezTo>
                    <a:pt x="226964" y="381319"/>
                    <a:pt x="235361" y="379920"/>
                    <a:pt x="244691" y="379920"/>
                  </a:cubicBezTo>
                  <a:cubicBezTo>
                    <a:pt x="251223" y="379920"/>
                    <a:pt x="257754" y="380386"/>
                    <a:pt x="263818" y="380386"/>
                  </a:cubicBezTo>
                  <a:cubicBezTo>
                    <a:pt x="267084" y="380386"/>
                    <a:pt x="270349" y="381786"/>
                    <a:pt x="272215" y="384585"/>
                  </a:cubicBezTo>
                  <a:cubicBezTo>
                    <a:pt x="275481" y="388783"/>
                    <a:pt x="280146" y="390649"/>
                    <a:pt x="285278" y="391582"/>
                  </a:cubicBezTo>
                  <a:cubicBezTo>
                    <a:pt x="290876" y="392515"/>
                    <a:pt x="296007" y="395314"/>
                    <a:pt x="301605" y="397647"/>
                  </a:cubicBezTo>
                  <a:cubicBezTo>
                    <a:pt x="304405" y="399046"/>
                    <a:pt x="306737" y="401845"/>
                    <a:pt x="306737" y="405111"/>
                  </a:cubicBezTo>
                  <a:cubicBezTo>
                    <a:pt x="306270" y="409310"/>
                    <a:pt x="307204" y="412575"/>
                    <a:pt x="310002" y="415374"/>
                  </a:cubicBezTo>
                  <a:cubicBezTo>
                    <a:pt x="313268" y="418640"/>
                    <a:pt x="315134" y="422838"/>
                    <a:pt x="315601" y="427503"/>
                  </a:cubicBezTo>
                  <a:cubicBezTo>
                    <a:pt x="316067" y="432168"/>
                    <a:pt x="316534" y="436367"/>
                    <a:pt x="317000" y="441032"/>
                  </a:cubicBezTo>
                  <a:cubicBezTo>
                    <a:pt x="317000" y="442898"/>
                    <a:pt x="317000" y="444764"/>
                    <a:pt x="317000" y="446630"/>
                  </a:cubicBezTo>
                  <a:cubicBezTo>
                    <a:pt x="317000" y="447097"/>
                    <a:pt x="317000" y="448030"/>
                    <a:pt x="317467" y="448496"/>
                  </a:cubicBezTo>
                  <a:cubicBezTo>
                    <a:pt x="318866" y="449896"/>
                    <a:pt x="320266" y="451295"/>
                    <a:pt x="321665" y="452228"/>
                  </a:cubicBezTo>
                  <a:cubicBezTo>
                    <a:pt x="322598" y="452695"/>
                    <a:pt x="324464" y="452228"/>
                    <a:pt x="324931" y="451295"/>
                  </a:cubicBezTo>
                  <a:cubicBezTo>
                    <a:pt x="330062" y="445697"/>
                    <a:pt x="335194" y="439633"/>
                    <a:pt x="340792" y="434501"/>
                  </a:cubicBezTo>
                  <a:cubicBezTo>
                    <a:pt x="343591" y="431702"/>
                    <a:pt x="347323" y="430302"/>
                    <a:pt x="350122" y="427503"/>
                  </a:cubicBezTo>
                  <a:cubicBezTo>
                    <a:pt x="353388" y="424704"/>
                    <a:pt x="356187" y="420972"/>
                    <a:pt x="358986" y="417707"/>
                  </a:cubicBezTo>
                  <a:cubicBezTo>
                    <a:pt x="359452" y="417240"/>
                    <a:pt x="360385" y="417240"/>
                    <a:pt x="360852" y="417240"/>
                  </a:cubicBezTo>
                  <a:cubicBezTo>
                    <a:pt x="361318" y="417240"/>
                    <a:pt x="361785" y="418173"/>
                    <a:pt x="361785" y="418640"/>
                  </a:cubicBezTo>
                  <a:cubicBezTo>
                    <a:pt x="362251" y="421439"/>
                    <a:pt x="362251" y="424238"/>
                    <a:pt x="360385" y="426104"/>
                  </a:cubicBezTo>
                  <a:cubicBezTo>
                    <a:pt x="355720" y="430769"/>
                    <a:pt x="352921" y="436367"/>
                    <a:pt x="351055" y="442898"/>
                  </a:cubicBezTo>
                  <a:cubicBezTo>
                    <a:pt x="349189" y="448963"/>
                    <a:pt x="346390" y="453161"/>
                    <a:pt x="340792" y="455960"/>
                  </a:cubicBezTo>
                  <a:cubicBezTo>
                    <a:pt x="339859" y="456427"/>
                    <a:pt x="338926" y="457826"/>
                    <a:pt x="338926" y="459226"/>
                  </a:cubicBezTo>
                  <a:cubicBezTo>
                    <a:pt x="338926" y="460159"/>
                    <a:pt x="339393" y="462025"/>
                    <a:pt x="340325" y="462491"/>
                  </a:cubicBezTo>
                  <a:cubicBezTo>
                    <a:pt x="342192" y="462958"/>
                    <a:pt x="344058" y="462491"/>
                    <a:pt x="345924" y="462491"/>
                  </a:cubicBezTo>
                  <a:cubicBezTo>
                    <a:pt x="351522" y="462491"/>
                    <a:pt x="355720" y="460159"/>
                    <a:pt x="358053" y="454561"/>
                  </a:cubicBezTo>
                  <a:cubicBezTo>
                    <a:pt x="358519" y="453161"/>
                    <a:pt x="358986" y="452228"/>
                    <a:pt x="359919" y="451295"/>
                  </a:cubicBezTo>
                  <a:cubicBezTo>
                    <a:pt x="360385" y="450829"/>
                    <a:pt x="360852" y="450362"/>
                    <a:pt x="361318" y="449896"/>
                  </a:cubicBezTo>
                  <a:cubicBezTo>
                    <a:pt x="361785" y="450829"/>
                    <a:pt x="363184" y="451295"/>
                    <a:pt x="363184" y="452228"/>
                  </a:cubicBezTo>
                  <a:cubicBezTo>
                    <a:pt x="363651" y="457826"/>
                    <a:pt x="363651" y="463891"/>
                    <a:pt x="359919" y="468556"/>
                  </a:cubicBezTo>
                  <a:cubicBezTo>
                    <a:pt x="358519" y="469956"/>
                    <a:pt x="359919" y="472288"/>
                    <a:pt x="361785" y="472754"/>
                  </a:cubicBezTo>
                  <a:cubicBezTo>
                    <a:pt x="365050" y="473221"/>
                    <a:pt x="367849" y="473221"/>
                    <a:pt x="371115" y="473221"/>
                  </a:cubicBezTo>
                  <a:cubicBezTo>
                    <a:pt x="371115" y="473221"/>
                    <a:pt x="371115" y="472754"/>
                    <a:pt x="371115" y="472754"/>
                  </a:cubicBezTo>
                  <a:lnTo>
                    <a:pt x="372048" y="471821"/>
                  </a:lnTo>
                  <a:lnTo>
                    <a:pt x="371581" y="473221"/>
                  </a:lnTo>
                  <a:cubicBezTo>
                    <a:pt x="371581" y="473221"/>
                    <a:pt x="371115" y="473221"/>
                    <a:pt x="371115" y="473221"/>
                  </a:cubicBezTo>
                  <a:cubicBezTo>
                    <a:pt x="371115" y="473688"/>
                    <a:pt x="371115" y="474154"/>
                    <a:pt x="371115" y="474621"/>
                  </a:cubicBezTo>
                  <a:cubicBezTo>
                    <a:pt x="374847" y="484884"/>
                    <a:pt x="377180" y="495613"/>
                    <a:pt x="372514" y="506343"/>
                  </a:cubicBezTo>
                  <a:cubicBezTo>
                    <a:pt x="371581" y="508209"/>
                    <a:pt x="372514" y="511474"/>
                    <a:pt x="373448" y="513807"/>
                  </a:cubicBezTo>
                  <a:cubicBezTo>
                    <a:pt x="374381" y="516606"/>
                    <a:pt x="376246" y="519405"/>
                    <a:pt x="377646" y="522671"/>
                  </a:cubicBezTo>
                  <a:cubicBezTo>
                    <a:pt x="381378" y="532001"/>
                    <a:pt x="388376" y="536666"/>
                    <a:pt x="397706" y="538998"/>
                  </a:cubicBezTo>
                  <a:cubicBezTo>
                    <a:pt x="402837" y="540398"/>
                    <a:pt x="407036" y="542730"/>
                    <a:pt x="411234" y="545996"/>
                  </a:cubicBezTo>
                  <a:cubicBezTo>
                    <a:pt x="413567" y="547862"/>
                    <a:pt x="415900" y="550661"/>
                    <a:pt x="418232" y="552527"/>
                  </a:cubicBezTo>
                  <a:cubicBezTo>
                    <a:pt x="420098" y="553927"/>
                    <a:pt x="422897" y="554860"/>
                    <a:pt x="425696" y="553460"/>
                  </a:cubicBezTo>
                  <a:cubicBezTo>
                    <a:pt x="433627" y="549262"/>
                    <a:pt x="442024" y="545996"/>
                    <a:pt x="446689" y="537132"/>
                  </a:cubicBezTo>
                  <a:cubicBezTo>
                    <a:pt x="447156" y="535733"/>
                    <a:pt x="449022" y="536200"/>
                    <a:pt x="449955" y="537599"/>
                  </a:cubicBezTo>
                  <a:cubicBezTo>
                    <a:pt x="450421" y="538065"/>
                    <a:pt x="450888" y="538532"/>
                    <a:pt x="450421" y="538998"/>
                  </a:cubicBezTo>
                  <a:cubicBezTo>
                    <a:pt x="449955" y="540865"/>
                    <a:pt x="448555" y="543664"/>
                    <a:pt x="449488" y="544597"/>
                  </a:cubicBezTo>
                  <a:cubicBezTo>
                    <a:pt x="453687" y="550195"/>
                    <a:pt x="456486" y="557192"/>
                    <a:pt x="461617" y="561857"/>
                  </a:cubicBezTo>
                  <a:cubicBezTo>
                    <a:pt x="463017" y="563257"/>
                    <a:pt x="465349" y="563723"/>
                    <a:pt x="466749" y="562790"/>
                  </a:cubicBezTo>
                  <a:cubicBezTo>
                    <a:pt x="473280" y="556726"/>
                    <a:pt x="481211" y="552527"/>
                    <a:pt x="488208" y="546462"/>
                  </a:cubicBezTo>
                  <a:cubicBezTo>
                    <a:pt x="494739" y="540865"/>
                    <a:pt x="502670" y="538532"/>
                    <a:pt x="511067" y="538065"/>
                  </a:cubicBezTo>
                  <a:cubicBezTo>
                    <a:pt x="514333" y="538065"/>
                    <a:pt x="517598" y="538065"/>
                    <a:pt x="520864" y="537599"/>
                  </a:cubicBezTo>
                  <a:cubicBezTo>
                    <a:pt x="525995" y="537132"/>
                    <a:pt x="533926" y="530601"/>
                    <a:pt x="533926" y="525003"/>
                  </a:cubicBezTo>
                  <a:cubicBezTo>
                    <a:pt x="534392" y="516606"/>
                    <a:pt x="538591" y="509142"/>
                    <a:pt x="540457" y="501212"/>
                  </a:cubicBezTo>
                  <a:cubicBezTo>
                    <a:pt x="542323" y="492348"/>
                    <a:pt x="546988" y="484417"/>
                    <a:pt x="553053" y="477886"/>
                  </a:cubicBezTo>
                  <a:cubicBezTo>
                    <a:pt x="557251" y="473688"/>
                    <a:pt x="560050" y="468556"/>
                    <a:pt x="562850" y="463424"/>
                  </a:cubicBezTo>
                  <a:cubicBezTo>
                    <a:pt x="566115" y="457360"/>
                    <a:pt x="569380" y="450829"/>
                    <a:pt x="572646" y="444764"/>
                  </a:cubicBezTo>
                  <a:cubicBezTo>
                    <a:pt x="578244" y="434501"/>
                    <a:pt x="584309" y="425171"/>
                    <a:pt x="595038" y="419106"/>
                  </a:cubicBezTo>
                  <a:cubicBezTo>
                    <a:pt x="596904" y="417707"/>
                    <a:pt x="599237" y="415841"/>
                    <a:pt x="599703" y="413508"/>
                  </a:cubicBezTo>
                  <a:cubicBezTo>
                    <a:pt x="601569" y="405111"/>
                    <a:pt x="609967" y="400446"/>
                    <a:pt x="612766" y="392515"/>
                  </a:cubicBezTo>
                  <a:cubicBezTo>
                    <a:pt x="615098" y="384585"/>
                    <a:pt x="615098" y="376187"/>
                    <a:pt x="618830" y="368257"/>
                  </a:cubicBezTo>
                  <a:cubicBezTo>
                    <a:pt x="623495" y="358927"/>
                    <a:pt x="625361" y="348664"/>
                    <a:pt x="630959" y="340267"/>
                  </a:cubicBezTo>
                  <a:cubicBezTo>
                    <a:pt x="632826" y="337934"/>
                    <a:pt x="633292" y="334202"/>
                    <a:pt x="633758" y="331403"/>
                  </a:cubicBezTo>
                  <a:cubicBezTo>
                    <a:pt x="634691" y="324872"/>
                    <a:pt x="634225" y="318807"/>
                    <a:pt x="632359" y="312276"/>
                  </a:cubicBezTo>
                  <a:cubicBezTo>
                    <a:pt x="630959" y="307611"/>
                    <a:pt x="630959" y="303413"/>
                    <a:pt x="632359" y="299214"/>
                  </a:cubicBezTo>
                  <a:cubicBezTo>
                    <a:pt x="633292" y="296415"/>
                    <a:pt x="634225" y="293149"/>
                    <a:pt x="634225" y="289884"/>
                  </a:cubicBezTo>
                  <a:cubicBezTo>
                    <a:pt x="634691" y="280554"/>
                    <a:pt x="636557" y="272156"/>
                    <a:pt x="639823" y="263759"/>
                  </a:cubicBezTo>
                  <a:cubicBezTo>
                    <a:pt x="640290" y="262826"/>
                    <a:pt x="640756" y="261427"/>
                    <a:pt x="640756" y="260027"/>
                  </a:cubicBezTo>
                  <a:cubicBezTo>
                    <a:pt x="640756" y="259094"/>
                    <a:pt x="639823" y="258161"/>
                    <a:pt x="639356" y="257228"/>
                  </a:cubicBezTo>
                  <a:cubicBezTo>
                    <a:pt x="639356" y="259561"/>
                    <a:pt x="638423" y="260027"/>
                    <a:pt x="637957" y="26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224D73D-15CC-437A-9862-3634267BD16A}"/>
                </a:ext>
              </a:extLst>
            </p:cNvPr>
            <p:cNvSpPr/>
            <p:nvPr/>
          </p:nvSpPr>
          <p:spPr>
            <a:xfrm>
              <a:off x="2087220" y="143083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933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B1D6A4E-98BC-4517-BB08-D7CA27DD8C38}"/>
                </a:ext>
              </a:extLst>
            </p:cNvPr>
            <p:cNvSpPr/>
            <p:nvPr/>
          </p:nvSpPr>
          <p:spPr>
            <a:xfrm>
              <a:off x="2106347" y="13729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6"/>
                  </a:cubicBezTo>
                  <a:cubicBezTo>
                    <a:pt x="467" y="466"/>
                    <a:pt x="467" y="466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FBBF3AC-5665-4A19-91C1-2A9A170A2917}"/>
                </a:ext>
              </a:extLst>
            </p:cNvPr>
            <p:cNvSpPr/>
            <p:nvPr/>
          </p:nvSpPr>
          <p:spPr>
            <a:xfrm>
              <a:off x="1983754" y="1235853"/>
              <a:ext cx="433851" cy="331220"/>
            </a:xfrm>
            <a:custGeom>
              <a:avLst/>
              <a:gdLst/>
              <a:ahLst/>
              <a:cxnLst/>
              <a:rect l="0" t="0" r="0" b="0"/>
              <a:pathLst>
                <a:path w="433851" h="331219">
                  <a:moveTo>
                    <a:pt x="124458" y="144137"/>
                  </a:moveTo>
                  <a:cubicBezTo>
                    <a:pt x="122126" y="147869"/>
                    <a:pt x="122126" y="151135"/>
                    <a:pt x="123525" y="154867"/>
                  </a:cubicBezTo>
                  <a:cubicBezTo>
                    <a:pt x="125858" y="159532"/>
                    <a:pt x="125858" y="164663"/>
                    <a:pt x="124458" y="169795"/>
                  </a:cubicBezTo>
                  <a:cubicBezTo>
                    <a:pt x="123059" y="173993"/>
                    <a:pt x="122592" y="178658"/>
                    <a:pt x="121659" y="182857"/>
                  </a:cubicBezTo>
                  <a:cubicBezTo>
                    <a:pt x="121193" y="183790"/>
                    <a:pt x="120260" y="185190"/>
                    <a:pt x="119327" y="185656"/>
                  </a:cubicBezTo>
                  <a:cubicBezTo>
                    <a:pt x="114662" y="187522"/>
                    <a:pt x="115595" y="191254"/>
                    <a:pt x="115595" y="194986"/>
                  </a:cubicBezTo>
                  <a:cubicBezTo>
                    <a:pt x="115595" y="194986"/>
                    <a:pt x="116061" y="194986"/>
                    <a:pt x="116061" y="194986"/>
                  </a:cubicBezTo>
                  <a:cubicBezTo>
                    <a:pt x="117461" y="196386"/>
                    <a:pt x="118860" y="197785"/>
                    <a:pt x="120726" y="199651"/>
                  </a:cubicBezTo>
                  <a:cubicBezTo>
                    <a:pt x="121193" y="200118"/>
                    <a:pt x="121659" y="200584"/>
                    <a:pt x="122126" y="200584"/>
                  </a:cubicBezTo>
                  <a:cubicBezTo>
                    <a:pt x="123525" y="201051"/>
                    <a:pt x="125391" y="201984"/>
                    <a:pt x="126791" y="202450"/>
                  </a:cubicBezTo>
                  <a:cubicBezTo>
                    <a:pt x="127257" y="202450"/>
                    <a:pt x="128190" y="202450"/>
                    <a:pt x="128657" y="202450"/>
                  </a:cubicBezTo>
                  <a:cubicBezTo>
                    <a:pt x="128657" y="202917"/>
                    <a:pt x="128657" y="202917"/>
                    <a:pt x="128657" y="203383"/>
                  </a:cubicBezTo>
                  <a:cubicBezTo>
                    <a:pt x="129590" y="203850"/>
                    <a:pt x="130523" y="204316"/>
                    <a:pt x="131456" y="204783"/>
                  </a:cubicBezTo>
                  <a:cubicBezTo>
                    <a:pt x="131922" y="204783"/>
                    <a:pt x="132389" y="205716"/>
                    <a:pt x="132389" y="206182"/>
                  </a:cubicBezTo>
                  <a:cubicBezTo>
                    <a:pt x="132389" y="206649"/>
                    <a:pt x="131922" y="207115"/>
                    <a:pt x="131456" y="207582"/>
                  </a:cubicBezTo>
                  <a:cubicBezTo>
                    <a:pt x="130056" y="208515"/>
                    <a:pt x="129123" y="208048"/>
                    <a:pt x="128657" y="206649"/>
                  </a:cubicBezTo>
                  <a:cubicBezTo>
                    <a:pt x="128657" y="205716"/>
                    <a:pt x="128657" y="204783"/>
                    <a:pt x="128657" y="203850"/>
                  </a:cubicBezTo>
                  <a:cubicBezTo>
                    <a:pt x="128657" y="203850"/>
                    <a:pt x="128190" y="203850"/>
                    <a:pt x="128190" y="203850"/>
                  </a:cubicBezTo>
                  <a:cubicBezTo>
                    <a:pt x="127724" y="203850"/>
                    <a:pt x="127257" y="203383"/>
                    <a:pt x="126791" y="203383"/>
                  </a:cubicBezTo>
                  <a:cubicBezTo>
                    <a:pt x="124925" y="203383"/>
                    <a:pt x="123525" y="202450"/>
                    <a:pt x="122126" y="201517"/>
                  </a:cubicBezTo>
                  <a:cubicBezTo>
                    <a:pt x="121659" y="201051"/>
                    <a:pt x="120726" y="201051"/>
                    <a:pt x="120260" y="200584"/>
                  </a:cubicBezTo>
                  <a:cubicBezTo>
                    <a:pt x="118860" y="199185"/>
                    <a:pt x="117461" y="197785"/>
                    <a:pt x="116061" y="196386"/>
                  </a:cubicBezTo>
                  <a:cubicBezTo>
                    <a:pt x="116061" y="196386"/>
                    <a:pt x="116061" y="195919"/>
                    <a:pt x="116061" y="195919"/>
                  </a:cubicBezTo>
                  <a:cubicBezTo>
                    <a:pt x="112329" y="196386"/>
                    <a:pt x="108597" y="196386"/>
                    <a:pt x="104865" y="196852"/>
                  </a:cubicBezTo>
                  <a:cubicBezTo>
                    <a:pt x="102999" y="198252"/>
                    <a:pt x="101133" y="199185"/>
                    <a:pt x="98800" y="199185"/>
                  </a:cubicBezTo>
                  <a:cubicBezTo>
                    <a:pt x="94602" y="199651"/>
                    <a:pt x="90403" y="200118"/>
                    <a:pt x="85738" y="200584"/>
                  </a:cubicBezTo>
                  <a:cubicBezTo>
                    <a:pt x="83872" y="207582"/>
                    <a:pt x="79674" y="212713"/>
                    <a:pt x="74076" y="216445"/>
                  </a:cubicBezTo>
                  <a:cubicBezTo>
                    <a:pt x="69877" y="219245"/>
                    <a:pt x="68944" y="223443"/>
                    <a:pt x="68011" y="228108"/>
                  </a:cubicBezTo>
                  <a:cubicBezTo>
                    <a:pt x="67545" y="230441"/>
                    <a:pt x="69877" y="233240"/>
                    <a:pt x="72210" y="233706"/>
                  </a:cubicBezTo>
                  <a:cubicBezTo>
                    <a:pt x="73609" y="234173"/>
                    <a:pt x="74542" y="233706"/>
                    <a:pt x="75942" y="234173"/>
                  </a:cubicBezTo>
                  <a:cubicBezTo>
                    <a:pt x="82006" y="235106"/>
                    <a:pt x="83872" y="236972"/>
                    <a:pt x="83872" y="242570"/>
                  </a:cubicBezTo>
                  <a:cubicBezTo>
                    <a:pt x="83872" y="244902"/>
                    <a:pt x="84339" y="247701"/>
                    <a:pt x="83872" y="250034"/>
                  </a:cubicBezTo>
                  <a:cubicBezTo>
                    <a:pt x="83406" y="253299"/>
                    <a:pt x="82473" y="256099"/>
                    <a:pt x="80140" y="258431"/>
                  </a:cubicBezTo>
                  <a:cubicBezTo>
                    <a:pt x="79674" y="258898"/>
                    <a:pt x="79207" y="258898"/>
                    <a:pt x="78274" y="258898"/>
                  </a:cubicBezTo>
                  <a:cubicBezTo>
                    <a:pt x="77808" y="258898"/>
                    <a:pt x="76875" y="258431"/>
                    <a:pt x="76875" y="258431"/>
                  </a:cubicBezTo>
                  <a:cubicBezTo>
                    <a:pt x="75942" y="254233"/>
                    <a:pt x="75475" y="249567"/>
                    <a:pt x="74076" y="245369"/>
                  </a:cubicBezTo>
                  <a:cubicBezTo>
                    <a:pt x="73143" y="243036"/>
                    <a:pt x="71277" y="241170"/>
                    <a:pt x="68944" y="240237"/>
                  </a:cubicBezTo>
                  <a:cubicBezTo>
                    <a:pt x="64745" y="237905"/>
                    <a:pt x="60547" y="238371"/>
                    <a:pt x="55882" y="240237"/>
                  </a:cubicBezTo>
                  <a:cubicBezTo>
                    <a:pt x="54949" y="240704"/>
                    <a:pt x="53549" y="241637"/>
                    <a:pt x="53083" y="242570"/>
                  </a:cubicBezTo>
                  <a:cubicBezTo>
                    <a:pt x="52150" y="244436"/>
                    <a:pt x="51683" y="246302"/>
                    <a:pt x="51683" y="248168"/>
                  </a:cubicBezTo>
                  <a:cubicBezTo>
                    <a:pt x="51217" y="255632"/>
                    <a:pt x="53549" y="262630"/>
                    <a:pt x="54482" y="270094"/>
                  </a:cubicBezTo>
                  <a:cubicBezTo>
                    <a:pt x="54482" y="270094"/>
                    <a:pt x="54949" y="270094"/>
                    <a:pt x="54949" y="270094"/>
                  </a:cubicBezTo>
                  <a:lnTo>
                    <a:pt x="54482" y="270560"/>
                  </a:lnTo>
                  <a:cubicBezTo>
                    <a:pt x="54482" y="270560"/>
                    <a:pt x="54482" y="270094"/>
                    <a:pt x="54482" y="270094"/>
                  </a:cubicBezTo>
                  <a:cubicBezTo>
                    <a:pt x="52616" y="270094"/>
                    <a:pt x="50750" y="270560"/>
                    <a:pt x="49351" y="270560"/>
                  </a:cubicBezTo>
                  <a:cubicBezTo>
                    <a:pt x="37688" y="268228"/>
                    <a:pt x="27891" y="271960"/>
                    <a:pt x="18561" y="277558"/>
                  </a:cubicBezTo>
                  <a:cubicBezTo>
                    <a:pt x="18095" y="278024"/>
                    <a:pt x="17162" y="278024"/>
                    <a:pt x="16695" y="278491"/>
                  </a:cubicBezTo>
                  <a:cubicBezTo>
                    <a:pt x="15296" y="279890"/>
                    <a:pt x="13896" y="280823"/>
                    <a:pt x="12497" y="282223"/>
                  </a:cubicBezTo>
                  <a:cubicBezTo>
                    <a:pt x="10164" y="284555"/>
                    <a:pt x="9231" y="281756"/>
                    <a:pt x="7832" y="280823"/>
                  </a:cubicBezTo>
                  <a:cubicBezTo>
                    <a:pt x="5032" y="278491"/>
                    <a:pt x="2234" y="278491"/>
                    <a:pt x="1300" y="280357"/>
                  </a:cubicBezTo>
                  <a:cubicBezTo>
                    <a:pt x="-566" y="284555"/>
                    <a:pt x="-566" y="290620"/>
                    <a:pt x="2234" y="292953"/>
                  </a:cubicBezTo>
                  <a:cubicBezTo>
                    <a:pt x="8298" y="297618"/>
                    <a:pt x="14363" y="302283"/>
                    <a:pt x="21360" y="305082"/>
                  </a:cubicBezTo>
                  <a:cubicBezTo>
                    <a:pt x="29291" y="307881"/>
                    <a:pt x="36289" y="312079"/>
                    <a:pt x="43753" y="316278"/>
                  </a:cubicBezTo>
                  <a:cubicBezTo>
                    <a:pt x="45619" y="317211"/>
                    <a:pt x="47018" y="318144"/>
                    <a:pt x="48884" y="319077"/>
                  </a:cubicBezTo>
                  <a:cubicBezTo>
                    <a:pt x="51683" y="320477"/>
                    <a:pt x="55415" y="320010"/>
                    <a:pt x="57281" y="316278"/>
                  </a:cubicBezTo>
                  <a:cubicBezTo>
                    <a:pt x="57748" y="315345"/>
                    <a:pt x="58681" y="314412"/>
                    <a:pt x="59147" y="313479"/>
                  </a:cubicBezTo>
                  <a:cubicBezTo>
                    <a:pt x="59147" y="313479"/>
                    <a:pt x="59147" y="313479"/>
                    <a:pt x="59147" y="313479"/>
                  </a:cubicBezTo>
                  <a:lnTo>
                    <a:pt x="58681" y="313012"/>
                  </a:lnTo>
                  <a:lnTo>
                    <a:pt x="59614" y="313012"/>
                  </a:lnTo>
                  <a:cubicBezTo>
                    <a:pt x="59614" y="313012"/>
                    <a:pt x="59614" y="313479"/>
                    <a:pt x="59147" y="313479"/>
                  </a:cubicBezTo>
                  <a:cubicBezTo>
                    <a:pt x="61946" y="313012"/>
                    <a:pt x="65212" y="311613"/>
                    <a:pt x="68011" y="313945"/>
                  </a:cubicBezTo>
                  <a:cubicBezTo>
                    <a:pt x="74076" y="318610"/>
                    <a:pt x="81073" y="320943"/>
                    <a:pt x="89470" y="319544"/>
                  </a:cubicBezTo>
                  <a:cubicBezTo>
                    <a:pt x="90403" y="319544"/>
                    <a:pt x="91803" y="320010"/>
                    <a:pt x="93202" y="320477"/>
                  </a:cubicBezTo>
                  <a:cubicBezTo>
                    <a:pt x="96468" y="321410"/>
                    <a:pt x="97867" y="322809"/>
                    <a:pt x="98334" y="327008"/>
                  </a:cubicBezTo>
                  <a:cubicBezTo>
                    <a:pt x="98334" y="327474"/>
                    <a:pt x="97867" y="328407"/>
                    <a:pt x="98334" y="328874"/>
                  </a:cubicBezTo>
                  <a:cubicBezTo>
                    <a:pt x="98800" y="331673"/>
                    <a:pt x="101133" y="333539"/>
                    <a:pt x="103465" y="333072"/>
                  </a:cubicBezTo>
                  <a:cubicBezTo>
                    <a:pt x="107664" y="332139"/>
                    <a:pt x="111863" y="330740"/>
                    <a:pt x="116528" y="329807"/>
                  </a:cubicBezTo>
                  <a:cubicBezTo>
                    <a:pt x="119327" y="328874"/>
                    <a:pt x="122126" y="326541"/>
                    <a:pt x="125391" y="327008"/>
                  </a:cubicBezTo>
                  <a:cubicBezTo>
                    <a:pt x="132855" y="327941"/>
                    <a:pt x="136587" y="322343"/>
                    <a:pt x="141253" y="318144"/>
                  </a:cubicBezTo>
                  <a:cubicBezTo>
                    <a:pt x="141719" y="317677"/>
                    <a:pt x="141719" y="317211"/>
                    <a:pt x="142186" y="316278"/>
                  </a:cubicBezTo>
                  <a:cubicBezTo>
                    <a:pt x="144985" y="310680"/>
                    <a:pt x="144052" y="306948"/>
                    <a:pt x="137987" y="304149"/>
                  </a:cubicBezTo>
                  <a:cubicBezTo>
                    <a:pt x="136121" y="303216"/>
                    <a:pt x="134255" y="302749"/>
                    <a:pt x="134255" y="300883"/>
                  </a:cubicBezTo>
                  <a:cubicBezTo>
                    <a:pt x="133788" y="298084"/>
                    <a:pt x="134721" y="295752"/>
                    <a:pt x="136587" y="293886"/>
                  </a:cubicBezTo>
                  <a:cubicBezTo>
                    <a:pt x="137987" y="292486"/>
                    <a:pt x="139387" y="291553"/>
                    <a:pt x="141253" y="290620"/>
                  </a:cubicBezTo>
                  <a:cubicBezTo>
                    <a:pt x="144985" y="288288"/>
                    <a:pt x="149183" y="286888"/>
                    <a:pt x="153382" y="284555"/>
                  </a:cubicBezTo>
                  <a:cubicBezTo>
                    <a:pt x="158047" y="282223"/>
                    <a:pt x="161779" y="278491"/>
                    <a:pt x="163178" y="273359"/>
                  </a:cubicBezTo>
                  <a:cubicBezTo>
                    <a:pt x="163645" y="271960"/>
                    <a:pt x="164111" y="271027"/>
                    <a:pt x="164111" y="269627"/>
                  </a:cubicBezTo>
                  <a:cubicBezTo>
                    <a:pt x="164111" y="269161"/>
                    <a:pt x="164578" y="268228"/>
                    <a:pt x="165044" y="267761"/>
                  </a:cubicBezTo>
                  <a:cubicBezTo>
                    <a:pt x="166444" y="264962"/>
                    <a:pt x="168310" y="263563"/>
                    <a:pt x="171109" y="264496"/>
                  </a:cubicBezTo>
                  <a:cubicBezTo>
                    <a:pt x="177174" y="266828"/>
                    <a:pt x="183705" y="265429"/>
                    <a:pt x="189769" y="265429"/>
                  </a:cubicBezTo>
                  <a:cubicBezTo>
                    <a:pt x="192568" y="265429"/>
                    <a:pt x="194434" y="261697"/>
                    <a:pt x="193035" y="258431"/>
                  </a:cubicBezTo>
                  <a:cubicBezTo>
                    <a:pt x="192568" y="257498"/>
                    <a:pt x="192102" y="256565"/>
                    <a:pt x="192102" y="255632"/>
                  </a:cubicBezTo>
                  <a:cubicBezTo>
                    <a:pt x="192102" y="255632"/>
                    <a:pt x="191635" y="255632"/>
                    <a:pt x="191635" y="255632"/>
                  </a:cubicBezTo>
                  <a:cubicBezTo>
                    <a:pt x="191169" y="255632"/>
                    <a:pt x="191169" y="255166"/>
                    <a:pt x="190702" y="255166"/>
                  </a:cubicBezTo>
                  <a:cubicBezTo>
                    <a:pt x="189769" y="255166"/>
                    <a:pt x="189303" y="255166"/>
                    <a:pt x="188370" y="254699"/>
                  </a:cubicBezTo>
                  <a:cubicBezTo>
                    <a:pt x="189769" y="253299"/>
                    <a:pt x="190236" y="254233"/>
                    <a:pt x="190702" y="255166"/>
                  </a:cubicBezTo>
                  <a:cubicBezTo>
                    <a:pt x="191169" y="255166"/>
                    <a:pt x="191635" y="255166"/>
                    <a:pt x="192102" y="255166"/>
                  </a:cubicBezTo>
                  <a:cubicBezTo>
                    <a:pt x="192102" y="255166"/>
                    <a:pt x="192102" y="255632"/>
                    <a:pt x="192102" y="255632"/>
                  </a:cubicBezTo>
                  <a:cubicBezTo>
                    <a:pt x="197700" y="256565"/>
                    <a:pt x="202832" y="255166"/>
                    <a:pt x="206097" y="250034"/>
                  </a:cubicBezTo>
                  <a:cubicBezTo>
                    <a:pt x="207497" y="247235"/>
                    <a:pt x="209829" y="244902"/>
                    <a:pt x="211695" y="243036"/>
                  </a:cubicBezTo>
                  <a:cubicBezTo>
                    <a:pt x="214028" y="240704"/>
                    <a:pt x="215894" y="238371"/>
                    <a:pt x="217760" y="236039"/>
                  </a:cubicBezTo>
                  <a:cubicBezTo>
                    <a:pt x="220559" y="232773"/>
                    <a:pt x="220092" y="229041"/>
                    <a:pt x="217760" y="225776"/>
                  </a:cubicBezTo>
                  <a:cubicBezTo>
                    <a:pt x="215894" y="223443"/>
                    <a:pt x="214494" y="221111"/>
                    <a:pt x="214961" y="217845"/>
                  </a:cubicBezTo>
                  <a:cubicBezTo>
                    <a:pt x="214961" y="217845"/>
                    <a:pt x="214494" y="217845"/>
                    <a:pt x="214494" y="217845"/>
                  </a:cubicBezTo>
                  <a:cubicBezTo>
                    <a:pt x="214028" y="217378"/>
                    <a:pt x="213561" y="217378"/>
                    <a:pt x="213561" y="216912"/>
                  </a:cubicBezTo>
                  <a:cubicBezTo>
                    <a:pt x="214028" y="216912"/>
                    <a:pt x="214494" y="216912"/>
                    <a:pt x="214961" y="217378"/>
                  </a:cubicBezTo>
                  <a:cubicBezTo>
                    <a:pt x="214961" y="217378"/>
                    <a:pt x="214961" y="217845"/>
                    <a:pt x="214961" y="217845"/>
                  </a:cubicBezTo>
                  <a:cubicBezTo>
                    <a:pt x="217760" y="218778"/>
                    <a:pt x="220559" y="220178"/>
                    <a:pt x="223358" y="221111"/>
                  </a:cubicBezTo>
                  <a:cubicBezTo>
                    <a:pt x="226623" y="222044"/>
                    <a:pt x="229422" y="220178"/>
                    <a:pt x="229889" y="216445"/>
                  </a:cubicBezTo>
                  <a:cubicBezTo>
                    <a:pt x="230355" y="213180"/>
                    <a:pt x="229422" y="209914"/>
                    <a:pt x="226623" y="208048"/>
                  </a:cubicBezTo>
                  <a:cubicBezTo>
                    <a:pt x="224291" y="206649"/>
                    <a:pt x="221958" y="206182"/>
                    <a:pt x="219626" y="205249"/>
                  </a:cubicBezTo>
                  <a:cubicBezTo>
                    <a:pt x="219159" y="205249"/>
                    <a:pt x="218693" y="204783"/>
                    <a:pt x="217760" y="204316"/>
                  </a:cubicBezTo>
                  <a:cubicBezTo>
                    <a:pt x="218693" y="203383"/>
                    <a:pt x="219159" y="202450"/>
                    <a:pt x="220092" y="201517"/>
                  </a:cubicBezTo>
                  <a:cubicBezTo>
                    <a:pt x="221958" y="200584"/>
                    <a:pt x="223824" y="199651"/>
                    <a:pt x="225224" y="200118"/>
                  </a:cubicBezTo>
                  <a:cubicBezTo>
                    <a:pt x="230822" y="201517"/>
                    <a:pt x="236886" y="201051"/>
                    <a:pt x="242485" y="200584"/>
                  </a:cubicBezTo>
                  <a:cubicBezTo>
                    <a:pt x="246217" y="200584"/>
                    <a:pt x="248549" y="198718"/>
                    <a:pt x="249016" y="194986"/>
                  </a:cubicBezTo>
                  <a:cubicBezTo>
                    <a:pt x="249482" y="193587"/>
                    <a:pt x="249949" y="192654"/>
                    <a:pt x="249949" y="191254"/>
                  </a:cubicBezTo>
                  <a:cubicBezTo>
                    <a:pt x="250882" y="191721"/>
                    <a:pt x="251815" y="192187"/>
                    <a:pt x="252748" y="193120"/>
                  </a:cubicBezTo>
                  <a:cubicBezTo>
                    <a:pt x="253681" y="194053"/>
                    <a:pt x="254614" y="194520"/>
                    <a:pt x="256013" y="195453"/>
                  </a:cubicBezTo>
                  <a:cubicBezTo>
                    <a:pt x="264410" y="199651"/>
                    <a:pt x="270009" y="198718"/>
                    <a:pt x="276073" y="191254"/>
                  </a:cubicBezTo>
                  <a:cubicBezTo>
                    <a:pt x="282604" y="183323"/>
                    <a:pt x="289602" y="176326"/>
                    <a:pt x="298465" y="171194"/>
                  </a:cubicBezTo>
                  <a:cubicBezTo>
                    <a:pt x="303131" y="168862"/>
                    <a:pt x="307796" y="166996"/>
                    <a:pt x="310595" y="162797"/>
                  </a:cubicBezTo>
                  <a:cubicBezTo>
                    <a:pt x="312461" y="159998"/>
                    <a:pt x="315726" y="159065"/>
                    <a:pt x="318525" y="158132"/>
                  </a:cubicBezTo>
                  <a:cubicBezTo>
                    <a:pt x="328322" y="155333"/>
                    <a:pt x="336719" y="148802"/>
                    <a:pt x="346982" y="147402"/>
                  </a:cubicBezTo>
                  <a:cubicBezTo>
                    <a:pt x="355846" y="142271"/>
                    <a:pt x="364709" y="137139"/>
                    <a:pt x="373107" y="132008"/>
                  </a:cubicBezTo>
                  <a:cubicBezTo>
                    <a:pt x="374506" y="131075"/>
                    <a:pt x="374973" y="128742"/>
                    <a:pt x="375439" y="126876"/>
                  </a:cubicBezTo>
                  <a:cubicBezTo>
                    <a:pt x="375905" y="125010"/>
                    <a:pt x="374506" y="123611"/>
                    <a:pt x="370307" y="122211"/>
                  </a:cubicBezTo>
                  <a:cubicBezTo>
                    <a:pt x="367975" y="121278"/>
                    <a:pt x="365642" y="120345"/>
                    <a:pt x="363310" y="119412"/>
                  </a:cubicBezTo>
                  <a:cubicBezTo>
                    <a:pt x="363310" y="119412"/>
                    <a:pt x="363310" y="119879"/>
                    <a:pt x="363310" y="119879"/>
                  </a:cubicBezTo>
                  <a:lnTo>
                    <a:pt x="362843" y="120812"/>
                  </a:lnTo>
                  <a:lnTo>
                    <a:pt x="363310" y="119412"/>
                  </a:lnTo>
                  <a:cubicBezTo>
                    <a:pt x="363310" y="119412"/>
                    <a:pt x="363310" y="119412"/>
                    <a:pt x="363776" y="119412"/>
                  </a:cubicBezTo>
                  <a:cubicBezTo>
                    <a:pt x="364709" y="117546"/>
                    <a:pt x="365176" y="115213"/>
                    <a:pt x="368441" y="115213"/>
                  </a:cubicBezTo>
                  <a:cubicBezTo>
                    <a:pt x="377772" y="114747"/>
                    <a:pt x="387568" y="113814"/>
                    <a:pt x="396898" y="112881"/>
                  </a:cubicBezTo>
                  <a:cubicBezTo>
                    <a:pt x="405762" y="108216"/>
                    <a:pt x="415092" y="103551"/>
                    <a:pt x="423956" y="98886"/>
                  </a:cubicBezTo>
                  <a:cubicBezTo>
                    <a:pt x="424889" y="98419"/>
                    <a:pt x="426288" y="97953"/>
                    <a:pt x="427221" y="97020"/>
                  </a:cubicBezTo>
                  <a:cubicBezTo>
                    <a:pt x="429087" y="94687"/>
                    <a:pt x="431886" y="92355"/>
                    <a:pt x="432819" y="89556"/>
                  </a:cubicBezTo>
                  <a:cubicBezTo>
                    <a:pt x="434219" y="86290"/>
                    <a:pt x="434685" y="82091"/>
                    <a:pt x="434685" y="78359"/>
                  </a:cubicBezTo>
                  <a:cubicBezTo>
                    <a:pt x="434685" y="74161"/>
                    <a:pt x="432819" y="70895"/>
                    <a:pt x="428621" y="69496"/>
                  </a:cubicBezTo>
                  <a:cubicBezTo>
                    <a:pt x="425822" y="68563"/>
                    <a:pt x="424422" y="67163"/>
                    <a:pt x="424889" y="63898"/>
                  </a:cubicBezTo>
                  <a:cubicBezTo>
                    <a:pt x="425355" y="59699"/>
                    <a:pt x="425355" y="55034"/>
                    <a:pt x="425355" y="50369"/>
                  </a:cubicBezTo>
                  <a:cubicBezTo>
                    <a:pt x="425355" y="49436"/>
                    <a:pt x="424422" y="47570"/>
                    <a:pt x="423489" y="47570"/>
                  </a:cubicBezTo>
                  <a:cubicBezTo>
                    <a:pt x="419291" y="46170"/>
                    <a:pt x="415092" y="44771"/>
                    <a:pt x="410894" y="43371"/>
                  </a:cubicBezTo>
                  <a:cubicBezTo>
                    <a:pt x="406695" y="42438"/>
                    <a:pt x="403430" y="42905"/>
                    <a:pt x="400164" y="44771"/>
                  </a:cubicBezTo>
                  <a:cubicBezTo>
                    <a:pt x="398764" y="45237"/>
                    <a:pt x="397365" y="45704"/>
                    <a:pt x="395965" y="46170"/>
                  </a:cubicBezTo>
                  <a:cubicBezTo>
                    <a:pt x="395499" y="46637"/>
                    <a:pt x="395499" y="46637"/>
                    <a:pt x="395032" y="47103"/>
                  </a:cubicBezTo>
                  <a:cubicBezTo>
                    <a:pt x="394566" y="47103"/>
                    <a:pt x="394099" y="47103"/>
                    <a:pt x="394099" y="47103"/>
                  </a:cubicBezTo>
                  <a:cubicBezTo>
                    <a:pt x="393633" y="47570"/>
                    <a:pt x="393166" y="48503"/>
                    <a:pt x="392700" y="48969"/>
                  </a:cubicBezTo>
                  <a:cubicBezTo>
                    <a:pt x="392700" y="48969"/>
                    <a:pt x="391767" y="48503"/>
                    <a:pt x="391300" y="48503"/>
                  </a:cubicBezTo>
                  <a:cubicBezTo>
                    <a:pt x="391767" y="47103"/>
                    <a:pt x="393166" y="47103"/>
                    <a:pt x="394099" y="47103"/>
                  </a:cubicBezTo>
                  <a:cubicBezTo>
                    <a:pt x="394099" y="47103"/>
                    <a:pt x="394566" y="46637"/>
                    <a:pt x="394566" y="46637"/>
                  </a:cubicBezTo>
                  <a:cubicBezTo>
                    <a:pt x="395032" y="46637"/>
                    <a:pt x="395499" y="46637"/>
                    <a:pt x="395965" y="46170"/>
                  </a:cubicBezTo>
                  <a:cubicBezTo>
                    <a:pt x="397831" y="44304"/>
                    <a:pt x="399697" y="41972"/>
                    <a:pt x="401563" y="40106"/>
                  </a:cubicBezTo>
                  <a:cubicBezTo>
                    <a:pt x="404362" y="37307"/>
                    <a:pt x="404829" y="36840"/>
                    <a:pt x="401563" y="34041"/>
                  </a:cubicBezTo>
                  <a:cubicBezTo>
                    <a:pt x="400630" y="33108"/>
                    <a:pt x="399697" y="32642"/>
                    <a:pt x="398298" y="31709"/>
                  </a:cubicBezTo>
                  <a:cubicBezTo>
                    <a:pt x="397831" y="31242"/>
                    <a:pt x="397365" y="30776"/>
                    <a:pt x="396432" y="30776"/>
                  </a:cubicBezTo>
                  <a:cubicBezTo>
                    <a:pt x="391300" y="30309"/>
                    <a:pt x="387568" y="26577"/>
                    <a:pt x="382437" y="25644"/>
                  </a:cubicBezTo>
                  <a:cubicBezTo>
                    <a:pt x="378705" y="25178"/>
                    <a:pt x="376839" y="23312"/>
                    <a:pt x="375905" y="19580"/>
                  </a:cubicBezTo>
                  <a:cubicBezTo>
                    <a:pt x="374973" y="16781"/>
                    <a:pt x="373107" y="15381"/>
                    <a:pt x="370307" y="14914"/>
                  </a:cubicBezTo>
                  <a:cubicBezTo>
                    <a:pt x="365176" y="13981"/>
                    <a:pt x="360044" y="13515"/>
                    <a:pt x="355379" y="11649"/>
                  </a:cubicBezTo>
                  <a:cubicBezTo>
                    <a:pt x="349781" y="9783"/>
                    <a:pt x="345583" y="10249"/>
                    <a:pt x="340917" y="13048"/>
                  </a:cubicBezTo>
                  <a:cubicBezTo>
                    <a:pt x="337652" y="14914"/>
                    <a:pt x="335319" y="13515"/>
                    <a:pt x="335319" y="8383"/>
                  </a:cubicBezTo>
                  <a:cubicBezTo>
                    <a:pt x="335319" y="6984"/>
                    <a:pt x="335786" y="5584"/>
                    <a:pt x="334853" y="5118"/>
                  </a:cubicBezTo>
                  <a:cubicBezTo>
                    <a:pt x="327855" y="3252"/>
                    <a:pt x="321324" y="1386"/>
                    <a:pt x="314327" y="453"/>
                  </a:cubicBezTo>
                  <a:cubicBezTo>
                    <a:pt x="311994" y="-14"/>
                    <a:pt x="309195" y="453"/>
                    <a:pt x="306863" y="453"/>
                  </a:cubicBezTo>
                  <a:cubicBezTo>
                    <a:pt x="304530" y="453"/>
                    <a:pt x="302197" y="2785"/>
                    <a:pt x="301731" y="5584"/>
                  </a:cubicBezTo>
                  <a:cubicBezTo>
                    <a:pt x="301264" y="10249"/>
                    <a:pt x="300798" y="14448"/>
                    <a:pt x="300331" y="18647"/>
                  </a:cubicBezTo>
                  <a:cubicBezTo>
                    <a:pt x="300331" y="19113"/>
                    <a:pt x="299398" y="19580"/>
                    <a:pt x="298932" y="19580"/>
                  </a:cubicBezTo>
                  <a:cubicBezTo>
                    <a:pt x="297532" y="20046"/>
                    <a:pt x="296599" y="19580"/>
                    <a:pt x="296133" y="18180"/>
                  </a:cubicBezTo>
                  <a:cubicBezTo>
                    <a:pt x="295666" y="16314"/>
                    <a:pt x="295666" y="14448"/>
                    <a:pt x="295666" y="12582"/>
                  </a:cubicBezTo>
                  <a:cubicBezTo>
                    <a:pt x="295666" y="12115"/>
                    <a:pt x="295666" y="11182"/>
                    <a:pt x="295200" y="10716"/>
                  </a:cubicBezTo>
                  <a:cubicBezTo>
                    <a:pt x="294267" y="9783"/>
                    <a:pt x="293334" y="8383"/>
                    <a:pt x="292401" y="8850"/>
                  </a:cubicBezTo>
                  <a:cubicBezTo>
                    <a:pt x="286803" y="9783"/>
                    <a:pt x="284470" y="5584"/>
                    <a:pt x="281671" y="2319"/>
                  </a:cubicBezTo>
                  <a:cubicBezTo>
                    <a:pt x="279339" y="-480"/>
                    <a:pt x="276073" y="-480"/>
                    <a:pt x="272808" y="919"/>
                  </a:cubicBezTo>
                  <a:cubicBezTo>
                    <a:pt x="269542" y="2319"/>
                    <a:pt x="267676" y="5118"/>
                    <a:pt x="267676" y="8383"/>
                  </a:cubicBezTo>
                  <a:cubicBezTo>
                    <a:pt x="267676" y="10716"/>
                    <a:pt x="268609" y="13515"/>
                    <a:pt x="268609" y="15848"/>
                  </a:cubicBezTo>
                  <a:cubicBezTo>
                    <a:pt x="268609" y="16314"/>
                    <a:pt x="268143" y="17247"/>
                    <a:pt x="267209" y="17247"/>
                  </a:cubicBezTo>
                  <a:cubicBezTo>
                    <a:pt x="266743" y="17247"/>
                    <a:pt x="265810" y="17247"/>
                    <a:pt x="265343" y="16781"/>
                  </a:cubicBezTo>
                  <a:cubicBezTo>
                    <a:pt x="263477" y="13515"/>
                    <a:pt x="262078" y="9783"/>
                    <a:pt x="260212" y="6517"/>
                  </a:cubicBezTo>
                  <a:cubicBezTo>
                    <a:pt x="257879" y="2785"/>
                    <a:pt x="253214" y="3718"/>
                    <a:pt x="251348" y="7450"/>
                  </a:cubicBezTo>
                  <a:cubicBezTo>
                    <a:pt x="249016" y="11182"/>
                    <a:pt x="249016" y="11649"/>
                    <a:pt x="246217" y="10716"/>
                  </a:cubicBezTo>
                  <a:cubicBezTo>
                    <a:pt x="245750" y="10716"/>
                    <a:pt x="244817" y="10249"/>
                    <a:pt x="244351" y="9783"/>
                  </a:cubicBezTo>
                  <a:cubicBezTo>
                    <a:pt x="240618" y="8850"/>
                    <a:pt x="237353" y="10716"/>
                    <a:pt x="237820" y="13981"/>
                  </a:cubicBezTo>
                  <a:cubicBezTo>
                    <a:pt x="239219" y="19113"/>
                    <a:pt x="237353" y="21912"/>
                    <a:pt x="233621" y="24711"/>
                  </a:cubicBezTo>
                  <a:cubicBezTo>
                    <a:pt x="231755" y="26111"/>
                    <a:pt x="231288" y="29376"/>
                    <a:pt x="230355" y="31242"/>
                  </a:cubicBezTo>
                  <a:cubicBezTo>
                    <a:pt x="228956" y="33575"/>
                    <a:pt x="223358" y="33108"/>
                    <a:pt x="221958" y="30776"/>
                  </a:cubicBezTo>
                  <a:cubicBezTo>
                    <a:pt x="219626" y="25644"/>
                    <a:pt x="217293" y="20046"/>
                    <a:pt x="214494" y="15381"/>
                  </a:cubicBezTo>
                  <a:cubicBezTo>
                    <a:pt x="213561" y="13515"/>
                    <a:pt x="210296" y="13048"/>
                    <a:pt x="207497" y="12582"/>
                  </a:cubicBezTo>
                  <a:cubicBezTo>
                    <a:pt x="205630" y="12115"/>
                    <a:pt x="202832" y="13981"/>
                    <a:pt x="202365" y="17247"/>
                  </a:cubicBezTo>
                  <a:cubicBezTo>
                    <a:pt x="201898" y="20979"/>
                    <a:pt x="200499" y="23312"/>
                    <a:pt x="196767" y="23778"/>
                  </a:cubicBezTo>
                  <a:cubicBezTo>
                    <a:pt x="195367" y="23778"/>
                    <a:pt x="193968" y="24245"/>
                    <a:pt x="193035" y="24711"/>
                  </a:cubicBezTo>
                  <a:cubicBezTo>
                    <a:pt x="192102" y="25178"/>
                    <a:pt x="191169" y="27044"/>
                    <a:pt x="191169" y="27977"/>
                  </a:cubicBezTo>
                  <a:cubicBezTo>
                    <a:pt x="192568" y="32642"/>
                    <a:pt x="194901" y="37307"/>
                    <a:pt x="196767" y="41972"/>
                  </a:cubicBezTo>
                  <a:cubicBezTo>
                    <a:pt x="197233" y="41972"/>
                    <a:pt x="197233" y="41972"/>
                    <a:pt x="197233" y="41972"/>
                  </a:cubicBezTo>
                  <a:lnTo>
                    <a:pt x="197700" y="43371"/>
                  </a:lnTo>
                  <a:lnTo>
                    <a:pt x="196767" y="42438"/>
                  </a:lnTo>
                  <a:cubicBezTo>
                    <a:pt x="196767" y="42438"/>
                    <a:pt x="196767" y="41972"/>
                    <a:pt x="196767" y="41972"/>
                  </a:cubicBezTo>
                  <a:cubicBezTo>
                    <a:pt x="193501" y="41972"/>
                    <a:pt x="191169" y="41505"/>
                    <a:pt x="188836" y="38706"/>
                  </a:cubicBezTo>
                  <a:cubicBezTo>
                    <a:pt x="187437" y="36374"/>
                    <a:pt x="185104" y="34974"/>
                    <a:pt x="182305" y="35907"/>
                  </a:cubicBezTo>
                  <a:cubicBezTo>
                    <a:pt x="179973" y="36840"/>
                    <a:pt x="178573" y="35907"/>
                    <a:pt x="177174" y="34508"/>
                  </a:cubicBezTo>
                  <a:cubicBezTo>
                    <a:pt x="175774" y="33108"/>
                    <a:pt x="174841" y="31242"/>
                    <a:pt x="173908" y="29843"/>
                  </a:cubicBezTo>
                  <a:cubicBezTo>
                    <a:pt x="172042" y="27510"/>
                    <a:pt x="169710" y="27044"/>
                    <a:pt x="167377" y="28910"/>
                  </a:cubicBezTo>
                  <a:cubicBezTo>
                    <a:pt x="165511" y="30776"/>
                    <a:pt x="163645" y="32642"/>
                    <a:pt x="162245" y="34508"/>
                  </a:cubicBezTo>
                  <a:cubicBezTo>
                    <a:pt x="161312" y="35441"/>
                    <a:pt x="159913" y="35441"/>
                    <a:pt x="158980" y="34041"/>
                  </a:cubicBezTo>
                  <a:cubicBezTo>
                    <a:pt x="156647" y="31242"/>
                    <a:pt x="153382" y="30776"/>
                    <a:pt x="150116" y="31709"/>
                  </a:cubicBezTo>
                  <a:cubicBezTo>
                    <a:pt x="143119" y="33575"/>
                    <a:pt x="136587" y="35441"/>
                    <a:pt x="130523" y="39173"/>
                  </a:cubicBezTo>
                  <a:cubicBezTo>
                    <a:pt x="129123" y="40106"/>
                    <a:pt x="127724" y="41505"/>
                    <a:pt x="126324" y="42905"/>
                  </a:cubicBezTo>
                  <a:cubicBezTo>
                    <a:pt x="123992" y="45704"/>
                    <a:pt x="124458" y="50836"/>
                    <a:pt x="128190" y="52702"/>
                  </a:cubicBezTo>
                  <a:cubicBezTo>
                    <a:pt x="129123" y="53168"/>
                    <a:pt x="130056" y="53635"/>
                    <a:pt x="131456" y="53635"/>
                  </a:cubicBezTo>
                  <a:cubicBezTo>
                    <a:pt x="131456" y="53635"/>
                    <a:pt x="131456" y="53168"/>
                    <a:pt x="131456" y="53168"/>
                  </a:cubicBezTo>
                  <a:cubicBezTo>
                    <a:pt x="131922" y="53168"/>
                    <a:pt x="132389" y="53168"/>
                    <a:pt x="132389" y="53168"/>
                  </a:cubicBezTo>
                  <a:cubicBezTo>
                    <a:pt x="133322" y="52235"/>
                    <a:pt x="134255" y="50836"/>
                    <a:pt x="135188" y="49903"/>
                  </a:cubicBezTo>
                  <a:cubicBezTo>
                    <a:pt x="135654" y="49436"/>
                    <a:pt x="136587" y="49436"/>
                    <a:pt x="136587" y="49903"/>
                  </a:cubicBezTo>
                  <a:cubicBezTo>
                    <a:pt x="137987" y="50836"/>
                    <a:pt x="137521" y="51769"/>
                    <a:pt x="136121" y="52702"/>
                  </a:cubicBezTo>
                  <a:cubicBezTo>
                    <a:pt x="134721" y="53168"/>
                    <a:pt x="133322" y="53168"/>
                    <a:pt x="131922" y="53635"/>
                  </a:cubicBezTo>
                  <a:cubicBezTo>
                    <a:pt x="131922" y="54101"/>
                    <a:pt x="131456" y="54101"/>
                    <a:pt x="131456" y="54568"/>
                  </a:cubicBezTo>
                  <a:cubicBezTo>
                    <a:pt x="131456" y="54568"/>
                    <a:pt x="130989" y="54568"/>
                    <a:pt x="130989" y="54568"/>
                  </a:cubicBezTo>
                  <a:cubicBezTo>
                    <a:pt x="131456" y="56900"/>
                    <a:pt x="131456" y="59233"/>
                    <a:pt x="132389" y="61565"/>
                  </a:cubicBezTo>
                  <a:cubicBezTo>
                    <a:pt x="133788" y="66230"/>
                    <a:pt x="134255" y="66230"/>
                    <a:pt x="132389" y="67630"/>
                  </a:cubicBezTo>
                  <a:cubicBezTo>
                    <a:pt x="130989" y="69029"/>
                    <a:pt x="129590" y="70429"/>
                    <a:pt x="128657" y="71828"/>
                  </a:cubicBezTo>
                  <a:cubicBezTo>
                    <a:pt x="125858" y="75560"/>
                    <a:pt x="127257" y="79759"/>
                    <a:pt x="131922" y="82558"/>
                  </a:cubicBezTo>
                  <a:cubicBezTo>
                    <a:pt x="132855" y="83024"/>
                    <a:pt x="133788" y="83491"/>
                    <a:pt x="134721" y="83958"/>
                  </a:cubicBezTo>
                  <a:cubicBezTo>
                    <a:pt x="134255" y="84424"/>
                    <a:pt x="133788" y="84424"/>
                    <a:pt x="132855" y="84424"/>
                  </a:cubicBezTo>
                  <a:cubicBezTo>
                    <a:pt x="131456" y="84424"/>
                    <a:pt x="130523" y="84424"/>
                    <a:pt x="129123" y="84891"/>
                  </a:cubicBezTo>
                  <a:cubicBezTo>
                    <a:pt x="125391" y="85824"/>
                    <a:pt x="123992" y="88156"/>
                    <a:pt x="124458" y="91888"/>
                  </a:cubicBezTo>
                  <a:cubicBezTo>
                    <a:pt x="125391" y="97020"/>
                    <a:pt x="127257" y="101218"/>
                    <a:pt x="130989" y="104950"/>
                  </a:cubicBezTo>
                  <a:cubicBezTo>
                    <a:pt x="134255" y="108216"/>
                    <a:pt x="138453" y="109149"/>
                    <a:pt x="142652" y="108682"/>
                  </a:cubicBezTo>
                  <a:cubicBezTo>
                    <a:pt x="142652" y="108682"/>
                    <a:pt x="142652" y="108216"/>
                    <a:pt x="142652" y="108216"/>
                  </a:cubicBezTo>
                  <a:cubicBezTo>
                    <a:pt x="143119" y="108216"/>
                    <a:pt x="143585" y="107749"/>
                    <a:pt x="144052" y="107283"/>
                  </a:cubicBezTo>
                  <a:cubicBezTo>
                    <a:pt x="143585" y="107749"/>
                    <a:pt x="143585" y="107749"/>
                    <a:pt x="143119" y="108682"/>
                  </a:cubicBezTo>
                  <a:cubicBezTo>
                    <a:pt x="143119" y="108682"/>
                    <a:pt x="143119" y="108682"/>
                    <a:pt x="142652" y="108682"/>
                  </a:cubicBezTo>
                  <a:cubicBezTo>
                    <a:pt x="143585" y="111015"/>
                    <a:pt x="144052" y="113347"/>
                    <a:pt x="145451" y="114747"/>
                  </a:cubicBezTo>
                  <a:cubicBezTo>
                    <a:pt x="150116" y="119879"/>
                    <a:pt x="156647" y="122678"/>
                    <a:pt x="163645" y="123611"/>
                  </a:cubicBezTo>
                  <a:cubicBezTo>
                    <a:pt x="168776" y="124544"/>
                    <a:pt x="172975" y="122211"/>
                    <a:pt x="177640" y="119879"/>
                  </a:cubicBezTo>
                  <a:cubicBezTo>
                    <a:pt x="177640" y="119879"/>
                    <a:pt x="177640" y="119412"/>
                    <a:pt x="177640" y="119412"/>
                  </a:cubicBezTo>
                  <a:cubicBezTo>
                    <a:pt x="178107" y="118946"/>
                    <a:pt x="179040" y="118479"/>
                    <a:pt x="178107" y="119879"/>
                  </a:cubicBezTo>
                  <a:cubicBezTo>
                    <a:pt x="178107" y="119879"/>
                    <a:pt x="178107" y="119879"/>
                    <a:pt x="177640" y="119879"/>
                  </a:cubicBezTo>
                  <a:cubicBezTo>
                    <a:pt x="178107" y="122211"/>
                    <a:pt x="177640" y="124544"/>
                    <a:pt x="179973" y="125943"/>
                  </a:cubicBezTo>
                  <a:cubicBezTo>
                    <a:pt x="186970" y="131075"/>
                    <a:pt x="194901" y="132941"/>
                    <a:pt x="203298" y="131075"/>
                  </a:cubicBezTo>
                  <a:cubicBezTo>
                    <a:pt x="211695" y="129209"/>
                    <a:pt x="220559" y="127809"/>
                    <a:pt x="226157" y="119412"/>
                  </a:cubicBezTo>
                  <a:cubicBezTo>
                    <a:pt x="227556" y="117546"/>
                    <a:pt x="229422" y="116613"/>
                    <a:pt x="231755" y="116146"/>
                  </a:cubicBezTo>
                  <a:cubicBezTo>
                    <a:pt x="231755" y="116146"/>
                    <a:pt x="231755" y="115680"/>
                    <a:pt x="232221" y="115680"/>
                  </a:cubicBezTo>
                  <a:lnTo>
                    <a:pt x="232688" y="116146"/>
                  </a:lnTo>
                  <a:cubicBezTo>
                    <a:pt x="232221" y="116146"/>
                    <a:pt x="232221" y="116146"/>
                    <a:pt x="232221" y="116146"/>
                  </a:cubicBezTo>
                  <a:cubicBezTo>
                    <a:pt x="231755" y="117079"/>
                    <a:pt x="231288" y="118013"/>
                    <a:pt x="230822" y="118946"/>
                  </a:cubicBezTo>
                  <a:cubicBezTo>
                    <a:pt x="230355" y="119412"/>
                    <a:pt x="230355" y="119879"/>
                    <a:pt x="229889" y="120345"/>
                  </a:cubicBezTo>
                  <a:cubicBezTo>
                    <a:pt x="228956" y="122678"/>
                    <a:pt x="230355" y="125477"/>
                    <a:pt x="232221" y="126410"/>
                  </a:cubicBezTo>
                  <a:cubicBezTo>
                    <a:pt x="235953" y="127809"/>
                    <a:pt x="240152" y="126876"/>
                    <a:pt x="243418" y="130142"/>
                  </a:cubicBezTo>
                  <a:cubicBezTo>
                    <a:pt x="243884" y="130142"/>
                    <a:pt x="243884" y="130142"/>
                    <a:pt x="244351" y="130142"/>
                  </a:cubicBezTo>
                  <a:lnTo>
                    <a:pt x="244817" y="131075"/>
                  </a:lnTo>
                  <a:lnTo>
                    <a:pt x="243884" y="130608"/>
                  </a:lnTo>
                  <a:cubicBezTo>
                    <a:pt x="243884" y="130608"/>
                    <a:pt x="243418" y="130142"/>
                    <a:pt x="243418" y="130142"/>
                  </a:cubicBezTo>
                  <a:cubicBezTo>
                    <a:pt x="230355" y="129209"/>
                    <a:pt x="217293" y="129209"/>
                    <a:pt x="205164" y="135740"/>
                  </a:cubicBezTo>
                  <a:cubicBezTo>
                    <a:pt x="200032" y="138539"/>
                    <a:pt x="193968" y="138072"/>
                    <a:pt x="188370" y="136206"/>
                  </a:cubicBezTo>
                  <a:cubicBezTo>
                    <a:pt x="184638" y="135273"/>
                    <a:pt x="180906" y="134807"/>
                    <a:pt x="177174" y="134340"/>
                  </a:cubicBezTo>
                  <a:cubicBezTo>
                    <a:pt x="175308" y="133874"/>
                    <a:pt x="171576" y="136673"/>
                    <a:pt x="171576" y="138539"/>
                  </a:cubicBezTo>
                  <a:cubicBezTo>
                    <a:pt x="171109" y="143670"/>
                    <a:pt x="170642" y="148802"/>
                    <a:pt x="170642" y="153934"/>
                  </a:cubicBezTo>
                  <a:cubicBezTo>
                    <a:pt x="170642" y="155800"/>
                    <a:pt x="169710" y="156266"/>
                    <a:pt x="168776" y="155800"/>
                  </a:cubicBezTo>
                  <a:cubicBezTo>
                    <a:pt x="168310" y="155333"/>
                    <a:pt x="167844" y="154867"/>
                    <a:pt x="167844" y="154400"/>
                  </a:cubicBezTo>
                  <a:cubicBezTo>
                    <a:pt x="165977" y="141338"/>
                    <a:pt x="158513" y="132474"/>
                    <a:pt x="146851" y="126410"/>
                  </a:cubicBezTo>
                  <a:cubicBezTo>
                    <a:pt x="146384" y="125943"/>
                    <a:pt x="145918" y="125943"/>
                    <a:pt x="144985" y="125477"/>
                  </a:cubicBezTo>
                  <a:cubicBezTo>
                    <a:pt x="142186" y="123611"/>
                    <a:pt x="138453" y="124077"/>
                    <a:pt x="136121" y="126410"/>
                  </a:cubicBezTo>
                  <a:cubicBezTo>
                    <a:pt x="132389" y="130142"/>
                    <a:pt x="128657" y="134340"/>
                    <a:pt x="124925" y="138072"/>
                  </a:cubicBezTo>
                  <a:cubicBezTo>
                    <a:pt x="124458" y="139472"/>
                    <a:pt x="125858" y="142271"/>
                    <a:pt x="124458" y="144137"/>
                  </a:cubicBezTo>
                  <a:close/>
                  <a:moveTo>
                    <a:pt x="83872" y="264962"/>
                  </a:moveTo>
                  <a:cubicBezTo>
                    <a:pt x="83406" y="264496"/>
                    <a:pt x="83406" y="264496"/>
                    <a:pt x="82939" y="264029"/>
                  </a:cubicBezTo>
                  <a:cubicBezTo>
                    <a:pt x="83406" y="264029"/>
                    <a:pt x="83872" y="264496"/>
                    <a:pt x="83872" y="264962"/>
                  </a:cubicBezTo>
                  <a:lnTo>
                    <a:pt x="84805" y="264962"/>
                  </a:lnTo>
                  <a:lnTo>
                    <a:pt x="83872" y="264962"/>
                  </a:lnTo>
                  <a:close/>
                  <a:moveTo>
                    <a:pt x="92736" y="234173"/>
                  </a:moveTo>
                  <a:lnTo>
                    <a:pt x="91803" y="234639"/>
                  </a:lnTo>
                  <a:lnTo>
                    <a:pt x="92736" y="234173"/>
                  </a:lnTo>
                  <a:lnTo>
                    <a:pt x="93202" y="233240"/>
                  </a:lnTo>
                  <a:lnTo>
                    <a:pt x="92736" y="234173"/>
                  </a:lnTo>
                  <a:close/>
                  <a:moveTo>
                    <a:pt x="112796" y="278491"/>
                  </a:moveTo>
                  <a:cubicBezTo>
                    <a:pt x="112796" y="278491"/>
                    <a:pt x="112796" y="278957"/>
                    <a:pt x="112796" y="278491"/>
                  </a:cubicBezTo>
                  <a:cubicBezTo>
                    <a:pt x="112329" y="279424"/>
                    <a:pt x="112329" y="279890"/>
                    <a:pt x="111863" y="280357"/>
                  </a:cubicBezTo>
                  <a:cubicBezTo>
                    <a:pt x="111396" y="280823"/>
                    <a:pt x="110930" y="280823"/>
                    <a:pt x="110463" y="281290"/>
                  </a:cubicBezTo>
                  <a:cubicBezTo>
                    <a:pt x="109997" y="281756"/>
                    <a:pt x="109530" y="281756"/>
                    <a:pt x="109064" y="282223"/>
                  </a:cubicBezTo>
                  <a:cubicBezTo>
                    <a:pt x="109997" y="281756"/>
                    <a:pt x="110463" y="280823"/>
                    <a:pt x="111396" y="280357"/>
                  </a:cubicBezTo>
                  <a:cubicBezTo>
                    <a:pt x="111863" y="279424"/>
                    <a:pt x="112329" y="279424"/>
                    <a:pt x="112796" y="278491"/>
                  </a:cubicBezTo>
                  <a:cubicBezTo>
                    <a:pt x="112796" y="278491"/>
                    <a:pt x="112796" y="277558"/>
                    <a:pt x="113262" y="277091"/>
                  </a:cubicBezTo>
                  <a:cubicBezTo>
                    <a:pt x="113262" y="277558"/>
                    <a:pt x="113262" y="278024"/>
                    <a:pt x="112796" y="278491"/>
                  </a:cubicBezTo>
                  <a:close/>
                  <a:moveTo>
                    <a:pt x="350248" y="123611"/>
                  </a:moveTo>
                  <a:cubicBezTo>
                    <a:pt x="350714" y="123611"/>
                    <a:pt x="351181" y="123611"/>
                    <a:pt x="351647" y="124077"/>
                  </a:cubicBezTo>
                  <a:cubicBezTo>
                    <a:pt x="351647" y="124544"/>
                    <a:pt x="351181" y="125010"/>
                    <a:pt x="351181" y="125010"/>
                  </a:cubicBezTo>
                  <a:cubicBezTo>
                    <a:pt x="350714" y="125010"/>
                    <a:pt x="350248" y="125010"/>
                    <a:pt x="349781" y="124544"/>
                  </a:cubicBezTo>
                  <a:cubicBezTo>
                    <a:pt x="350248" y="124077"/>
                    <a:pt x="350248" y="123611"/>
                    <a:pt x="350248" y="123611"/>
                  </a:cubicBezTo>
                  <a:close/>
                  <a:moveTo>
                    <a:pt x="146851" y="103084"/>
                  </a:moveTo>
                  <a:cubicBezTo>
                    <a:pt x="146384" y="103084"/>
                    <a:pt x="145918" y="103551"/>
                    <a:pt x="145451" y="104017"/>
                  </a:cubicBezTo>
                  <a:cubicBezTo>
                    <a:pt x="145918" y="103551"/>
                    <a:pt x="145918" y="103084"/>
                    <a:pt x="146384" y="102618"/>
                  </a:cubicBezTo>
                  <a:lnTo>
                    <a:pt x="147317" y="102151"/>
                  </a:lnTo>
                  <a:lnTo>
                    <a:pt x="146851" y="103084"/>
                  </a:lnTo>
                  <a:close/>
                  <a:moveTo>
                    <a:pt x="204698" y="196852"/>
                  </a:moveTo>
                  <a:lnTo>
                    <a:pt x="204231" y="197785"/>
                  </a:lnTo>
                  <a:lnTo>
                    <a:pt x="202832" y="196852"/>
                  </a:lnTo>
                  <a:lnTo>
                    <a:pt x="204698" y="1968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1DA766E-B463-44A7-83C3-2F5B1FBA5FD5}"/>
                </a:ext>
              </a:extLst>
            </p:cNvPr>
            <p:cNvSpPr/>
            <p:nvPr/>
          </p:nvSpPr>
          <p:spPr>
            <a:xfrm>
              <a:off x="1882890" y="1638232"/>
              <a:ext cx="307895" cy="424521"/>
            </a:xfrm>
            <a:custGeom>
              <a:avLst/>
              <a:gdLst/>
              <a:ahLst/>
              <a:cxnLst/>
              <a:rect l="0" t="0" r="0" b="0"/>
              <a:pathLst>
                <a:path w="307894" h="424521">
                  <a:moveTo>
                    <a:pt x="63445" y="154616"/>
                  </a:moveTo>
                  <a:cubicBezTo>
                    <a:pt x="70909" y="155549"/>
                    <a:pt x="76974" y="162080"/>
                    <a:pt x="84904" y="160681"/>
                  </a:cubicBezTo>
                  <a:cubicBezTo>
                    <a:pt x="85371" y="160681"/>
                    <a:pt x="86304" y="161147"/>
                    <a:pt x="86770" y="161614"/>
                  </a:cubicBezTo>
                  <a:cubicBezTo>
                    <a:pt x="87703" y="162080"/>
                    <a:pt x="89103" y="163013"/>
                    <a:pt x="90036" y="163946"/>
                  </a:cubicBezTo>
                  <a:cubicBezTo>
                    <a:pt x="92835" y="166279"/>
                    <a:pt x="95634" y="169078"/>
                    <a:pt x="98899" y="170944"/>
                  </a:cubicBezTo>
                  <a:cubicBezTo>
                    <a:pt x="100299" y="171877"/>
                    <a:pt x="102632" y="172344"/>
                    <a:pt x="104498" y="171877"/>
                  </a:cubicBezTo>
                  <a:cubicBezTo>
                    <a:pt x="105897" y="171411"/>
                    <a:pt x="106830" y="170011"/>
                    <a:pt x="108230" y="168611"/>
                  </a:cubicBezTo>
                  <a:cubicBezTo>
                    <a:pt x="106830" y="167212"/>
                    <a:pt x="105431" y="165346"/>
                    <a:pt x="104498" y="163946"/>
                  </a:cubicBezTo>
                  <a:cubicBezTo>
                    <a:pt x="104498" y="163946"/>
                    <a:pt x="104498" y="163480"/>
                    <a:pt x="104031" y="163480"/>
                  </a:cubicBezTo>
                  <a:cubicBezTo>
                    <a:pt x="101232" y="163480"/>
                    <a:pt x="98899" y="163480"/>
                    <a:pt x="97500" y="160214"/>
                  </a:cubicBezTo>
                  <a:cubicBezTo>
                    <a:pt x="97033" y="160214"/>
                    <a:pt x="97033" y="160214"/>
                    <a:pt x="97033" y="160214"/>
                  </a:cubicBezTo>
                  <a:lnTo>
                    <a:pt x="96100" y="159281"/>
                  </a:lnTo>
                  <a:lnTo>
                    <a:pt x="97500" y="159748"/>
                  </a:lnTo>
                  <a:cubicBezTo>
                    <a:pt x="97500" y="159748"/>
                    <a:pt x="97500" y="160214"/>
                    <a:pt x="97966" y="160214"/>
                  </a:cubicBezTo>
                  <a:cubicBezTo>
                    <a:pt x="100766" y="160214"/>
                    <a:pt x="103098" y="160681"/>
                    <a:pt x="104498" y="163480"/>
                  </a:cubicBezTo>
                  <a:cubicBezTo>
                    <a:pt x="104498" y="163480"/>
                    <a:pt x="104964" y="163480"/>
                    <a:pt x="104964" y="163480"/>
                  </a:cubicBezTo>
                  <a:cubicBezTo>
                    <a:pt x="106364" y="164879"/>
                    <a:pt x="107297" y="166745"/>
                    <a:pt x="108696" y="168145"/>
                  </a:cubicBezTo>
                  <a:cubicBezTo>
                    <a:pt x="108696" y="168145"/>
                    <a:pt x="108230" y="168611"/>
                    <a:pt x="108230" y="168611"/>
                  </a:cubicBezTo>
                  <a:cubicBezTo>
                    <a:pt x="111029" y="168145"/>
                    <a:pt x="114294" y="167678"/>
                    <a:pt x="117093" y="166745"/>
                  </a:cubicBezTo>
                  <a:cubicBezTo>
                    <a:pt x="122225" y="165346"/>
                    <a:pt x="125024" y="161614"/>
                    <a:pt x="124557" y="156016"/>
                  </a:cubicBezTo>
                  <a:cubicBezTo>
                    <a:pt x="124557" y="153683"/>
                    <a:pt x="124091" y="151817"/>
                    <a:pt x="123624" y="149485"/>
                  </a:cubicBezTo>
                  <a:cubicBezTo>
                    <a:pt x="123624" y="149485"/>
                    <a:pt x="123158" y="149485"/>
                    <a:pt x="123158" y="149018"/>
                  </a:cubicBezTo>
                  <a:cubicBezTo>
                    <a:pt x="123158" y="148552"/>
                    <a:pt x="123158" y="148552"/>
                    <a:pt x="123158" y="148085"/>
                  </a:cubicBezTo>
                  <a:cubicBezTo>
                    <a:pt x="119892" y="144820"/>
                    <a:pt x="120359" y="144820"/>
                    <a:pt x="123624" y="141088"/>
                  </a:cubicBezTo>
                  <a:cubicBezTo>
                    <a:pt x="123624" y="141088"/>
                    <a:pt x="123624" y="140621"/>
                    <a:pt x="123624" y="140621"/>
                  </a:cubicBezTo>
                  <a:cubicBezTo>
                    <a:pt x="123624" y="139222"/>
                    <a:pt x="123624" y="139222"/>
                    <a:pt x="124557" y="140155"/>
                  </a:cubicBezTo>
                  <a:cubicBezTo>
                    <a:pt x="124557" y="140155"/>
                    <a:pt x="124091" y="140621"/>
                    <a:pt x="123624" y="141088"/>
                  </a:cubicBezTo>
                  <a:cubicBezTo>
                    <a:pt x="123624" y="141088"/>
                    <a:pt x="123624" y="141088"/>
                    <a:pt x="123624" y="141088"/>
                  </a:cubicBezTo>
                  <a:cubicBezTo>
                    <a:pt x="123624" y="143420"/>
                    <a:pt x="123158" y="145753"/>
                    <a:pt x="123158" y="148085"/>
                  </a:cubicBezTo>
                  <a:cubicBezTo>
                    <a:pt x="123158" y="148085"/>
                    <a:pt x="123158" y="148552"/>
                    <a:pt x="123624" y="148552"/>
                  </a:cubicBezTo>
                  <a:cubicBezTo>
                    <a:pt x="123624" y="148552"/>
                    <a:pt x="123624" y="149018"/>
                    <a:pt x="123624" y="149018"/>
                  </a:cubicBezTo>
                  <a:cubicBezTo>
                    <a:pt x="127356" y="150884"/>
                    <a:pt x="131555" y="152284"/>
                    <a:pt x="135287" y="154150"/>
                  </a:cubicBezTo>
                  <a:cubicBezTo>
                    <a:pt x="136220" y="154616"/>
                    <a:pt x="136686" y="156016"/>
                    <a:pt x="137153" y="157415"/>
                  </a:cubicBezTo>
                  <a:cubicBezTo>
                    <a:pt x="137153" y="157882"/>
                    <a:pt x="137153" y="158815"/>
                    <a:pt x="136686" y="159281"/>
                  </a:cubicBezTo>
                  <a:cubicBezTo>
                    <a:pt x="135754" y="162080"/>
                    <a:pt x="133887" y="165346"/>
                    <a:pt x="133887" y="168145"/>
                  </a:cubicBezTo>
                  <a:cubicBezTo>
                    <a:pt x="134354" y="170944"/>
                    <a:pt x="137620" y="173277"/>
                    <a:pt x="138086" y="176076"/>
                  </a:cubicBezTo>
                  <a:cubicBezTo>
                    <a:pt x="139486" y="182607"/>
                    <a:pt x="142285" y="187738"/>
                    <a:pt x="146950" y="192870"/>
                  </a:cubicBezTo>
                  <a:cubicBezTo>
                    <a:pt x="148349" y="194269"/>
                    <a:pt x="147416" y="196602"/>
                    <a:pt x="145550" y="197535"/>
                  </a:cubicBezTo>
                  <a:cubicBezTo>
                    <a:pt x="143684" y="198468"/>
                    <a:pt x="141818" y="198468"/>
                    <a:pt x="140419" y="199401"/>
                  </a:cubicBezTo>
                  <a:cubicBezTo>
                    <a:pt x="139019" y="200334"/>
                    <a:pt x="138086" y="202200"/>
                    <a:pt x="137620" y="204066"/>
                  </a:cubicBezTo>
                  <a:cubicBezTo>
                    <a:pt x="137620" y="204999"/>
                    <a:pt x="138552" y="206865"/>
                    <a:pt x="139486" y="206865"/>
                  </a:cubicBezTo>
                  <a:cubicBezTo>
                    <a:pt x="144617" y="208265"/>
                    <a:pt x="149282" y="204066"/>
                    <a:pt x="154414" y="206865"/>
                  </a:cubicBezTo>
                  <a:cubicBezTo>
                    <a:pt x="154880" y="207332"/>
                    <a:pt x="155347" y="207798"/>
                    <a:pt x="155813" y="208265"/>
                  </a:cubicBezTo>
                  <a:cubicBezTo>
                    <a:pt x="156746" y="209664"/>
                    <a:pt x="156280" y="210597"/>
                    <a:pt x="154880" y="211530"/>
                  </a:cubicBezTo>
                  <a:cubicBezTo>
                    <a:pt x="153014" y="212463"/>
                    <a:pt x="151615" y="212930"/>
                    <a:pt x="149749" y="213863"/>
                  </a:cubicBezTo>
                  <a:cubicBezTo>
                    <a:pt x="148349" y="214796"/>
                    <a:pt x="147883" y="218061"/>
                    <a:pt x="149282" y="218994"/>
                  </a:cubicBezTo>
                  <a:cubicBezTo>
                    <a:pt x="150215" y="219927"/>
                    <a:pt x="151615" y="220394"/>
                    <a:pt x="152548" y="220860"/>
                  </a:cubicBezTo>
                  <a:cubicBezTo>
                    <a:pt x="153947" y="220860"/>
                    <a:pt x="154880" y="220394"/>
                    <a:pt x="156280" y="219927"/>
                  </a:cubicBezTo>
                  <a:cubicBezTo>
                    <a:pt x="161411" y="218528"/>
                    <a:pt x="165143" y="219461"/>
                    <a:pt x="166543" y="225525"/>
                  </a:cubicBezTo>
                  <a:cubicBezTo>
                    <a:pt x="167009" y="226458"/>
                    <a:pt x="167476" y="228324"/>
                    <a:pt x="168409" y="228791"/>
                  </a:cubicBezTo>
                  <a:cubicBezTo>
                    <a:pt x="174474" y="231123"/>
                    <a:pt x="174474" y="235789"/>
                    <a:pt x="174007" y="241387"/>
                  </a:cubicBezTo>
                  <a:cubicBezTo>
                    <a:pt x="173074" y="247918"/>
                    <a:pt x="173074" y="253982"/>
                    <a:pt x="172608" y="260513"/>
                  </a:cubicBezTo>
                  <a:cubicBezTo>
                    <a:pt x="172141" y="262846"/>
                    <a:pt x="171208" y="265645"/>
                    <a:pt x="168409" y="266111"/>
                  </a:cubicBezTo>
                  <a:cubicBezTo>
                    <a:pt x="164677" y="267044"/>
                    <a:pt x="160945" y="268910"/>
                    <a:pt x="159079" y="272176"/>
                  </a:cubicBezTo>
                  <a:cubicBezTo>
                    <a:pt x="155347" y="277774"/>
                    <a:pt x="149749" y="281040"/>
                    <a:pt x="144617" y="284772"/>
                  </a:cubicBezTo>
                  <a:cubicBezTo>
                    <a:pt x="134354" y="292236"/>
                    <a:pt x="130622" y="293169"/>
                    <a:pt x="137153" y="308097"/>
                  </a:cubicBezTo>
                  <a:cubicBezTo>
                    <a:pt x="137620" y="309030"/>
                    <a:pt x="136220" y="311363"/>
                    <a:pt x="135754" y="311363"/>
                  </a:cubicBezTo>
                  <a:cubicBezTo>
                    <a:pt x="129222" y="311363"/>
                    <a:pt x="123158" y="313229"/>
                    <a:pt x="117093" y="315561"/>
                  </a:cubicBezTo>
                  <a:cubicBezTo>
                    <a:pt x="110562" y="317894"/>
                    <a:pt x="104498" y="317427"/>
                    <a:pt x="98433" y="313695"/>
                  </a:cubicBezTo>
                  <a:cubicBezTo>
                    <a:pt x="95167" y="311829"/>
                    <a:pt x="91902" y="309963"/>
                    <a:pt x="88170" y="308564"/>
                  </a:cubicBezTo>
                  <a:cubicBezTo>
                    <a:pt x="87237" y="308097"/>
                    <a:pt x="85371" y="308564"/>
                    <a:pt x="84904" y="309497"/>
                  </a:cubicBezTo>
                  <a:cubicBezTo>
                    <a:pt x="81639" y="313695"/>
                    <a:pt x="77907" y="316961"/>
                    <a:pt x="74175" y="320226"/>
                  </a:cubicBezTo>
                  <a:cubicBezTo>
                    <a:pt x="72309" y="321626"/>
                    <a:pt x="70909" y="324425"/>
                    <a:pt x="69976" y="326291"/>
                  </a:cubicBezTo>
                  <a:cubicBezTo>
                    <a:pt x="68110" y="329556"/>
                    <a:pt x="69043" y="334688"/>
                    <a:pt x="71376" y="337020"/>
                  </a:cubicBezTo>
                  <a:cubicBezTo>
                    <a:pt x="77440" y="343552"/>
                    <a:pt x="84438" y="347284"/>
                    <a:pt x="93301" y="342619"/>
                  </a:cubicBezTo>
                  <a:cubicBezTo>
                    <a:pt x="95634" y="341686"/>
                    <a:pt x="97966" y="340753"/>
                    <a:pt x="100766" y="340286"/>
                  </a:cubicBezTo>
                  <a:cubicBezTo>
                    <a:pt x="101698" y="339819"/>
                    <a:pt x="103564" y="339819"/>
                    <a:pt x="104498" y="340286"/>
                  </a:cubicBezTo>
                  <a:cubicBezTo>
                    <a:pt x="111029" y="344018"/>
                    <a:pt x="118026" y="341686"/>
                    <a:pt x="125024" y="343085"/>
                  </a:cubicBezTo>
                  <a:cubicBezTo>
                    <a:pt x="128756" y="343552"/>
                    <a:pt x="131088" y="345418"/>
                    <a:pt x="132488" y="348217"/>
                  </a:cubicBezTo>
                  <a:cubicBezTo>
                    <a:pt x="135754" y="353815"/>
                    <a:pt x="137620" y="359879"/>
                    <a:pt x="141352" y="365011"/>
                  </a:cubicBezTo>
                  <a:cubicBezTo>
                    <a:pt x="143684" y="368276"/>
                    <a:pt x="145550" y="371076"/>
                    <a:pt x="143218" y="375274"/>
                  </a:cubicBezTo>
                  <a:cubicBezTo>
                    <a:pt x="141818" y="377607"/>
                    <a:pt x="142751" y="380406"/>
                    <a:pt x="144151" y="382738"/>
                  </a:cubicBezTo>
                  <a:cubicBezTo>
                    <a:pt x="147883" y="387870"/>
                    <a:pt x="152081" y="392535"/>
                    <a:pt x="157679" y="395334"/>
                  </a:cubicBezTo>
                  <a:cubicBezTo>
                    <a:pt x="157679" y="395334"/>
                    <a:pt x="157679" y="395334"/>
                    <a:pt x="157679" y="395334"/>
                  </a:cubicBezTo>
                  <a:cubicBezTo>
                    <a:pt x="157679" y="395334"/>
                    <a:pt x="158146" y="395334"/>
                    <a:pt x="158146" y="395334"/>
                  </a:cubicBezTo>
                  <a:lnTo>
                    <a:pt x="157679" y="394867"/>
                  </a:lnTo>
                  <a:cubicBezTo>
                    <a:pt x="161878" y="396267"/>
                    <a:pt x="165143" y="399532"/>
                    <a:pt x="167942" y="402798"/>
                  </a:cubicBezTo>
                  <a:cubicBezTo>
                    <a:pt x="173074" y="408396"/>
                    <a:pt x="178672" y="413528"/>
                    <a:pt x="186603" y="415394"/>
                  </a:cubicBezTo>
                  <a:cubicBezTo>
                    <a:pt x="190335" y="416327"/>
                    <a:pt x="193134" y="419592"/>
                    <a:pt x="196399" y="420992"/>
                  </a:cubicBezTo>
                  <a:cubicBezTo>
                    <a:pt x="199665" y="422391"/>
                    <a:pt x="203397" y="423791"/>
                    <a:pt x="207129" y="424724"/>
                  </a:cubicBezTo>
                  <a:cubicBezTo>
                    <a:pt x="208062" y="424724"/>
                    <a:pt x="209462" y="423791"/>
                    <a:pt x="209928" y="422858"/>
                  </a:cubicBezTo>
                  <a:cubicBezTo>
                    <a:pt x="211794" y="419592"/>
                    <a:pt x="212261" y="415860"/>
                    <a:pt x="210395" y="412128"/>
                  </a:cubicBezTo>
                  <a:cubicBezTo>
                    <a:pt x="205263" y="402331"/>
                    <a:pt x="200598" y="393001"/>
                    <a:pt x="192201" y="385537"/>
                  </a:cubicBezTo>
                  <a:cubicBezTo>
                    <a:pt x="189402" y="383205"/>
                    <a:pt x="188935" y="379473"/>
                    <a:pt x="188935" y="375741"/>
                  </a:cubicBezTo>
                  <a:cubicBezTo>
                    <a:pt x="188935" y="375741"/>
                    <a:pt x="188469" y="375741"/>
                    <a:pt x="188469" y="375741"/>
                  </a:cubicBezTo>
                  <a:cubicBezTo>
                    <a:pt x="188469" y="375274"/>
                    <a:pt x="188469" y="375274"/>
                    <a:pt x="188002" y="374807"/>
                  </a:cubicBezTo>
                  <a:cubicBezTo>
                    <a:pt x="187536" y="374341"/>
                    <a:pt x="187069" y="374341"/>
                    <a:pt x="187069" y="373874"/>
                  </a:cubicBezTo>
                  <a:cubicBezTo>
                    <a:pt x="187536" y="373874"/>
                    <a:pt x="188002" y="373874"/>
                    <a:pt x="188002" y="374341"/>
                  </a:cubicBezTo>
                  <a:cubicBezTo>
                    <a:pt x="188002" y="374341"/>
                    <a:pt x="188002" y="374807"/>
                    <a:pt x="188002" y="374807"/>
                  </a:cubicBezTo>
                  <a:cubicBezTo>
                    <a:pt x="188469" y="374807"/>
                    <a:pt x="188469" y="375274"/>
                    <a:pt x="188935" y="375274"/>
                  </a:cubicBezTo>
                  <a:cubicBezTo>
                    <a:pt x="188935" y="375274"/>
                    <a:pt x="188935" y="375741"/>
                    <a:pt x="188935" y="375741"/>
                  </a:cubicBezTo>
                  <a:cubicBezTo>
                    <a:pt x="195000" y="378073"/>
                    <a:pt x="200131" y="380872"/>
                    <a:pt x="204330" y="386004"/>
                  </a:cubicBezTo>
                  <a:cubicBezTo>
                    <a:pt x="207596" y="390202"/>
                    <a:pt x="211328" y="393001"/>
                    <a:pt x="216459" y="395334"/>
                  </a:cubicBezTo>
                  <a:cubicBezTo>
                    <a:pt x="220191" y="396733"/>
                    <a:pt x="222524" y="399999"/>
                    <a:pt x="224390" y="403264"/>
                  </a:cubicBezTo>
                  <a:cubicBezTo>
                    <a:pt x="226256" y="406530"/>
                    <a:pt x="228122" y="410262"/>
                    <a:pt x="229988" y="413061"/>
                  </a:cubicBezTo>
                  <a:cubicBezTo>
                    <a:pt x="230454" y="413994"/>
                    <a:pt x="232320" y="414927"/>
                    <a:pt x="233253" y="414461"/>
                  </a:cubicBezTo>
                  <a:cubicBezTo>
                    <a:pt x="234653" y="413994"/>
                    <a:pt x="235119" y="412595"/>
                    <a:pt x="234653" y="411195"/>
                  </a:cubicBezTo>
                  <a:cubicBezTo>
                    <a:pt x="231854" y="406064"/>
                    <a:pt x="232320" y="401865"/>
                    <a:pt x="235586" y="396733"/>
                  </a:cubicBezTo>
                  <a:cubicBezTo>
                    <a:pt x="237452" y="393468"/>
                    <a:pt x="239785" y="390669"/>
                    <a:pt x="243050" y="388336"/>
                  </a:cubicBezTo>
                  <a:cubicBezTo>
                    <a:pt x="245849" y="386470"/>
                    <a:pt x="246316" y="383205"/>
                    <a:pt x="245383" y="379473"/>
                  </a:cubicBezTo>
                  <a:cubicBezTo>
                    <a:pt x="244916" y="377607"/>
                    <a:pt x="244916" y="375741"/>
                    <a:pt x="243983" y="373874"/>
                  </a:cubicBezTo>
                  <a:cubicBezTo>
                    <a:pt x="241184" y="367343"/>
                    <a:pt x="239785" y="360346"/>
                    <a:pt x="240251" y="353348"/>
                  </a:cubicBezTo>
                  <a:cubicBezTo>
                    <a:pt x="240718" y="349150"/>
                    <a:pt x="238385" y="346351"/>
                    <a:pt x="235119" y="344018"/>
                  </a:cubicBezTo>
                  <a:cubicBezTo>
                    <a:pt x="231387" y="341219"/>
                    <a:pt x="228122" y="338420"/>
                    <a:pt x="224856" y="335154"/>
                  </a:cubicBezTo>
                  <a:cubicBezTo>
                    <a:pt x="222990" y="333288"/>
                    <a:pt x="222057" y="330956"/>
                    <a:pt x="222057" y="328157"/>
                  </a:cubicBezTo>
                  <a:cubicBezTo>
                    <a:pt x="222057" y="322559"/>
                    <a:pt x="221124" y="316961"/>
                    <a:pt x="217392" y="312296"/>
                  </a:cubicBezTo>
                  <a:cubicBezTo>
                    <a:pt x="216926" y="311363"/>
                    <a:pt x="216926" y="309963"/>
                    <a:pt x="216459" y="309030"/>
                  </a:cubicBezTo>
                  <a:cubicBezTo>
                    <a:pt x="216459" y="309030"/>
                    <a:pt x="215993" y="309030"/>
                    <a:pt x="215993" y="309030"/>
                  </a:cubicBezTo>
                  <a:lnTo>
                    <a:pt x="215526" y="308097"/>
                  </a:lnTo>
                  <a:lnTo>
                    <a:pt x="216459" y="308564"/>
                  </a:lnTo>
                  <a:cubicBezTo>
                    <a:pt x="216459" y="308564"/>
                    <a:pt x="216459" y="309030"/>
                    <a:pt x="216459" y="309030"/>
                  </a:cubicBezTo>
                  <a:cubicBezTo>
                    <a:pt x="217392" y="309030"/>
                    <a:pt x="218792" y="309497"/>
                    <a:pt x="219725" y="309497"/>
                  </a:cubicBezTo>
                  <a:cubicBezTo>
                    <a:pt x="225323" y="309497"/>
                    <a:pt x="225789" y="309030"/>
                    <a:pt x="227655" y="303432"/>
                  </a:cubicBezTo>
                  <a:cubicBezTo>
                    <a:pt x="228122" y="301566"/>
                    <a:pt x="229055" y="299700"/>
                    <a:pt x="229521" y="298300"/>
                  </a:cubicBezTo>
                  <a:cubicBezTo>
                    <a:pt x="230454" y="296901"/>
                    <a:pt x="233253" y="296434"/>
                    <a:pt x="234186" y="297834"/>
                  </a:cubicBezTo>
                  <a:cubicBezTo>
                    <a:pt x="236985" y="301566"/>
                    <a:pt x="239318" y="305298"/>
                    <a:pt x="242117" y="308564"/>
                  </a:cubicBezTo>
                  <a:cubicBezTo>
                    <a:pt x="245849" y="313229"/>
                    <a:pt x="248182" y="318360"/>
                    <a:pt x="249115" y="323958"/>
                  </a:cubicBezTo>
                  <a:cubicBezTo>
                    <a:pt x="249581" y="326291"/>
                    <a:pt x="250048" y="329090"/>
                    <a:pt x="250514" y="331422"/>
                  </a:cubicBezTo>
                  <a:cubicBezTo>
                    <a:pt x="250981" y="332822"/>
                    <a:pt x="251447" y="333755"/>
                    <a:pt x="252380" y="334688"/>
                  </a:cubicBezTo>
                  <a:cubicBezTo>
                    <a:pt x="256112" y="337953"/>
                    <a:pt x="260311" y="341219"/>
                    <a:pt x="264976" y="342619"/>
                  </a:cubicBezTo>
                  <a:cubicBezTo>
                    <a:pt x="265909" y="343085"/>
                    <a:pt x="267775" y="341686"/>
                    <a:pt x="268241" y="341219"/>
                  </a:cubicBezTo>
                  <a:cubicBezTo>
                    <a:pt x="269641" y="337487"/>
                    <a:pt x="270574" y="333755"/>
                    <a:pt x="271041" y="330489"/>
                  </a:cubicBezTo>
                  <a:cubicBezTo>
                    <a:pt x="271507" y="327690"/>
                    <a:pt x="272907" y="325824"/>
                    <a:pt x="275706" y="325358"/>
                  </a:cubicBezTo>
                  <a:cubicBezTo>
                    <a:pt x="277572" y="324891"/>
                    <a:pt x="279438" y="324425"/>
                    <a:pt x="281304" y="323958"/>
                  </a:cubicBezTo>
                  <a:cubicBezTo>
                    <a:pt x="290167" y="320693"/>
                    <a:pt x="293433" y="311363"/>
                    <a:pt x="301830" y="307164"/>
                  </a:cubicBezTo>
                  <a:cubicBezTo>
                    <a:pt x="304162" y="305765"/>
                    <a:pt x="306029" y="302499"/>
                    <a:pt x="307428" y="299700"/>
                  </a:cubicBezTo>
                  <a:cubicBezTo>
                    <a:pt x="308361" y="298300"/>
                    <a:pt x="308361" y="295968"/>
                    <a:pt x="307895" y="294102"/>
                  </a:cubicBezTo>
                  <a:cubicBezTo>
                    <a:pt x="306495" y="289903"/>
                    <a:pt x="304162" y="285705"/>
                    <a:pt x="299031" y="284772"/>
                  </a:cubicBezTo>
                  <a:cubicBezTo>
                    <a:pt x="296698" y="284305"/>
                    <a:pt x="293899" y="283839"/>
                    <a:pt x="292500" y="281506"/>
                  </a:cubicBezTo>
                  <a:lnTo>
                    <a:pt x="292966" y="281973"/>
                  </a:lnTo>
                  <a:cubicBezTo>
                    <a:pt x="292966" y="281506"/>
                    <a:pt x="292966" y="281506"/>
                    <a:pt x="292966" y="281040"/>
                  </a:cubicBezTo>
                  <a:cubicBezTo>
                    <a:pt x="292966" y="281040"/>
                    <a:pt x="292500" y="281506"/>
                    <a:pt x="292500" y="281506"/>
                  </a:cubicBezTo>
                  <a:cubicBezTo>
                    <a:pt x="291100" y="280107"/>
                    <a:pt x="291100" y="279174"/>
                    <a:pt x="292500" y="277774"/>
                  </a:cubicBezTo>
                  <a:cubicBezTo>
                    <a:pt x="292500" y="277774"/>
                    <a:pt x="292966" y="278241"/>
                    <a:pt x="292966" y="278241"/>
                  </a:cubicBezTo>
                  <a:cubicBezTo>
                    <a:pt x="292966" y="277774"/>
                    <a:pt x="292966" y="277774"/>
                    <a:pt x="292966" y="277308"/>
                  </a:cubicBezTo>
                  <a:lnTo>
                    <a:pt x="292500" y="277774"/>
                  </a:lnTo>
                  <a:cubicBezTo>
                    <a:pt x="291567" y="276841"/>
                    <a:pt x="291100" y="275908"/>
                    <a:pt x="289701" y="274975"/>
                  </a:cubicBezTo>
                  <a:cubicBezTo>
                    <a:pt x="288768" y="274509"/>
                    <a:pt x="287368" y="274509"/>
                    <a:pt x="285969" y="274509"/>
                  </a:cubicBezTo>
                  <a:cubicBezTo>
                    <a:pt x="284569" y="274509"/>
                    <a:pt x="283636" y="274509"/>
                    <a:pt x="282237" y="274509"/>
                  </a:cubicBezTo>
                  <a:cubicBezTo>
                    <a:pt x="279904" y="274042"/>
                    <a:pt x="278505" y="270777"/>
                    <a:pt x="278971" y="268444"/>
                  </a:cubicBezTo>
                  <a:cubicBezTo>
                    <a:pt x="280837" y="262846"/>
                    <a:pt x="281304" y="261913"/>
                    <a:pt x="277572" y="260047"/>
                  </a:cubicBezTo>
                  <a:cubicBezTo>
                    <a:pt x="274306" y="258181"/>
                    <a:pt x="271041" y="256315"/>
                    <a:pt x="271507" y="251650"/>
                  </a:cubicBezTo>
                  <a:cubicBezTo>
                    <a:pt x="267775" y="250250"/>
                    <a:pt x="264509" y="249317"/>
                    <a:pt x="260777" y="247918"/>
                  </a:cubicBezTo>
                  <a:cubicBezTo>
                    <a:pt x="257512" y="246518"/>
                    <a:pt x="255646" y="243719"/>
                    <a:pt x="254713" y="240920"/>
                  </a:cubicBezTo>
                  <a:cubicBezTo>
                    <a:pt x="252847" y="234855"/>
                    <a:pt x="249115" y="231123"/>
                    <a:pt x="243050" y="229724"/>
                  </a:cubicBezTo>
                  <a:cubicBezTo>
                    <a:pt x="240718" y="229257"/>
                    <a:pt x="240251" y="226925"/>
                    <a:pt x="241651" y="225059"/>
                  </a:cubicBezTo>
                  <a:cubicBezTo>
                    <a:pt x="245383" y="220860"/>
                    <a:pt x="249581" y="216662"/>
                    <a:pt x="248182" y="210131"/>
                  </a:cubicBezTo>
                  <a:cubicBezTo>
                    <a:pt x="247715" y="208731"/>
                    <a:pt x="249115" y="208265"/>
                    <a:pt x="250514" y="208731"/>
                  </a:cubicBezTo>
                  <a:cubicBezTo>
                    <a:pt x="253780" y="209664"/>
                    <a:pt x="256579" y="211064"/>
                    <a:pt x="259844" y="211064"/>
                  </a:cubicBezTo>
                  <a:cubicBezTo>
                    <a:pt x="261244" y="211064"/>
                    <a:pt x="264043" y="210131"/>
                    <a:pt x="264509" y="209198"/>
                  </a:cubicBezTo>
                  <a:cubicBezTo>
                    <a:pt x="265442" y="207798"/>
                    <a:pt x="264509" y="205466"/>
                    <a:pt x="264509" y="203599"/>
                  </a:cubicBezTo>
                  <a:cubicBezTo>
                    <a:pt x="264509" y="203133"/>
                    <a:pt x="264043" y="202200"/>
                    <a:pt x="263576" y="202200"/>
                  </a:cubicBezTo>
                  <a:cubicBezTo>
                    <a:pt x="260311" y="199401"/>
                    <a:pt x="258911" y="196135"/>
                    <a:pt x="262643" y="192403"/>
                  </a:cubicBezTo>
                  <a:cubicBezTo>
                    <a:pt x="265442" y="189138"/>
                    <a:pt x="265909" y="185872"/>
                    <a:pt x="264509" y="181674"/>
                  </a:cubicBezTo>
                  <a:cubicBezTo>
                    <a:pt x="262643" y="176542"/>
                    <a:pt x="259844" y="171411"/>
                    <a:pt x="258445" y="165812"/>
                  </a:cubicBezTo>
                  <a:cubicBezTo>
                    <a:pt x="256579" y="156949"/>
                    <a:pt x="251447" y="151351"/>
                    <a:pt x="242584" y="149018"/>
                  </a:cubicBezTo>
                  <a:cubicBezTo>
                    <a:pt x="238851" y="148085"/>
                    <a:pt x="235586" y="146219"/>
                    <a:pt x="234653" y="141554"/>
                  </a:cubicBezTo>
                  <a:cubicBezTo>
                    <a:pt x="234186" y="140155"/>
                    <a:pt x="232320" y="139222"/>
                    <a:pt x="230921" y="138289"/>
                  </a:cubicBezTo>
                  <a:cubicBezTo>
                    <a:pt x="230921" y="138289"/>
                    <a:pt x="230921" y="138289"/>
                    <a:pt x="230921" y="138289"/>
                  </a:cubicBezTo>
                  <a:lnTo>
                    <a:pt x="229988" y="139222"/>
                  </a:lnTo>
                  <a:lnTo>
                    <a:pt x="230921" y="138289"/>
                  </a:lnTo>
                  <a:cubicBezTo>
                    <a:pt x="230921" y="138289"/>
                    <a:pt x="230921" y="138289"/>
                    <a:pt x="231387" y="138289"/>
                  </a:cubicBezTo>
                  <a:cubicBezTo>
                    <a:pt x="232787" y="134090"/>
                    <a:pt x="233253" y="129425"/>
                    <a:pt x="230921" y="125226"/>
                  </a:cubicBezTo>
                  <a:cubicBezTo>
                    <a:pt x="229521" y="122427"/>
                    <a:pt x="227655" y="119628"/>
                    <a:pt x="225323" y="117296"/>
                  </a:cubicBezTo>
                  <a:cubicBezTo>
                    <a:pt x="222524" y="114030"/>
                    <a:pt x="219725" y="113097"/>
                    <a:pt x="215060" y="115430"/>
                  </a:cubicBezTo>
                  <a:cubicBezTo>
                    <a:pt x="211328" y="117296"/>
                    <a:pt x="209928" y="117296"/>
                    <a:pt x="208995" y="114497"/>
                  </a:cubicBezTo>
                  <a:cubicBezTo>
                    <a:pt x="207129" y="109365"/>
                    <a:pt x="203397" y="110298"/>
                    <a:pt x="199665" y="110765"/>
                  </a:cubicBezTo>
                  <a:cubicBezTo>
                    <a:pt x="199198" y="110765"/>
                    <a:pt x="198265" y="110765"/>
                    <a:pt x="197799" y="110298"/>
                  </a:cubicBezTo>
                  <a:cubicBezTo>
                    <a:pt x="196399" y="109365"/>
                    <a:pt x="196866" y="108432"/>
                    <a:pt x="198265" y="107499"/>
                  </a:cubicBezTo>
                  <a:cubicBezTo>
                    <a:pt x="200131" y="105633"/>
                    <a:pt x="201531" y="103767"/>
                    <a:pt x="202931" y="101435"/>
                  </a:cubicBezTo>
                  <a:cubicBezTo>
                    <a:pt x="203397" y="100501"/>
                    <a:pt x="203397" y="98635"/>
                    <a:pt x="202464" y="97702"/>
                  </a:cubicBezTo>
                  <a:cubicBezTo>
                    <a:pt x="201531" y="96303"/>
                    <a:pt x="199198" y="95370"/>
                    <a:pt x="198265" y="93970"/>
                  </a:cubicBezTo>
                  <a:cubicBezTo>
                    <a:pt x="196866" y="91638"/>
                    <a:pt x="199198" y="89305"/>
                    <a:pt x="199198" y="86973"/>
                  </a:cubicBezTo>
                  <a:cubicBezTo>
                    <a:pt x="199198" y="83241"/>
                    <a:pt x="197799" y="80442"/>
                    <a:pt x="195466" y="78576"/>
                  </a:cubicBezTo>
                  <a:cubicBezTo>
                    <a:pt x="189402" y="73911"/>
                    <a:pt x="183337" y="69712"/>
                    <a:pt x="177273" y="65047"/>
                  </a:cubicBezTo>
                  <a:cubicBezTo>
                    <a:pt x="177273" y="65047"/>
                    <a:pt x="177273" y="65047"/>
                    <a:pt x="177273" y="65047"/>
                  </a:cubicBezTo>
                  <a:cubicBezTo>
                    <a:pt x="177273" y="65047"/>
                    <a:pt x="177273" y="65047"/>
                    <a:pt x="177273" y="65047"/>
                  </a:cubicBezTo>
                  <a:lnTo>
                    <a:pt x="177739" y="65513"/>
                  </a:lnTo>
                  <a:cubicBezTo>
                    <a:pt x="171674" y="64580"/>
                    <a:pt x="166543" y="67379"/>
                    <a:pt x="161411" y="70179"/>
                  </a:cubicBezTo>
                  <a:cubicBezTo>
                    <a:pt x="156746" y="73444"/>
                    <a:pt x="151148" y="73444"/>
                    <a:pt x="146950" y="70645"/>
                  </a:cubicBezTo>
                  <a:cubicBezTo>
                    <a:pt x="142285" y="67846"/>
                    <a:pt x="139019" y="69712"/>
                    <a:pt x="135754" y="72045"/>
                  </a:cubicBezTo>
                  <a:cubicBezTo>
                    <a:pt x="135754" y="72511"/>
                    <a:pt x="135754" y="72511"/>
                    <a:pt x="135754" y="72978"/>
                  </a:cubicBezTo>
                  <a:cubicBezTo>
                    <a:pt x="134820" y="73444"/>
                    <a:pt x="134354" y="73911"/>
                    <a:pt x="133421" y="74377"/>
                  </a:cubicBezTo>
                  <a:cubicBezTo>
                    <a:pt x="133887" y="73911"/>
                    <a:pt x="134354" y="72978"/>
                    <a:pt x="135287" y="72511"/>
                  </a:cubicBezTo>
                  <a:cubicBezTo>
                    <a:pt x="135287" y="72511"/>
                    <a:pt x="135754" y="72045"/>
                    <a:pt x="135754" y="72045"/>
                  </a:cubicBezTo>
                  <a:cubicBezTo>
                    <a:pt x="136686" y="68779"/>
                    <a:pt x="137153" y="65513"/>
                    <a:pt x="138086" y="62248"/>
                  </a:cubicBezTo>
                  <a:cubicBezTo>
                    <a:pt x="140419" y="53851"/>
                    <a:pt x="143684" y="45920"/>
                    <a:pt x="143684" y="37057"/>
                  </a:cubicBezTo>
                  <a:cubicBezTo>
                    <a:pt x="143684" y="34724"/>
                    <a:pt x="144617" y="32858"/>
                    <a:pt x="146483" y="30992"/>
                  </a:cubicBezTo>
                  <a:cubicBezTo>
                    <a:pt x="146483" y="29592"/>
                    <a:pt x="146483" y="28659"/>
                    <a:pt x="146483" y="27260"/>
                  </a:cubicBezTo>
                  <a:cubicBezTo>
                    <a:pt x="146483" y="19796"/>
                    <a:pt x="143684" y="18396"/>
                    <a:pt x="137620" y="16997"/>
                  </a:cubicBezTo>
                  <a:cubicBezTo>
                    <a:pt x="134354" y="16064"/>
                    <a:pt x="131555" y="16530"/>
                    <a:pt x="128289" y="16997"/>
                  </a:cubicBezTo>
                  <a:cubicBezTo>
                    <a:pt x="120825" y="18396"/>
                    <a:pt x="113828" y="23061"/>
                    <a:pt x="105897" y="23061"/>
                  </a:cubicBezTo>
                  <a:cubicBezTo>
                    <a:pt x="98899" y="23061"/>
                    <a:pt x="93768" y="25860"/>
                    <a:pt x="89103" y="30992"/>
                  </a:cubicBezTo>
                  <a:cubicBezTo>
                    <a:pt x="87237" y="33324"/>
                    <a:pt x="83971" y="34724"/>
                    <a:pt x="81639" y="37057"/>
                  </a:cubicBezTo>
                  <a:cubicBezTo>
                    <a:pt x="75574" y="43588"/>
                    <a:pt x="73708" y="51518"/>
                    <a:pt x="76507" y="59915"/>
                  </a:cubicBezTo>
                  <a:cubicBezTo>
                    <a:pt x="76974" y="61781"/>
                    <a:pt x="77907" y="63647"/>
                    <a:pt x="75108" y="64114"/>
                  </a:cubicBezTo>
                  <a:cubicBezTo>
                    <a:pt x="71842" y="64580"/>
                    <a:pt x="69510" y="67379"/>
                    <a:pt x="66710" y="68779"/>
                  </a:cubicBezTo>
                  <a:cubicBezTo>
                    <a:pt x="63445" y="70645"/>
                    <a:pt x="62512" y="73444"/>
                    <a:pt x="63445" y="76710"/>
                  </a:cubicBezTo>
                  <a:cubicBezTo>
                    <a:pt x="64378" y="80442"/>
                    <a:pt x="65778" y="84174"/>
                    <a:pt x="66710" y="87906"/>
                  </a:cubicBezTo>
                  <a:cubicBezTo>
                    <a:pt x="67177" y="89305"/>
                    <a:pt x="67177" y="90238"/>
                    <a:pt x="67177" y="91638"/>
                  </a:cubicBezTo>
                  <a:cubicBezTo>
                    <a:pt x="67177" y="92104"/>
                    <a:pt x="66710" y="93037"/>
                    <a:pt x="66244" y="93037"/>
                  </a:cubicBezTo>
                  <a:cubicBezTo>
                    <a:pt x="65311" y="93504"/>
                    <a:pt x="63445" y="93970"/>
                    <a:pt x="62978" y="93504"/>
                  </a:cubicBezTo>
                  <a:cubicBezTo>
                    <a:pt x="57380" y="88372"/>
                    <a:pt x="54581" y="76710"/>
                    <a:pt x="56914" y="70645"/>
                  </a:cubicBezTo>
                  <a:cubicBezTo>
                    <a:pt x="57380" y="70179"/>
                    <a:pt x="57380" y="69246"/>
                    <a:pt x="57847" y="68779"/>
                  </a:cubicBezTo>
                  <a:cubicBezTo>
                    <a:pt x="58780" y="66446"/>
                    <a:pt x="59713" y="64114"/>
                    <a:pt x="61112" y="61781"/>
                  </a:cubicBezTo>
                  <a:cubicBezTo>
                    <a:pt x="64844" y="57583"/>
                    <a:pt x="65311" y="52918"/>
                    <a:pt x="64844" y="47320"/>
                  </a:cubicBezTo>
                  <a:cubicBezTo>
                    <a:pt x="64378" y="44054"/>
                    <a:pt x="66244" y="41255"/>
                    <a:pt x="68576" y="38923"/>
                  </a:cubicBezTo>
                  <a:cubicBezTo>
                    <a:pt x="70443" y="37057"/>
                    <a:pt x="72775" y="35657"/>
                    <a:pt x="74175" y="33791"/>
                  </a:cubicBezTo>
                  <a:cubicBezTo>
                    <a:pt x="81172" y="25394"/>
                    <a:pt x="89569" y="18396"/>
                    <a:pt x="99832" y="14198"/>
                  </a:cubicBezTo>
                  <a:cubicBezTo>
                    <a:pt x="100766" y="13731"/>
                    <a:pt x="101698" y="12798"/>
                    <a:pt x="102632" y="11399"/>
                  </a:cubicBezTo>
                  <a:cubicBezTo>
                    <a:pt x="103098" y="10466"/>
                    <a:pt x="103098" y="8600"/>
                    <a:pt x="102632" y="8133"/>
                  </a:cubicBezTo>
                  <a:cubicBezTo>
                    <a:pt x="101232" y="6267"/>
                    <a:pt x="99366" y="4401"/>
                    <a:pt x="97033" y="3002"/>
                  </a:cubicBezTo>
                  <a:cubicBezTo>
                    <a:pt x="83971" y="-2597"/>
                    <a:pt x="71842" y="202"/>
                    <a:pt x="60179" y="6734"/>
                  </a:cubicBezTo>
                  <a:cubicBezTo>
                    <a:pt x="54581" y="9999"/>
                    <a:pt x="49916" y="14664"/>
                    <a:pt x="44785" y="18396"/>
                  </a:cubicBezTo>
                  <a:cubicBezTo>
                    <a:pt x="37321" y="24461"/>
                    <a:pt x="33588" y="34258"/>
                    <a:pt x="25191" y="39389"/>
                  </a:cubicBezTo>
                  <a:cubicBezTo>
                    <a:pt x="24258" y="39856"/>
                    <a:pt x="23325" y="41255"/>
                    <a:pt x="22859" y="42188"/>
                  </a:cubicBezTo>
                  <a:cubicBezTo>
                    <a:pt x="21459" y="44521"/>
                    <a:pt x="20060" y="46387"/>
                    <a:pt x="19127" y="48719"/>
                  </a:cubicBezTo>
                  <a:cubicBezTo>
                    <a:pt x="17727" y="51052"/>
                    <a:pt x="17261" y="53851"/>
                    <a:pt x="15861" y="55717"/>
                  </a:cubicBezTo>
                  <a:cubicBezTo>
                    <a:pt x="8397" y="62248"/>
                    <a:pt x="6065" y="72045"/>
                    <a:pt x="1866" y="80442"/>
                  </a:cubicBezTo>
                  <a:cubicBezTo>
                    <a:pt x="-467" y="84640"/>
                    <a:pt x="1866" y="89305"/>
                    <a:pt x="6531" y="91171"/>
                  </a:cubicBezTo>
                  <a:cubicBezTo>
                    <a:pt x="11196" y="93037"/>
                    <a:pt x="16328" y="94903"/>
                    <a:pt x="20526" y="97236"/>
                  </a:cubicBezTo>
                  <a:cubicBezTo>
                    <a:pt x="21926" y="98169"/>
                    <a:pt x="23325" y="99568"/>
                    <a:pt x="24258" y="100968"/>
                  </a:cubicBezTo>
                  <a:cubicBezTo>
                    <a:pt x="24725" y="101901"/>
                    <a:pt x="24725" y="103767"/>
                    <a:pt x="24258" y="104234"/>
                  </a:cubicBezTo>
                  <a:cubicBezTo>
                    <a:pt x="23792" y="105167"/>
                    <a:pt x="21926" y="105633"/>
                    <a:pt x="20993" y="105167"/>
                  </a:cubicBezTo>
                  <a:cubicBezTo>
                    <a:pt x="17727" y="103301"/>
                    <a:pt x="14462" y="101435"/>
                    <a:pt x="11196" y="99568"/>
                  </a:cubicBezTo>
                  <a:cubicBezTo>
                    <a:pt x="6531" y="97236"/>
                    <a:pt x="467" y="100501"/>
                    <a:pt x="0" y="106100"/>
                  </a:cubicBezTo>
                  <a:cubicBezTo>
                    <a:pt x="0" y="109365"/>
                    <a:pt x="0" y="112631"/>
                    <a:pt x="467" y="115896"/>
                  </a:cubicBezTo>
                  <a:cubicBezTo>
                    <a:pt x="933" y="120561"/>
                    <a:pt x="4199" y="123827"/>
                    <a:pt x="6998" y="127559"/>
                  </a:cubicBezTo>
                  <a:cubicBezTo>
                    <a:pt x="9330" y="130358"/>
                    <a:pt x="12596" y="130358"/>
                    <a:pt x="15861" y="130824"/>
                  </a:cubicBezTo>
                  <a:cubicBezTo>
                    <a:pt x="17727" y="131291"/>
                    <a:pt x="19593" y="131291"/>
                    <a:pt x="21459" y="131757"/>
                  </a:cubicBezTo>
                  <a:cubicBezTo>
                    <a:pt x="25191" y="132690"/>
                    <a:pt x="26591" y="135023"/>
                    <a:pt x="27524" y="138289"/>
                  </a:cubicBezTo>
                  <a:cubicBezTo>
                    <a:pt x="30789" y="142021"/>
                    <a:pt x="34055" y="144820"/>
                    <a:pt x="39653" y="143887"/>
                  </a:cubicBezTo>
                  <a:cubicBezTo>
                    <a:pt x="43852" y="142954"/>
                    <a:pt x="46184" y="145753"/>
                    <a:pt x="46651" y="149485"/>
                  </a:cubicBezTo>
                  <a:cubicBezTo>
                    <a:pt x="50383" y="150418"/>
                    <a:pt x="55048" y="150418"/>
                    <a:pt x="58313" y="153217"/>
                  </a:cubicBezTo>
                  <a:cubicBezTo>
                    <a:pt x="59713" y="155083"/>
                    <a:pt x="61579" y="154616"/>
                    <a:pt x="63445" y="154616"/>
                  </a:cubicBezTo>
                  <a:close/>
                  <a:moveTo>
                    <a:pt x="161878" y="339819"/>
                  </a:moveTo>
                  <a:cubicBezTo>
                    <a:pt x="160945" y="339819"/>
                    <a:pt x="159545" y="339353"/>
                    <a:pt x="158612" y="338886"/>
                  </a:cubicBezTo>
                  <a:cubicBezTo>
                    <a:pt x="158146" y="338886"/>
                    <a:pt x="158146" y="337953"/>
                    <a:pt x="158612" y="337487"/>
                  </a:cubicBezTo>
                  <a:cubicBezTo>
                    <a:pt x="160478" y="334221"/>
                    <a:pt x="162344" y="330956"/>
                    <a:pt x="163744" y="327224"/>
                  </a:cubicBezTo>
                  <a:cubicBezTo>
                    <a:pt x="164677" y="325824"/>
                    <a:pt x="165143" y="325358"/>
                    <a:pt x="166543" y="325824"/>
                  </a:cubicBezTo>
                  <a:cubicBezTo>
                    <a:pt x="167009" y="326291"/>
                    <a:pt x="167476" y="326757"/>
                    <a:pt x="167942" y="327224"/>
                  </a:cubicBezTo>
                  <a:cubicBezTo>
                    <a:pt x="168875" y="329090"/>
                    <a:pt x="169342" y="330489"/>
                    <a:pt x="169808" y="331889"/>
                  </a:cubicBezTo>
                  <a:cubicBezTo>
                    <a:pt x="168875" y="336554"/>
                    <a:pt x="166543" y="339353"/>
                    <a:pt x="161878" y="339819"/>
                  </a:cubicBezTo>
                  <a:close/>
                  <a:moveTo>
                    <a:pt x="251447" y="172344"/>
                  </a:moveTo>
                  <a:cubicBezTo>
                    <a:pt x="252847" y="171877"/>
                    <a:pt x="253780" y="172810"/>
                    <a:pt x="253780" y="174210"/>
                  </a:cubicBezTo>
                  <a:cubicBezTo>
                    <a:pt x="253780" y="176076"/>
                    <a:pt x="252847" y="177475"/>
                    <a:pt x="250981" y="177942"/>
                  </a:cubicBezTo>
                  <a:cubicBezTo>
                    <a:pt x="250981" y="177942"/>
                    <a:pt x="250981" y="178408"/>
                    <a:pt x="250981" y="178408"/>
                  </a:cubicBezTo>
                  <a:lnTo>
                    <a:pt x="250048" y="179341"/>
                  </a:lnTo>
                  <a:lnTo>
                    <a:pt x="250514" y="177942"/>
                  </a:lnTo>
                  <a:cubicBezTo>
                    <a:pt x="250514" y="177942"/>
                    <a:pt x="250514" y="177942"/>
                    <a:pt x="250981" y="177942"/>
                  </a:cubicBezTo>
                  <a:cubicBezTo>
                    <a:pt x="250514" y="176542"/>
                    <a:pt x="250048" y="174676"/>
                    <a:pt x="250048" y="173277"/>
                  </a:cubicBezTo>
                  <a:cubicBezTo>
                    <a:pt x="250048" y="173277"/>
                    <a:pt x="250514" y="172810"/>
                    <a:pt x="251447" y="172344"/>
                  </a:cubicBezTo>
                  <a:close/>
                  <a:moveTo>
                    <a:pt x="131555" y="78109"/>
                  </a:moveTo>
                  <a:cubicBezTo>
                    <a:pt x="132021" y="77643"/>
                    <a:pt x="132488" y="76710"/>
                    <a:pt x="133421" y="76243"/>
                  </a:cubicBezTo>
                  <a:cubicBezTo>
                    <a:pt x="132954" y="76710"/>
                    <a:pt x="132488" y="77643"/>
                    <a:pt x="132488" y="78576"/>
                  </a:cubicBezTo>
                  <a:cubicBezTo>
                    <a:pt x="132021" y="78576"/>
                    <a:pt x="130155" y="79975"/>
                    <a:pt x="131555" y="78109"/>
                  </a:cubicBezTo>
                  <a:close/>
                  <a:moveTo>
                    <a:pt x="61112" y="103301"/>
                  </a:moveTo>
                  <a:lnTo>
                    <a:pt x="62512" y="103767"/>
                  </a:lnTo>
                  <a:lnTo>
                    <a:pt x="61112" y="104234"/>
                  </a:lnTo>
                  <a:lnTo>
                    <a:pt x="61112" y="1033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CB99C56C-9FC4-4450-B774-9116B4BAB41A}"/>
                </a:ext>
              </a:extLst>
            </p:cNvPr>
            <p:cNvSpPr/>
            <p:nvPr/>
          </p:nvSpPr>
          <p:spPr>
            <a:xfrm>
              <a:off x="1612782" y="15773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466"/>
                    <a:pt x="467" y="0"/>
                  </a:cubicBezTo>
                  <a:cubicBezTo>
                    <a:pt x="467" y="466"/>
                    <a:pt x="467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933"/>
                    <a:pt x="0" y="933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28F7806-83F4-4BA3-AE53-1CF20D305850}"/>
                </a:ext>
              </a:extLst>
            </p:cNvPr>
            <p:cNvSpPr/>
            <p:nvPr/>
          </p:nvSpPr>
          <p:spPr>
            <a:xfrm>
              <a:off x="1518771" y="1575457"/>
              <a:ext cx="233253" cy="205263"/>
            </a:xfrm>
            <a:custGeom>
              <a:avLst/>
              <a:gdLst/>
              <a:ahLst/>
              <a:cxnLst/>
              <a:rect l="0" t="0" r="0" b="0"/>
              <a:pathLst>
                <a:path w="233253" h="205263">
                  <a:moveTo>
                    <a:pt x="94012" y="2333"/>
                  </a:moveTo>
                  <a:cubicBezTo>
                    <a:pt x="91679" y="4199"/>
                    <a:pt x="88880" y="5132"/>
                    <a:pt x="85615" y="5132"/>
                  </a:cubicBezTo>
                  <a:cubicBezTo>
                    <a:pt x="81883" y="5598"/>
                    <a:pt x="78150" y="5598"/>
                    <a:pt x="74418" y="6065"/>
                  </a:cubicBezTo>
                  <a:cubicBezTo>
                    <a:pt x="73952" y="6998"/>
                    <a:pt x="73485" y="7931"/>
                    <a:pt x="72552" y="8397"/>
                  </a:cubicBezTo>
                  <a:cubicBezTo>
                    <a:pt x="64155" y="13529"/>
                    <a:pt x="55292" y="16328"/>
                    <a:pt x="46428" y="20060"/>
                  </a:cubicBezTo>
                  <a:cubicBezTo>
                    <a:pt x="42229" y="21926"/>
                    <a:pt x="38497" y="23792"/>
                    <a:pt x="37564" y="29390"/>
                  </a:cubicBezTo>
                  <a:cubicBezTo>
                    <a:pt x="37564" y="31722"/>
                    <a:pt x="35232" y="32189"/>
                    <a:pt x="33832" y="33589"/>
                  </a:cubicBezTo>
                  <a:cubicBezTo>
                    <a:pt x="31033" y="35455"/>
                    <a:pt x="28234" y="36388"/>
                    <a:pt x="25435" y="38254"/>
                  </a:cubicBezTo>
                  <a:cubicBezTo>
                    <a:pt x="22170" y="41053"/>
                    <a:pt x="17971" y="43852"/>
                    <a:pt x="17505" y="48517"/>
                  </a:cubicBezTo>
                  <a:cubicBezTo>
                    <a:pt x="17505" y="51316"/>
                    <a:pt x="19371" y="54581"/>
                    <a:pt x="20304" y="57380"/>
                  </a:cubicBezTo>
                  <a:cubicBezTo>
                    <a:pt x="20304" y="57847"/>
                    <a:pt x="20770" y="58780"/>
                    <a:pt x="20770" y="59246"/>
                  </a:cubicBezTo>
                  <a:cubicBezTo>
                    <a:pt x="21703" y="62045"/>
                    <a:pt x="23569" y="63445"/>
                    <a:pt x="26368" y="63911"/>
                  </a:cubicBezTo>
                  <a:cubicBezTo>
                    <a:pt x="31966" y="64844"/>
                    <a:pt x="37564" y="64844"/>
                    <a:pt x="43629" y="65777"/>
                  </a:cubicBezTo>
                  <a:cubicBezTo>
                    <a:pt x="44095" y="65777"/>
                    <a:pt x="44562" y="66711"/>
                    <a:pt x="44562" y="67177"/>
                  </a:cubicBezTo>
                  <a:cubicBezTo>
                    <a:pt x="44562" y="68577"/>
                    <a:pt x="44095" y="69510"/>
                    <a:pt x="42696" y="69510"/>
                  </a:cubicBezTo>
                  <a:cubicBezTo>
                    <a:pt x="36165" y="69976"/>
                    <a:pt x="30100" y="70443"/>
                    <a:pt x="23569" y="70909"/>
                  </a:cubicBezTo>
                  <a:cubicBezTo>
                    <a:pt x="19837" y="71376"/>
                    <a:pt x="15638" y="72309"/>
                    <a:pt x="12839" y="74641"/>
                  </a:cubicBezTo>
                  <a:cubicBezTo>
                    <a:pt x="11440" y="76041"/>
                    <a:pt x="10040" y="77907"/>
                    <a:pt x="10040" y="79306"/>
                  </a:cubicBezTo>
                  <a:cubicBezTo>
                    <a:pt x="9574" y="81639"/>
                    <a:pt x="10507" y="84438"/>
                    <a:pt x="10507" y="86770"/>
                  </a:cubicBezTo>
                  <a:cubicBezTo>
                    <a:pt x="10973" y="93768"/>
                    <a:pt x="11906" y="95634"/>
                    <a:pt x="20770" y="97966"/>
                  </a:cubicBezTo>
                  <a:cubicBezTo>
                    <a:pt x="31500" y="100299"/>
                    <a:pt x="41763" y="103565"/>
                    <a:pt x="52959" y="103098"/>
                  </a:cubicBezTo>
                  <a:cubicBezTo>
                    <a:pt x="54825" y="103098"/>
                    <a:pt x="57158" y="103565"/>
                    <a:pt x="58557" y="104498"/>
                  </a:cubicBezTo>
                  <a:cubicBezTo>
                    <a:pt x="66021" y="109629"/>
                    <a:pt x="73019" y="114761"/>
                    <a:pt x="77217" y="123158"/>
                  </a:cubicBezTo>
                  <a:cubicBezTo>
                    <a:pt x="78150" y="124557"/>
                    <a:pt x="78150" y="125490"/>
                    <a:pt x="77217" y="126423"/>
                  </a:cubicBezTo>
                  <a:cubicBezTo>
                    <a:pt x="76751" y="126890"/>
                    <a:pt x="76284" y="126890"/>
                    <a:pt x="75351" y="126890"/>
                  </a:cubicBezTo>
                  <a:cubicBezTo>
                    <a:pt x="65555" y="125957"/>
                    <a:pt x="56691" y="122225"/>
                    <a:pt x="48294" y="118493"/>
                  </a:cubicBezTo>
                  <a:cubicBezTo>
                    <a:pt x="45028" y="117093"/>
                    <a:pt x="41296" y="114761"/>
                    <a:pt x="37564" y="114294"/>
                  </a:cubicBezTo>
                  <a:cubicBezTo>
                    <a:pt x="28701" y="113361"/>
                    <a:pt x="19837" y="113361"/>
                    <a:pt x="10507" y="113828"/>
                  </a:cubicBezTo>
                  <a:cubicBezTo>
                    <a:pt x="6308" y="113828"/>
                    <a:pt x="3509" y="117093"/>
                    <a:pt x="2110" y="120825"/>
                  </a:cubicBezTo>
                  <a:cubicBezTo>
                    <a:pt x="-223" y="125490"/>
                    <a:pt x="-223" y="130622"/>
                    <a:pt x="244" y="135753"/>
                  </a:cubicBezTo>
                  <a:cubicBezTo>
                    <a:pt x="710" y="145084"/>
                    <a:pt x="5375" y="151148"/>
                    <a:pt x="14705" y="154414"/>
                  </a:cubicBezTo>
                  <a:cubicBezTo>
                    <a:pt x="18904" y="155813"/>
                    <a:pt x="23569" y="156746"/>
                    <a:pt x="27301" y="158612"/>
                  </a:cubicBezTo>
                  <a:cubicBezTo>
                    <a:pt x="28701" y="159079"/>
                    <a:pt x="30100" y="161878"/>
                    <a:pt x="29634" y="163277"/>
                  </a:cubicBezTo>
                  <a:cubicBezTo>
                    <a:pt x="28701" y="166076"/>
                    <a:pt x="26835" y="168876"/>
                    <a:pt x="25435" y="172141"/>
                  </a:cubicBezTo>
                  <a:cubicBezTo>
                    <a:pt x="24502" y="174007"/>
                    <a:pt x="24036" y="175873"/>
                    <a:pt x="24036" y="177739"/>
                  </a:cubicBezTo>
                  <a:cubicBezTo>
                    <a:pt x="24502" y="181471"/>
                    <a:pt x="25435" y="185203"/>
                    <a:pt x="26835" y="188935"/>
                  </a:cubicBezTo>
                  <a:cubicBezTo>
                    <a:pt x="27301" y="189868"/>
                    <a:pt x="28701" y="190801"/>
                    <a:pt x="29634" y="191268"/>
                  </a:cubicBezTo>
                  <a:cubicBezTo>
                    <a:pt x="31500" y="191734"/>
                    <a:pt x="33366" y="191734"/>
                    <a:pt x="35232" y="191734"/>
                  </a:cubicBezTo>
                  <a:cubicBezTo>
                    <a:pt x="44095" y="192667"/>
                    <a:pt x="53426" y="191268"/>
                    <a:pt x="61823" y="194067"/>
                  </a:cubicBezTo>
                  <a:cubicBezTo>
                    <a:pt x="67421" y="195933"/>
                    <a:pt x="72086" y="195000"/>
                    <a:pt x="76751" y="192667"/>
                  </a:cubicBezTo>
                  <a:cubicBezTo>
                    <a:pt x="79550" y="191268"/>
                    <a:pt x="82349" y="189868"/>
                    <a:pt x="85148" y="188469"/>
                  </a:cubicBezTo>
                  <a:cubicBezTo>
                    <a:pt x="89347" y="186136"/>
                    <a:pt x="93545" y="185203"/>
                    <a:pt x="98210" y="186136"/>
                  </a:cubicBezTo>
                  <a:cubicBezTo>
                    <a:pt x="103808" y="187069"/>
                    <a:pt x="108473" y="185670"/>
                    <a:pt x="112672" y="182404"/>
                  </a:cubicBezTo>
                  <a:cubicBezTo>
                    <a:pt x="114538" y="181005"/>
                    <a:pt x="116871" y="179605"/>
                    <a:pt x="119203" y="178672"/>
                  </a:cubicBezTo>
                  <a:cubicBezTo>
                    <a:pt x="120603" y="177739"/>
                    <a:pt x="121536" y="178672"/>
                    <a:pt x="122469" y="179605"/>
                  </a:cubicBezTo>
                  <a:cubicBezTo>
                    <a:pt x="122935" y="180072"/>
                    <a:pt x="123402" y="180538"/>
                    <a:pt x="123402" y="181471"/>
                  </a:cubicBezTo>
                  <a:cubicBezTo>
                    <a:pt x="124335" y="185203"/>
                    <a:pt x="127134" y="186603"/>
                    <a:pt x="129933" y="188002"/>
                  </a:cubicBezTo>
                  <a:cubicBezTo>
                    <a:pt x="134131" y="190335"/>
                    <a:pt x="132265" y="195000"/>
                    <a:pt x="135064" y="197799"/>
                  </a:cubicBezTo>
                  <a:cubicBezTo>
                    <a:pt x="135531" y="198265"/>
                    <a:pt x="135997" y="198732"/>
                    <a:pt x="136464" y="199198"/>
                  </a:cubicBezTo>
                  <a:cubicBezTo>
                    <a:pt x="142528" y="201064"/>
                    <a:pt x="148593" y="203397"/>
                    <a:pt x="154658" y="204797"/>
                  </a:cubicBezTo>
                  <a:cubicBezTo>
                    <a:pt x="160722" y="206196"/>
                    <a:pt x="167253" y="206663"/>
                    <a:pt x="173784" y="204330"/>
                  </a:cubicBezTo>
                  <a:cubicBezTo>
                    <a:pt x="177050" y="203397"/>
                    <a:pt x="179849" y="201531"/>
                    <a:pt x="180782" y="198265"/>
                  </a:cubicBezTo>
                  <a:cubicBezTo>
                    <a:pt x="182648" y="192201"/>
                    <a:pt x="183114" y="186136"/>
                    <a:pt x="178449" y="181005"/>
                  </a:cubicBezTo>
                  <a:cubicBezTo>
                    <a:pt x="177983" y="181005"/>
                    <a:pt x="177983" y="181005"/>
                    <a:pt x="177516" y="181005"/>
                  </a:cubicBezTo>
                  <a:cubicBezTo>
                    <a:pt x="176583" y="182404"/>
                    <a:pt x="175650" y="183337"/>
                    <a:pt x="173784" y="183804"/>
                  </a:cubicBezTo>
                  <a:cubicBezTo>
                    <a:pt x="173318" y="183804"/>
                    <a:pt x="172385" y="183804"/>
                    <a:pt x="171918" y="183804"/>
                  </a:cubicBezTo>
                  <a:cubicBezTo>
                    <a:pt x="170519" y="182871"/>
                    <a:pt x="170985" y="181938"/>
                    <a:pt x="172851" y="181471"/>
                  </a:cubicBezTo>
                  <a:cubicBezTo>
                    <a:pt x="174251" y="181471"/>
                    <a:pt x="176117" y="181471"/>
                    <a:pt x="177516" y="181005"/>
                  </a:cubicBezTo>
                  <a:cubicBezTo>
                    <a:pt x="177516" y="181005"/>
                    <a:pt x="177983" y="180538"/>
                    <a:pt x="177983" y="180538"/>
                  </a:cubicBezTo>
                  <a:cubicBezTo>
                    <a:pt x="177983" y="180538"/>
                    <a:pt x="177983" y="181005"/>
                    <a:pt x="178449" y="181005"/>
                  </a:cubicBezTo>
                  <a:cubicBezTo>
                    <a:pt x="178449" y="181005"/>
                    <a:pt x="178449" y="181005"/>
                    <a:pt x="178449" y="181005"/>
                  </a:cubicBezTo>
                  <a:cubicBezTo>
                    <a:pt x="179382" y="179605"/>
                    <a:pt x="180315" y="177739"/>
                    <a:pt x="181715" y="176340"/>
                  </a:cubicBezTo>
                  <a:cubicBezTo>
                    <a:pt x="183114" y="174940"/>
                    <a:pt x="185447" y="174474"/>
                    <a:pt x="186847" y="175873"/>
                  </a:cubicBezTo>
                  <a:cubicBezTo>
                    <a:pt x="189646" y="179139"/>
                    <a:pt x="194311" y="179605"/>
                    <a:pt x="196643" y="183804"/>
                  </a:cubicBezTo>
                  <a:cubicBezTo>
                    <a:pt x="202241" y="182871"/>
                    <a:pt x="205973" y="180072"/>
                    <a:pt x="207839" y="174474"/>
                  </a:cubicBezTo>
                  <a:cubicBezTo>
                    <a:pt x="209239" y="170742"/>
                    <a:pt x="209239" y="167009"/>
                    <a:pt x="206906" y="163277"/>
                  </a:cubicBezTo>
                  <a:cubicBezTo>
                    <a:pt x="205507" y="160945"/>
                    <a:pt x="204107" y="159079"/>
                    <a:pt x="202241" y="157213"/>
                  </a:cubicBezTo>
                  <a:cubicBezTo>
                    <a:pt x="199442" y="154414"/>
                    <a:pt x="197576" y="151148"/>
                    <a:pt x="197110" y="146950"/>
                  </a:cubicBezTo>
                  <a:cubicBezTo>
                    <a:pt x="196643" y="142285"/>
                    <a:pt x="194311" y="139019"/>
                    <a:pt x="190579" y="136220"/>
                  </a:cubicBezTo>
                  <a:cubicBezTo>
                    <a:pt x="186380" y="132954"/>
                    <a:pt x="185913" y="127356"/>
                    <a:pt x="184047" y="122691"/>
                  </a:cubicBezTo>
                  <a:cubicBezTo>
                    <a:pt x="182648" y="119426"/>
                    <a:pt x="183114" y="116160"/>
                    <a:pt x="185447" y="113828"/>
                  </a:cubicBezTo>
                  <a:cubicBezTo>
                    <a:pt x="191512" y="108230"/>
                    <a:pt x="193844" y="101232"/>
                    <a:pt x="193378" y="92835"/>
                  </a:cubicBezTo>
                  <a:cubicBezTo>
                    <a:pt x="193378" y="89569"/>
                    <a:pt x="193844" y="86304"/>
                    <a:pt x="195244" y="83505"/>
                  </a:cubicBezTo>
                  <a:cubicBezTo>
                    <a:pt x="198509" y="74641"/>
                    <a:pt x="202241" y="65777"/>
                    <a:pt x="205507" y="56447"/>
                  </a:cubicBezTo>
                  <a:cubicBezTo>
                    <a:pt x="206906" y="53182"/>
                    <a:pt x="208772" y="50849"/>
                    <a:pt x="211571" y="49450"/>
                  </a:cubicBezTo>
                  <a:cubicBezTo>
                    <a:pt x="219502" y="44785"/>
                    <a:pt x="226500" y="39187"/>
                    <a:pt x="233031" y="33122"/>
                  </a:cubicBezTo>
                  <a:cubicBezTo>
                    <a:pt x="234897" y="31256"/>
                    <a:pt x="235830" y="28923"/>
                    <a:pt x="235830" y="26124"/>
                  </a:cubicBezTo>
                  <a:cubicBezTo>
                    <a:pt x="236296" y="19127"/>
                    <a:pt x="233964" y="15395"/>
                    <a:pt x="226966" y="13529"/>
                  </a:cubicBezTo>
                  <a:cubicBezTo>
                    <a:pt x="223234" y="12596"/>
                    <a:pt x="219502" y="11196"/>
                    <a:pt x="215770" y="10730"/>
                  </a:cubicBezTo>
                  <a:cubicBezTo>
                    <a:pt x="210638" y="9797"/>
                    <a:pt x="207373" y="12596"/>
                    <a:pt x="203641" y="15861"/>
                  </a:cubicBezTo>
                  <a:cubicBezTo>
                    <a:pt x="200842" y="18194"/>
                    <a:pt x="201775" y="21459"/>
                    <a:pt x="202708" y="24725"/>
                  </a:cubicBezTo>
                  <a:cubicBezTo>
                    <a:pt x="203641" y="28457"/>
                    <a:pt x="203641" y="32655"/>
                    <a:pt x="204107" y="36854"/>
                  </a:cubicBezTo>
                  <a:cubicBezTo>
                    <a:pt x="204107" y="37321"/>
                    <a:pt x="204574" y="37321"/>
                    <a:pt x="204574" y="37787"/>
                  </a:cubicBezTo>
                  <a:lnTo>
                    <a:pt x="205040" y="38720"/>
                  </a:lnTo>
                  <a:lnTo>
                    <a:pt x="204107" y="38254"/>
                  </a:lnTo>
                  <a:cubicBezTo>
                    <a:pt x="204107" y="37787"/>
                    <a:pt x="204107" y="37787"/>
                    <a:pt x="204107" y="37321"/>
                  </a:cubicBezTo>
                  <a:cubicBezTo>
                    <a:pt x="203641" y="36388"/>
                    <a:pt x="203174" y="35455"/>
                    <a:pt x="202708" y="34522"/>
                  </a:cubicBezTo>
                  <a:cubicBezTo>
                    <a:pt x="201308" y="31256"/>
                    <a:pt x="199442" y="28923"/>
                    <a:pt x="196177" y="27990"/>
                  </a:cubicBezTo>
                  <a:cubicBezTo>
                    <a:pt x="194311" y="27524"/>
                    <a:pt x="192445" y="27057"/>
                    <a:pt x="190579" y="26124"/>
                  </a:cubicBezTo>
                  <a:cubicBezTo>
                    <a:pt x="184980" y="22859"/>
                    <a:pt x="181715" y="25658"/>
                    <a:pt x="179382" y="29390"/>
                  </a:cubicBezTo>
                  <a:cubicBezTo>
                    <a:pt x="177516" y="32189"/>
                    <a:pt x="176117" y="34988"/>
                    <a:pt x="174717" y="37787"/>
                  </a:cubicBezTo>
                  <a:cubicBezTo>
                    <a:pt x="171918" y="45718"/>
                    <a:pt x="170052" y="54115"/>
                    <a:pt x="165854" y="61112"/>
                  </a:cubicBezTo>
                  <a:cubicBezTo>
                    <a:pt x="161655" y="68577"/>
                    <a:pt x="161189" y="76974"/>
                    <a:pt x="158390" y="84904"/>
                  </a:cubicBezTo>
                  <a:cubicBezTo>
                    <a:pt x="157923" y="85371"/>
                    <a:pt x="157923" y="86304"/>
                    <a:pt x="157457" y="86770"/>
                  </a:cubicBezTo>
                  <a:cubicBezTo>
                    <a:pt x="156990" y="87237"/>
                    <a:pt x="156990" y="87703"/>
                    <a:pt x="156524" y="88636"/>
                  </a:cubicBezTo>
                  <a:cubicBezTo>
                    <a:pt x="155591" y="90502"/>
                    <a:pt x="153258" y="91435"/>
                    <a:pt x="151859" y="90969"/>
                  </a:cubicBezTo>
                  <a:cubicBezTo>
                    <a:pt x="150459" y="90502"/>
                    <a:pt x="148593" y="87703"/>
                    <a:pt x="148593" y="86770"/>
                  </a:cubicBezTo>
                  <a:cubicBezTo>
                    <a:pt x="150459" y="80239"/>
                    <a:pt x="152325" y="73242"/>
                    <a:pt x="154658" y="66711"/>
                  </a:cubicBezTo>
                  <a:cubicBezTo>
                    <a:pt x="158390" y="57380"/>
                    <a:pt x="158856" y="48050"/>
                    <a:pt x="156057" y="38720"/>
                  </a:cubicBezTo>
                  <a:cubicBezTo>
                    <a:pt x="155591" y="36854"/>
                    <a:pt x="154191" y="35455"/>
                    <a:pt x="152792" y="34055"/>
                  </a:cubicBezTo>
                  <a:cubicBezTo>
                    <a:pt x="151392" y="32189"/>
                    <a:pt x="146727" y="33122"/>
                    <a:pt x="146260" y="35455"/>
                  </a:cubicBezTo>
                  <a:cubicBezTo>
                    <a:pt x="145327" y="39653"/>
                    <a:pt x="144394" y="44318"/>
                    <a:pt x="143928" y="48517"/>
                  </a:cubicBezTo>
                  <a:cubicBezTo>
                    <a:pt x="143461" y="50849"/>
                    <a:pt x="142062" y="52249"/>
                    <a:pt x="140196" y="51782"/>
                  </a:cubicBezTo>
                  <a:cubicBezTo>
                    <a:pt x="134598" y="49916"/>
                    <a:pt x="129000" y="50383"/>
                    <a:pt x="122935" y="49916"/>
                  </a:cubicBezTo>
                  <a:cubicBezTo>
                    <a:pt x="121069" y="49916"/>
                    <a:pt x="120136" y="49450"/>
                    <a:pt x="121069" y="48517"/>
                  </a:cubicBezTo>
                  <a:cubicBezTo>
                    <a:pt x="121536" y="48050"/>
                    <a:pt x="122002" y="48050"/>
                    <a:pt x="122935" y="47584"/>
                  </a:cubicBezTo>
                  <a:cubicBezTo>
                    <a:pt x="125734" y="46184"/>
                    <a:pt x="128533" y="44785"/>
                    <a:pt x="131332" y="42919"/>
                  </a:cubicBezTo>
                  <a:cubicBezTo>
                    <a:pt x="133198" y="41519"/>
                    <a:pt x="133665" y="38254"/>
                    <a:pt x="132732" y="35921"/>
                  </a:cubicBezTo>
                  <a:cubicBezTo>
                    <a:pt x="130866" y="30789"/>
                    <a:pt x="126667" y="27524"/>
                    <a:pt x="122935" y="24258"/>
                  </a:cubicBezTo>
                  <a:cubicBezTo>
                    <a:pt x="118737" y="20526"/>
                    <a:pt x="115471" y="20060"/>
                    <a:pt x="110806" y="23325"/>
                  </a:cubicBezTo>
                  <a:cubicBezTo>
                    <a:pt x="108940" y="24725"/>
                    <a:pt x="107074" y="26591"/>
                    <a:pt x="105208" y="28457"/>
                  </a:cubicBezTo>
                  <a:cubicBezTo>
                    <a:pt x="103808" y="29856"/>
                    <a:pt x="101942" y="30323"/>
                    <a:pt x="100076" y="29856"/>
                  </a:cubicBezTo>
                  <a:cubicBezTo>
                    <a:pt x="98210" y="29390"/>
                    <a:pt x="98210" y="28923"/>
                    <a:pt x="100543" y="25191"/>
                  </a:cubicBezTo>
                  <a:cubicBezTo>
                    <a:pt x="103342" y="20993"/>
                    <a:pt x="106607" y="16794"/>
                    <a:pt x="108940" y="12596"/>
                  </a:cubicBezTo>
                  <a:cubicBezTo>
                    <a:pt x="110806" y="9797"/>
                    <a:pt x="109406" y="5132"/>
                    <a:pt x="106141" y="2333"/>
                  </a:cubicBezTo>
                  <a:cubicBezTo>
                    <a:pt x="105208" y="1400"/>
                    <a:pt x="103808" y="933"/>
                    <a:pt x="102875" y="466"/>
                  </a:cubicBezTo>
                  <a:lnTo>
                    <a:pt x="103342" y="0"/>
                  </a:lnTo>
                  <a:cubicBezTo>
                    <a:pt x="103342" y="0"/>
                    <a:pt x="102875" y="0"/>
                    <a:pt x="102875" y="0"/>
                  </a:cubicBezTo>
                  <a:cubicBezTo>
                    <a:pt x="102875" y="0"/>
                    <a:pt x="102875" y="466"/>
                    <a:pt x="102875" y="466"/>
                  </a:cubicBezTo>
                  <a:cubicBezTo>
                    <a:pt x="102409" y="1866"/>
                    <a:pt x="98210" y="1400"/>
                    <a:pt x="94012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AACFCF29-493B-497E-AA09-E96054DCB0DC}"/>
                </a:ext>
              </a:extLst>
            </p:cNvPr>
            <p:cNvSpPr/>
            <p:nvPr/>
          </p:nvSpPr>
          <p:spPr>
            <a:xfrm>
              <a:off x="5073331" y="3266479"/>
              <a:ext cx="307895" cy="167942"/>
            </a:xfrm>
            <a:custGeom>
              <a:avLst/>
              <a:gdLst/>
              <a:ahLst/>
              <a:cxnLst/>
              <a:rect l="0" t="0" r="0" b="0"/>
              <a:pathLst>
                <a:path w="307894" h="167942">
                  <a:moveTo>
                    <a:pt x="292500" y="146548"/>
                  </a:moveTo>
                  <a:cubicBezTo>
                    <a:pt x="292033" y="146081"/>
                    <a:pt x="292033" y="145148"/>
                    <a:pt x="291567" y="145148"/>
                  </a:cubicBezTo>
                  <a:cubicBezTo>
                    <a:pt x="288768" y="142816"/>
                    <a:pt x="285036" y="140950"/>
                    <a:pt x="282703" y="138151"/>
                  </a:cubicBezTo>
                  <a:cubicBezTo>
                    <a:pt x="279904" y="135352"/>
                    <a:pt x="278504" y="131619"/>
                    <a:pt x="276172" y="128821"/>
                  </a:cubicBezTo>
                  <a:cubicBezTo>
                    <a:pt x="274306" y="126488"/>
                    <a:pt x="271507" y="124622"/>
                    <a:pt x="269174" y="122289"/>
                  </a:cubicBezTo>
                  <a:cubicBezTo>
                    <a:pt x="266842" y="119490"/>
                    <a:pt x="264509" y="116225"/>
                    <a:pt x="262177" y="113426"/>
                  </a:cubicBezTo>
                  <a:cubicBezTo>
                    <a:pt x="260311" y="111093"/>
                    <a:pt x="261244" y="108294"/>
                    <a:pt x="263576" y="106895"/>
                  </a:cubicBezTo>
                  <a:cubicBezTo>
                    <a:pt x="264976" y="105962"/>
                    <a:pt x="266842" y="105029"/>
                    <a:pt x="268241" y="104096"/>
                  </a:cubicBezTo>
                  <a:cubicBezTo>
                    <a:pt x="271040" y="101763"/>
                    <a:pt x="270574" y="96165"/>
                    <a:pt x="267309" y="93833"/>
                  </a:cubicBezTo>
                  <a:cubicBezTo>
                    <a:pt x="265443" y="92899"/>
                    <a:pt x="264043" y="91966"/>
                    <a:pt x="262177" y="91033"/>
                  </a:cubicBezTo>
                  <a:cubicBezTo>
                    <a:pt x="257979" y="89167"/>
                    <a:pt x="253780" y="87301"/>
                    <a:pt x="249581" y="86368"/>
                  </a:cubicBezTo>
                  <a:cubicBezTo>
                    <a:pt x="243516" y="84502"/>
                    <a:pt x="239785" y="81237"/>
                    <a:pt x="238852" y="74706"/>
                  </a:cubicBezTo>
                  <a:cubicBezTo>
                    <a:pt x="238852" y="72373"/>
                    <a:pt x="236519" y="70041"/>
                    <a:pt x="234653" y="68641"/>
                  </a:cubicBezTo>
                  <a:cubicBezTo>
                    <a:pt x="222990" y="59311"/>
                    <a:pt x="208529" y="51847"/>
                    <a:pt x="194067" y="47648"/>
                  </a:cubicBezTo>
                  <a:cubicBezTo>
                    <a:pt x="187069" y="45782"/>
                    <a:pt x="180538" y="43450"/>
                    <a:pt x="174007" y="40651"/>
                  </a:cubicBezTo>
                  <a:cubicBezTo>
                    <a:pt x="167009" y="37852"/>
                    <a:pt x="160012" y="34120"/>
                    <a:pt x="152548" y="32254"/>
                  </a:cubicBezTo>
                  <a:cubicBezTo>
                    <a:pt x="141818" y="29921"/>
                    <a:pt x="131555" y="26189"/>
                    <a:pt x="121758" y="21990"/>
                  </a:cubicBezTo>
                  <a:cubicBezTo>
                    <a:pt x="112428" y="17792"/>
                    <a:pt x="104964" y="15926"/>
                    <a:pt x="98900" y="26189"/>
                  </a:cubicBezTo>
                  <a:cubicBezTo>
                    <a:pt x="98433" y="26655"/>
                    <a:pt x="97966" y="27122"/>
                    <a:pt x="97500" y="27589"/>
                  </a:cubicBezTo>
                  <a:cubicBezTo>
                    <a:pt x="88636" y="31787"/>
                    <a:pt x="81639" y="38318"/>
                    <a:pt x="76041" y="45782"/>
                  </a:cubicBezTo>
                  <a:cubicBezTo>
                    <a:pt x="74641" y="47648"/>
                    <a:pt x="70442" y="47648"/>
                    <a:pt x="69043" y="46249"/>
                  </a:cubicBezTo>
                  <a:cubicBezTo>
                    <a:pt x="65311" y="42517"/>
                    <a:pt x="61579" y="39251"/>
                    <a:pt x="57847" y="35519"/>
                  </a:cubicBezTo>
                  <a:cubicBezTo>
                    <a:pt x="55981" y="33653"/>
                    <a:pt x="55048" y="31320"/>
                    <a:pt x="55048" y="28522"/>
                  </a:cubicBezTo>
                  <a:cubicBezTo>
                    <a:pt x="55048" y="26189"/>
                    <a:pt x="55514" y="23390"/>
                    <a:pt x="55981" y="21057"/>
                  </a:cubicBezTo>
                  <a:cubicBezTo>
                    <a:pt x="56914" y="16392"/>
                    <a:pt x="55048" y="12194"/>
                    <a:pt x="52715" y="8462"/>
                  </a:cubicBezTo>
                  <a:cubicBezTo>
                    <a:pt x="51316" y="5196"/>
                    <a:pt x="47117" y="5663"/>
                    <a:pt x="44318" y="4730"/>
                  </a:cubicBezTo>
                  <a:cubicBezTo>
                    <a:pt x="40586" y="3797"/>
                    <a:pt x="37321" y="1931"/>
                    <a:pt x="33589" y="998"/>
                  </a:cubicBezTo>
                  <a:cubicBezTo>
                    <a:pt x="29857" y="-402"/>
                    <a:pt x="26124" y="-402"/>
                    <a:pt x="22392" y="1464"/>
                  </a:cubicBezTo>
                  <a:cubicBezTo>
                    <a:pt x="15395" y="4730"/>
                    <a:pt x="9330" y="9395"/>
                    <a:pt x="1399" y="11261"/>
                  </a:cubicBezTo>
                  <a:cubicBezTo>
                    <a:pt x="466" y="11261"/>
                    <a:pt x="0" y="13127"/>
                    <a:pt x="0" y="14526"/>
                  </a:cubicBezTo>
                  <a:cubicBezTo>
                    <a:pt x="0" y="15459"/>
                    <a:pt x="933" y="17325"/>
                    <a:pt x="1866" y="17792"/>
                  </a:cubicBezTo>
                  <a:cubicBezTo>
                    <a:pt x="4199" y="19191"/>
                    <a:pt x="6531" y="20124"/>
                    <a:pt x="8864" y="20591"/>
                  </a:cubicBezTo>
                  <a:cubicBezTo>
                    <a:pt x="12129" y="21524"/>
                    <a:pt x="14928" y="22457"/>
                    <a:pt x="16794" y="25723"/>
                  </a:cubicBezTo>
                  <a:cubicBezTo>
                    <a:pt x="19593" y="31787"/>
                    <a:pt x="24725" y="33653"/>
                    <a:pt x="30789" y="33653"/>
                  </a:cubicBezTo>
                  <a:cubicBezTo>
                    <a:pt x="34522" y="33653"/>
                    <a:pt x="38254" y="33187"/>
                    <a:pt x="42452" y="33187"/>
                  </a:cubicBezTo>
                  <a:cubicBezTo>
                    <a:pt x="43385" y="33187"/>
                    <a:pt x="44318" y="34120"/>
                    <a:pt x="44785" y="35053"/>
                  </a:cubicBezTo>
                  <a:cubicBezTo>
                    <a:pt x="44318" y="35519"/>
                    <a:pt x="43852" y="36452"/>
                    <a:pt x="43385" y="36452"/>
                  </a:cubicBezTo>
                  <a:cubicBezTo>
                    <a:pt x="36387" y="35986"/>
                    <a:pt x="30323" y="41117"/>
                    <a:pt x="22859" y="41117"/>
                  </a:cubicBezTo>
                  <a:cubicBezTo>
                    <a:pt x="21459" y="41117"/>
                    <a:pt x="20526" y="42983"/>
                    <a:pt x="21459" y="43916"/>
                  </a:cubicBezTo>
                  <a:cubicBezTo>
                    <a:pt x="25658" y="48581"/>
                    <a:pt x="28923" y="54179"/>
                    <a:pt x="30323" y="60711"/>
                  </a:cubicBezTo>
                  <a:cubicBezTo>
                    <a:pt x="31256" y="63976"/>
                    <a:pt x="35921" y="64909"/>
                    <a:pt x="38254" y="62577"/>
                  </a:cubicBezTo>
                  <a:cubicBezTo>
                    <a:pt x="39653" y="61177"/>
                    <a:pt x="40586" y="59777"/>
                    <a:pt x="41986" y="58378"/>
                  </a:cubicBezTo>
                  <a:cubicBezTo>
                    <a:pt x="43385" y="56978"/>
                    <a:pt x="44785" y="55579"/>
                    <a:pt x="46651" y="56512"/>
                  </a:cubicBezTo>
                  <a:cubicBezTo>
                    <a:pt x="51782" y="59311"/>
                    <a:pt x="56914" y="61643"/>
                    <a:pt x="61579" y="64909"/>
                  </a:cubicBezTo>
                  <a:cubicBezTo>
                    <a:pt x="64845" y="67242"/>
                    <a:pt x="68110" y="69108"/>
                    <a:pt x="71842" y="70041"/>
                  </a:cubicBezTo>
                  <a:cubicBezTo>
                    <a:pt x="77907" y="71440"/>
                    <a:pt x="83971" y="73773"/>
                    <a:pt x="90036" y="75639"/>
                  </a:cubicBezTo>
                  <a:cubicBezTo>
                    <a:pt x="93768" y="76572"/>
                    <a:pt x="97500" y="77971"/>
                    <a:pt x="100765" y="79837"/>
                  </a:cubicBezTo>
                  <a:cubicBezTo>
                    <a:pt x="107763" y="83569"/>
                    <a:pt x="113828" y="87301"/>
                    <a:pt x="116160" y="95699"/>
                  </a:cubicBezTo>
                  <a:cubicBezTo>
                    <a:pt x="116627" y="98964"/>
                    <a:pt x="118959" y="101297"/>
                    <a:pt x="120359" y="104096"/>
                  </a:cubicBezTo>
                  <a:cubicBezTo>
                    <a:pt x="121292" y="106428"/>
                    <a:pt x="122691" y="108761"/>
                    <a:pt x="123624" y="111093"/>
                  </a:cubicBezTo>
                  <a:cubicBezTo>
                    <a:pt x="124557" y="113426"/>
                    <a:pt x="124091" y="115292"/>
                    <a:pt x="122225" y="115758"/>
                  </a:cubicBezTo>
                  <a:cubicBezTo>
                    <a:pt x="115694" y="116691"/>
                    <a:pt x="112428" y="121356"/>
                    <a:pt x="109629" y="126488"/>
                  </a:cubicBezTo>
                  <a:cubicBezTo>
                    <a:pt x="107763" y="130220"/>
                    <a:pt x="109163" y="133019"/>
                    <a:pt x="112895" y="133486"/>
                  </a:cubicBezTo>
                  <a:cubicBezTo>
                    <a:pt x="118959" y="133952"/>
                    <a:pt x="124091" y="132553"/>
                    <a:pt x="129689" y="131153"/>
                  </a:cubicBezTo>
                  <a:cubicBezTo>
                    <a:pt x="136220" y="129753"/>
                    <a:pt x="142285" y="130687"/>
                    <a:pt x="146483" y="136751"/>
                  </a:cubicBezTo>
                  <a:cubicBezTo>
                    <a:pt x="147416" y="138151"/>
                    <a:pt x="148816" y="140017"/>
                    <a:pt x="150215" y="141416"/>
                  </a:cubicBezTo>
                  <a:cubicBezTo>
                    <a:pt x="153014" y="144682"/>
                    <a:pt x="156280" y="146081"/>
                    <a:pt x="160478" y="146081"/>
                  </a:cubicBezTo>
                  <a:cubicBezTo>
                    <a:pt x="167942" y="146548"/>
                    <a:pt x="175873" y="146548"/>
                    <a:pt x="183337" y="149347"/>
                  </a:cubicBezTo>
                  <a:cubicBezTo>
                    <a:pt x="186136" y="150280"/>
                    <a:pt x="189402" y="148880"/>
                    <a:pt x="192667" y="147481"/>
                  </a:cubicBezTo>
                  <a:cubicBezTo>
                    <a:pt x="196866" y="145615"/>
                    <a:pt x="197332" y="143749"/>
                    <a:pt x="196399" y="138151"/>
                  </a:cubicBezTo>
                  <a:cubicBezTo>
                    <a:pt x="196399" y="137218"/>
                    <a:pt x="195467" y="135352"/>
                    <a:pt x="195933" y="134885"/>
                  </a:cubicBezTo>
                  <a:cubicBezTo>
                    <a:pt x="200132" y="131153"/>
                    <a:pt x="204797" y="127421"/>
                    <a:pt x="209462" y="124155"/>
                  </a:cubicBezTo>
                  <a:cubicBezTo>
                    <a:pt x="213194" y="121823"/>
                    <a:pt x="217859" y="121356"/>
                    <a:pt x="222524" y="122756"/>
                  </a:cubicBezTo>
                  <a:cubicBezTo>
                    <a:pt x="226722" y="124622"/>
                    <a:pt x="230455" y="126954"/>
                    <a:pt x="234653" y="128354"/>
                  </a:cubicBezTo>
                  <a:cubicBezTo>
                    <a:pt x="238385" y="129753"/>
                    <a:pt x="241184" y="132086"/>
                    <a:pt x="243516" y="135352"/>
                  </a:cubicBezTo>
                  <a:cubicBezTo>
                    <a:pt x="248648" y="142816"/>
                    <a:pt x="254713" y="149347"/>
                    <a:pt x="260311" y="156344"/>
                  </a:cubicBezTo>
                  <a:cubicBezTo>
                    <a:pt x="264043" y="161476"/>
                    <a:pt x="269174" y="163809"/>
                    <a:pt x="275239" y="163809"/>
                  </a:cubicBezTo>
                  <a:cubicBezTo>
                    <a:pt x="285502" y="163809"/>
                    <a:pt x="295766" y="165675"/>
                    <a:pt x="304629" y="170806"/>
                  </a:cubicBezTo>
                  <a:cubicBezTo>
                    <a:pt x="305096" y="171273"/>
                    <a:pt x="306028" y="171273"/>
                    <a:pt x="306495" y="171273"/>
                  </a:cubicBezTo>
                  <a:cubicBezTo>
                    <a:pt x="307895" y="170806"/>
                    <a:pt x="309294" y="170806"/>
                    <a:pt x="309761" y="169873"/>
                  </a:cubicBezTo>
                  <a:cubicBezTo>
                    <a:pt x="310694" y="168940"/>
                    <a:pt x="311160" y="167541"/>
                    <a:pt x="310694" y="166607"/>
                  </a:cubicBezTo>
                  <a:cubicBezTo>
                    <a:pt x="310694" y="163809"/>
                    <a:pt x="309294" y="161476"/>
                    <a:pt x="306495" y="160543"/>
                  </a:cubicBezTo>
                  <a:cubicBezTo>
                    <a:pt x="301363" y="159144"/>
                    <a:pt x="302297" y="155411"/>
                    <a:pt x="302763" y="151679"/>
                  </a:cubicBezTo>
                  <a:cubicBezTo>
                    <a:pt x="299497" y="151213"/>
                    <a:pt x="294832" y="151679"/>
                    <a:pt x="292500" y="1465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304679-0FEB-4EEB-AD45-69C5073111D5}"/>
                </a:ext>
              </a:extLst>
            </p:cNvPr>
            <p:cNvSpPr/>
            <p:nvPr/>
          </p:nvSpPr>
          <p:spPr>
            <a:xfrm>
              <a:off x="4723964" y="3146069"/>
              <a:ext cx="158612" cy="181938"/>
            </a:xfrm>
            <a:custGeom>
              <a:avLst/>
              <a:gdLst/>
              <a:ahLst/>
              <a:cxnLst/>
              <a:rect l="0" t="0" r="0" b="0"/>
              <a:pathLst>
                <a:path w="158612" h="181937">
                  <a:moveTo>
                    <a:pt x="886" y="108813"/>
                  </a:moveTo>
                  <a:cubicBezTo>
                    <a:pt x="3686" y="115344"/>
                    <a:pt x="5085" y="122341"/>
                    <a:pt x="6485" y="128873"/>
                  </a:cubicBezTo>
                  <a:cubicBezTo>
                    <a:pt x="7418" y="133071"/>
                    <a:pt x="9283" y="137736"/>
                    <a:pt x="14415" y="138669"/>
                  </a:cubicBezTo>
                  <a:cubicBezTo>
                    <a:pt x="15348" y="138669"/>
                    <a:pt x="16281" y="140535"/>
                    <a:pt x="16281" y="141468"/>
                  </a:cubicBezTo>
                  <a:cubicBezTo>
                    <a:pt x="15815" y="146600"/>
                    <a:pt x="18614" y="151265"/>
                    <a:pt x="19547" y="156396"/>
                  </a:cubicBezTo>
                  <a:cubicBezTo>
                    <a:pt x="20480" y="161528"/>
                    <a:pt x="23279" y="164327"/>
                    <a:pt x="28410" y="164794"/>
                  </a:cubicBezTo>
                  <a:cubicBezTo>
                    <a:pt x="31676" y="165260"/>
                    <a:pt x="34941" y="165260"/>
                    <a:pt x="37741" y="165260"/>
                  </a:cubicBezTo>
                  <a:cubicBezTo>
                    <a:pt x="41473" y="164794"/>
                    <a:pt x="43805" y="166660"/>
                    <a:pt x="45205" y="169925"/>
                  </a:cubicBezTo>
                  <a:cubicBezTo>
                    <a:pt x="47071" y="173191"/>
                    <a:pt x="49403" y="174124"/>
                    <a:pt x="53135" y="172724"/>
                  </a:cubicBezTo>
                  <a:cubicBezTo>
                    <a:pt x="56867" y="171325"/>
                    <a:pt x="60599" y="170392"/>
                    <a:pt x="64332" y="169459"/>
                  </a:cubicBezTo>
                  <a:cubicBezTo>
                    <a:pt x="65731" y="168992"/>
                    <a:pt x="67130" y="168526"/>
                    <a:pt x="68064" y="168992"/>
                  </a:cubicBezTo>
                  <a:cubicBezTo>
                    <a:pt x="73662" y="170858"/>
                    <a:pt x="78793" y="172724"/>
                    <a:pt x="83925" y="175057"/>
                  </a:cubicBezTo>
                  <a:cubicBezTo>
                    <a:pt x="85324" y="175523"/>
                    <a:pt x="85791" y="178322"/>
                    <a:pt x="87190" y="179722"/>
                  </a:cubicBezTo>
                  <a:cubicBezTo>
                    <a:pt x="89056" y="181588"/>
                    <a:pt x="90922" y="183454"/>
                    <a:pt x="93721" y="182521"/>
                  </a:cubicBezTo>
                  <a:cubicBezTo>
                    <a:pt x="97453" y="181121"/>
                    <a:pt x="101185" y="179722"/>
                    <a:pt x="104917" y="179255"/>
                  </a:cubicBezTo>
                  <a:cubicBezTo>
                    <a:pt x="106317" y="178789"/>
                    <a:pt x="108650" y="179722"/>
                    <a:pt x="110049" y="180188"/>
                  </a:cubicBezTo>
                  <a:cubicBezTo>
                    <a:pt x="112848" y="180655"/>
                    <a:pt x="115181" y="178789"/>
                    <a:pt x="115647" y="176456"/>
                  </a:cubicBezTo>
                  <a:cubicBezTo>
                    <a:pt x="115647" y="175990"/>
                    <a:pt x="116114" y="175057"/>
                    <a:pt x="115647" y="174590"/>
                  </a:cubicBezTo>
                  <a:cubicBezTo>
                    <a:pt x="113781" y="170392"/>
                    <a:pt x="113781" y="166193"/>
                    <a:pt x="116580" y="161995"/>
                  </a:cubicBezTo>
                  <a:cubicBezTo>
                    <a:pt x="117980" y="159662"/>
                    <a:pt x="118913" y="155930"/>
                    <a:pt x="118446" y="152664"/>
                  </a:cubicBezTo>
                  <a:cubicBezTo>
                    <a:pt x="117513" y="147066"/>
                    <a:pt x="119379" y="142401"/>
                    <a:pt x="123111" y="138669"/>
                  </a:cubicBezTo>
                  <a:cubicBezTo>
                    <a:pt x="128709" y="132605"/>
                    <a:pt x="131042" y="125607"/>
                    <a:pt x="134308" y="118609"/>
                  </a:cubicBezTo>
                  <a:cubicBezTo>
                    <a:pt x="135707" y="114877"/>
                    <a:pt x="137107" y="111612"/>
                    <a:pt x="138506" y="107880"/>
                  </a:cubicBezTo>
                  <a:cubicBezTo>
                    <a:pt x="139439" y="105081"/>
                    <a:pt x="141772" y="104148"/>
                    <a:pt x="144571" y="103681"/>
                  </a:cubicBezTo>
                  <a:cubicBezTo>
                    <a:pt x="146437" y="103215"/>
                    <a:pt x="148303" y="103681"/>
                    <a:pt x="150169" y="103215"/>
                  </a:cubicBezTo>
                  <a:cubicBezTo>
                    <a:pt x="151568" y="103215"/>
                    <a:pt x="152501" y="102282"/>
                    <a:pt x="153901" y="101815"/>
                  </a:cubicBezTo>
                  <a:cubicBezTo>
                    <a:pt x="155300" y="101349"/>
                    <a:pt x="155767" y="98550"/>
                    <a:pt x="155300" y="96684"/>
                  </a:cubicBezTo>
                  <a:cubicBezTo>
                    <a:pt x="152968" y="92018"/>
                    <a:pt x="147370" y="90152"/>
                    <a:pt x="144104" y="85954"/>
                  </a:cubicBezTo>
                  <a:cubicBezTo>
                    <a:pt x="142238" y="83621"/>
                    <a:pt x="141772" y="81755"/>
                    <a:pt x="142705" y="78956"/>
                  </a:cubicBezTo>
                  <a:cubicBezTo>
                    <a:pt x="143638" y="76624"/>
                    <a:pt x="143638" y="73825"/>
                    <a:pt x="141772" y="71959"/>
                  </a:cubicBezTo>
                  <a:cubicBezTo>
                    <a:pt x="135240" y="65428"/>
                    <a:pt x="136640" y="57964"/>
                    <a:pt x="139905" y="50499"/>
                  </a:cubicBezTo>
                  <a:cubicBezTo>
                    <a:pt x="140839" y="48167"/>
                    <a:pt x="142705" y="46301"/>
                    <a:pt x="145037" y="44901"/>
                  </a:cubicBezTo>
                  <a:cubicBezTo>
                    <a:pt x="147370" y="43502"/>
                    <a:pt x="148769" y="41169"/>
                    <a:pt x="148769" y="38837"/>
                  </a:cubicBezTo>
                  <a:cubicBezTo>
                    <a:pt x="149236" y="36038"/>
                    <a:pt x="150635" y="34172"/>
                    <a:pt x="153434" y="33705"/>
                  </a:cubicBezTo>
                  <a:cubicBezTo>
                    <a:pt x="155767" y="33239"/>
                    <a:pt x="158566" y="32772"/>
                    <a:pt x="159965" y="30440"/>
                  </a:cubicBezTo>
                  <a:cubicBezTo>
                    <a:pt x="160432" y="29973"/>
                    <a:pt x="160432" y="29040"/>
                    <a:pt x="160432" y="28574"/>
                  </a:cubicBezTo>
                  <a:cubicBezTo>
                    <a:pt x="160432" y="28107"/>
                    <a:pt x="160432" y="27174"/>
                    <a:pt x="159965" y="27174"/>
                  </a:cubicBezTo>
                  <a:cubicBezTo>
                    <a:pt x="155767" y="24842"/>
                    <a:pt x="151102" y="22042"/>
                    <a:pt x="146437" y="19710"/>
                  </a:cubicBezTo>
                  <a:cubicBezTo>
                    <a:pt x="141772" y="17377"/>
                    <a:pt x="137107" y="15511"/>
                    <a:pt x="136640" y="8980"/>
                  </a:cubicBezTo>
                  <a:cubicBezTo>
                    <a:pt x="133841" y="6181"/>
                    <a:pt x="131508" y="2916"/>
                    <a:pt x="128709" y="583"/>
                  </a:cubicBezTo>
                  <a:cubicBezTo>
                    <a:pt x="127776" y="-350"/>
                    <a:pt x="124977" y="117"/>
                    <a:pt x="123578" y="117"/>
                  </a:cubicBezTo>
                  <a:cubicBezTo>
                    <a:pt x="120312" y="1050"/>
                    <a:pt x="117513" y="2449"/>
                    <a:pt x="116114" y="5715"/>
                  </a:cubicBezTo>
                  <a:cubicBezTo>
                    <a:pt x="114248" y="8980"/>
                    <a:pt x="112848" y="12712"/>
                    <a:pt x="110982" y="15978"/>
                  </a:cubicBezTo>
                  <a:cubicBezTo>
                    <a:pt x="109582" y="18310"/>
                    <a:pt x="108183" y="20643"/>
                    <a:pt x="106317" y="22042"/>
                  </a:cubicBezTo>
                  <a:cubicBezTo>
                    <a:pt x="101652" y="25308"/>
                    <a:pt x="97453" y="29507"/>
                    <a:pt x="92322" y="31373"/>
                  </a:cubicBezTo>
                  <a:cubicBezTo>
                    <a:pt x="84858" y="34638"/>
                    <a:pt x="79260" y="39303"/>
                    <a:pt x="75528" y="46301"/>
                  </a:cubicBezTo>
                  <a:cubicBezTo>
                    <a:pt x="73662" y="49566"/>
                    <a:pt x="70862" y="52365"/>
                    <a:pt x="68530" y="55631"/>
                  </a:cubicBezTo>
                  <a:cubicBezTo>
                    <a:pt x="64332" y="61696"/>
                    <a:pt x="59200" y="65894"/>
                    <a:pt x="51736" y="67294"/>
                  </a:cubicBezTo>
                  <a:cubicBezTo>
                    <a:pt x="44738" y="68693"/>
                    <a:pt x="40540" y="73358"/>
                    <a:pt x="38207" y="79423"/>
                  </a:cubicBezTo>
                  <a:cubicBezTo>
                    <a:pt x="37274" y="81755"/>
                    <a:pt x="36341" y="84088"/>
                    <a:pt x="35408" y="86420"/>
                  </a:cubicBezTo>
                  <a:cubicBezTo>
                    <a:pt x="34475" y="88753"/>
                    <a:pt x="31209" y="89686"/>
                    <a:pt x="28877" y="89219"/>
                  </a:cubicBezTo>
                  <a:cubicBezTo>
                    <a:pt x="24678" y="87820"/>
                    <a:pt x="20480" y="86420"/>
                    <a:pt x="16281" y="84554"/>
                  </a:cubicBezTo>
                  <a:cubicBezTo>
                    <a:pt x="12083" y="83155"/>
                    <a:pt x="9283" y="83621"/>
                    <a:pt x="6485" y="87820"/>
                  </a:cubicBezTo>
                  <a:cubicBezTo>
                    <a:pt x="5551" y="89219"/>
                    <a:pt x="4152" y="91085"/>
                    <a:pt x="3219" y="92485"/>
                  </a:cubicBezTo>
                  <a:cubicBezTo>
                    <a:pt x="1353" y="97617"/>
                    <a:pt x="-1446" y="103215"/>
                    <a:pt x="886" y="108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ECB78117-F25A-4B61-A3B7-05E3CBD4A85B}"/>
                </a:ext>
              </a:extLst>
            </p:cNvPr>
            <p:cNvSpPr/>
            <p:nvPr/>
          </p:nvSpPr>
          <p:spPr>
            <a:xfrm>
              <a:off x="3655668" y="3452030"/>
              <a:ext cx="121292" cy="219258"/>
            </a:xfrm>
            <a:custGeom>
              <a:avLst/>
              <a:gdLst/>
              <a:ahLst/>
              <a:cxnLst/>
              <a:rect l="0" t="0" r="0" b="0"/>
              <a:pathLst>
                <a:path w="121291" h="219258">
                  <a:moveTo>
                    <a:pt x="109111" y="650"/>
                  </a:moveTo>
                  <a:cubicBezTo>
                    <a:pt x="108178" y="-283"/>
                    <a:pt x="106778" y="-283"/>
                    <a:pt x="105845" y="1117"/>
                  </a:cubicBezTo>
                  <a:cubicBezTo>
                    <a:pt x="103046" y="3916"/>
                    <a:pt x="101180" y="7181"/>
                    <a:pt x="100714" y="10914"/>
                  </a:cubicBezTo>
                  <a:cubicBezTo>
                    <a:pt x="100247" y="14645"/>
                    <a:pt x="98381" y="17911"/>
                    <a:pt x="94649" y="19777"/>
                  </a:cubicBezTo>
                  <a:cubicBezTo>
                    <a:pt x="94182" y="20710"/>
                    <a:pt x="93716" y="22576"/>
                    <a:pt x="92783" y="23043"/>
                  </a:cubicBezTo>
                  <a:cubicBezTo>
                    <a:pt x="89517" y="25375"/>
                    <a:pt x="85319" y="26775"/>
                    <a:pt x="84386" y="32373"/>
                  </a:cubicBezTo>
                  <a:cubicBezTo>
                    <a:pt x="83919" y="37971"/>
                    <a:pt x="79721" y="42169"/>
                    <a:pt x="74123" y="45435"/>
                  </a:cubicBezTo>
                  <a:cubicBezTo>
                    <a:pt x="68991" y="48234"/>
                    <a:pt x="65259" y="53366"/>
                    <a:pt x="60128" y="55698"/>
                  </a:cubicBezTo>
                  <a:cubicBezTo>
                    <a:pt x="54996" y="58497"/>
                    <a:pt x="49398" y="59430"/>
                    <a:pt x="43800" y="60830"/>
                  </a:cubicBezTo>
                  <a:cubicBezTo>
                    <a:pt x="43333" y="60830"/>
                    <a:pt x="42400" y="61296"/>
                    <a:pt x="41934" y="61296"/>
                  </a:cubicBezTo>
                  <a:cubicBezTo>
                    <a:pt x="36802" y="63629"/>
                    <a:pt x="31204" y="65495"/>
                    <a:pt x="26073" y="67827"/>
                  </a:cubicBezTo>
                  <a:cubicBezTo>
                    <a:pt x="24206" y="72026"/>
                    <a:pt x="22341" y="76224"/>
                    <a:pt x="20008" y="79956"/>
                  </a:cubicBezTo>
                  <a:cubicBezTo>
                    <a:pt x="15343" y="87887"/>
                    <a:pt x="15343" y="95818"/>
                    <a:pt x="18142" y="103748"/>
                  </a:cubicBezTo>
                  <a:cubicBezTo>
                    <a:pt x="19075" y="106081"/>
                    <a:pt x="20008" y="108413"/>
                    <a:pt x="20941" y="110746"/>
                  </a:cubicBezTo>
                  <a:cubicBezTo>
                    <a:pt x="24206" y="117744"/>
                    <a:pt x="23273" y="124741"/>
                    <a:pt x="18608" y="130806"/>
                  </a:cubicBezTo>
                  <a:cubicBezTo>
                    <a:pt x="13943" y="136870"/>
                    <a:pt x="11144" y="143868"/>
                    <a:pt x="6013" y="150399"/>
                  </a:cubicBezTo>
                  <a:cubicBezTo>
                    <a:pt x="415" y="157863"/>
                    <a:pt x="-1918" y="166727"/>
                    <a:pt x="1814" y="175590"/>
                  </a:cubicBezTo>
                  <a:cubicBezTo>
                    <a:pt x="3680" y="179789"/>
                    <a:pt x="4147" y="184454"/>
                    <a:pt x="4147" y="188653"/>
                  </a:cubicBezTo>
                  <a:cubicBezTo>
                    <a:pt x="4147" y="192385"/>
                    <a:pt x="4147" y="196583"/>
                    <a:pt x="4613" y="200315"/>
                  </a:cubicBezTo>
                  <a:cubicBezTo>
                    <a:pt x="5080" y="202648"/>
                    <a:pt x="6013" y="205447"/>
                    <a:pt x="7412" y="207313"/>
                  </a:cubicBezTo>
                  <a:cubicBezTo>
                    <a:pt x="12077" y="214777"/>
                    <a:pt x="19541" y="218975"/>
                    <a:pt x="27006" y="221775"/>
                  </a:cubicBezTo>
                  <a:cubicBezTo>
                    <a:pt x="31671" y="223641"/>
                    <a:pt x="35403" y="219909"/>
                    <a:pt x="39601" y="218042"/>
                  </a:cubicBezTo>
                  <a:cubicBezTo>
                    <a:pt x="42400" y="216643"/>
                    <a:pt x="45666" y="216643"/>
                    <a:pt x="48931" y="216177"/>
                  </a:cubicBezTo>
                  <a:cubicBezTo>
                    <a:pt x="55929" y="215710"/>
                    <a:pt x="61061" y="211978"/>
                    <a:pt x="63860" y="205447"/>
                  </a:cubicBezTo>
                  <a:cubicBezTo>
                    <a:pt x="66192" y="200782"/>
                    <a:pt x="68058" y="196117"/>
                    <a:pt x="69924" y="191452"/>
                  </a:cubicBezTo>
                  <a:cubicBezTo>
                    <a:pt x="74123" y="180255"/>
                    <a:pt x="77388" y="168126"/>
                    <a:pt x="82520" y="157397"/>
                  </a:cubicBezTo>
                  <a:cubicBezTo>
                    <a:pt x="89984" y="141069"/>
                    <a:pt x="94649" y="123342"/>
                    <a:pt x="102113" y="107014"/>
                  </a:cubicBezTo>
                  <a:cubicBezTo>
                    <a:pt x="103979" y="102349"/>
                    <a:pt x="105379" y="97217"/>
                    <a:pt x="106312" y="92086"/>
                  </a:cubicBezTo>
                  <a:cubicBezTo>
                    <a:pt x="107711" y="86021"/>
                    <a:pt x="109111" y="79490"/>
                    <a:pt x="111443" y="73892"/>
                  </a:cubicBezTo>
                  <a:cubicBezTo>
                    <a:pt x="113309" y="68760"/>
                    <a:pt x="112843" y="62229"/>
                    <a:pt x="119840" y="59897"/>
                  </a:cubicBezTo>
                  <a:cubicBezTo>
                    <a:pt x="121706" y="57098"/>
                    <a:pt x="122640" y="54299"/>
                    <a:pt x="122640" y="51033"/>
                  </a:cubicBezTo>
                  <a:cubicBezTo>
                    <a:pt x="122173" y="45435"/>
                    <a:pt x="120773" y="39370"/>
                    <a:pt x="120773" y="33772"/>
                  </a:cubicBezTo>
                  <a:cubicBezTo>
                    <a:pt x="121706" y="21643"/>
                    <a:pt x="117041" y="10447"/>
                    <a:pt x="109111" y="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FAEFE46-721D-43AA-9450-1E786F4DFBB9}"/>
                </a:ext>
              </a:extLst>
            </p:cNvPr>
            <p:cNvSpPr/>
            <p:nvPr/>
          </p:nvSpPr>
          <p:spPr>
            <a:xfrm>
              <a:off x="3595290" y="1561799"/>
              <a:ext cx="139952" cy="265909"/>
            </a:xfrm>
            <a:custGeom>
              <a:avLst/>
              <a:gdLst/>
              <a:ahLst/>
              <a:cxnLst/>
              <a:rect l="0" t="0" r="0" b="0"/>
              <a:pathLst>
                <a:path w="139952" h="265908">
                  <a:moveTo>
                    <a:pt x="13209" y="170871"/>
                  </a:moveTo>
                  <a:cubicBezTo>
                    <a:pt x="8077" y="176469"/>
                    <a:pt x="9010" y="184399"/>
                    <a:pt x="5278" y="189997"/>
                  </a:cubicBezTo>
                  <a:cubicBezTo>
                    <a:pt x="3412" y="193263"/>
                    <a:pt x="4345" y="196062"/>
                    <a:pt x="7144" y="198395"/>
                  </a:cubicBezTo>
                  <a:cubicBezTo>
                    <a:pt x="8544" y="199794"/>
                    <a:pt x="9477" y="201194"/>
                    <a:pt x="10410" y="203060"/>
                  </a:cubicBezTo>
                  <a:cubicBezTo>
                    <a:pt x="12742" y="206792"/>
                    <a:pt x="11342" y="212390"/>
                    <a:pt x="7144" y="214722"/>
                  </a:cubicBezTo>
                  <a:cubicBezTo>
                    <a:pt x="4345" y="216122"/>
                    <a:pt x="1080" y="217055"/>
                    <a:pt x="613" y="220787"/>
                  </a:cubicBezTo>
                  <a:cubicBezTo>
                    <a:pt x="-320" y="224519"/>
                    <a:pt x="-320" y="228251"/>
                    <a:pt x="1546" y="231983"/>
                  </a:cubicBezTo>
                  <a:cubicBezTo>
                    <a:pt x="2945" y="235715"/>
                    <a:pt x="5745" y="238514"/>
                    <a:pt x="9010" y="240380"/>
                  </a:cubicBezTo>
                  <a:cubicBezTo>
                    <a:pt x="10410" y="241313"/>
                    <a:pt x="12742" y="242246"/>
                    <a:pt x="14142" y="241780"/>
                  </a:cubicBezTo>
                  <a:cubicBezTo>
                    <a:pt x="16474" y="241780"/>
                    <a:pt x="19273" y="240380"/>
                    <a:pt x="21606" y="239914"/>
                  </a:cubicBezTo>
                  <a:cubicBezTo>
                    <a:pt x="25804" y="238981"/>
                    <a:pt x="29070" y="241313"/>
                    <a:pt x="31869" y="244112"/>
                  </a:cubicBezTo>
                  <a:cubicBezTo>
                    <a:pt x="33268" y="245978"/>
                    <a:pt x="34668" y="248777"/>
                    <a:pt x="35135" y="251110"/>
                  </a:cubicBezTo>
                  <a:cubicBezTo>
                    <a:pt x="35601" y="257174"/>
                    <a:pt x="39800" y="259974"/>
                    <a:pt x="44931" y="261373"/>
                  </a:cubicBezTo>
                  <a:cubicBezTo>
                    <a:pt x="48197" y="262306"/>
                    <a:pt x="50996" y="262773"/>
                    <a:pt x="53795" y="264172"/>
                  </a:cubicBezTo>
                  <a:cubicBezTo>
                    <a:pt x="56594" y="265572"/>
                    <a:pt x="59393" y="266505"/>
                    <a:pt x="63125" y="266038"/>
                  </a:cubicBezTo>
                  <a:cubicBezTo>
                    <a:pt x="65457" y="265572"/>
                    <a:pt x="68256" y="266038"/>
                    <a:pt x="70589" y="266038"/>
                  </a:cubicBezTo>
                  <a:cubicBezTo>
                    <a:pt x="70589" y="266038"/>
                    <a:pt x="70589" y="266505"/>
                    <a:pt x="70589" y="266505"/>
                  </a:cubicBezTo>
                  <a:cubicBezTo>
                    <a:pt x="74321" y="266505"/>
                    <a:pt x="78520" y="266505"/>
                    <a:pt x="82252" y="266505"/>
                  </a:cubicBezTo>
                  <a:cubicBezTo>
                    <a:pt x="83185" y="266505"/>
                    <a:pt x="84584" y="265105"/>
                    <a:pt x="85051" y="264172"/>
                  </a:cubicBezTo>
                  <a:cubicBezTo>
                    <a:pt x="85984" y="262306"/>
                    <a:pt x="85984" y="260440"/>
                    <a:pt x="86450" y="258574"/>
                  </a:cubicBezTo>
                  <a:cubicBezTo>
                    <a:pt x="87383" y="255775"/>
                    <a:pt x="86450" y="253442"/>
                    <a:pt x="84118" y="252043"/>
                  </a:cubicBezTo>
                  <a:cubicBezTo>
                    <a:pt x="80386" y="249710"/>
                    <a:pt x="76187" y="247378"/>
                    <a:pt x="72455" y="245045"/>
                  </a:cubicBezTo>
                  <a:cubicBezTo>
                    <a:pt x="62192" y="238048"/>
                    <a:pt x="55194" y="228251"/>
                    <a:pt x="51462" y="216122"/>
                  </a:cubicBezTo>
                  <a:cubicBezTo>
                    <a:pt x="49596" y="210524"/>
                    <a:pt x="48663" y="204926"/>
                    <a:pt x="47264" y="199328"/>
                  </a:cubicBezTo>
                  <a:cubicBezTo>
                    <a:pt x="45398" y="190930"/>
                    <a:pt x="47730" y="182533"/>
                    <a:pt x="47730" y="174603"/>
                  </a:cubicBezTo>
                  <a:cubicBezTo>
                    <a:pt x="47730" y="170404"/>
                    <a:pt x="50063" y="167605"/>
                    <a:pt x="52395" y="164340"/>
                  </a:cubicBezTo>
                  <a:cubicBezTo>
                    <a:pt x="53795" y="162007"/>
                    <a:pt x="54728" y="159675"/>
                    <a:pt x="54728" y="157342"/>
                  </a:cubicBezTo>
                  <a:cubicBezTo>
                    <a:pt x="56594" y="146612"/>
                    <a:pt x="57993" y="135883"/>
                    <a:pt x="59393" y="125153"/>
                  </a:cubicBezTo>
                  <a:cubicBezTo>
                    <a:pt x="59859" y="120488"/>
                    <a:pt x="61259" y="115823"/>
                    <a:pt x="65457" y="113490"/>
                  </a:cubicBezTo>
                  <a:cubicBezTo>
                    <a:pt x="71522" y="109758"/>
                    <a:pt x="74788" y="105093"/>
                    <a:pt x="77120" y="99029"/>
                  </a:cubicBezTo>
                  <a:cubicBezTo>
                    <a:pt x="79919" y="91098"/>
                    <a:pt x="85517" y="84567"/>
                    <a:pt x="89716" y="77569"/>
                  </a:cubicBezTo>
                  <a:cubicBezTo>
                    <a:pt x="93914" y="71038"/>
                    <a:pt x="98579" y="64974"/>
                    <a:pt x="104644" y="59842"/>
                  </a:cubicBezTo>
                  <a:cubicBezTo>
                    <a:pt x="111641" y="53777"/>
                    <a:pt x="117706" y="47713"/>
                    <a:pt x="126103" y="43514"/>
                  </a:cubicBezTo>
                  <a:cubicBezTo>
                    <a:pt x="129369" y="41648"/>
                    <a:pt x="132168" y="38849"/>
                    <a:pt x="135434" y="36517"/>
                  </a:cubicBezTo>
                  <a:cubicBezTo>
                    <a:pt x="142431" y="31852"/>
                    <a:pt x="144297" y="26254"/>
                    <a:pt x="141498" y="18323"/>
                  </a:cubicBezTo>
                  <a:cubicBezTo>
                    <a:pt x="141032" y="16457"/>
                    <a:pt x="140565" y="14591"/>
                    <a:pt x="140099" y="12725"/>
                  </a:cubicBezTo>
                  <a:cubicBezTo>
                    <a:pt x="139632" y="9926"/>
                    <a:pt x="138232" y="8060"/>
                    <a:pt x="135900" y="6660"/>
                  </a:cubicBezTo>
                  <a:cubicBezTo>
                    <a:pt x="134500" y="5727"/>
                    <a:pt x="132634" y="4328"/>
                    <a:pt x="131235" y="2928"/>
                  </a:cubicBezTo>
                  <a:cubicBezTo>
                    <a:pt x="126570" y="-804"/>
                    <a:pt x="121438" y="-804"/>
                    <a:pt x="116773" y="1995"/>
                  </a:cubicBezTo>
                  <a:cubicBezTo>
                    <a:pt x="109776" y="5727"/>
                    <a:pt x="103711" y="10392"/>
                    <a:pt x="102778" y="19256"/>
                  </a:cubicBezTo>
                  <a:cubicBezTo>
                    <a:pt x="102311" y="24854"/>
                    <a:pt x="98113" y="28586"/>
                    <a:pt x="93914" y="31385"/>
                  </a:cubicBezTo>
                  <a:cubicBezTo>
                    <a:pt x="87850" y="34651"/>
                    <a:pt x="81785" y="39316"/>
                    <a:pt x="74788" y="39316"/>
                  </a:cubicBezTo>
                  <a:cubicBezTo>
                    <a:pt x="63125" y="39316"/>
                    <a:pt x="56127" y="46313"/>
                    <a:pt x="50063" y="54710"/>
                  </a:cubicBezTo>
                  <a:cubicBezTo>
                    <a:pt x="49596" y="55177"/>
                    <a:pt x="49130" y="55643"/>
                    <a:pt x="49130" y="56110"/>
                  </a:cubicBezTo>
                  <a:cubicBezTo>
                    <a:pt x="47730" y="59376"/>
                    <a:pt x="44931" y="60775"/>
                    <a:pt x="41665" y="61708"/>
                  </a:cubicBezTo>
                  <a:cubicBezTo>
                    <a:pt x="39333" y="62641"/>
                    <a:pt x="37467" y="64041"/>
                    <a:pt x="37000" y="66840"/>
                  </a:cubicBezTo>
                  <a:cubicBezTo>
                    <a:pt x="36068" y="70105"/>
                    <a:pt x="35601" y="72904"/>
                    <a:pt x="33735" y="75703"/>
                  </a:cubicBezTo>
                  <a:cubicBezTo>
                    <a:pt x="31869" y="78502"/>
                    <a:pt x="31403" y="81301"/>
                    <a:pt x="32335" y="84567"/>
                  </a:cubicBezTo>
                  <a:cubicBezTo>
                    <a:pt x="32335" y="85500"/>
                    <a:pt x="31869" y="86899"/>
                    <a:pt x="30936" y="87832"/>
                  </a:cubicBezTo>
                  <a:cubicBezTo>
                    <a:pt x="30469" y="88299"/>
                    <a:pt x="30003" y="88765"/>
                    <a:pt x="29070" y="88765"/>
                  </a:cubicBezTo>
                  <a:cubicBezTo>
                    <a:pt x="25804" y="89698"/>
                    <a:pt x="23938" y="92498"/>
                    <a:pt x="22072" y="95297"/>
                  </a:cubicBezTo>
                  <a:cubicBezTo>
                    <a:pt x="20673" y="97629"/>
                    <a:pt x="17874" y="98096"/>
                    <a:pt x="15541" y="98096"/>
                  </a:cubicBezTo>
                  <a:cubicBezTo>
                    <a:pt x="13675" y="98096"/>
                    <a:pt x="12742" y="101361"/>
                    <a:pt x="13209" y="102294"/>
                  </a:cubicBezTo>
                  <a:cubicBezTo>
                    <a:pt x="15541" y="106026"/>
                    <a:pt x="19273" y="109758"/>
                    <a:pt x="19740" y="113957"/>
                  </a:cubicBezTo>
                  <a:cubicBezTo>
                    <a:pt x="20673" y="118622"/>
                    <a:pt x="18807" y="124220"/>
                    <a:pt x="18807" y="128885"/>
                  </a:cubicBezTo>
                  <a:cubicBezTo>
                    <a:pt x="18807" y="132151"/>
                    <a:pt x="17874" y="134950"/>
                    <a:pt x="16474" y="137749"/>
                  </a:cubicBezTo>
                  <a:cubicBezTo>
                    <a:pt x="14142" y="141481"/>
                    <a:pt x="12276" y="145679"/>
                    <a:pt x="9943" y="149411"/>
                  </a:cubicBezTo>
                  <a:cubicBezTo>
                    <a:pt x="8544" y="152210"/>
                    <a:pt x="9010" y="155009"/>
                    <a:pt x="11809" y="157808"/>
                  </a:cubicBezTo>
                  <a:cubicBezTo>
                    <a:pt x="15541" y="164806"/>
                    <a:pt x="16474" y="167139"/>
                    <a:pt x="13209" y="170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8CF3E0AB-D059-4E54-B196-9A03C324A40F}"/>
                </a:ext>
              </a:extLst>
            </p:cNvPr>
            <p:cNvSpPr/>
            <p:nvPr/>
          </p:nvSpPr>
          <p:spPr>
            <a:xfrm>
              <a:off x="4996240" y="2459699"/>
              <a:ext cx="158612" cy="237919"/>
            </a:xfrm>
            <a:custGeom>
              <a:avLst/>
              <a:gdLst/>
              <a:ahLst/>
              <a:cxnLst/>
              <a:rect l="0" t="0" r="0" b="0"/>
              <a:pathLst>
                <a:path w="158612" h="237918">
                  <a:moveTo>
                    <a:pt x="26708" y="241439"/>
                  </a:moveTo>
                  <a:cubicBezTo>
                    <a:pt x="27174" y="240972"/>
                    <a:pt x="28107" y="240972"/>
                    <a:pt x="28107" y="240506"/>
                  </a:cubicBezTo>
                  <a:cubicBezTo>
                    <a:pt x="29973" y="237707"/>
                    <a:pt x="32306" y="235374"/>
                    <a:pt x="32772" y="232109"/>
                  </a:cubicBezTo>
                  <a:cubicBezTo>
                    <a:pt x="34172" y="221846"/>
                    <a:pt x="34638" y="212049"/>
                    <a:pt x="36038" y="201786"/>
                  </a:cubicBezTo>
                  <a:cubicBezTo>
                    <a:pt x="32772" y="195255"/>
                    <a:pt x="32306" y="186391"/>
                    <a:pt x="22509" y="184992"/>
                  </a:cubicBezTo>
                  <a:cubicBezTo>
                    <a:pt x="22509" y="184992"/>
                    <a:pt x="22042" y="184059"/>
                    <a:pt x="22042" y="183592"/>
                  </a:cubicBezTo>
                  <a:cubicBezTo>
                    <a:pt x="22042" y="183126"/>
                    <a:pt x="22509" y="182193"/>
                    <a:pt x="22976" y="182193"/>
                  </a:cubicBezTo>
                  <a:cubicBezTo>
                    <a:pt x="23908" y="181726"/>
                    <a:pt x="25308" y="180793"/>
                    <a:pt x="26241" y="180793"/>
                  </a:cubicBezTo>
                  <a:cubicBezTo>
                    <a:pt x="30440" y="180793"/>
                    <a:pt x="33705" y="180793"/>
                    <a:pt x="36038" y="176594"/>
                  </a:cubicBezTo>
                  <a:cubicBezTo>
                    <a:pt x="36504" y="175195"/>
                    <a:pt x="38837" y="173795"/>
                    <a:pt x="40703" y="173329"/>
                  </a:cubicBezTo>
                  <a:cubicBezTo>
                    <a:pt x="46301" y="171929"/>
                    <a:pt x="51899" y="170996"/>
                    <a:pt x="57497" y="172396"/>
                  </a:cubicBezTo>
                  <a:cubicBezTo>
                    <a:pt x="57497" y="172396"/>
                    <a:pt x="57497" y="171929"/>
                    <a:pt x="57964" y="171929"/>
                  </a:cubicBezTo>
                  <a:lnTo>
                    <a:pt x="58430" y="170996"/>
                  </a:lnTo>
                  <a:lnTo>
                    <a:pt x="57964" y="172396"/>
                  </a:lnTo>
                  <a:cubicBezTo>
                    <a:pt x="57964" y="172396"/>
                    <a:pt x="57497" y="172396"/>
                    <a:pt x="57497" y="172396"/>
                  </a:cubicBezTo>
                  <a:cubicBezTo>
                    <a:pt x="55164" y="175661"/>
                    <a:pt x="53298" y="178460"/>
                    <a:pt x="48633" y="178460"/>
                  </a:cubicBezTo>
                  <a:cubicBezTo>
                    <a:pt x="47234" y="178460"/>
                    <a:pt x="45834" y="178460"/>
                    <a:pt x="44901" y="178927"/>
                  </a:cubicBezTo>
                  <a:cubicBezTo>
                    <a:pt x="41169" y="179860"/>
                    <a:pt x="37437" y="185925"/>
                    <a:pt x="38837" y="189657"/>
                  </a:cubicBezTo>
                  <a:cubicBezTo>
                    <a:pt x="39770" y="192456"/>
                    <a:pt x="41169" y="195721"/>
                    <a:pt x="42569" y="198520"/>
                  </a:cubicBezTo>
                  <a:cubicBezTo>
                    <a:pt x="43035" y="198987"/>
                    <a:pt x="43502" y="199453"/>
                    <a:pt x="43968" y="199920"/>
                  </a:cubicBezTo>
                  <a:cubicBezTo>
                    <a:pt x="46767" y="203185"/>
                    <a:pt x="51899" y="202719"/>
                    <a:pt x="52832" y="198520"/>
                  </a:cubicBezTo>
                  <a:cubicBezTo>
                    <a:pt x="53765" y="195255"/>
                    <a:pt x="54231" y="192456"/>
                    <a:pt x="57030" y="190123"/>
                  </a:cubicBezTo>
                  <a:cubicBezTo>
                    <a:pt x="59829" y="187791"/>
                    <a:pt x="63095" y="189190"/>
                    <a:pt x="66361" y="189657"/>
                  </a:cubicBezTo>
                  <a:cubicBezTo>
                    <a:pt x="66827" y="189657"/>
                    <a:pt x="67760" y="189657"/>
                    <a:pt x="68226" y="189657"/>
                  </a:cubicBezTo>
                  <a:cubicBezTo>
                    <a:pt x="72425" y="188257"/>
                    <a:pt x="75224" y="180326"/>
                    <a:pt x="72892" y="176594"/>
                  </a:cubicBezTo>
                  <a:cubicBezTo>
                    <a:pt x="71026" y="173795"/>
                    <a:pt x="68693" y="171929"/>
                    <a:pt x="66827" y="169130"/>
                  </a:cubicBezTo>
                  <a:cubicBezTo>
                    <a:pt x="65894" y="167264"/>
                    <a:pt x="66827" y="165398"/>
                    <a:pt x="68226" y="163999"/>
                  </a:cubicBezTo>
                  <a:cubicBezTo>
                    <a:pt x="69626" y="163066"/>
                    <a:pt x="71492" y="162133"/>
                    <a:pt x="73358" y="161666"/>
                  </a:cubicBezTo>
                  <a:cubicBezTo>
                    <a:pt x="73825" y="161666"/>
                    <a:pt x="74758" y="161666"/>
                    <a:pt x="75224" y="161666"/>
                  </a:cubicBezTo>
                  <a:cubicBezTo>
                    <a:pt x="76624" y="162133"/>
                    <a:pt x="76157" y="163066"/>
                    <a:pt x="75691" y="164932"/>
                  </a:cubicBezTo>
                  <a:cubicBezTo>
                    <a:pt x="74758" y="166331"/>
                    <a:pt x="73825" y="168664"/>
                    <a:pt x="74291" y="170063"/>
                  </a:cubicBezTo>
                  <a:cubicBezTo>
                    <a:pt x="75691" y="173795"/>
                    <a:pt x="77557" y="177061"/>
                    <a:pt x="79889" y="180326"/>
                  </a:cubicBezTo>
                  <a:cubicBezTo>
                    <a:pt x="81755" y="182659"/>
                    <a:pt x="84554" y="184525"/>
                    <a:pt x="87353" y="186391"/>
                  </a:cubicBezTo>
                  <a:cubicBezTo>
                    <a:pt x="89219" y="187791"/>
                    <a:pt x="92952" y="186858"/>
                    <a:pt x="94351" y="184525"/>
                  </a:cubicBezTo>
                  <a:cubicBezTo>
                    <a:pt x="98083" y="177994"/>
                    <a:pt x="102282" y="171463"/>
                    <a:pt x="106014" y="164465"/>
                  </a:cubicBezTo>
                  <a:cubicBezTo>
                    <a:pt x="106947" y="162599"/>
                    <a:pt x="108346" y="161666"/>
                    <a:pt x="110212" y="161200"/>
                  </a:cubicBezTo>
                  <a:cubicBezTo>
                    <a:pt x="113478" y="160733"/>
                    <a:pt x="116743" y="160267"/>
                    <a:pt x="120009" y="160267"/>
                  </a:cubicBezTo>
                  <a:cubicBezTo>
                    <a:pt x="124207" y="160267"/>
                    <a:pt x="126540" y="157001"/>
                    <a:pt x="129805" y="155135"/>
                  </a:cubicBezTo>
                  <a:cubicBezTo>
                    <a:pt x="130272" y="154669"/>
                    <a:pt x="132138" y="156068"/>
                    <a:pt x="133071" y="156535"/>
                  </a:cubicBezTo>
                  <a:cubicBezTo>
                    <a:pt x="135404" y="157001"/>
                    <a:pt x="137736" y="156535"/>
                    <a:pt x="138203" y="154669"/>
                  </a:cubicBezTo>
                  <a:cubicBezTo>
                    <a:pt x="139602" y="150470"/>
                    <a:pt x="139602" y="145805"/>
                    <a:pt x="143801" y="142540"/>
                  </a:cubicBezTo>
                  <a:cubicBezTo>
                    <a:pt x="144267" y="142073"/>
                    <a:pt x="144734" y="141606"/>
                    <a:pt x="145200" y="141140"/>
                  </a:cubicBezTo>
                  <a:cubicBezTo>
                    <a:pt x="145667" y="141606"/>
                    <a:pt x="146133" y="142073"/>
                    <a:pt x="146133" y="142540"/>
                  </a:cubicBezTo>
                  <a:cubicBezTo>
                    <a:pt x="146600" y="144406"/>
                    <a:pt x="147066" y="146272"/>
                    <a:pt x="147533" y="148138"/>
                  </a:cubicBezTo>
                  <a:cubicBezTo>
                    <a:pt x="147999" y="150004"/>
                    <a:pt x="150332" y="150937"/>
                    <a:pt x="152198" y="150004"/>
                  </a:cubicBezTo>
                  <a:cubicBezTo>
                    <a:pt x="160128" y="145805"/>
                    <a:pt x="164327" y="136475"/>
                    <a:pt x="160595" y="129477"/>
                  </a:cubicBezTo>
                  <a:cubicBezTo>
                    <a:pt x="157329" y="123413"/>
                    <a:pt x="155463" y="117815"/>
                    <a:pt x="156396" y="111284"/>
                  </a:cubicBezTo>
                  <a:cubicBezTo>
                    <a:pt x="157329" y="101487"/>
                    <a:pt x="155930" y="92157"/>
                    <a:pt x="152198" y="82827"/>
                  </a:cubicBezTo>
                  <a:cubicBezTo>
                    <a:pt x="150798" y="79561"/>
                    <a:pt x="152198" y="76296"/>
                    <a:pt x="154997" y="74430"/>
                  </a:cubicBezTo>
                  <a:cubicBezTo>
                    <a:pt x="157796" y="72097"/>
                    <a:pt x="159195" y="69764"/>
                    <a:pt x="158729" y="66499"/>
                  </a:cubicBezTo>
                  <a:cubicBezTo>
                    <a:pt x="158263" y="63233"/>
                    <a:pt x="158263" y="59968"/>
                    <a:pt x="158263" y="57169"/>
                  </a:cubicBezTo>
                  <a:cubicBezTo>
                    <a:pt x="158729" y="47372"/>
                    <a:pt x="156396" y="38508"/>
                    <a:pt x="151265" y="29645"/>
                  </a:cubicBezTo>
                  <a:cubicBezTo>
                    <a:pt x="145667" y="20315"/>
                    <a:pt x="137736" y="12384"/>
                    <a:pt x="134471" y="1654"/>
                  </a:cubicBezTo>
                  <a:cubicBezTo>
                    <a:pt x="134004" y="-212"/>
                    <a:pt x="129339" y="-678"/>
                    <a:pt x="127473" y="1188"/>
                  </a:cubicBezTo>
                  <a:cubicBezTo>
                    <a:pt x="119542" y="8652"/>
                    <a:pt x="114877" y="17516"/>
                    <a:pt x="119076" y="28712"/>
                  </a:cubicBezTo>
                  <a:cubicBezTo>
                    <a:pt x="118609" y="33843"/>
                    <a:pt x="116277" y="38975"/>
                    <a:pt x="122341" y="42241"/>
                  </a:cubicBezTo>
                  <a:cubicBezTo>
                    <a:pt x="123275" y="42707"/>
                    <a:pt x="123741" y="44573"/>
                    <a:pt x="123741" y="45973"/>
                  </a:cubicBezTo>
                  <a:cubicBezTo>
                    <a:pt x="124207" y="59968"/>
                    <a:pt x="126073" y="73963"/>
                    <a:pt x="118143" y="87025"/>
                  </a:cubicBezTo>
                  <a:cubicBezTo>
                    <a:pt x="116743" y="88891"/>
                    <a:pt x="116743" y="91690"/>
                    <a:pt x="115810" y="94489"/>
                  </a:cubicBezTo>
                  <a:cubicBezTo>
                    <a:pt x="113944" y="102886"/>
                    <a:pt x="107413" y="107085"/>
                    <a:pt x="99949" y="109418"/>
                  </a:cubicBezTo>
                  <a:cubicBezTo>
                    <a:pt x="98549" y="109884"/>
                    <a:pt x="95751" y="108484"/>
                    <a:pt x="95284" y="106618"/>
                  </a:cubicBezTo>
                  <a:cubicBezTo>
                    <a:pt x="94817" y="105219"/>
                    <a:pt x="94817" y="104286"/>
                    <a:pt x="94817" y="102886"/>
                  </a:cubicBezTo>
                  <a:cubicBezTo>
                    <a:pt x="94351" y="100087"/>
                    <a:pt x="92952" y="98221"/>
                    <a:pt x="91552" y="99154"/>
                  </a:cubicBezTo>
                  <a:cubicBezTo>
                    <a:pt x="90152" y="100087"/>
                    <a:pt x="88287" y="101020"/>
                    <a:pt x="87353" y="102420"/>
                  </a:cubicBezTo>
                  <a:cubicBezTo>
                    <a:pt x="85954" y="104752"/>
                    <a:pt x="86887" y="107552"/>
                    <a:pt x="87353" y="109884"/>
                  </a:cubicBezTo>
                  <a:cubicBezTo>
                    <a:pt x="87820" y="112217"/>
                    <a:pt x="87820" y="115482"/>
                    <a:pt x="86887" y="117348"/>
                  </a:cubicBezTo>
                  <a:cubicBezTo>
                    <a:pt x="83621" y="123879"/>
                    <a:pt x="82222" y="130410"/>
                    <a:pt x="80822" y="137408"/>
                  </a:cubicBezTo>
                  <a:cubicBezTo>
                    <a:pt x="80356" y="138807"/>
                    <a:pt x="79423" y="139740"/>
                    <a:pt x="78023" y="139274"/>
                  </a:cubicBezTo>
                  <a:cubicBezTo>
                    <a:pt x="72892" y="138807"/>
                    <a:pt x="67760" y="138341"/>
                    <a:pt x="62629" y="140207"/>
                  </a:cubicBezTo>
                  <a:cubicBezTo>
                    <a:pt x="56564" y="142540"/>
                    <a:pt x="50499" y="143939"/>
                    <a:pt x="43968" y="144406"/>
                  </a:cubicBezTo>
                  <a:cubicBezTo>
                    <a:pt x="40703" y="144872"/>
                    <a:pt x="37904" y="146738"/>
                    <a:pt x="36038" y="149071"/>
                  </a:cubicBezTo>
                  <a:cubicBezTo>
                    <a:pt x="29973" y="157468"/>
                    <a:pt x="22976" y="164932"/>
                    <a:pt x="15511" y="171929"/>
                  </a:cubicBezTo>
                  <a:cubicBezTo>
                    <a:pt x="14578" y="172863"/>
                    <a:pt x="14112" y="175195"/>
                    <a:pt x="14112" y="177061"/>
                  </a:cubicBezTo>
                  <a:cubicBezTo>
                    <a:pt x="14112" y="178927"/>
                    <a:pt x="13645" y="180793"/>
                    <a:pt x="12246" y="182193"/>
                  </a:cubicBezTo>
                  <a:cubicBezTo>
                    <a:pt x="8980" y="185458"/>
                    <a:pt x="6181" y="188724"/>
                    <a:pt x="2916" y="191989"/>
                  </a:cubicBezTo>
                  <a:cubicBezTo>
                    <a:pt x="583" y="194322"/>
                    <a:pt x="-350" y="197587"/>
                    <a:pt x="117" y="200853"/>
                  </a:cubicBezTo>
                  <a:cubicBezTo>
                    <a:pt x="117" y="204585"/>
                    <a:pt x="1983" y="206917"/>
                    <a:pt x="4782" y="208783"/>
                  </a:cubicBezTo>
                  <a:lnTo>
                    <a:pt x="4315" y="209250"/>
                  </a:lnTo>
                  <a:cubicBezTo>
                    <a:pt x="4782" y="209250"/>
                    <a:pt x="4782" y="209717"/>
                    <a:pt x="5248" y="209717"/>
                  </a:cubicBezTo>
                  <a:cubicBezTo>
                    <a:pt x="5248" y="209250"/>
                    <a:pt x="5248" y="209250"/>
                    <a:pt x="5248" y="208783"/>
                  </a:cubicBezTo>
                  <a:cubicBezTo>
                    <a:pt x="5715" y="208317"/>
                    <a:pt x="5715" y="208317"/>
                    <a:pt x="6181" y="208317"/>
                  </a:cubicBezTo>
                  <a:cubicBezTo>
                    <a:pt x="9447" y="207384"/>
                    <a:pt x="11313" y="208317"/>
                    <a:pt x="11313" y="211116"/>
                  </a:cubicBezTo>
                  <a:cubicBezTo>
                    <a:pt x="11313" y="213449"/>
                    <a:pt x="10380" y="215315"/>
                    <a:pt x="8980" y="217181"/>
                  </a:cubicBezTo>
                  <a:cubicBezTo>
                    <a:pt x="8980" y="217181"/>
                    <a:pt x="8514" y="216714"/>
                    <a:pt x="8514" y="216714"/>
                  </a:cubicBezTo>
                  <a:cubicBezTo>
                    <a:pt x="8514" y="217181"/>
                    <a:pt x="8514" y="217181"/>
                    <a:pt x="8514" y="217647"/>
                  </a:cubicBezTo>
                  <a:lnTo>
                    <a:pt x="8980" y="217181"/>
                  </a:lnTo>
                  <a:cubicBezTo>
                    <a:pt x="11313" y="223712"/>
                    <a:pt x="13645" y="230709"/>
                    <a:pt x="15978" y="237240"/>
                  </a:cubicBezTo>
                  <a:cubicBezTo>
                    <a:pt x="15978" y="240506"/>
                    <a:pt x="23908" y="242839"/>
                    <a:pt x="26708" y="241439"/>
                  </a:cubicBezTo>
                  <a:close/>
                  <a:moveTo>
                    <a:pt x="127007" y="9119"/>
                  </a:moveTo>
                  <a:lnTo>
                    <a:pt x="127940" y="8652"/>
                  </a:lnTo>
                  <a:lnTo>
                    <a:pt x="127473" y="9585"/>
                  </a:lnTo>
                  <a:lnTo>
                    <a:pt x="126540" y="10051"/>
                  </a:lnTo>
                  <a:lnTo>
                    <a:pt x="127007" y="9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97931694-06D0-44D2-B311-950C09CA91D8}"/>
                </a:ext>
              </a:extLst>
            </p:cNvPr>
            <p:cNvSpPr/>
            <p:nvPr/>
          </p:nvSpPr>
          <p:spPr>
            <a:xfrm>
              <a:off x="2001383" y="1283579"/>
              <a:ext cx="102632" cy="172608"/>
            </a:xfrm>
            <a:custGeom>
              <a:avLst/>
              <a:gdLst/>
              <a:ahLst/>
              <a:cxnLst/>
              <a:rect l="0" t="0" r="0" b="0"/>
              <a:pathLst>
                <a:path w="102631" h="172607">
                  <a:moveTo>
                    <a:pt x="11196" y="167320"/>
                  </a:moveTo>
                  <a:cubicBezTo>
                    <a:pt x="13062" y="168720"/>
                    <a:pt x="16328" y="170120"/>
                    <a:pt x="18194" y="169653"/>
                  </a:cubicBezTo>
                  <a:cubicBezTo>
                    <a:pt x="22859" y="168720"/>
                    <a:pt x="27057" y="170120"/>
                    <a:pt x="31256" y="171986"/>
                  </a:cubicBezTo>
                  <a:cubicBezTo>
                    <a:pt x="34055" y="173385"/>
                    <a:pt x="35921" y="172919"/>
                    <a:pt x="38254" y="171053"/>
                  </a:cubicBezTo>
                  <a:cubicBezTo>
                    <a:pt x="40120" y="169186"/>
                    <a:pt x="41986" y="167787"/>
                    <a:pt x="44318" y="166387"/>
                  </a:cubicBezTo>
                  <a:lnTo>
                    <a:pt x="43852" y="166854"/>
                  </a:lnTo>
                  <a:cubicBezTo>
                    <a:pt x="43852" y="166854"/>
                    <a:pt x="44318" y="167320"/>
                    <a:pt x="44318" y="167320"/>
                  </a:cubicBezTo>
                  <a:cubicBezTo>
                    <a:pt x="44318" y="166854"/>
                    <a:pt x="44318" y="166854"/>
                    <a:pt x="44318" y="166387"/>
                  </a:cubicBezTo>
                  <a:cubicBezTo>
                    <a:pt x="48517" y="164055"/>
                    <a:pt x="53182" y="162189"/>
                    <a:pt x="56447" y="157990"/>
                  </a:cubicBezTo>
                  <a:cubicBezTo>
                    <a:pt x="59246" y="154725"/>
                    <a:pt x="63445" y="153325"/>
                    <a:pt x="67177" y="150993"/>
                  </a:cubicBezTo>
                  <a:cubicBezTo>
                    <a:pt x="68110" y="149127"/>
                    <a:pt x="69043" y="147261"/>
                    <a:pt x="69976" y="145395"/>
                  </a:cubicBezTo>
                  <a:cubicBezTo>
                    <a:pt x="71842" y="141663"/>
                    <a:pt x="75108" y="140730"/>
                    <a:pt x="78840" y="140263"/>
                  </a:cubicBezTo>
                  <a:cubicBezTo>
                    <a:pt x="78840" y="140263"/>
                    <a:pt x="78840" y="140263"/>
                    <a:pt x="78840" y="140263"/>
                  </a:cubicBezTo>
                  <a:cubicBezTo>
                    <a:pt x="78840" y="140263"/>
                    <a:pt x="78840" y="140263"/>
                    <a:pt x="78840" y="139797"/>
                  </a:cubicBezTo>
                  <a:cubicBezTo>
                    <a:pt x="78373" y="138397"/>
                    <a:pt x="78840" y="137931"/>
                    <a:pt x="79773" y="139330"/>
                  </a:cubicBezTo>
                  <a:cubicBezTo>
                    <a:pt x="79306" y="139797"/>
                    <a:pt x="78840" y="139797"/>
                    <a:pt x="78840" y="140263"/>
                  </a:cubicBezTo>
                  <a:cubicBezTo>
                    <a:pt x="78840" y="145395"/>
                    <a:pt x="78840" y="145861"/>
                    <a:pt x="83505" y="146794"/>
                  </a:cubicBezTo>
                  <a:cubicBezTo>
                    <a:pt x="84438" y="146794"/>
                    <a:pt x="85371" y="147261"/>
                    <a:pt x="86304" y="147261"/>
                  </a:cubicBezTo>
                  <a:cubicBezTo>
                    <a:pt x="89569" y="143529"/>
                    <a:pt x="90036" y="138397"/>
                    <a:pt x="94234" y="135131"/>
                  </a:cubicBezTo>
                  <a:cubicBezTo>
                    <a:pt x="97500" y="132332"/>
                    <a:pt x="102165" y="130466"/>
                    <a:pt x="102165" y="125335"/>
                  </a:cubicBezTo>
                  <a:cubicBezTo>
                    <a:pt x="102632" y="118804"/>
                    <a:pt x="102632" y="112739"/>
                    <a:pt x="97966" y="107141"/>
                  </a:cubicBezTo>
                  <a:cubicBezTo>
                    <a:pt x="97033" y="106208"/>
                    <a:pt x="96567" y="105275"/>
                    <a:pt x="96100" y="103876"/>
                  </a:cubicBezTo>
                  <a:cubicBezTo>
                    <a:pt x="95167" y="102010"/>
                    <a:pt x="95167" y="100143"/>
                    <a:pt x="96567" y="98744"/>
                  </a:cubicBezTo>
                  <a:cubicBezTo>
                    <a:pt x="99366" y="95478"/>
                    <a:pt x="101232" y="91746"/>
                    <a:pt x="104964" y="89414"/>
                  </a:cubicBezTo>
                  <a:cubicBezTo>
                    <a:pt x="104964" y="85215"/>
                    <a:pt x="103098" y="81017"/>
                    <a:pt x="104964" y="76352"/>
                  </a:cubicBezTo>
                  <a:cubicBezTo>
                    <a:pt x="106364" y="73553"/>
                    <a:pt x="106830" y="70287"/>
                    <a:pt x="106830" y="67021"/>
                  </a:cubicBezTo>
                  <a:cubicBezTo>
                    <a:pt x="106830" y="62356"/>
                    <a:pt x="101232" y="62356"/>
                    <a:pt x="98900" y="59557"/>
                  </a:cubicBezTo>
                  <a:cubicBezTo>
                    <a:pt x="96567" y="56292"/>
                    <a:pt x="92368" y="55359"/>
                    <a:pt x="89569" y="53026"/>
                  </a:cubicBezTo>
                  <a:cubicBezTo>
                    <a:pt x="88170" y="52093"/>
                    <a:pt x="87237" y="49761"/>
                    <a:pt x="86770" y="48361"/>
                  </a:cubicBezTo>
                  <a:cubicBezTo>
                    <a:pt x="86770" y="43230"/>
                    <a:pt x="86770" y="38098"/>
                    <a:pt x="87237" y="32966"/>
                  </a:cubicBezTo>
                  <a:cubicBezTo>
                    <a:pt x="87703" y="28301"/>
                    <a:pt x="88636" y="24103"/>
                    <a:pt x="89569" y="19904"/>
                  </a:cubicBezTo>
                  <a:cubicBezTo>
                    <a:pt x="90502" y="12907"/>
                    <a:pt x="86304" y="7775"/>
                    <a:pt x="81639" y="3110"/>
                  </a:cubicBezTo>
                  <a:cubicBezTo>
                    <a:pt x="77907" y="-622"/>
                    <a:pt x="73708" y="-156"/>
                    <a:pt x="69043" y="311"/>
                  </a:cubicBezTo>
                  <a:cubicBezTo>
                    <a:pt x="66710" y="311"/>
                    <a:pt x="64844" y="2644"/>
                    <a:pt x="63912" y="5443"/>
                  </a:cubicBezTo>
                  <a:cubicBezTo>
                    <a:pt x="63445" y="7309"/>
                    <a:pt x="64844" y="8708"/>
                    <a:pt x="67177" y="9641"/>
                  </a:cubicBezTo>
                  <a:cubicBezTo>
                    <a:pt x="69510" y="10574"/>
                    <a:pt x="71842" y="11507"/>
                    <a:pt x="74175" y="12440"/>
                  </a:cubicBezTo>
                  <a:cubicBezTo>
                    <a:pt x="75574" y="13373"/>
                    <a:pt x="75574" y="14773"/>
                    <a:pt x="74641" y="15706"/>
                  </a:cubicBezTo>
                  <a:cubicBezTo>
                    <a:pt x="74175" y="16172"/>
                    <a:pt x="73708" y="17105"/>
                    <a:pt x="73242" y="17105"/>
                  </a:cubicBezTo>
                  <a:cubicBezTo>
                    <a:pt x="69976" y="17572"/>
                    <a:pt x="66710" y="17105"/>
                    <a:pt x="63912" y="17572"/>
                  </a:cubicBezTo>
                  <a:cubicBezTo>
                    <a:pt x="60646" y="18038"/>
                    <a:pt x="57847" y="18971"/>
                    <a:pt x="54581" y="19904"/>
                  </a:cubicBezTo>
                  <a:cubicBezTo>
                    <a:pt x="51316" y="20837"/>
                    <a:pt x="48517" y="25502"/>
                    <a:pt x="48983" y="29234"/>
                  </a:cubicBezTo>
                  <a:cubicBezTo>
                    <a:pt x="49450" y="31567"/>
                    <a:pt x="50849" y="33899"/>
                    <a:pt x="51782" y="36232"/>
                  </a:cubicBezTo>
                  <a:cubicBezTo>
                    <a:pt x="51782" y="37165"/>
                    <a:pt x="51316" y="38565"/>
                    <a:pt x="50383" y="39498"/>
                  </a:cubicBezTo>
                  <a:cubicBezTo>
                    <a:pt x="50383" y="39964"/>
                    <a:pt x="48983" y="39964"/>
                    <a:pt x="48517" y="39498"/>
                  </a:cubicBezTo>
                  <a:cubicBezTo>
                    <a:pt x="45718" y="37632"/>
                    <a:pt x="42919" y="35766"/>
                    <a:pt x="39653" y="38565"/>
                  </a:cubicBezTo>
                  <a:cubicBezTo>
                    <a:pt x="36387" y="41364"/>
                    <a:pt x="33122" y="42297"/>
                    <a:pt x="28923" y="41830"/>
                  </a:cubicBezTo>
                  <a:cubicBezTo>
                    <a:pt x="24725" y="41364"/>
                    <a:pt x="23792" y="45096"/>
                    <a:pt x="24725" y="48361"/>
                  </a:cubicBezTo>
                  <a:cubicBezTo>
                    <a:pt x="25658" y="51627"/>
                    <a:pt x="27057" y="53959"/>
                    <a:pt x="29390" y="56758"/>
                  </a:cubicBezTo>
                  <a:cubicBezTo>
                    <a:pt x="31722" y="59557"/>
                    <a:pt x="34055" y="62356"/>
                    <a:pt x="34055" y="66555"/>
                  </a:cubicBezTo>
                  <a:cubicBezTo>
                    <a:pt x="34055" y="66555"/>
                    <a:pt x="34521" y="66555"/>
                    <a:pt x="34521" y="66555"/>
                  </a:cubicBezTo>
                  <a:cubicBezTo>
                    <a:pt x="34988" y="66555"/>
                    <a:pt x="35455" y="67021"/>
                    <a:pt x="35921" y="67488"/>
                  </a:cubicBezTo>
                  <a:cubicBezTo>
                    <a:pt x="36854" y="67488"/>
                    <a:pt x="37787" y="67955"/>
                    <a:pt x="38720" y="67955"/>
                  </a:cubicBezTo>
                  <a:cubicBezTo>
                    <a:pt x="37321" y="68888"/>
                    <a:pt x="36854" y="67955"/>
                    <a:pt x="35921" y="67488"/>
                  </a:cubicBezTo>
                  <a:cubicBezTo>
                    <a:pt x="35455" y="67488"/>
                    <a:pt x="34988" y="67488"/>
                    <a:pt x="34055" y="67021"/>
                  </a:cubicBezTo>
                  <a:cubicBezTo>
                    <a:pt x="34055" y="67021"/>
                    <a:pt x="34055" y="66555"/>
                    <a:pt x="34055" y="66555"/>
                  </a:cubicBezTo>
                  <a:cubicBezTo>
                    <a:pt x="30323" y="66088"/>
                    <a:pt x="27057" y="64222"/>
                    <a:pt x="24258" y="62356"/>
                  </a:cubicBezTo>
                  <a:cubicBezTo>
                    <a:pt x="22392" y="61423"/>
                    <a:pt x="20060" y="61890"/>
                    <a:pt x="19127" y="63289"/>
                  </a:cubicBezTo>
                  <a:cubicBezTo>
                    <a:pt x="13529" y="73553"/>
                    <a:pt x="11663" y="84749"/>
                    <a:pt x="6065" y="95012"/>
                  </a:cubicBezTo>
                  <a:cubicBezTo>
                    <a:pt x="4199" y="98744"/>
                    <a:pt x="6065" y="102476"/>
                    <a:pt x="9330" y="105275"/>
                  </a:cubicBezTo>
                  <a:cubicBezTo>
                    <a:pt x="12596" y="107608"/>
                    <a:pt x="15861" y="109007"/>
                    <a:pt x="19593" y="109474"/>
                  </a:cubicBezTo>
                  <a:cubicBezTo>
                    <a:pt x="21459" y="109474"/>
                    <a:pt x="23325" y="110873"/>
                    <a:pt x="24725" y="111806"/>
                  </a:cubicBezTo>
                  <a:cubicBezTo>
                    <a:pt x="25658" y="112273"/>
                    <a:pt x="25658" y="114139"/>
                    <a:pt x="25658" y="115072"/>
                  </a:cubicBezTo>
                  <a:cubicBezTo>
                    <a:pt x="25658" y="116005"/>
                    <a:pt x="24725" y="117404"/>
                    <a:pt x="23792" y="117871"/>
                  </a:cubicBezTo>
                  <a:cubicBezTo>
                    <a:pt x="22859" y="118337"/>
                    <a:pt x="21459" y="117871"/>
                    <a:pt x="20060" y="117871"/>
                  </a:cubicBezTo>
                  <a:cubicBezTo>
                    <a:pt x="11196" y="116471"/>
                    <a:pt x="6065" y="119270"/>
                    <a:pt x="3732" y="126734"/>
                  </a:cubicBezTo>
                  <a:cubicBezTo>
                    <a:pt x="1399" y="132799"/>
                    <a:pt x="467" y="138864"/>
                    <a:pt x="0" y="145395"/>
                  </a:cubicBezTo>
                  <a:cubicBezTo>
                    <a:pt x="0" y="155658"/>
                    <a:pt x="3732" y="162189"/>
                    <a:pt x="11196" y="167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87E403E7-658C-40DC-88BF-B9FDAD366574}"/>
                </a:ext>
              </a:extLst>
            </p:cNvPr>
            <p:cNvSpPr/>
            <p:nvPr/>
          </p:nvSpPr>
          <p:spPr>
            <a:xfrm>
              <a:off x="2067627" y="14348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207"/>
                  </a:moveTo>
                  <a:cubicBezTo>
                    <a:pt x="466" y="207"/>
                    <a:pt x="466" y="674"/>
                    <a:pt x="0" y="674"/>
                  </a:cubicBezTo>
                  <a:cubicBezTo>
                    <a:pt x="0" y="674"/>
                    <a:pt x="466" y="674"/>
                    <a:pt x="466" y="674"/>
                  </a:cubicBezTo>
                  <a:cubicBezTo>
                    <a:pt x="466" y="207"/>
                    <a:pt x="933" y="207"/>
                    <a:pt x="466" y="207"/>
                  </a:cubicBezTo>
                  <a:cubicBezTo>
                    <a:pt x="933" y="-259"/>
                    <a:pt x="466" y="207"/>
                    <a:pt x="466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DE776D7-13C7-4C36-8131-FDABDD0EBFEA}"/>
                </a:ext>
              </a:extLst>
            </p:cNvPr>
            <p:cNvSpPr/>
            <p:nvPr/>
          </p:nvSpPr>
          <p:spPr>
            <a:xfrm>
              <a:off x="4505226" y="3167461"/>
              <a:ext cx="181938" cy="186603"/>
            </a:xfrm>
            <a:custGeom>
              <a:avLst/>
              <a:gdLst/>
              <a:ahLst/>
              <a:cxnLst/>
              <a:rect l="0" t="0" r="0" b="0"/>
              <a:pathLst>
                <a:path w="181937" h="186602">
                  <a:moveTo>
                    <a:pt x="171574" y="166260"/>
                  </a:moveTo>
                  <a:cubicBezTo>
                    <a:pt x="171108" y="158329"/>
                    <a:pt x="174840" y="150865"/>
                    <a:pt x="175306" y="142934"/>
                  </a:cubicBezTo>
                  <a:cubicBezTo>
                    <a:pt x="175306" y="142934"/>
                    <a:pt x="174840" y="142934"/>
                    <a:pt x="174840" y="142934"/>
                  </a:cubicBezTo>
                  <a:cubicBezTo>
                    <a:pt x="173440" y="141535"/>
                    <a:pt x="171574" y="140135"/>
                    <a:pt x="170175" y="138736"/>
                  </a:cubicBezTo>
                  <a:cubicBezTo>
                    <a:pt x="170175" y="138269"/>
                    <a:pt x="170175" y="137803"/>
                    <a:pt x="169708" y="137336"/>
                  </a:cubicBezTo>
                  <a:cubicBezTo>
                    <a:pt x="169242" y="136870"/>
                    <a:pt x="168775" y="135937"/>
                    <a:pt x="168309" y="135470"/>
                  </a:cubicBezTo>
                  <a:cubicBezTo>
                    <a:pt x="168775" y="135470"/>
                    <a:pt x="168775" y="135470"/>
                    <a:pt x="169242" y="135003"/>
                  </a:cubicBezTo>
                  <a:cubicBezTo>
                    <a:pt x="169242" y="135937"/>
                    <a:pt x="169708" y="136403"/>
                    <a:pt x="169708" y="137336"/>
                  </a:cubicBezTo>
                  <a:cubicBezTo>
                    <a:pt x="170175" y="137803"/>
                    <a:pt x="170175" y="137803"/>
                    <a:pt x="170641" y="138269"/>
                  </a:cubicBezTo>
                  <a:cubicBezTo>
                    <a:pt x="172041" y="139669"/>
                    <a:pt x="173440" y="141068"/>
                    <a:pt x="175306" y="142468"/>
                  </a:cubicBezTo>
                  <a:cubicBezTo>
                    <a:pt x="175306" y="142468"/>
                    <a:pt x="175306" y="142934"/>
                    <a:pt x="175306" y="142934"/>
                  </a:cubicBezTo>
                  <a:cubicBezTo>
                    <a:pt x="177172" y="143401"/>
                    <a:pt x="179038" y="143867"/>
                    <a:pt x="180438" y="143867"/>
                  </a:cubicBezTo>
                  <a:cubicBezTo>
                    <a:pt x="180904" y="143867"/>
                    <a:pt x="181837" y="143867"/>
                    <a:pt x="182304" y="143401"/>
                  </a:cubicBezTo>
                  <a:cubicBezTo>
                    <a:pt x="183703" y="142934"/>
                    <a:pt x="185103" y="140135"/>
                    <a:pt x="184636" y="138736"/>
                  </a:cubicBezTo>
                  <a:cubicBezTo>
                    <a:pt x="180904" y="132671"/>
                    <a:pt x="177172" y="127073"/>
                    <a:pt x="173440" y="121475"/>
                  </a:cubicBezTo>
                  <a:cubicBezTo>
                    <a:pt x="172974" y="120542"/>
                    <a:pt x="171108" y="120542"/>
                    <a:pt x="170175" y="120542"/>
                  </a:cubicBezTo>
                  <a:cubicBezTo>
                    <a:pt x="167842" y="121008"/>
                    <a:pt x="165043" y="121941"/>
                    <a:pt x="163643" y="124274"/>
                  </a:cubicBezTo>
                  <a:cubicBezTo>
                    <a:pt x="162710" y="125207"/>
                    <a:pt x="162244" y="126606"/>
                    <a:pt x="161778" y="127539"/>
                  </a:cubicBezTo>
                  <a:cubicBezTo>
                    <a:pt x="160378" y="129872"/>
                    <a:pt x="156646" y="129405"/>
                    <a:pt x="155713" y="127073"/>
                  </a:cubicBezTo>
                  <a:cubicBezTo>
                    <a:pt x="154313" y="123807"/>
                    <a:pt x="152914" y="120075"/>
                    <a:pt x="151514" y="116343"/>
                  </a:cubicBezTo>
                  <a:cubicBezTo>
                    <a:pt x="150581" y="113544"/>
                    <a:pt x="148715" y="112145"/>
                    <a:pt x="146383" y="111212"/>
                  </a:cubicBezTo>
                  <a:cubicBezTo>
                    <a:pt x="144050" y="110279"/>
                    <a:pt x="141251" y="110279"/>
                    <a:pt x="138919" y="109346"/>
                  </a:cubicBezTo>
                  <a:cubicBezTo>
                    <a:pt x="137986" y="108879"/>
                    <a:pt x="136586" y="107013"/>
                    <a:pt x="137053" y="106547"/>
                  </a:cubicBezTo>
                  <a:cubicBezTo>
                    <a:pt x="139385" y="103281"/>
                    <a:pt x="135653" y="99549"/>
                    <a:pt x="137986" y="96283"/>
                  </a:cubicBezTo>
                  <a:cubicBezTo>
                    <a:pt x="139385" y="94417"/>
                    <a:pt x="139385" y="92551"/>
                    <a:pt x="138452" y="91152"/>
                  </a:cubicBezTo>
                  <a:cubicBezTo>
                    <a:pt x="135187" y="86487"/>
                    <a:pt x="129122" y="84154"/>
                    <a:pt x="127722" y="78090"/>
                  </a:cubicBezTo>
                  <a:cubicBezTo>
                    <a:pt x="127256" y="76690"/>
                    <a:pt x="125390" y="75291"/>
                    <a:pt x="123524" y="74358"/>
                  </a:cubicBezTo>
                  <a:cubicBezTo>
                    <a:pt x="120258" y="72492"/>
                    <a:pt x="116526" y="71092"/>
                    <a:pt x="113261" y="69693"/>
                  </a:cubicBezTo>
                  <a:cubicBezTo>
                    <a:pt x="111395" y="68760"/>
                    <a:pt x="109062" y="68293"/>
                    <a:pt x="108596" y="66894"/>
                  </a:cubicBezTo>
                  <a:cubicBezTo>
                    <a:pt x="106730" y="62229"/>
                    <a:pt x="101598" y="61295"/>
                    <a:pt x="98333" y="58496"/>
                  </a:cubicBezTo>
                  <a:cubicBezTo>
                    <a:pt x="94601" y="54764"/>
                    <a:pt x="90402" y="52432"/>
                    <a:pt x="85270" y="50566"/>
                  </a:cubicBezTo>
                  <a:cubicBezTo>
                    <a:pt x="82005" y="49633"/>
                    <a:pt x="79672" y="47300"/>
                    <a:pt x="78273" y="44501"/>
                  </a:cubicBezTo>
                  <a:cubicBezTo>
                    <a:pt x="75940" y="40303"/>
                    <a:pt x="72675" y="37504"/>
                    <a:pt x="68476" y="35171"/>
                  </a:cubicBezTo>
                  <a:cubicBezTo>
                    <a:pt x="57746" y="29107"/>
                    <a:pt x="48416" y="21642"/>
                    <a:pt x="41885" y="10913"/>
                  </a:cubicBezTo>
                  <a:cubicBezTo>
                    <a:pt x="39553" y="7647"/>
                    <a:pt x="36287" y="5781"/>
                    <a:pt x="32088" y="5315"/>
                  </a:cubicBezTo>
                  <a:cubicBezTo>
                    <a:pt x="23691" y="4382"/>
                    <a:pt x="15761" y="3449"/>
                    <a:pt x="7830" y="183"/>
                  </a:cubicBezTo>
                  <a:cubicBezTo>
                    <a:pt x="6431" y="-284"/>
                    <a:pt x="4098" y="183"/>
                    <a:pt x="2232" y="1116"/>
                  </a:cubicBezTo>
                  <a:cubicBezTo>
                    <a:pt x="366" y="1583"/>
                    <a:pt x="-567" y="5315"/>
                    <a:pt x="366" y="8114"/>
                  </a:cubicBezTo>
                  <a:cubicBezTo>
                    <a:pt x="1766" y="10913"/>
                    <a:pt x="2699" y="14178"/>
                    <a:pt x="4565" y="16511"/>
                  </a:cubicBezTo>
                  <a:cubicBezTo>
                    <a:pt x="9696" y="22575"/>
                    <a:pt x="15294" y="27707"/>
                    <a:pt x="22292" y="31439"/>
                  </a:cubicBezTo>
                  <a:cubicBezTo>
                    <a:pt x="26491" y="33772"/>
                    <a:pt x="29756" y="36571"/>
                    <a:pt x="32088" y="40303"/>
                  </a:cubicBezTo>
                  <a:cubicBezTo>
                    <a:pt x="34421" y="43568"/>
                    <a:pt x="37687" y="45901"/>
                    <a:pt x="39086" y="49166"/>
                  </a:cubicBezTo>
                  <a:cubicBezTo>
                    <a:pt x="42818" y="56164"/>
                    <a:pt x="47950" y="61295"/>
                    <a:pt x="54014" y="66427"/>
                  </a:cubicBezTo>
                  <a:cubicBezTo>
                    <a:pt x="55880" y="67827"/>
                    <a:pt x="57280" y="70626"/>
                    <a:pt x="58213" y="72492"/>
                  </a:cubicBezTo>
                  <a:cubicBezTo>
                    <a:pt x="60079" y="76690"/>
                    <a:pt x="61012" y="80889"/>
                    <a:pt x="62878" y="85087"/>
                  </a:cubicBezTo>
                  <a:cubicBezTo>
                    <a:pt x="63811" y="87420"/>
                    <a:pt x="65211" y="89752"/>
                    <a:pt x="67076" y="91152"/>
                  </a:cubicBezTo>
                  <a:cubicBezTo>
                    <a:pt x="74541" y="97683"/>
                    <a:pt x="79206" y="105614"/>
                    <a:pt x="82005" y="114944"/>
                  </a:cubicBezTo>
                  <a:cubicBezTo>
                    <a:pt x="83404" y="119142"/>
                    <a:pt x="85270" y="123341"/>
                    <a:pt x="86670" y="127539"/>
                  </a:cubicBezTo>
                  <a:cubicBezTo>
                    <a:pt x="88069" y="131738"/>
                    <a:pt x="90869" y="135470"/>
                    <a:pt x="93667" y="138736"/>
                  </a:cubicBezTo>
                  <a:cubicBezTo>
                    <a:pt x="98799" y="145267"/>
                    <a:pt x="105797" y="149932"/>
                    <a:pt x="110928" y="156463"/>
                  </a:cubicBezTo>
                  <a:cubicBezTo>
                    <a:pt x="116060" y="162994"/>
                    <a:pt x="122591" y="168592"/>
                    <a:pt x="129122" y="173724"/>
                  </a:cubicBezTo>
                  <a:cubicBezTo>
                    <a:pt x="134254" y="177922"/>
                    <a:pt x="139385" y="181188"/>
                    <a:pt x="143584" y="186319"/>
                  </a:cubicBezTo>
                  <a:cubicBezTo>
                    <a:pt x="145450" y="188652"/>
                    <a:pt x="147782" y="188652"/>
                    <a:pt x="150581" y="188652"/>
                  </a:cubicBezTo>
                  <a:cubicBezTo>
                    <a:pt x="157113" y="188652"/>
                    <a:pt x="164110" y="187252"/>
                    <a:pt x="170641" y="188652"/>
                  </a:cubicBezTo>
                  <a:cubicBezTo>
                    <a:pt x="170641" y="180721"/>
                    <a:pt x="171574" y="173724"/>
                    <a:pt x="171574" y="166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651B82F-1EA7-4457-87ED-8CBC2888FE60}"/>
                </a:ext>
              </a:extLst>
            </p:cNvPr>
            <p:cNvSpPr/>
            <p:nvPr/>
          </p:nvSpPr>
          <p:spPr>
            <a:xfrm>
              <a:off x="4675867" y="335564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467" y="466"/>
                    <a:pt x="467" y="466"/>
                  </a:cubicBezTo>
                  <a:cubicBezTo>
                    <a:pt x="467" y="466"/>
                    <a:pt x="467" y="0"/>
                    <a:pt x="46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4EB8F25B-EC9F-4C1A-A0A8-20200EDEC057}"/>
                </a:ext>
              </a:extLst>
            </p:cNvPr>
            <p:cNvSpPr/>
            <p:nvPr/>
          </p:nvSpPr>
          <p:spPr>
            <a:xfrm>
              <a:off x="1470189" y="1509246"/>
              <a:ext cx="153947" cy="121292"/>
            </a:xfrm>
            <a:custGeom>
              <a:avLst/>
              <a:gdLst/>
              <a:ahLst/>
              <a:cxnLst/>
              <a:rect l="0" t="0" r="0" b="0"/>
              <a:pathLst>
                <a:path w="153947" h="121291">
                  <a:moveTo>
                    <a:pt x="7306" y="102598"/>
                  </a:moveTo>
                  <a:cubicBezTo>
                    <a:pt x="7306" y="107730"/>
                    <a:pt x="7306" y="112861"/>
                    <a:pt x="6840" y="117993"/>
                  </a:cubicBezTo>
                  <a:cubicBezTo>
                    <a:pt x="6840" y="119392"/>
                    <a:pt x="9172" y="121725"/>
                    <a:pt x="10572" y="121725"/>
                  </a:cubicBezTo>
                  <a:cubicBezTo>
                    <a:pt x="18036" y="121725"/>
                    <a:pt x="24101" y="118926"/>
                    <a:pt x="30632" y="115660"/>
                  </a:cubicBezTo>
                  <a:cubicBezTo>
                    <a:pt x="30632" y="115660"/>
                    <a:pt x="30632" y="115660"/>
                    <a:pt x="30165" y="115194"/>
                  </a:cubicBezTo>
                  <a:lnTo>
                    <a:pt x="31098" y="114727"/>
                  </a:lnTo>
                  <a:lnTo>
                    <a:pt x="30632" y="115660"/>
                  </a:lnTo>
                  <a:cubicBezTo>
                    <a:pt x="30632" y="115660"/>
                    <a:pt x="30632" y="115660"/>
                    <a:pt x="30632" y="115660"/>
                  </a:cubicBezTo>
                  <a:cubicBezTo>
                    <a:pt x="32498" y="117993"/>
                    <a:pt x="34830" y="120325"/>
                    <a:pt x="38096" y="119859"/>
                  </a:cubicBezTo>
                  <a:cubicBezTo>
                    <a:pt x="41361" y="119859"/>
                    <a:pt x="44627" y="119392"/>
                    <a:pt x="46959" y="117060"/>
                  </a:cubicBezTo>
                  <a:cubicBezTo>
                    <a:pt x="48826" y="115194"/>
                    <a:pt x="50692" y="113794"/>
                    <a:pt x="52091" y="111462"/>
                  </a:cubicBezTo>
                  <a:cubicBezTo>
                    <a:pt x="54424" y="108663"/>
                    <a:pt x="56290" y="104931"/>
                    <a:pt x="58622" y="102132"/>
                  </a:cubicBezTo>
                  <a:cubicBezTo>
                    <a:pt x="62354" y="97933"/>
                    <a:pt x="66086" y="93734"/>
                    <a:pt x="72617" y="93734"/>
                  </a:cubicBezTo>
                  <a:cubicBezTo>
                    <a:pt x="75416" y="93734"/>
                    <a:pt x="78215" y="91402"/>
                    <a:pt x="81014" y="89536"/>
                  </a:cubicBezTo>
                  <a:cubicBezTo>
                    <a:pt x="83814" y="87203"/>
                    <a:pt x="86146" y="83938"/>
                    <a:pt x="88945" y="81605"/>
                  </a:cubicBezTo>
                  <a:cubicBezTo>
                    <a:pt x="90811" y="80206"/>
                    <a:pt x="93144" y="78340"/>
                    <a:pt x="95476" y="78340"/>
                  </a:cubicBezTo>
                  <a:cubicBezTo>
                    <a:pt x="102474" y="77407"/>
                    <a:pt x="109005" y="75541"/>
                    <a:pt x="115536" y="73675"/>
                  </a:cubicBezTo>
                  <a:cubicBezTo>
                    <a:pt x="117868" y="73208"/>
                    <a:pt x="120668" y="72742"/>
                    <a:pt x="123000" y="72742"/>
                  </a:cubicBezTo>
                  <a:lnTo>
                    <a:pt x="122534" y="73208"/>
                  </a:lnTo>
                  <a:cubicBezTo>
                    <a:pt x="122534" y="73208"/>
                    <a:pt x="122534" y="73208"/>
                    <a:pt x="123000" y="73208"/>
                  </a:cubicBezTo>
                  <a:cubicBezTo>
                    <a:pt x="123000" y="73208"/>
                    <a:pt x="123000" y="73208"/>
                    <a:pt x="123000" y="72742"/>
                  </a:cubicBezTo>
                  <a:cubicBezTo>
                    <a:pt x="126266" y="69943"/>
                    <a:pt x="129998" y="69009"/>
                    <a:pt x="133730" y="69009"/>
                  </a:cubicBezTo>
                  <a:cubicBezTo>
                    <a:pt x="136529" y="69009"/>
                    <a:pt x="139328" y="69009"/>
                    <a:pt x="142127" y="69009"/>
                  </a:cubicBezTo>
                  <a:cubicBezTo>
                    <a:pt x="145392" y="65744"/>
                    <a:pt x="149591" y="65277"/>
                    <a:pt x="153790" y="65277"/>
                  </a:cubicBezTo>
                  <a:cubicBezTo>
                    <a:pt x="155189" y="55014"/>
                    <a:pt x="153790" y="45218"/>
                    <a:pt x="153323" y="34955"/>
                  </a:cubicBezTo>
                  <a:cubicBezTo>
                    <a:pt x="152856" y="29356"/>
                    <a:pt x="149591" y="25624"/>
                    <a:pt x="146325" y="21892"/>
                  </a:cubicBezTo>
                  <a:cubicBezTo>
                    <a:pt x="143993" y="19560"/>
                    <a:pt x="140727" y="19093"/>
                    <a:pt x="137462" y="19093"/>
                  </a:cubicBezTo>
                  <a:cubicBezTo>
                    <a:pt x="131864" y="19093"/>
                    <a:pt x="127665" y="17227"/>
                    <a:pt x="123467" y="13962"/>
                  </a:cubicBezTo>
                  <a:cubicBezTo>
                    <a:pt x="121134" y="11629"/>
                    <a:pt x="117868" y="10230"/>
                    <a:pt x="116469" y="7897"/>
                  </a:cubicBezTo>
                  <a:cubicBezTo>
                    <a:pt x="112270" y="899"/>
                    <a:pt x="106206" y="-967"/>
                    <a:pt x="98275" y="433"/>
                  </a:cubicBezTo>
                  <a:cubicBezTo>
                    <a:pt x="92677" y="1366"/>
                    <a:pt x="86613" y="433"/>
                    <a:pt x="81014" y="899"/>
                  </a:cubicBezTo>
                  <a:cubicBezTo>
                    <a:pt x="77749" y="899"/>
                    <a:pt x="74483" y="1366"/>
                    <a:pt x="71684" y="2299"/>
                  </a:cubicBezTo>
                  <a:cubicBezTo>
                    <a:pt x="68885" y="2766"/>
                    <a:pt x="67019" y="5098"/>
                    <a:pt x="66553" y="7431"/>
                  </a:cubicBezTo>
                  <a:cubicBezTo>
                    <a:pt x="65620" y="11163"/>
                    <a:pt x="65153" y="14895"/>
                    <a:pt x="64687" y="18627"/>
                  </a:cubicBezTo>
                  <a:cubicBezTo>
                    <a:pt x="64220" y="22825"/>
                    <a:pt x="62821" y="25624"/>
                    <a:pt x="59555" y="28423"/>
                  </a:cubicBezTo>
                  <a:cubicBezTo>
                    <a:pt x="53491" y="33088"/>
                    <a:pt x="47892" y="38220"/>
                    <a:pt x="41828" y="43352"/>
                  </a:cubicBezTo>
                  <a:cubicBezTo>
                    <a:pt x="38562" y="45684"/>
                    <a:pt x="36230" y="48483"/>
                    <a:pt x="36230" y="52682"/>
                  </a:cubicBezTo>
                  <a:cubicBezTo>
                    <a:pt x="36230" y="53615"/>
                    <a:pt x="35297" y="55014"/>
                    <a:pt x="34364" y="55947"/>
                  </a:cubicBezTo>
                  <a:cubicBezTo>
                    <a:pt x="23634" y="62012"/>
                    <a:pt x="15237" y="70876"/>
                    <a:pt x="5907" y="78340"/>
                  </a:cubicBezTo>
                  <a:cubicBezTo>
                    <a:pt x="4041" y="79739"/>
                    <a:pt x="1242" y="81139"/>
                    <a:pt x="309" y="83471"/>
                  </a:cubicBezTo>
                  <a:cubicBezTo>
                    <a:pt x="-1091" y="86737"/>
                    <a:pt x="2641" y="88603"/>
                    <a:pt x="4041" y="91402"/>
                  </a:cubicBezTo>
                  <a:cubicBezTo>
                    <a:pt x="6373" y="93734"/>
                    <a:pt x="7773" y="97933"/>
                    <a:pt x="7306" y="102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13E7162D-2CA9-4138-9672-9272E8747539}"/>
                </a:ext>
              </a:extLst>
            </p:cNvPr>
            <p:cNvSpPr/>
            <p:nvPr/>
          </p:nvSpPr>
          <p:spPr>
            <a:xfrm>
              <a:off x="2891423" y="2196844"/>
              <a:ext cx="111962" cy="186603"/>
            </a:xfrm>
            <a:custGeom>
              <a:avLst/>
              <a:gdLst/>
              <a:ahLst/>
              <a:cxnLst/>
              <a:rect l="0" t="0" r="0" b="0"/>
              <a:pathLst>
                <a:path w="111961" h="186602">
                  <a:moveTo>
                    <a:pt x="1921" y="28457"/>
                  </a:moveTo>
                  <a:cubicBezTo>
                    <a:pt x="6587" y="33122"/>
                    <a:pt x="7519" y="38254"/>
                    <a:pt x="5653" y="43852"/>
                  </a:cubicBezTo>
                  <a:cubicBezTo>
                    <a:pt x="5187" y="45718"/>
                    <a:pt x="6120" y="47584"/>
                    <a:pt x="7986" y="48983"/>
                  </a:cubicBezTo>
                  <a:cubicBezTo>
                    <a:pt x="10785" y="50849"/>
                    <a:pt x="10319" y="53182"/>
                    <a:pt x="8919" y="55514"/>
                  </a:cubicBezTo>
                  <a:cubicBezTo>
                    <a:pt x="7986" y="56914"/>
                    <a:pt x="7053" y="58780"/>
                    <a:pt x="6120" y="60646"/>
                  </a:cubicBezTo>
                  <a:cubicBezTo>
                    <a:pt x="7053" y="61579"/>
                    <a:pt x="7986" y="62045"/>
                    <a:pt x="8453" y="62978"/>
                  </a:cubicBezTo>
                  <a:cubicBezTo>
                    <a:pt x="9385" y="63911"/>
                    <a:pt x="9385" y="65311"/>
                    <a:pt x="9852" y="66244"/>
                  </a:cubicBezTo>
                  <a:cubicBezTo>
                    <a:pt x="12185" y="70909"/>
                    <a:pt x="13118" y="70909"/>
                    <a:pt x="17783" y="66711"/>
                  </a:cubicBezTo>
                  <a:cubicBezTo>
                    <a:pt x="18249" y="66244"/>
                    <a:pt x="18716" y="65777"/>
                    <a:pt x="19182" y="65311"/>
                  </a:cubicBezTo>
                  <a:cubicBezTo>
                    <a:pt x="19649" y="66711"/>
                    <a:pt x="20115" y="67644"/>
                    <a:pt x="20115" y="69043"/>
                  </a:cubicBezTo>
                  <a:cubicBezTo>
                    <a:pt x="19649" y="72309"/>
                    <a:pt x="19182" y="75574"/>
                    <a:pt x="18716" y="78373"/>
                  </a:cubicBezTo>
                  <a:cubicBezTo>
                    <a:pt x="18249" y="81639"/>
                    <a:pt x="20115" y="84438"/>
                    <a:pt x="23847" y="84904"/>
                  </a:cubicBezTo>
                  <a:cubicBezTo>
                    <a:pt x="24314" y="84904"/>
                    <a:pt x="25247" y="85371"/>
                    <a:pt x="25713" y="85371"/>
                  </a:cubicBezTo>
                  <a:cubicBezTo>
                    <a:pt x="28979" y="85371"/>
                    <a:pt x="32244" y="84438"/>
                    <a:pt x="35043" y="85371"/>
                  </a:cubicBezTo>
                  <a:cubicBezTo>
                    <a:pt x="38775" y="86304"/>
                    <a:pt x="36909" y="90969"/>
                    <a:pt x="38775" y="93768"/>
                  </a:cubicBezTo>
                  <a:cubicBezTo>
                    <a:pt x="39708" y="95167"/>
                    <a:pt x="40641" y="97033"/>
                    <a:pt x="42041" y="98433"/>
                  </a:cubicBezTo>
                  <a:cubicBezTo>
                    <a:pt x="44840" y="100765"/>
                    <a:pt x="45773" y="103098"/>
                    <a:pt x="44840" y="106830"/>
                  </a:cubicBezTo>
                  <a:cubicBezTo>
                    <a:pt x="42974" y="116627"/>
                    <a:pt x="41108" y="118026"/>
                    <a:pt x="30378" y="116627"/>
                  </a:cubicBezTo>
                  <a:cubicBezTo>
                    <a:pt x="29912" y="116627"/>
                    <a:pt x="28979" y="116160"/>
                    <a:pt x="28512" y="116160"/>
                  </a:cubicBezTo>
                  <a:cubicBezTo>
                    <a:pt x="27113" y="116160"/>
                    <a:pt x="26180" y="117093"/>
                    <a:pt x="26180" y="118026"/>
                  </a:cubicBezTo>
                  <a:cubicBezTo>
                    <a:pt x="26646" y="123158"/>
                    <a:pt x="25247" y="128289"/>
                    <a:pt x="29912" y="132488"/>
                  </a:cubicBezTo>
                  <a:cubicBezTo>
                    <a:pt x="31778" y="133887"/>
                    <a:pt x="30845" y="138086"/>
                    <a:pt x="28979" y="139486"/>
                  </a:cubicBezTo>
                  <a:cubicBezTo>
                    <a:pt x="27113" y="141352"/>
                    <a:pt x="24780" y="142751"/>
                    <a:pt x="22914" y="144151"/>
                  </a:cubicBezTo>
                  <a:cubicBezTo>
                    <a:pt x="21515" y="145084"/>
                    <a:pt x="19649" y="146483"/>
                    <a:pt x="18716" y="147883"/>
                  </a:cubicBezTo>
                  <a:cubicBezTo>
                    <a:pt x="18249" y="148816"/>
                    <a:pt x="17783" y="150215"/>
                    <a:pt x="17783" y="151148"/>
                  </a:cubicBezTo>
                  <a:cubicBezTo>
                    <a:pt x="18249" y="152081"/>
                    <a:pt x="19182" y="153481"/>
                    <a:pt x="20115" y="153947"/>
                  </a:cubicBezTo>
                  <a:cubicBezTo>
                    <a:pt x="27579" y="155347"/>
                    <a:pt x="35043" y="157679"/>
                    <a:pt x="41575" y="161878"/>
                  </a:cubicBezTo>
                  <a:cubicBezTo>
                    <a:pt x="42041" y="162344"/>
                    <a:pt x="42508" y="162811"/>
                    <a:pt x="42974" y="163277"/>
                  </a:cubicBezTo>
                  <a:cubicBezTo>
                    <a:pt x="42041" y="163744"/>
                    <a:pt x="41108" y="164210"/>
                    <a:pt x="40175" y="164210"/>
                  </a:cubicBezTo>
                  <a:cubicBezTo>
                    <a:pt x="33644" y="163277"/>
                    <a:pt x="28512" y="166076"/>
                    <a:pt x="25247" y="171208"/>
                  </a:cubicBezTo>
                  <a:cubicBezTo>
                    <a:pt x="21515" y="177273"/>
                    <a:pt x="15917" y="181471"/>
                    <a:pt x="11252" y="187069"/>
                  </a:cubicBezTo>
                  <a:cubicBezTo>
                    <a:pt x="10785" y="187536"/>
                    <a:pt x="11252" y="188469"/>
                    <a:pt x="11718" y="188935"/>
                  </a:cubicBezTo>
                  <a:cubicBezTo>
                    <a:pt x="12185" y="189402"/>
                    <a:pt x="12651" y="190335"/>
                    <a:pt x="13118" y="190335"/>
                  </a:cubicBezTo>
                  <a:cubicBezTo>
                    <a:pt x="14984" y="190335"/>
                    <a:pt x="16850" y="190335"/>
                    <a:pt x="18716" y="189402"/>
                  </a:cubicBezTo>
                  <a:cubicBezTo>
                    <a:pt x="21981" y="187536"/>
                    <a:pt x="25713" y="185203"/>
                    <a:pt x="29445" y="186136"/>
                  </a:cubicBezTo>
                  <a:cubicBezTo>
                    <a:pt x="35976" y="187536"/>
                    <a:pt x="40641" y="185670"/>
                    <a:pt x="44373" y="180538"/>
                  </a:cubicBezTo>
                  <a:cubicBezTo>
                    <a:pt x="45307" y="179139"/>
                    <a:pt x="49039" y="178206"/>
                    <a:pt x="51371" y="178206"/>
                  </a:cubicBezTo>
                  <a:cubicBezTo>
                    <a:pt x="57902" y="178672"/>
                    <a:pt x="64433" y="178672"/>
                    <a:pt x="70498" y="177273"/>
                  </a:cubicBezTo>
                  <a:cubicBezTo>
                    <a:pt x="77962" y="175407"/>
                    <a:pt x="85426" y="174474"/>
                    <a:pt x="93357" y="174007"/>
                  </a:cubicBezTo>
                  <a:cubicBezTo>
                    <a:pt x="100821" y="173541"/>
                    <a:pt x="106886" y="170275"/>
                    <a:pt x="111551" y="164677"/>
                  </a:cubicBezTo>
                  <a:cubicBezTo>
                    <a:pt x="112484" y="163277"/>
                    <a:pt x="112484" y="160478"/>
                    <a:pt x="111084" y="159545"/>
                  </a:cubicBezTo>
                  <a:cubicBezTo>
                    <a:pt x="110151" y="158612"/>
                    <a:pt x="108751" y="158612"/>
                    <a:pt x="107819" y="157679"/>
                  </a:cubicBezTo>
                  <a:cubicBezTo>
                    <a:pt x="105486" y="156280"/>
                    <a:pt x="105019" y="154880"/>
                    <a:pt x="106419" y="153014"/>
                  </a:cubicBezTo>
                  <a:cubicBezTo>
                    <a:pt x="108751" y="149282"/>
                    <a:pt x="112017" y="146017"/>
                    <a:pt x="113883" y="141818"/>
                  </a:cubicBezTo>
                  <a:cubicBezTo>
                    <a:pt x="118082" y="133421"/>
                    <a:pt x="113416" y="124557"/>
                    <a:pt x="104086" y="123158"/>
                  </a:cubicBezTo>
                  <a:cubicBezTo>
                    <a:pt x="100821" y="122691"/>
                    <a:pt x="98022" y="122691"/>
                    <a:pt x="94756" y="122691"/>
                  </a:cubicBezTo>
                  <a:cubicBezTo>
                    <a:pt x="94756" y="122691"/>
                    <a:pt x="94756" y="123158"/>
                    <a:pt x="94756" y="123158"/>
                  </a:cubicBezTo>
                  <a:lnTo>
                    <a:pt x="94290" y="124091"/>
                  </a:lnTo>
                  <a:lnTo>
                    <a:pt x="94756" y="122691"/>
                  </a:lnTo>
                  <a:cubicBezTo>
                    <a:pt x="94756" y="122691"/>
                    <a:pt x="94756" y="122691"/>
                    <a:pt x="94756" y="122691"/>
                  </a:cubicBezTo>
                  <a:cubicBezTo>
                    <a:pt x="94756" y="120825"/>
                    <a:pt x="94756" y="118959"/>
                    <a:pt x="93823" y="117560"/>
                  </a:cubicBezTo>
                  <a:cubicBezTo>
                    <a:pt x="90558" y="111962"/>
                    <a:pt x="87759" y="106364"/>
                    <a:pt x="85893" y="99832"/>
                  </a:cubicBezTo>
                  <a:cubicBezTo>
                    <a:pt x="84493" y="96100"/>
                    <a:pt x="82161" y="92835"/>
                    <a:pt x="78895" y="90969"/>
                  </a:cubicBezTo>
                  <a:cubicBezTo>
                    <a:pt x="72364" y="87703"/>
                    <a:pt x="69565" y="82572"/>
                    <a:pt x="67699" y="76041"/>
                  </a:cubicBezTo>
                  <a:cubicBezTo>
                    <a:pt x="64900" y="66711"/>
                    <a:pt x="59302" y="60179"/>
                    <a:pt x="50438" y="56914"/>
                  </a:cubicBezTo>
                  <a:cubicBezTo>
                    <a:pt x="49039" y="56447"/>
                    <a:pt x="48572" y="55514"/>
                    <a:pt x="49039" y="54115"/>
                  </a:cubicBezTo>
                  <a:cubicBezTo>
                    <a:pt x="50438" y="51316"/>
                    <a:pt x="50905" y="48050"/>
                    <a:pt x="52771" y="45251"/>
                  </a:cubicBezTo>
                  <a:cubicBezTo>
                    <a:pt x="56503" y="39653"/>
                    <a:pt x="58369" y="33588"/>
                    <a:pt x="60235" y="27524"/>
                  </a:cubicBezTo>
                  <a:cubicBezTo>
                    <a:pt x="61168" y="24725"/>
                    <a:pt x="58369" y="20993"/>
                    <a:pt x="55570" y="20526"/>
                  </a:cubicBezTo>
                  <a:cubicBezTo>
                    <a:pt x="54170" y="20526"/>
                    <a:pt x="53237" y="20060"/>
                    <a:pt x="51838" y="20060"/>
                  </a:cubicBezTo>
                  <a:cubicBezTo>
                    <a:pt x="47173" y="20060"/>
                    <a:pt x="42974" y="20060"/>
                    <a:pt x="38309" y="20060"/>
                  </a:cubicBezTo>
                  <a:cubicBezTo>
                    <a:pt x="37376" y="20060"/>
                    <a:pt x="36443" y="18660"/>
                    <a:pt x="35976" y="18194"/>
                  </a:cubicBezTo>
                  <a:cubicBezTo>
                    <a:pt x="35976" y="17727"/>
                    <a:pt x="35976" y="16794"/>
                    <a:pt x="36443" y="16328"/>
                  </a:cubicBezTo>
                  <a:cubicBezTo>
                    <a:pt x="38775" y="13062"/>
                    <a:pt x="41108" y="10263"/>
                    <a:pt x="43440" y="6998"/>
                  </a:cubicBezTo>
                  <a:cubicBezTo>
                    <a:pt x="43907" y="6065"/>
                    <a:pt x="43907" y="4665"/>
                    <a:pt x="43907" y="3266"/>
                  </a:cubicBezTo>
                  <a:cubicBezTo>
                    <a:pt x="43907" y="1866"/>
                    <a:pt x="41575" y="0"/>
                    <a:pt x="39708" y="0"/>
                  </a:cubicBezTo>
                  <a:cubicBezTo>
                    <a:pt x="34577" y="466"/>
                    <a:pt x="29445" y="466"/>
                    <a:pt x="24314" y="933"/>
                  </a:cubicBezTo>
                  <a:cubicBezTo>
                    <a:pt x="21515" y="1400"/>
                    <a:pt x="19649" y="2799"/>
                    <a:pt x="18249" y="5132"/>
                  </a:cubicBezTo>
                  <a:cubicBezTo>
                    <a:pt x="14984" y="10730"/>
                    <a:pt x="12185" y="16328"/>
                    <a:pt x="9385" y="21926"/>
                  </a:cubicBezTo>
                  <a:cubicBezTo>
                    <a:pt x="8453" y="23325"/>
                    <a:pt x="7519" y="22859"/>
                    <a:pt x="6120" y="22859"/>
                  </a:cubicBezTo>
                  <a:cubicBezTo>
                    <a:pt x="55" y="21926"/>
                    <a:pt x="-1811" y="24725"/>
                    <a:pt x="1921" y="28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15AE663-083F-433B-848E-5CEA512C0E2D}"/>
                </a:ext>
              </a:extLst>
            </p:cNvPr>
            <p:cNvSpPr/>
            <p:nvPr/>
          </p:nvSpPr>
          <p:spPr>
            <a:xfrm>
              <a:off x="3084404" y="1498409"/>
              <a:ext cx="149282" cy="153947"/>
            </a:xfrm>
            <a:custGeom>
              <a:avLst/>
              <a:gdLst/>
              <a:ahLst/>
              <a:cxnLst/>
              <a:rect l="0" t="0" r="0" b="0"/>
              <a:pathLst>
                <a:path w="149282" h="153947">
                  <a:moveTo>
                    <a:pt x="8604" y="48124"/>
                  </a:moveTo>
                  <a:cubicBezTo>
                    <a:pt x="8138" y="53722"/>
                    <a:pt x="11403" y="57921"/>
                    <a:pt x="14203" y="62119"/>
                  </a:cubicBezTo>
                  <a:cubicBezTo>
                    <a:pt x="17002" y="65851"/>
                    <a:pt x="20267" y="68650"/>
                    <a:pt x="21667" y="73315"/>
                  </a:cubicBezTo>
                  <a:cubicBezTo>
                    <a:pt x="26332" y="77981"/>
                    <a:pt x="30064" y="84512"/>
                    <a:pt x="36595" y="87311"/>
                  </a:cubicBezTo>
                  <a:cubicBezTo>
                    <a:pt x="36595" y="87311"/>
                    <a:pt x="36595" y="87311"/>
                    <a:pt x="36595" y="86844"/>
                  </a:cubicBezTo>
                  <a:cubicBezTo>
                    <a:pt x="37061" y="86844"/>
                    <a:pt x="37061" y="86844"/>
                    <a:pt x="37528" y="86844"/>
                  </a:cubicBezTo>
                  <a:cubicBezTo>
                    <a:pt x="39860" y="84045"/>
                    <a:pt x="42193" y="81246"/>
                    <a:pt x="44526" y="78447"/>
                  </a:cubicBezTo>
                  <a:cubicBezTo>
                    <a:pt x="46858" y="75648"/>
                    <a:pt x="46858" y="72849"/>
                    <a:pt x="46391" y="69583"/>
                  </a:cubicBezTo>
                  <a:cubicBezTo>
                    <a:pt x="46391" y="68650"/>
                    <a:pt x="47324" y="67251"/>
                    <a:pt x="48258" y="66784"/>
                  </a:cubicBezTo>
                  <a:cubicBezTo>
                    <a:pt x="49191" y="65851"/>
                    <a:pt x="50590" y="66784"/>
                    <a:pt x="51056" y="68184"/>
                  </a:cubicBezTo>
                  <a:cubicBezTo>
                    <a:pt x="52923" y="72849"/>
                    <a:pt x="56655" y="72382"/>
                    <a:pt x="60387" y="71449"/>
                  </a:cubicBezTo>
                  <a:cubicBezTo>
                    <a:pt x="60853" y="71449"/>
                    <a:pt x="61786" y="71916"/>
                    <a:pt x="61786" y="72382"/>
                  </a:cubicBezTo>
                  <a:cubicBezTo>
                    <a:pt x="62253" y="72849"/>
                    <a:pt x="62253" y="73782"/>
                    <a:pt x="61786" y="73782"/>
                  </a:cubicBezTo>
                  <a:cubicBezTo>
                    <a:pt x="57121" y="76115"/>
                    <a:pt x="53856" y="79847"/>
                    <a:pt x="50124" y="83112"/>
                  </a:cubicBezTo>
                  <a:cubicBezTo>
                    <a:pt x="46391" y="86844"/>
                    <a:pt x="41726" y="87777"/>
                    <a:pt x="37061" y="86844"/>
                  </a:cubicBezTo>
                  <a:cubicBezTo>
                    <a:pt x="37061" y="86844"/>
                    <a:pt x="37061" y="87311"/>
                    <a:pt x="36595" y="87311"/>
                  </a:cubicBezTo>
                  <a:cubicBezTo>
                    <a:pt x="36595" y="87311"/>
                    <a:pt x="36128" y="87311"/>
                    <a:pt x="36128" y="86844"/>
                  </a:cubicBezTo>
                  <a:cubicBezTo>
                    <a:pt x="36128" y="90576"/>
                    <a:pt x="36128" y="93842"/>
                    <a:pt x="36128" y="97574"/>
                  </a:cubicBezTo>
                  <a:cubicBezTo>
                    <a:pt x="36128" y="99906"/>
                    <a:pt x="37528" y="102239"/>
                    <a:pt x="40327" y="102705"/>
                  </a:cubicBezTo>
                  <a:cubicBezTo>
                    <a:pt x="43126" y="103172"/>
                    <a:pt x="46391" y="103172"/>
                    <a:pt x="47324" y="106437"/>
                  </a:cubicBezTo>
                  <a:cubicBezTo>
                    <a:pt x="47324" y="106437"/>
                    <a:pt x="47791" y="106437"/>
                    <a:pt x="47791" y="106437"/>
                  </a:cubicBezTo>
                  <a:cubicBezTo>
                    <a:pt x="47791" y="106437"/>
                    <a:pt x="48258" y="106904"/>
                    <a:pt x="48258" y="106904"/>
                  </a:cubicBezTo>
                  <a:cubicBezTo>
                    <a:pt x="49657" y="106904"/>
                    <a:pt x="51523" y="106904"/>
                    <a:pt x="52923" y="106904"/>
                  </a:cubicBezTo>
                  <a:cubicBezTo>
                    <a:pt x="54789" y="106904"/>
                    <a:pt x="55255" y="107837"/>
                    <a:pt x="54322" y="108770"/>
                  </a:cubicBezTo>
                  <a:cubicBezTo>
                    <a:pt x="53856" y="109236"/>
                    <a:pt x="52923" y="108770"/>
                    <a:pt x="52456" y="108770"/>
                  </a:cubicBezTo>
                  <a:cubicBezTo>
                    <a:pt x="50590" y="108770"/>
                    <a:pt x="49657" y="107837"/>
                    <a:pt x="48258" y="106437"/>
                  </a:cubicBezTo>
                  <a:cubicBezTo>
                    <a:pt x="47791" y="106437"/>
                    <a:pt x="47791" y="106437"/>
                    <a:pt x="47324" y="106437"/>
                  </a:cubicBezTo>
                  <a:cubicBezTo>
                    <a:pt x="47324" y="106437"/>
                    <a:pt x="47324" y="106437"/>
                    <a:pt x="47324" y="105971"/>
                  </a:cubicBezTo>
                  <a:cubicBezTo>
                    <a:pt x="44992" y="106904"/>
                    <a:pt x="42659" y="106904"/>
                    <a:pt x="41260" y="109236"/>
                  </a:cubicBezTo>
                  <a:cubicBezTo>
                    <a:pt x="39394" y="112036"/>
                    <a:pt x="39860" y="115301"/>
                    <a:pt x="41260" y="118100"/>
                  </a:cubicBezTo>
                  <a:cubicBezTo>
                    <a:pt x="46391" y="126964"/>
                    <a:pt x="53389" y="134428"/>
                    <a:pt x="63652" y="137693"/>
                  </a:cubicBezTo>
                  <a:cubicBezTo>
                    <a:pt x="63652" y="137693"/>
                    <a:pt x="63652" y="137227"/>
                    <a:pt x="63652" y="137227"/>
                  </a:cubicBezTo>
                  <a:lnTo>
                    <a:pt x="64119" y="136294"/>
                  </a:lnTo>
                  <a:lnTo>
                    <a:pt x="63652" y="137693"/>
                  </a:lnTo>
                  <a:cubicBezTo>
                    <a:pt x="63652" y="137693"/>
                    <a:pt x="63652" y="137693"/>
                    <a:pt x="63652" y="137693"/>
                  </a:cubicBezTo>
                  <a:cubicBezTo>
                    <a:pt x="63186" y="138626"/>
                    <a:pt x="63186" y="140026"/>
                    <a:pt x="63186" y="140959"/>
                  </a:cubicBezTo>
                  <a:cubicBezTo>
                    <a:pt x="64585" y="146091"/>
                    <a:pt x="67851" y="149823"/>
                    <a:pt x="71583" y="153555"/>
                  </a:cubicBezTo>
                  <a:cubicBezTo>
                    <a:pt x="72982" y="154954"/>
                    <a:pt x="77181" y="154021"/>
                    <a:pt x="78581" y="152155"/>
                  </a:cubicBezTo>
                  <a:cubicBezTo>
                    <a:pt x="79047" y="151222"/>
                    <a:pt x="80447" y="149823"/>
                    <a:pt x="79980" y="148890"/>
                  </a:cubicBezTo>
                  <a:cubicBezTo>
                    <a:pt x="79514" y="140492"/>
                    <a:pt x="82779" y="132562"/>
                    <a:pt x="82779" y="124165"/>
                  </a:cubicBezTo>
                  <a:cubicBezTo>
                    <a:pt x="82779" y="119500"/>
                    <a:pt x="84645" y="115301"/>
                    <a:pt x="86978" y="111569"/>
                  </a:cubicBezTo>
                  <a:cubicBezTo>
                    <a:pt x="88377" y="109703"/>
                    <a:pt x="89777" y="106904"/>
                    <a:pt x="89777" y="104571"/>
                  </a:cubicBezTo>
                  <a:cubicBezTo>
                    <a:pt x="89310" y="94308"/>
                    <a:pt x="95375" y="84978"/>
                    <a:pt x="94442" y="74248"/>
                  </a:cubicBezTo>
                  <a:cubicBezTo>
                    <a:pt x="94442" y="72849"/>
                    <a:pt x="94442" y="71449"/>
                    <a:pt x="94908" y="70516"/>
                  </a:cubicBezTo>
                  <a:cubicBezTo>
                    <a:pt x="96308" y="66318"/>
                    <a:pt x="98640" y="62586"/>
                    <a:pt x="103305" y="60720"/>
                  </a:cubicBezTo>
                  <a:cubicBezTo>
                    <a:pt x="104705" y="60253"/>
                    <a:pt x="106105" y="60720"/>
                    <a:pt x="106571" y="62119"/>
                  </a:cubicBezTo>
                  <a:cubicBezTo>
                    <a:pt x="107037" y="64452"/>
                    <a:pt x="105171" y="67717"/>
                    <a:pt x="106571" y="69583"/>
                  </a:cubicBezTo>
                  <a:cubicBezTo>
                    <a:pt x="111236" y="76115"/>
                    <a:pt x="111702" y="84045"/>
                    <a:pt x="115435" y="90576"/>
                  </a:cubicBezTo>
                  <a:cubicBezTo>
                    <a:pt x="116834" y="93375"/>
                    <a:pt x="117767" y="96641"/>
                    <a:pt x="116834" y="99906"/>
                  </a:cubicBezTo>
                  <a:cubicBezTo>
                    <a:pt x="115901" y="103172"/>
                    <a:pt x="115435" y="105971"/>
                    <a:pt x="114502" y="109236"/>
                  </a:cubicBezTo>
                  <a:cubicBezTo>
                    <a:pt x="114035" y="111569"/>
                    <a:pt x="116834" y="114835"/>
                    <a:pt x="119167" y="113902"/>
                  </a:cubicBezTo>
                  <a:cubicBezTo>
                    <a:pt x="121966" y="112969"/>
                    <a:pt x="125231" y="111569"/>
                    <a:pt x="128030" y="110169"/>
                  </a:cubicBezTo>
                  <a:cubicBezTo>
                    <a:pt x="131296" y="108770"/>
                    <a:pt x="131296" y="108770"/>
                    <a:pt x="132695" y="113435"/>
                  </a:cubicBezTo>
                  <a:cubicBezTo>
                    <a:pt x="132695" y="113902"/>
                    <a:pt x="132695" y="114835"/>
                    <a:pt x="133162" y="115301"/>
                  </a:cubicBezTo>
                  <a:cubicBezTo>
                    <a:pt x="134095" y="118567"/>
                    <a:pt x="136427" y="119033"/>
                    <a:pt x="138760" y="117167"/>
                  </a:cubicBezTo>
                  <a:cubicBezTo>
                    <a:pt x="146224" y="111103"/>
                    <a:pt x="149956" y="103638"/>
                    <a:pt x="151822" y="94308"/>
                  </a:cubicBezTo>
                  <a:cubicBezTo>
                    <a:pt x="151822" y="93375"/>
                    <a:pt x="150889" y="91976"/>
                    <a:pt x="149956" y="91509"/>
                  </a:cubicBezTo>
                  <a:cubicBezTo>
                    <a:pt x="149023" y="90576"/>
                    <a:pt x="147623" y="90110"/>
                    <a:pt x="146690" y="90110"/>
                  </a:cubicBezTo>
                  <a:cubicBezTo>
                    <a:pt x="140159" y="90110"/>
                    <a:pt x="137827" y="87311"/>
                    <a:pt x="137360" y="80780"/>
                  </a:cubicBezTo>
                  <a:cubicBezTo>
                    <a:pt x="136894" y="74715"/>
                    <a:pt x="135028" y="74248"/>
                    <a:pt x="128030" y="76115"/>
                  </a:cubicBezTo>
                  <a:cubicBezTo>
                    <a:pt x="124298" y="77048"/>
                    <a:pt x="124298" y="77048"/>
                    <a:pt x="125231" y="73315"/>
                  </a:cubicBezTo>
                  <a:cubicBezTo>
                    <a:pt x="125698" y="71449"/>
                    <a:pt x="126164" y="69583"/>
                    <a:pt x="126631" y="67717"/>
                  </a:cubicBezTo>
                  <a:cubicBezTo>
                    <a:pt x="127564" y="63985"/>
                    <a:pt x="126164" y="61186"/>
                    <a:pt x="122899" y="60253"/>
                  </a:cubicBezTo>
                  <a:cubicBezTo>
                    <a:pt x="119167" y="58854"/>
                    <a:pt x="115901" y="58387"/>
                    <a:pt x="113569" y="54655"/>
                  </a:cubicBezTo>
                  <a:cubicBezTo>
                    <a:pt x="111236" y="50457"/>
                    <a:pt x="106105" y="48124"/>
                    <a:pt x="105171" y="42526"/>
                  </a:cubicBezTo>
                  <a:cubicBezTo>
                    <a:pt x="105171" y="41593"/>
                    <a:pt x="103305" y="40660"/>
                    <a:pt x="102372" y="40193"/>
                  </a:cubicBezTo>
                  <a:cubicBezTo>
                    <a:pt x="100040" y="39727"/>
                    <a:pt x="97241" y="39727"/>
                    <a:pt x="94908" y="38794"/>
                  </a:cubicBezTo>
                  <a:cubicBezTo>
                    <a:pt x="90243" y="36928"/>
                    <a:pt x="85578" y="34129"/>
                    <a:pt x="84179" y="28531"/>
                  </a:cubicBezTo>
                  <a:cubicBezTo>
                    <a:pt x="82779" y="23399"/>
                    <a:pt x="80913" y="18734"/>
                    <a:pt x="75782" y="15935"/>
                  </a:cubicBezTo>
                  <a:cubicBezTo>
                    <a:pt x="74382" y="15002"/>
                    <a:pt x="72982" y="13136"/>
                    <a:pt x="72049" y="11737"/>
                  </a:cubicBezTo>
                  <a:cubicBezTo>
                    <a:pt x="70183" y="8004"/>
                    <a:pt x="67851" y="5672"/>
                    <a:pt x="63652" y="4272"/>
                  </a:cubicBezTo>
                  <a:cubicBezTo>
                    <a:pt x="61320" y="3339"/>
                    <a:pt x="58987" y="1940"/>
                    <a:pt x="57121" y="540"/>
                  </a:cubicBezTo>
                  <a:cubicBezTo>
                    <a:pt x="54789" y="-859"/>
                    <a:pt x="51990" y="540"/>
                    <a:pt x="51523" y="3806"/>
                  </a:cubicBezTo>
                  <a:cubicBezTo>
                    <a:pt x="50590" y="8004"/>
                    <a:pt x="49657" y="12203"/>
                    <a:pt x="48724" y="16402"/>
                  </a:cubicBezTo>
                  <a:cubicBezTo>
                    <a:pt x="48724" y="16402"/>
                    <a:pt x="49191" y="16402"/>
                    <a:pt x="49191" y="16402"/>
                  </a:cubicBezTo>
                  <a:cubicBezTo>
                    <a:pt x="49191" y="16868"/>
                    <a:pt x="49191" y="16868"/>
                    <a:pt x="49191" y="17335"/>
                  </a:cubicBezTo>
                  <a:cubicBezTo>
                    <a:pt x="51056" y="19667"/>
                    <a:pt x="51523" y="22466"/>
                    <a:pt x="51523" y="25265"/>
                  </a:cubicBezTo>
                  <a:cubicBezTo>
                    <a:pt x="51523" y="25732"/>
                    <a:pt x="51523" y="26665"/>
                    <a:pt x="51056" y="27131"/>
                  </a:cubicBezTo>
                  <a:cubicBezTo>
                    <a:pt x="50124" y="28064"/>
                    <a:pt x="49657" y="27598"/>
                    <a:pt x="49191" y="25732"/>
                  </a:cubicBezTo>
                  <a:cubicBezTo>
                    <a:pt x="49191" y="22933"/>
                    <a:pt x="49191" y="20134"/>
                    <a:pt x="49191" y="17801"/>
                  </a:cubicBezTo>
                  <a:cubicBezTo>
                    <a:pt x="49191" y="17801"/>
                    <a:pt x="48724" y="17335"/>
                    <a:pt x="48724" y="17335"/>
                  </a:cubicBezTo>
                  <a:cubicBezTo>
                    <a:pt x="48724" y="17335"/>
                    <a:pt x="48724" y="16868"/>
                    <a:pt x="48724" y="16868"/>
                  </a:cubicBezTo>
                  <a:cubicBezTo>
                    <a:pt x="47791" y="16868"/>
                    <a:pt x="46391" y="17335"/>
                    <a:pt x="45925" y="16868"/>
                  </a:cubicBezTo>
                  <a:cubicBezTo>
                    <a:pt x="41726" y="14069"/>
                    <a:pt x="37528" y="15002"/>
                    <a:pt x="33329" y="16868"/>
                  </a:cubicBezTo>
                  <a:cubicBezTo>
                    <a:pt x="33329" y="17335"/>
                    <a:pt x="33329" y="17335"/>
                    <a:pt x="33329" y="17801"/>
                  </a:cubicBezTo>
                  <a:cubicBezTo>
                    <a:pt x="33329" y="17801"/>
                    <a:pt x="32863" y="17801"/>
                    <a:pt x="32863" y="17801"/>
                  </a:cubicBezTo>
                  <a:cubicBezTo>
                    <a:pt x="32863" y="18734"/>
                    <a:pt x="32863" y="19667"/>
                    <a:pt x="32863" y="20600"/>
                  </a:cubicBezTo>
                  <a:cubicBezTo>
                    <a:pt x="32396" y="22000"/>
                    <a:pt x="31463" y="22466"/>
                    <a:pt x="30064" y="22000"/>
                  </a:cubicBezTo>
                  <a:cubicBezTo>
                    <a:pt x="29597" y="22000"/>
                    <a:pt x="29131" y="21533"/>
                    <a:pt x="28664" y="21067"/>
                  </a:cubicBezTo>
                  <a:cubicBezTo>
                    <a:pt x="27731" y="19667"/>
                    <a:pt x="28198" y="18734"/>
                    <a:pt x="29597" y="18268"/>
                  </a:cubicBezTo>
                  <a:cubicBezTo>
                    <a:pt x="30530" y="18268"/>
                    <a:pt x="31463" y="17801"/>
                    <a:pt x="32396" y="17335"/>
                  </a:cubicBezTo>
                  <a:cubicBezTo>
                    <a:pt x="32396" y="17335"/>
                    <a:pt x="32396" y="16868"/>
                    <a:pt x="32396" y="16868"/>
                  </a:cubicBezTo>
                  <a:cubicBezTo>
                    <a:pt x="32396" y="16868"/>
                    <a:pt x="32863" y="16868"/>
                    <a:pt x="32863" y="16868"/>
                  </a:cubicBezTo>
                  <a:cubicBezTo>
                    <a:pt x="32863" y="16402"/>
                    <a:pt x="32863" y="15935"/>
                    <a:pt x="32863" y="15469"/>
                  </a:cubicBezTo>
                  <a:cubicBezTo>
                    <a:pt x="31463" y="10337"/>
                    <a:pt x="28664" y="8471"/>
                    <a:pt x="24932" y="9871"/>
                  </a:cubicBezTo>
                  <a:cubicBezTo>
                    <a:pt x="20267" y="11737"/>
                    <a:pt x="15136" y="12670"/>
                    <a:pt x="10004" y="13136"/>
                  </a:cubicBezTo>
                  <a:cubicBezTo>
                    <a:pt x="6272" y="13603"/>
                    <a:pt x="4406" y="15469"/>
                    <a:pt x="3473" y="18734"/>
                  </a:cubicBezTo>
                  <a:cubicBezTo>
                    <a:pt x="3006" y="20600"/>
                    <a:pt x="2073" y="22466"/>
                    <a:pt x="1607" y="24332"/>
                  </a:cubicBezTo>
                  <a:cubicBezTo>
                    <a:pt x="-1659" y="31796"/>
                    <a:pt x="207" y="37861"/>
                    <a:pt x="5806" y="43459"/>
                  </a:cubicBezTo>
                  <a:cubicBezTo>
                    <a:pt x="7205" y="44859"/>
                    <a:pt x="9071" y="46258"/>
                    <a:pt x="8604" y="48124"/>
                  </a:cubicBezTo>
                  <a:close/>
                  <a:moveTo>
                    <a:pt x="56188" y="101306"/>
                  </a:moveTo>
                  <a:lnTo>
                    <a:pt x="54789" y="100373"/>
                  </a:lnTo>
                  <a:lnTo>
                    <a:pt x="56655" y="99906"/>
                  </a:lnTo>
                  <a:lnTo>
                    <a:pt x="56188" y="101306"/>
                  </a:lnTo>
                  <a:close/>
                  <a:moveTo>
                    <a:pt x="51990" y="41126"/>
                  </a:moveTo>
                  <a:lnTo>
                    <a:pt x="52923" y="41593"/>
                  </a:lnTo>
                  <a:lnTo>
                    <a:pt x="51990" y="41126"/>
                  </a:lnTo>
                  <a:lnTo>
                    <a:pt x="51056" y="40193"/>
                  </a:lnTo>
                  <a:lnTo>
                    <a:pt x="51990" y="411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E258E3C-9AAF-4E8B-8316-38B69D9566AA}"/>
                </a:ext>
              </a:extLst>
            </p:cNvPr>
            <p:cNvSpPr/>
            <p:nvPr/>
          </p:nvSpPr>
          <p:spPr>
            <a:xfrm>
              <a:off x="1918568" y="1482725"/>
              <a:ext cx="153947" cy="144617"/>
            </a:xfrm>
            <a:custGeom>
              <a:avLst/>
              <a:gdLst/>
              <a:ahLst/>
              <a:cxnLst/>
              <a:rect l="0" t="0" r="0" b="0"/>
              <a:pathLst>
                <a:path w="153947" h="144617">
                  <a:moveTo>
                    <a:pt x="151857" y="102528"/>
                  </a:moveTo>
                  <a:cubicBezTo>
                    <a:pt x="149525" y="100662"/>
                    <a:pt x="148125" y="99262"/>
                    <a:pt x="147192" y="96930"/>
                  </a:cubicBezTo>
                  <a:cubicBezTo>
                    <a:pt x="145326" y="93198"/>
                    <a:pt x="142061" y="91332"/>
                    <a:pt x="137862" y="91332"/>
                  </a:cubicBezTo>
                  <a:cubicBezTo>
                    <a:pt x="132264" y="91798"/>
                    <a:pt x="126200" y="91798"/>
                    <a:pt x="121068" y="88532"/>
                  </a:cubicBezTo>
                  <a:cubicBezTo>
                    <a:pt x="119668" y="87599"/>
                    <a:pt x="117336" y="88066"/>
                    <a:pt x="115470" y="88066"/>
                  </a:cubicBezTo>
                  <a:cubicBezTo>
                    <a:pt x="107073" y="88999"/>
                    <a:pt x="98676" y="89466"/>
                    <a:pt x="90745" y="90865"/>
                  </a:cubicBezTo>
                  <a:cubicBezTo>
                    <a:pt x="85614" y="91798"/>
                    <a:pt x="80948" y="93664"/>
                    <a:pt x="77683" y="87599"/>
                  </a:cubicBezTo>
                  <a:cubicBezTo>
                    <a:pt x="76283" y="85267"/>
                    <a:pt x="73484" y="85267"/>
                    <a:pt x="71152" y="84334"/>
                  </a:cubicBezTo>
                  <a:cubicBezTo>
                    <a:pt x="63688" y="81535"/>
                    <a:pt x="57157" y="77803"/>
                    <a:pt x="55291" y="69406"/>
                  </a:cubicBezTo>
                  <a:cubicBezTo>
                    <a:pt x="54358" y="65674"/>
                    <a:pt x="51558" y="64274"/>
                    <a:pt x="48760" y="63808"/>
                  </a:cubicBezTo>
                  <a:cubicBezTo>
                    <a:pt x="46427" y="63341"/>
                    <a:pt x="46893" y="62875"/>
                    <a:pt x="48760" y="61942"/>
                  </a:cubicBezTo>
                  <a:cubicBezTo>
                    <a:pt x="50626" y="60542"/>
                    <a:pt x="52492" y="59143"/>
                    <a:pt x="54358" y="57277"/>
                  </a:cubicBezTo>
                  <a:cubicBezTo>
                    <a:pt x="54358" y="57277"/>
                    <a:pt x="54358" y="57277"/>
                    <a:pt x="54358" y="57277"/>
                  </a:cubicBezTo>
                  <a:lnTo>
                    <a:pt x="53891" y="56810"/>
                  </a:lnTo>
                  <a:lnTo>
                    <a:pt x="54824" y="56810"/>
                  </a:lnTo>
                  <a:cubicBezTo>
                    <a:pt x="54824" y="56810"/>
                    <a:pt x="54358" y="56810"/>
                    <a:pt x="54358" y="57277"/>
                  </a:cubicBezTo>
                  <a:cubicBezTo>
                    <a:pt x="58090" y="57743"/>
                    <a:pt x="61822" y="58676"/>
                    <a:pt x="65554" y="57743"/>
                  </a:cubicBezTo>
                  <a:cubicBezTo>
                    <a:pt x="66953" y="57277"/>
                    <a:pt x="68353" y="54011"/>
                    <a:pt x="67420" y="53078"/>
                  </a:cubicBezTo>
                  <a:cubicBezTo>
                    <a:pt x="66953" y="52145"/>
                    <a:pt x="66487" y="50745"/>
                    <a:pt x="65554" y="49812"/>
                  </a:cubicBezTo>
                  <a:cubicBezTo>
                    <a:pt x="61355" y="46547"/>
                    <a:pt x="60422" y="43281"/>
                    <a:pt x="61355" y="38150"/>
                  </a:cubicBezTo>
                  <a:cubicBezTo>
                    <a:pt x="61822" y="34884"/>
                    <a:pt x="57623" y="30686"/>
                    <a:pt x="54358" y="30219"/>
                  </a:cubicBezTo>
                  <a:cubicBezTo>
                    <a:pt x="51092" y="29753"/>
                    <a:pt x="47826" y="30219"/>
                    <a:pt x="44561" y="29753"/>
                  </a:cubicBezTo>
                  <a:cubicBezTo>
                    <a:pt x="41762" y="29286"/>
                    <a:pt x="39429" y="28353"/>
                    <a:pt x="38496" y="25554"/>
                  </a:cubicBezTo>
                  <a:cubicBezTo>
                    <a:pt x="37563" y="23222"/>
                    <a:pt x="37097" y="20422"/>
                    <a:pt x="36164" y="18090"/>
                  </a:cubicBezTo>
                  <a:cubicBezTo>
                    <a:pt x="35697" y="16224"/>
                    <a:pt x="35231" y="13891"/>
                    <a:pt x="33831" y="12958"/>
                  </a:cubicBezTo>
                  <a:cubicBezTo>
                    <a:pt x="28700" y="9226"/>
                    <a:pt x="24968" y="3628"/>
                    <a:pt x="18437" y="1296"/>
                  </a:cubicBezTo>
                  <a:cubicBezTo>
                    <a:pt x="13305" y="-1037"/>
                    <a:pt x="8173" y="-104"/>
                    <a:pt x="3975" y="3162"/>
                  </a:cubicBezTo>
                  <a:cubicBezTo>
                    <a:pt x="1176" y="5028"/>
                    <a:pt x="-690" y="8760"/>
                    <a:pt x="243" y="11559"/>
                  </a:cubicBezTo>
                  <a:cubicBezTo>
                    <a:pt x="2575" y="19023"/>
                    <a:pt x="3975" y="26487"/>
                    <a:pt x="4908" y="33951"/>
                  </a:cubicBezTo>
                  <a:cubicBezTo>
                    <a:pt x="4908" y="34884"/>
                    <a:pt x="6307" y="36284"/>
                    <a:pt x="7240" y="36750"/>
                  </a:cubicBezTo>
                  <a:cubicBezTo>
                    <a:pt x="12372" y="39083"/>
                    <a:pt x="17970" y="40949"/>
                    <a:pt x="23102" y="42815"/>
                  </a:cubicBezTo>
                  <a:cubicBezTo>
                    <a:pt x="28233" y="44681"/>
                    <a:pt x="28233" y="45147"/>
                    <a:pt x="28233" y="49346"/>
                  </a:cubicBezTo>
                  <a:cubicBezTo>
                    <a:pt x="28233" y="53078"/>
                    <a:pt x="27767" y="56810"/>
                    <a:pt x="28233" y="61009"/>
                  </a:cubicBezTo>
                  <a:cubicBezTo>
                    <a:pt x="28700" y="66140"/>
                    <a:pt x="26834" y="69872"/>
                    <a:pt x="22635" y="72671"/>
                  </a:cubicBezTo>
                  <a:cubicBezTo>
                    <a:pt x="19369" y="75004"/>
                    <a:pt x="17037" y="78269"/>
                    <a:pt x="15171" y="81068"/>
                  </a:cubicBezTo>
                  <a:cubicBezTo>
                    <a:pt x="9573" y="88999"/>
                    <a:pt x="9106" y="97863"/>
                    <a:pt x="9573" y="106726"/>
                  </a:cubicBezTo>
                  <a:cubicBezTo>
                    <a:pt x="10039" y="112791"/>
                    <a:pt x="17503" y="112324"/>
                    <a:pt x="20303" y="116523"/>
                  </a:cubicBezTo>
                  <a:cubicBezTo>
                    <a:pt x="20769" y="116989"/>
                    <a:pt x="21235" y="117456"/>
                    <a:pt x="21702" y="117922"/>
                  </a:cubicBezTo>
                  <a:cubicBezTo>
                    <a:pt x="25901" y="121654"/>
                    <a:pt x="31032" y="122121"/>
                    <a:pt x="35697" y="119322"/>
                  </a:cubicBezTo>
                  <a:cubicBezTo>
                    <a:pt x="36630" y="118855"/>
                    <a:pt x="38030" y="117922"/>
                    <a:pt x="38963" y="117922"/>
                  </a:cubicBezTo>
                  <a:cubicBezTo>
                    <a:pt x="40362" y="117456"/>
                    <a:pt x="41295" y="118389"/>
                    <a:pt x="40829" y="120255"/>
                  </a:cubicBezTo>
                  <a:cubicBezTo>
                    <a:pt x="40362" y="122121"/>
                    <a:pt x="39429" y="123987"/>
                    <a:pt x="39896" y="125853"/>
                  </a:cubicBezTo>
                  <a:cubicBezTo>
                    <a:pt x="40362" y="128652"/>
                    <a:pt x="42695" y="130052"/>
                    <a:pt x="45494" y="130518"/>
                  </a:cubicBezTo>
                  <a:cubicBezTo>
                    <a:pt x="51558" y="131918"/>
                    <a:pt x="58090" y="134250"/>
                    <a:pt x="64154" y="134250"/>
                  </a:cubicBezTo>
                  <a:cubicBezTo>
                    <a:pt x="76283" y="134250"/>
                    <a:pt x="87480" y="140781"/>
                    <a:pt x="100075" y="140315"/>
                  </a:cubicBezTo>
                  <a:cubicBezTo>
                    <a:pt x="102408" y="140315"/>
                    <a:pt x="104740" y="142181"/>
                    <a:pt x="107073" y="143580"/>
                  </a:cubicBezTo>
                  <a:cubicBezTo>
                    <a:pt x="111738" y="146379"/>
                    <a:pt x="116403" y="147779"/>
                    <a:pt x="122001" y="146846"/>
                  </a:cubicBezTo>
                  <a:cubicBezTo>
                    <a:pt x="125733" y="146379"/>
                    <a:pt x="129465" y="146846"/>
                    <a:pt x="133664" y="146379"/>
                  </a:cubicBezTo>
                  <a:cubicBezTo>
                    <a:pt x="135530" y="146379"/>
                    <a:pt x="137396" y="145446"/>
                    <a:pt x="138795" y="144047"/>
                  </a:cubicBezTo>
                  <a:cubicBezTo>
                    <a:pt x="142061" y="140781"/>
                    <a:pt x="145793" y="138449"/>
                    <a:pt x="149991" y="136583"/>
                  </a:cubicBezTo>
                  <a:cubicBezTo>
                    <a:pt x="152790" y="135183"/>
                    <a:pt x="153257" y="132851"/>
                    <a:pt x="152790" y="130052"/>
                  </a:cubicBezTo>
                  <a:cubicBezTo>
                    <a:pt x="152324" y="127253"/>
                    <a:pt x="153724" y="125387"/>
                    <a:pt x="155123" y="123054"/>
                  </a:cubicBezTo>
                  <a:cubicBezTo>
                    <a:pt x="160255" y="114190"/>
                    <a:pt x="158855" y="107659"/>
                    <a:pt x="151857" y="102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8B3E2A-F71A-4580-96A3-A295479F91DA}"/>
                </a:ext>
              </a:extLst>
            </p:cNvPr>
            <p:cNvSpPr/>
            <p:nvPr/>
          </p:nvSpPr>
          <p:spPr>
            <a:xfrm>
              <a:off x="1644889" y="1441971"/>
              <a:ext cx="153947" cy="97966"/>
            </a:xfrm>
            <a:custGeom>
              <a:avLst/>
              <a:gdLst/>
              <a:ahLst/>
              <a:cxnLst/>
              <a:rect l="0" t="0" r="0" b="0"/>
              <a:pathLst>
                <a:path w="153947" h="97966">
                  <a:moveTo>
                    <a:pt x="82188" y="53247"/>
                  </a:moveTo>
                  <a:cubicBezTo>
                    <a:pt x="85453" y="47648"/>
                    <a:pt x="81721" y="42050"/>
                    <a:pt x="83121" y="36919"/>
                  </a:cubicBezTo>
                  <a:cubicBezTo>
                    <a:pt x="82654" y="31787"/>
                    <a:pt x="82654" y="27589"/>
                    <a:pt x="82188" y="22924"/>
                  </a:cubicBezTo>
                  <a:cubicBezTo>
                    <a:pt x="81721" y="18725"/>
                    <a:pt x="78456" y="16393"/>
                    <a:pt x="74257" y="15459"/>
                  </a:cubicBezTo>
                  <a:cubicBezTo>
                    <a:pt x="70525" y="14526"/>
                    <a:pt x="70525" y="14060"/>
                    <a:pt x="70525" y="10328"/>
                  </a:cubicBezTo>
                  <a:cubicBezTo>
                    <a:pt x="70525" y="4263"/>
                    <a:pt x="68193" y="1464"/>
                    <a:pt x="63527" y="531"/>
                  </a:cubicBezTo>
                  <a:cubicBezTo>
                    <a:pt x="59795" y="65"/>
                    <a:pt x="55130" y="-868"/>
                    <a:pt x="52331" y="1931"/>
                  </a:cubicBezTo>
                  <a:cubicBezTo>
                    <a:pt x="47666" y="6596"/>
                    <a:pt x="40669" y="7529"/>
                    <a:pt x="35537" y="11261"/>
                  </a:cubicBezTo>
                  <a:cubicBezTo>
                    <a:pt x="33671" y="12660"/>
                    <a:pt x="32272" y="14993"/>
                    <a:pt x="30406" y="16859"/>
                  </a:cubicBezTo>
                  <a:cubicBezTo>
                    <a:pt x="31339" y="21524"/>
                    <a:pt x="28073" y="22924"/>
                    <a:pt x="24341" y="24790"/>
                  </a:cubicBezTo>
                  <a:cubicBezTo>
                    <a:pt x="21542" y="26189"/>
                    <a:pt x="19676" y="28988"/>
                    <a:pt x="17343" y="30854"/>
                  </a:cubicBezTo>
                  <a:cubicBezTo>
                    <a:pt x="16410" y="31787"/>
                    <a:pt x="16410" y="33653"/>
                    <a:pt x="17343" y="34120"/>
                  </a:cubicBezTo>
                  <a:cubicBezTo>
                    <a:pt x="19209" y="35519"/>
                    <a:pt x="21542" y="36919"/>
                    <a:pt x="23874" y="38318"/>
                  </a:cubicBezTo>
                  <a:cubicBezTo>
                    <a:pt x="25274" y="39251"/>
                    <a:pt x="25740" y="40184"/>
                    <a:pt x="24807" y="41117"/>
                  </a:cubicBezTo>
                  <a:cubicBezTo>
                    <a:pt x="24341" y="41584"/>
                    <a:pt x="23408" y="41584"/>
                    <a:pt x="22941" y="41584"/>
                  </a:cubicBezTo>
                  <a:cubicBezTo>
                    <a:pt x="18743" y="41117"/>
                    <a:pt x="14078" y="40184"/>
                    <a:pt x="9879" y="39718"/>
                  </a:cubicBezTo>
                  <a:cubicBezTo>
                    <a:pt x="5681" y="39718"/>
                    <a:pt x="2415" y="43450"/>
                    <a:pt x="549" y="48115"/>
                  </a:cubicBezTo>
                  <a:cubicBezTo>
                    <a:pt x="-850" y="51847"/>
                    <a:pt x="549" y="54180"/>
                    <a:pt x="3348" y="56512"/>
                  </a:cubicBezTo>
                  <a:cubicBezTo>
                    <a:pt x="5681" y="58378"/>
                    <a:pt x="8480" y="60711"/>
                    <a:pt x="10812" y="62577"/>
                  </a:cubicBezTo>
                  <a:cubicBezTo>
                    <a:pt x="16877" y="67242"/>
                    <a:pt x="23408" y="71907"/>
                    <a:pt x="31805" y="67708"/>
                  </a:cubicBezTo>
                  <a:cubicBezTo>
                    <a:pt x="32738" y="67242"/>
                    <a:pt x="34604" y="67242"/>
                    <a:pt x="35537" y="67708"/>
                  </a:cubicBezTo>
                  <a:cubicBezTo>
                    <a:pt x="40202" y="70507"/>
                    <a:pt x="45334" y="70507"/>
                    <a:pt x="50465" y="70974"/>
                  </a:cubicBezTo>
                  <a:cubicBezTo>
                    <a:pt x="50932" y="70974"/>
                    <a:pt x="51398" y="71440"/>
                    <a:pt x="51865" y="71907"/>
                  </a:cubicBezTo>
                  <a:cubicBezTo>
                    <a:pt x="51398" y="72373"/>
                    <a:pt x="50932" y="72373"/>
                    <a:pt x="49999" y="72840"/>
                  </a:cubicBezTo>
                  <a:cubicBezTo>
                    <a:pt x="41602" y="74239"/>
                    <a:pt x="33671" y="75639"/>
                    <a:pt x="25274" y="77038"/>
                  </a:cubicBezTo>
                  <a:cubicBezTo>
                    <a:pt x="22941" y="77505"/>
                    <a:pt x="21075" y="79837"/>
                    <a:pt x="20609" y="82636"/>
                  </a:cubicBezTo>
                  <a:cubicBezTo>
                    <a:pt x="20142" y="88701"/>
                    <a:pt x="22008" y="92900"/>
                    <a:pt x="26673" y="95232"/>
                  </a:cubicBezTo>
                  <a:cubicBezTo>
                    <a:pt x="29006" y="96165"/>
                    <a:pt x="31339" y="97098"/>
                    <a:pt x="33671" y="97565"/>
                  </a:cubicBezTo>
                  <a:cubicBezTo>
                    <a:pt x="37403" y="98031"/>
                    <a:pt x="41602" y="97565"/>
                    <a:pt x="45334" y="98031"/>
                  </a:cubicBezTo>
                  <a:cubicBezTo>
                    <a:pt x="52798" y="98964"/>
                    <a:pt x="59329" y="97565"/>
                    <a:pt x="65394" y="93366"/>
                  </a:cubicBezTo>
                  <a:cubicBezTo>
                    <a:pt x="67726" y="91967"/>
                    <a:pt x="70059" y="90567"/>
                    <a:pt x="72391" y="90567"/>
                  </a:cubicBezTo>
                  <a:cubicBezTo>
                    <a:pt x="77989" y="90101"/>
                    <a:pt x="84054" y="90101"/>
                    <a:pt x="89652" y="88235"/>
                  </a:cubicBezTo>
                  <a:cubicBezTo>
                    <a:pt x="90585" y="87768"/>
                    <a:pt x="91984" y="88235"/>
                    <a:pt x="93384" y="88701"/>
                  </a:cubicBezTo>
                  <a:cubicBezTo>
                    <a:pt x="97583" y="90101"/>
                    <a:pt x="101781" y="91500"/>
                    <a:pt x="105980" y="93366"/>
                  </a:cubicBezTo>
                  <a:cubicBezTo>
                    <a:pt x="109245" y="94766"/>
                    <a:pt x="112044" y="95232"/>
                    <a:pt x="115310" y="94766"/>
                  </a:cubicBezTo>
                  <a:cubicBezTo>
                    <a:pt x="117642" y="94299"/>
                    <a:pt x="120441" y="93833"/>
                    <a:pt x="122774" y="93366"/>
                  </a:cubicBezTo>
                  <a:cubicBezTo>
                    <a:pt x="126972" y="92900"/>
                    <a:pt x="129771" y="91034"/>
                    <a:pt x="133037" y="88235"/>
                  </a:cubicBezTo>
                  <a:cubicBezTo>
                    <a:pt x="139102" y="82636"/>
                    <a:pt x="144233" y="76105"/>
                    <a:pt x="150298" y="70507"/>
                  </a:cubicBezTo>
                  <a:cubicBezTo>
                    <a:pt x="152164" y="69108"/>
                    <a:pt x="153097" y="66309"/>
                    <a:pt x="154496" y="63976"/>
                  </a:cubicBezTo>
                  <a:cubicBezTo>
                    <a:pt x="157295" y="58845"/>
                    <a:pt x="154963" y="52314"/>
                    <a:pt x="149831" y="49048"/>
                  </a:cubicBezTo>
                  <a:cubicBezTo>
                    <a:pt x="148898" y="48581"/>
                    <a:pt x="147499" y="48581"/>
                    <a:pt x="146099" y="48581"/>
                  </a:cubicBezTo>
                  <a:cubicBezTo>
                    <a:pt x="143300" y="49048"/>
                    <a:pt x="141434" y="50914"/>
                    <a:pt x="140035" y="53247"/>
                  </a:cubicBezTo>
                  <a:cubicBezTo>
                    <a:pt x="139102" y="54646"/>
                    <a:pt x="138169" y="55579"/>
                    <a:pt x="137236" y="54180"/>
                  </a:cubicBezTo>
                  <a:cubicBezTo>
                    <a:pt x="134903" y="51381"/>
                    <a:pt x="129771" y="50448"/>
                    <a:pt x="131637" y="45316"/>
                  </a:cubicBezTo>
                  <a:cubicBezTo>
                    <a:pt x="129771" y="42517"/>
                    <a:pt x="127905" y="40184"/>
                    <a:pt x="130705" y="36919"/>
                  </a:cubicBezTo>
                  <a:cubicBezTo>
                    <a:pt x="132571" y="35053"/>
                    <a:pt x="133504" y="32720"/>
                    <a:pt x="133504" y="29921"/>
                  </a:cubicBezTo>
                  <a:cubicBezTo>
                    <a:pt x="133037" y="23857"/>
                    <a:pt x="134437" y="18725"/>
                    <a:pt x="136769" y="13127"/>
                  </a:cubicBezTo>
                  <a:cubicBezTo>
                    <a:pt x="137702" y="11261"/>
                    <a:pt x="136769" y="9395"/>
                    <a:pt x="135370" y="7995"/>
                  </a:cubicBezTo>
                  <a:cubicBezTo>
                    <a:pt x="133504" y="6129"/>
                    <a:pt x="130705" y="6129"/>
                    <a:pt x="128372" y="7529"/>
                  </a:cubicBezTo>
                  <a:cubicBezTo>
                    <a:pt x="123240" y="11261"/>
                    <a:pt x="118109" y="14993"/>
                    <a:pt x="112977" y="18725"/>
                  </a:cubicBezTo>
                  <a:cubicBezTo>
                    <a:pt x="110178" y="21058"/>
                    <a:pt x="109245" y="23857"/>
                    <a:pt x="109712" y="27122"/>
                  </a:cubicBezTo>
                  <a:cubicBezTo>
                    <a:pt x="109712" y="28988"/>
                    <a:pt x="110178" y="30854"/>
                    <a:pt x="111111" y="32720"/>
                  </a:cubicBezTo>
                  <a:cubicBezTo>
                    <a:pt x="112044" y="36452"/>
                    <a:pt x="110178" y="38785"/>
                    <a:pt x="107379" y="40651"/>
                  </a:cubicBezTo>
                  <a:cubicBezTo>
                    <a:pt x="106913" y="41117"/>
                    <a:pt x="106446" y="41584"/>
                    <a:pt x="105980" y="41584"/>
                  </a:cubicBezTo>
                  <a:cubicBezTo>
                    <a:pt x="102714" y="43450"/>
                    <a:pt x="102248" y="46715"/>
                    <a:pt x="103647" y="49981"/>
                  </a:cubicBezTo>
                  <a:cubicBezTo>
                    <a:pt x="104114" y="51381"/>
                    <a:pt x="104580" y="52314"/>
                    <a:pt x="105047" y="53713"/>
                  </a:cubicBezTo>
                  <a:cubicBezTo>
                    <a:pt x="105513" y="56512"/>
                    <a:pt x="103181" y="59311"/>
                    <a:pt x="100848" y="58845"/>
                  </a:cubicBezTo>
                  <a:cubicBezTo>
                    <a:pt x="95250" y="57912"/>
                    <a:pt x="89652" y="56512"/>
                    <a:pt x="84054" y="55113"/>
                  </a:cubicBezTo>
                  <a:cubicBezTo>
                    <a:pt x="83587" y="55579"/>
                    <a:pt x="82188" y="53713"/>
                    <a:pt x="82188" y="53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339BEBF-9B58-4A0F-8CA2-C67627C9597D}"/>
                </a:ext>
              </a:extLst>
            </p:cNvPr>
            <p:cNvSpPr/>
            <p:nvPr/>
          </p:nvSpPr>
          <p:spPr>
            <a:xfrm>
              <a:off x="5479182" y="4086782"/>
              <a:ext cx="153947" cy="153947"/>
            </a:xfrm>
            <a:custGeom>
              <a:avLst/>
              <a:gdLst/>
              <a:ahLst/>
              <a:cxnLst/>
              <a:rect l="0" t="0" r="0" b="0"/>
              <a:pathLst>
                <a:path w="153947" h="153947">
                  <a:moveTo>
                    <a:pt x="155356" y="11077"/>
                  </a:moveTo>
                  <a:cubicBezTo>
                    <a:pt x="153024" y="11544"/>
                    <a:pt x="150224" y="12943"/>
                    <a:pt x="147892" y="12476"/>
                  </a:cubicBezTo>
                  <a:cubicBezTo>
                    <a:pt x="143694" y="12010"/>
                    <a:pt x="145559" y="6878"/>
                    <a:pt x="143694" y="5012"/>
                  </a:cubicBezTo>
                  <a:cubicBezTo>
                    <a:pt x="142760" y="4079"/>
                    <a:pt x="142294" y="2680"/>
                    <a:pt x="141361" y="1747"/>
                  </a:cubicBezTo>
                  <a:cubicBezTo>
                    <a:pt x="139961" y="-119"/>
                    <a:pt x="136696" y="-586"/>
                    <a:pt x="134364" y="814"/>
                  </a:cubicBezTo>
                  <a:cubicBezTo>
                    <a:pt x="132964" y="1747"/>
                    <a:pt x="130631" y="3146"/>
                    <a:pt x="130165" y="4546"/>
                  </a:cubicBezTo>
                  <a:cubicBezTo>
                    <a:pt x="126433" y="14342"/>
                    <a:pt x="120835" y="22740"/>
                    <a:pt x="111038" y="27871"/>
                  </a:cubicBezTo>
                  <a:cubicBezTo>
                    <a:pt x="109172" y="29271"/>
                    <a:pt x="107772" y="31603"/>
                    <a:pt x="106373" y="33936"/>
                  </a:cubicBezTo>
                  <a:cubicBezTo>
                    <a:pt x="104507" y="36735"/>
                    <a:pt x="103107" y="39534"/>
                    <a:pt x="102175" y="42333"/>
                  </a:cubicBezTo>
                  <a:cubicBezTo>
                    <a:pt x="99376" y="49330"/>
                    <a:pt x="94711" y="53996"/>
                    <a:pt x="88179" y="57261"/>
                  </a:cubicBezTo>
                  <a:cubicBezTo>
                    <a:pt x="80715" y="60993"/>
                    <a:pt x="73718" y="65658"/>
                    <a:pt x="66720" y="69857"/>
                  </a:cubicBezTo>
                  <a:cubicBezTo>
                    <a:pt x="60655" y="73122"/>
                    <a:pt x="56457" y="79653"/>
                    <a:pt x="48526" y="79653"/>
                  </a:cubicBezTo>
                  <a:cubicBezTo>
                    <a:pt x="46660" y="79653"/>
                    <a:pt x="45260" y="81520"/>
                    <a:pt x="43395" y="82452"/>
                  </a:cubicBezTo>
                  <a:cubicBezTo>
                    <a:pt x="34065" y="89917"/>
                    <a:pt x="24734" y="98314"/>
                    <a:pt x="16337" y="106711"/>
                  </a:cubicBezTo>
                  <a:cubicBezTo>
                    <a:pt x="9340" y="113708"/>
                    <a:pt x="5141" y="122105"/>
                    <a:pt x="476" y="130503"/>
                  </a:cubicBezTo>
                  <a:cubicBezTo>
                    <a:pt x="-923" y="132835"/>
                    <a:pt x="942" y="137500"/>
                    <a:pt x="3742" y="138900"/>
                  </a:cubicBezTo>
                  <a:cubicBezTo>
                    <a:pt x="9806" y="141232"/>
                    <a:pt x="15871" y="143565"/>
                    <a:pt x="19602" y="149163"/>
                  </a:cubicBezTo>
                  <a:cubicBezTo>
                    <a:pt x="20536" y="150096"/>
                    <a:pt x="21002" y="151029"/>
                    <a:pt x="21935" y="151962"/>
                  </a:cubicBezTo>
                  <a:cubicBezTo>
                    <a:pt x="26134" y="156161"/>
                    <a:pt x="32198" y="157093"/>
                    <a:pt x="37796" y="154295"/>
                  </a:cubicBezTo>
                  <a:cubicBezTo>
                    <a:pt x="47126" y="150096"/>
                    <a:pt x="53658" y="141232"/>
                    <a:pt x="62988" y="136567"/>
                  </a:cubicBezTo>
                  <a:cubicBezTo>
                    <a:pt x="65787" y="132369"/>
                    <a:pt x="68119" y="127704"/>
                    <a:pt x="70918" y="123505"/>
                  </a:cubicBezTo>
                  <a:cubicBezTo>
                    <a:pt x="72784" y="120706"/>
                    <a:pt x="74651" y="117907"/>
                    <a:pt x="76517" y="116041"/>
                  </a:cubicBezTo>
                  <a:cubicBezTo>
                    <a:pt x="79782" y="112775"/>
                    <a:pt x="82115" y="109043"/>
                    <a:pt x="83981" y="104845"/>
                  </a:cubicBezTo>
                  <a:cubicBezTo>
                    <a:pt x="91445" y="90383"/>
                    <a:pt x="89579" y="94115"/>
                    <a:pt x="102641" y="87117"/>
                  </a:cubicBezTo>
                  <a:cubicBezTo>
                    <a:pt x="106373" y="85252"/>
                    <a:pt x="110105" y="85252"/>
                    <a:pt x="113837" y="85252"/>
                  </a:cubicBezTo>
                  <a:cubicBezTo>
                    <a:pt x="118036" y="85252"/>
                    <a:pt x="120835" y="82919"/>
                    <a:pt x="119901" y="79653"/>
                  </a:cubicBezTo>
                  <a:cubicBezTo>
                    <a:pt x="118502" y="73122"/>
                    <a:pt x="119901" y="68457"/>
                    <a:pt x="125966" y="65192"/>
                  </a:cubicBezTo>
                  <a:cubicBezTo>
                    <a:pt x="128299" y="64259"/>
                    <a:pt x="130165" y="62393"/>
                    <a:pt x="131564" y="60060"/>
                  </a:cubicBezTo>
                  <a:cubicBezTo>
                    <a:pt x="138095" y="51197"/>
                    <a:pt x="146026" y="43732"/>
                    <a:pt x="153024" y="35802"/>
                  </a:cubicBezTo>
                  <a:cubicBezTo>
                    <a:pt x="154889" y="33936"/>
                    <a:pt x="155823" y="31603"/>
                    <a:pt x="155823" y="28804"/>
                  </a:cubicBezTo>
                  <a:cubicBezTo>
                    <a:pt x="155823" y="26472"/>
                    <a:pt x="156289" y="23673"/>
                    <a:pt x="156289" y="22740"/>
                  </a:cubicBezTo>
                  <a:cubicBezTo>
                    <a:pt x="156756" y="20874"/>
                    <a:pt x="156756" y="19941"/>
                    <a:pt x="157222" y="19474"/>
                  </a:cubicBezTo>
                  <a:cubicBezTo>
                    <a:pt x="157689" y="18074"/>
                    <a:pt x="157689" y="17141"/>
                    <a:pt x="158155" y="15742"/>
                  </a:cubicBezTo>
                  <a:cubicBezTo>
                    <a:pt x="158155" y="15276"/>
                    <a:pt x="158155" y="14342"/>
                    <a:pt x="158155" y="13876"/>
                  </a:cubicBezTo>
                  <a:cubicBezTo>
                    <a:pt x="159088" y="12943"/>
                    <a:pt x="156756" y="11077"/>
                    <a:pt x="155356" y="11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AB3CDE10-8255-410F-AAF6-1D8FD230D20D}"/>
                </a:ext>
              </a:extLst>
            </p:cNvPr>
            <p:cNvSpPr/>
            <p:nvPr/>
          </p:nvSpPr>
          <p:spPr>
            <a:xfrm>
              <a:off x="2668769" y="1983524"/>
              <a:ext cx="130622" cy="83971"/>
            </a:xfrm>
            <a:custGeom>
              <a:avLst/>
              <a:gdLst/>
              <a:ahLst/>
              <a:cxnLst/>
              <a:rect l="0" t="0" r="0" b="0"/>
              <a:pathLst>
                <a:path w="130621" h="83971">
                  <a:moveTo>
                    <a:pt x="68295" y="83631"/>
                  </a:moveTo>
                  <a:cubicBezTo>
                    <a:pt x="77626" y="79899"/>
                    <a:pt x="86489" y="74301"/>
                    <a:pt x="96286" y="71502"/>
                  </a:cubicBezTo>
                  <a:cubicBezTo>
                    <a:pt x="98152" y="71035"/>
                    <a:pt x="99551" y="69636"/>
                    <a:pt x="100951" y="68236"/>
                  </a:cubicBezTo>
                  <a:cubicBezTo>
                    <a:pt x="105616" y="63571"/>
                    <a:pt x="111214" y="60772"/>
                    <a:pt x="117745" y="59373"/>
                  </a:cubicBezTo>
                  <a:cubicBezTo>
                    <a:pt x="120544" y="58906"/>
                    <a:pt x="121944" y="57040"/>
                    <a:pt x="123810" y="55174"/>
                  </a:cubicBezTo>
                  <a:cubicBezTo>
                    <a:pt x="125676" y="52842"/>
                    <a:pt x="128008" y="50509"/>
                    <a:pt x="130341" y="48177"/>
                  </a:cubicBezTo>
                  <a:cubicBezTo>
                    <a:pt x="131274" y="47244"/>
                    <a:pt x="131740" y="45378"/>
                    <a:pt x="131274" y="44911"/>
                  </a:cubicBezTo>
                  <a:cubicBezTo>
                    <a:pt x="128475" y="39313"/>
                    <a:pt x="130807" y="35114"/>
                    <a:pt x="134073" y="30449"/>
                  </a:cubicBezTo>
                  <a:cubicBezTo>
                    <a:pt x="134539" y="29983"/>
                    <a:pt x="134539" y="29050"/>
                    <a:pt x="134539" y="28583"/>
                  </a:cubicBezTo>
                  <a:cubicBezTo>
                    <a:pt x="134539" y="28117"/>
                    <a:pt x="134073" y="27184"/>
                    <a:pt x="133606" y="27184"/>
                  </a:cubicBezTo>
                  <a:cubicBezTo>
                    <a:pt x="131274" y="25784"/>
                    <a:pt x="129408" y="24385"/>
                    <a:pt x="127075" y="22985"/>
                  </a:cubicBezTo>
                  <a:cubicBezTo>
                    <a:pt x="123810" y="20653"/>
                    <a:pt x="125676" y="16921"/>
                    <a:pt x="124743" y="14122"/>
                  </a:cubicBezTo>
                  <a:cubicBezTo>
                    <a:pt x="123810" y="11322"/>
                    <a:pt x="121944" y="8523"/>
                    <a:pt x="120544" y="5724"/>
                  </a:cubicBezTo>
                  <a:cubicBezTo>
                    <a:pt x="120078" y="4325"/>
                    <a:pt x="118678" y="4325"/>
                    <a:pt x="117279" y="4791"/>
                  </a:cubicBezTo>
                  <a:cubicBezTo>
                    <a:pt x="114480" y="5724"/>
                    <a:pt x="112147" y="5258"/>
                    <a:pt x="110281" y="3392"/>
                  </a:cubicBezTo>
                  <a:cubicBezTo>
                    <a:pt x="107015" y="-340"/>
                    <a:pt x="103750" y="126"/>
                    <a:pt x="100484" y="3392"/>
                  </a:cubicBezTo>
                  <a:cubicBezTo>
                    <a:pt x="94886" y="8523"/>
                    <a:pt x="88822" y="10856"/>
                    <a:pt x="81358" y="8057"/>
                  </a:cubicBezTo>
                  <a:cubicBezTo>
                    <a:pt x="79025" y="7124"/>
                    <a:pt x="76226" y="8990"/>
                    <a:pt x="73893" y="8057"/>
                  </a:cubicBezTo>
                  <a:cubicBezTo>
                    <a:pt x="67362" y="5724"/>
                    <a:pt x="64097" y="8523"/>
                    <a:pt x="61764" y="13655"/>
                  </a:cubicBezTo>
                  <a:cubicBezTo>
                    <a:pt x="61298" y="14122"/>
                    <a:pt x="59432" y="14122"/>
                    <a:pt x="58499" y="13655"/>
                  </a:cubicBezTo>
                  <a:cubicBezTo>
                    <a:pt x="57099" y="12255"/>
                    <a:pt x="56166" y="10856"/>
                    <a:pt x="55233" y="8990"/>
                  </a:cubicBezTo>
                  <a:cubicBezTo>
                    <a:pt x="54300" y="7590"/>
                    <a:pt x="51035" y="8057"/>
                    <a:pt x="50101" y="9923"/>
                  </a:cubicBezTo>
                  <a:cubicBezTo>
                    <a:pt x="48702" y="12255"/>
                    <a:pt x="48702" y="14588"/>
                    <a:pt x="49169" y="17387"/>
                  </a:cubicBezTo>
                  <a:cubicBezTo>
                    <a:pt x="50101" y="21586"/>
                    <a:pt x="47769" y="23452"/>
                    <a:pt x="44504" y="24851"/>
                  </a:cubicBezTo>
                  <a:cubicBezTo>
                    <a:pt x="43570" y="25318"/>
                    <a:pt x="42171" y="25784"/>
                    <a:pt x="41238" y="26251"/>
                  </a:cubicBezTo>
                  <a:cubicBezTo>
                    <a:pt x="41238" y="26251"/>
                    <a:pt x="41704" y="26717"/>
                    <a:pt x="41704" y="26717"/>
                  </a:cubicBezTo>
                  <a:cubicBezTo>
                    <a:pt x="41238" y="26717"/>
                    <a:pt x="40771" y="27184"/>
                    <a:pt x="40305" y="27184"/>
                  </a:cubicBezTo>
                  <a:cubicBezTo>
                    <a:pt x="40771" y="26717"/>
                    <a:pt x="40771" y="26251"/>
                    <a:pt x="41238" y="26251"/>
                  </a:cubicBezTo>
                  <a:cubicBezTo>
                    <a:pt x="41238" y="26251"/>
                    <a:pt x="41238" y="26251"/>
                    <a:pt x="41238" y="26251"/>
                  </a:cubicBezTo>
                  <a:cubicBezTo>
                    <a:pt x="38905" y="23452"/>
                    <a:pt x="38439" y="20186"/>
                    <a:pt x="38905" y="16454"/>
                  </a:cubicBezTo>
                  <a:cubicBezTo>
                    <a:pt x="39372" y="12722"/>
                    <a:pt x="37972" y="8990"/>
                    <a:pt x="34707" y="6657"/>
                  </a:cubicBezTo>
                  <a:cubicBezTo>
                    <a:pt x="33307" y="5724"/>
                    <a:pt x="31908" y="4325"/>
                    <a:pt x="30508" y="2925"/>
                  </a:cubicBezTo>
                  <a:cubicBezTo>
                    <a:pt x="26310" y="-1273"/>
                    <a:pt x="24444" y="-807"/>
                    <a:pt x="18379" y="3392"/>
                  </a:cubicBezTo>
                  <a:lnTo>
                    <a:pt x="18846" y="4325"/>
                  </a:lnTo>
                  <a:lnTo>
                    <a:pt x="17913" y="3858"/>
                  </a:lnTo>
                  <a:cubicBezTo>
                    <a:pt x="17913" y="3858"/>
                    <a:pt x="18379" y="3858"/>
                    <a:pt x="18379" y="3392"/>
                  </a:cubicBezTo>
                  <a:lnTo>
                    <a:pt x="18379" y="3392"/>
                  </a:lnTo>
                  <a:cubicBezTo>
                    <a:pt x="15113" y="4325"/>
                    <a:pt x="11848" y="4791"/>
                    <a:pt x="9982" y="7124"/>
                  </a:cubicBezTo>
                  <a:cubicBezTo>
                    <a:pt x="6716" y="11789"/>
                    <a:pt x="3451" y="16454"/>
                    <a:pt x="185" y="21119"/>
                  </a:cubicBezTo>
                  <a:cubicBezTo>
                    <a:pt x="-748" y="22519"/>
                    <a:pt x="2051" y="26717"/>
                    <a:pt x="3917" y="26717"/>
                  </a:cubicBezTo>
                  <a:cubicBezTo>
                    <a:pt x="5783" y="26717"/>
                    <a:pt x="7649" y="26717"/>
                    <a:pt x="9515" y="25784"/>
                  </a:cubicBezTo>
                  <a:cubicBezTo>
                    <a:pt x="14181" y="23452"/>
                    <a:pt x="18379" y="25318"/>
                    <a:pt x="22111" y="27184"/>
                  </a:cubicBezTo>
                  <a:cubicBezTo>
                    <a:pt x="23511" y="27650"/>
                    <a:pt x="23977" y="29050"/>
                    <a:pt x="23044" y="30449"/>
                  </a:cubicBezTo>
                  <a:cubicBezTo>
                    <a:pt x="21178" y="32782"/>
                    <a:pt x="20712" y="36047"/>
                    <a:pt x="16513" y="36514"/>
                  </a:cubicBezTo>
                  <a:cubicBezTo>
                    <a:pt x="11848" y="36980"/>
                    <a:pt x="7649" y="37913"/>
                    <a:pt x="3451" y="38846"/>
                  </a:cubicBezTo>
                  <a:cubicBezTo>
                    <a:pt x="2984" y="38846"/>
                    <a:pt x="2051" y="40712"/>
                    <a:pt x="2051" y="41645"/>
                  </a:cubicBezTo>
                  <a:cubicBezTo>
                    <a:pt x="2051" y="42578"/>
                    <a:pt x="2984" y="44445"/>
                    <a:pt x="3917" y="44911"/>
                  </a:cubicBezTo>
                  <a:cubicBezTo>
                    <a:pt x="6716" y="45844"/>
                    <a:pt x="9982" y="46311"/>
                    <a:pt x="13247" y="47244"/>
                  </a:cubicBezTo>
                  <a:cubicBezTo>
                    <a:pt x="15113" y="47710"/>
                    <a:pt x="16980" y="48643"/>
                    <a:pt x="18379" y="49576"/>
                  </a:cubicBezTo>
                  <a:cubicBezTo>
                    <a:pt x="20245" y="51909"/>
                    <a:pt x="21645" y="54708"/>
                    <a:pt x="23044" y="57973"/>
                  </a:cubicBezTo>
                  <a:cubicBezTo>
                    <a:pt x="23511" y="58906"/>
                    <a:pt x="22578" y="60306"/>
                    <a:pt x="22111" y="61239"/>
                  </a:cubicBezTo>
                  <a:cubicBezTo>
                    <a:pt x="21178" y="62172"/>
                    <a:pt x="20245" y="62638"/>
                    <a:pt x="18846" y="63105"/>
                  </a:cubicBezTo>
                  <a:cubicBezTo>
                    <a:pt x="15580" y="63571"/>
                    <a:pt x="14181" y="64971"/>
                    <a:pt x="14647" y="68236"/>
                  </a:cubicBezTo>
                  <a:cubicBezTo>
                    <a:pt x="14647" y="71968"/>
                    <a:pt x="16980" y="73834"/>
                    <a:pt x="20712" y="74301"/>
                  </a:cubicBezTo>
                  <a:cubicBezTo>
                    <a:pt x="22578" y="74301"/>
                    <a:pt x="24444" y="74767"/>
                    <a:pt x="26310" y="74767"/>
                  </a:cubicBezTo>
                  <a:cubicBezTo>
                    <a:pt x="32841" y="74301"/>
                    <a:pt x="39372" y="74301"/>
                    <a:pt x="44037" y="79433"/>
                  </a:cubicBezTo>
                  <a:cubicBezTo>
                    <a:pt x="50101" y="81299"/>
                    <a:pt x="56166" y="83631"/>
                    <a:pt x="62231" y="85031"/>
                  </a:cubicBezTo>
                  <a:cubicBezTo>
                    <a:pt x="63164" y="85031"/>
                    <a:pt x="65963" y="84564"/>
                    <a:pt x="68295" y="836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420E8A9D-77B5-45CF-AA34-A271393A98B6}"/>
                </a:ext>
              </a:extLst>
            </p:cNvPr>
            <p:cNvSpPr/>
            <p:nvPr/>
          </p:nvSpPr>
          <p:spPr>
            <a:xfrm>
              <a:off x="3876408" y="1291057"/>
              <a:ext cx="125957" cy="111962"/>
            </a:xfrm>
            <a:custGeom>
              <a:avLst/>
              <a:gdLst/>
              <a:ahLst/>
              <a:cxnLst/>
              <a:rect l="0" t="0" r="0" b="0"/>
              <a:pathLst>
                <a:path w="125956" h="111961">
                  <a:moveTo>
                    <a:pt x="3131" y="58610"/>
                  </a:moveTo>
                  <a:cubicBezTo>
                    <a:pt x="2665" y="60476"/>
                    <a:pt x="4064" y="61876"/>
                    <a:pt x="6397" y="62342"/>
                  </a:cubicBezTo>
                  <a:cubicBezTo>
                    <a:pt x="8263" y="62809"/>
                    <a:pt x="10596" y="62342"/>
                    <a:pt x="11995" y="63275"/>
                  </a:cubicBezTo>
                  <a:cubicBezTo>
                    <a:pt x="15727" y="66074"/>
                    <a:pt x="19926" y="67474"/>
                    <a:pt x="24591" y="67940"/>
                  </a:cubicBezTo>
                  <a:cubicBezTo>
                    <a:pt x="25057" y="67940"/>
                    <a:pt x="25990" y="68407"/>
                    <a:pt x="26457" y="68873"/>
                  </a:cubicBezTo>
                  <a:cubicBezTo>
                    <a:pt x="27390" y="69807"/>
                    <a:pt x="26457" y="70273"/>
                    <a:pt x="25057" y="70740"/>
                  </a:cubicBezTo>
                  <a:cubicBezTo>
                    <a:pt x="22725" y="71206"/>
                    <a:pt x="19926" y="71673"/>
                    <a:pt x="17593" y="72139"/>
                  </a:cubicBezTo>
                  <a:cubicBezTo>
                    <a:pt x="14794" y="72606"/>
                    <a:pt x="12928" y="73539"/>
                    <a:pt x="11062" y="75871"/>
                  </a:cubicBezTo>
                  <a:cubicBezTo>
                    <a:pt x="10129" y="77271"/>
                    <a:pt x="11062" y="79603"/>
                    <a:pt x="13861" y="82402"/>
                  </a:cubicBezTo>
                  <a:cubicBezTo>
                    <a:pt x="17593" y="85668"/>
                    <a:pt x="21325" y="89400"/>
                    <a:pt x="25057" y="92665"/>
                  </a:cubicBezTo>
                  <a:cubicBezTo>
                    <a:pt x="25990" y="93598"/>
                    <a:pt x="27390" y="94065"/>
                    <a:pt x="28323" y="93598"/>
                  </a:cubicBezTo>
                  <a:cubicBezTo>
                    <a:pt x="36254" y="92199"/>
                    <a:pt x="41385" y="84268"/>
                    <a:pt x="39052" y="76338"/>
                  </a:cubicBezTo>
                  <a:cubicBezTo>
                    <a:pt x="38586" y="74472"/>
                    <a:pt x="37187" y="73072"/>
                    <a:pt x="38119" y="71206"/>
                  </a:cubicBezTo>
                  <a:cubicBezTo>
                    <a:pt x="38586" y="70740"/>
                    <a:pt x="39052" y="70273"/>
                    <a:pt x="39519" y="69807"/>
                  </a:cubicBezTo>
                  <a:cubicBezTo>
                    <a:pt x="39986" y="69807"/>
                    <a:pt x="40919" y="69340"/>
                    <a:pt x="41385" y="69807"/>
                  </a:cubicBezTo>
                  <a:cubicBezTo>
                    <a:pt x="44184" y="73539"/>
                    <a:pt x="46983" y="76804"/>
                    <a:pt x="46050" y="81936"/>
                  </a:cubicBezTo>
                  <a:cubicBezTo>
                    <a:pt x="45584" y="84268"/>
                    <a:pt x="45584" y="87067"/>
                    <a:pt x="45117" y="89400"/>
                  </a:cubicBezTo>
                  <a:cubicBezTo>
                    <a:pt x="44184" y="95931"/>
                    <a:pt x="44184" y="96397"/>
                    <a:pt x="49782" y="96397"/>
                  </a:cubicBezTo>
                  <a:cubicBezTo>
                    <a:pt x="54447" y="96397"/>
                    <a:pt x="58646" y="97797"/>
                    <a:pt x="60978" y="101995"/>
                  </a:cubicBezTo>
                  <a:cubicBezTo>
                    <a:pt x="64710" y="108060"/>
                    <a:pt x="70308" y="110393"/>
                    <a:pt x="77306" y="110393"/>
                  </a:cubicBezTo>
                  <a:cubicBezTo>
                    <a:pt x="88036" y="110393"/>
                    <a:pt x="98765" y="110859"/>
                    <a:pt x="109495" y="114125"/>
                  </a:cubicBezTo>
                  <a:cubicBezTo>
                    <a:pt x="111361" y="114591"/>
                    <a:pt x="113694" y="114591"/>
                    <a:pt x="115093" y="114125"/>
                  </a:cubicBezTo>
                  <a:cubicBezTo>
                    <a:pt x="119758" y="112259"/>
                    <a:pt x="123957" y="109460"/>
                    <a:pt x="127689" y="105261"/>
                  </a:cubicBezTo>
                  <a:cubicBezTo>
                    <a:pt x="129088" y="103862"/>
                    <a:pt x="129088" y="99663"/>
                    <a:pt x="128155" y="97797"/>
                  </a:cubicBezTo>
                  <a:cubicBezTo>
                    <a:pt x="127222" y="96864"/>
                    <a:pt x="126756" y="95464"/>
                    <a:pt x="125823" y="94998"/>
                  </a:cubicBezTo>
                  <a:cubicBezTo>
                    <a:pt x="123957" y="93132"/>
                    <a:pt x="122091" y="91732"/>
                    <a:pt x="119758" y="90333"/>
                  </a:cubicBezTo>
                  <a:cubicBezTo>
                    <a:pt x="116959" y="88933"/>
                    <a:pt x="116493" y="86601"/>
                    <a:pt x="116959" y="83802"/>
                  </a:cubicBezTo>
                  <a:cubicBezTo>
                    <a:pt x="117892" y="78204"/>
                    <a:pt x="112294" y="74938"/>
                    <a:pt x="111361" y="69807"/>
                  </a:cubicBezTo>
                  <a:cubicBezTo>
                    <a:pt x="109495" y="60010"/>
                    <a:pt x="102498" y="54878"/>
                    <a:pt x="94567" y="49747"/>
                  </a:cubicBezTo>
                  <a:cubicBezTo>
                    <a:pt x="90835" y="47414"/>
                    <a:pt x="87103" y="46948"/>
                    <a:pt x="83837" y="49280"/>
                  </a:cubicBezTo>
                  <a:cubicBezTo>
                    <a:pt x="80572" y="51613"/>
                    <a:pt x="78239" y="50680"/>
                    <a:pt x="75440" y="48814"/>
                  </a:cubicBezTo>
                  <a:cubicBezTo>
                    <a:pt x="71242" y="46015"/>
                    <a:pt x="67043" y="46481"/>
                    <a:pt x="62844" y="49280"/>
                  </a:cubicBezTo>
                  <a:cubicBezTo>
                    <a:pt x="61911" y="49747"/>
                    <a:pt x="60978" y="50213"/>
                    <a:pt x="60045" y="50680"/>
                  </a:cubicBezTo>
                  <a:cubicBezTo>
                    <a:pt x="60045" y="51146"/>
                    <a:pt x="60045" y="51146"/>
                    <a:pt x="60045" y="51613"/>
                  </a:cubicBezTo>
                  <a:cubicBezTo>
                    <a:pt x="59579" y="51613"/>
                    <a:pt x="59579" y="51613"/>
                    <a:pt x="59112" y="51613"/>
                  </a:cubicBezTo>
                  <a:cubicBezTo>
                    <a:pt x="56313" y="54412"/>
                    <a:pt x="53514" y="57211"/>
                    <a:pt x="50715" y="60010"/>
                  </a:cubicBezTo>
                  <a:cubicBezTo>
                    <a:pt x="49782" y="60943"/>
                    <a:pt x="48383" y="60943"/>
                    <a:pt x="47916" y="59543"/>
                  </a:cubicBezTo>
                  <a:cubicBezTo>
                    <a:pt x="47916" y="59077"/>
                    <a:pt x="47916" y="58144"/>
                    <a:pt x="47916" y="57677"/>
                  </a:cubicBezTo>
                  <a:cubicBezTo>
                    <a:pt x="50715" y="53945"/>
                    <a:pt x="53981" y="51146"/>
                    <a:pt x="59112" y="51146"/>
                  </a:cubicBezTo>
                  <a:cubicBezTo>
                    <a:pt x="59112" y="51146"/>
                    <a:pt x="59579" y="50680"/>
                    <a:pt x="59579" y="50680"/>
                  </a:cubicBezTo>
                  <a:cubicBezTo>
                    <a:pt x="59579" y="50680"/>
                    <a:pt x="60045" y="50680"/>
                    <a:pt x="60045" y="50213"/>
                  </a:cubicBezTo>
                  <a:cubicBezTo>
                    <a:pt x="60512" y="44615"/>
                    <a:pt x="60045" y="39484"/>
                    <a:pt x="54447" y="35751"/>
                  </a:cubicBezTo>
                  <a:cubicBezTo>
                    <a:pt x="50249" y="32486"/>
                    <a:pt x="48849" y="27821"/>
                    <a:pt x="48383" y="22223"/>
                  </a:cubicBezTo>
                  <a:cubicBezTo>
                    <a:pt x="48383" y="19424"/>
                    <a:pt x="46050" y="17091"/>
                    <a:pt x="43251" y="17091"/>
                  </a:cubicBezTo>
                  <a:cubicBezTo>
                    <a:pt x="34854" y="16158"/>
                    <a:pt x="29256" y="11493"/>
                    <a:pt x="24124" y="5429"/>
                  </a:cubicBezTo>
                  <a:cubicBezTo>
                    <a:pt x="22258" y="3096"/>
                    <a:pt x="18993" y="1696"/>
                    <a:pt x="16194" y="297"/>
                  </a:cubicBezTo>
                  <a:cubicBezTo>
                    <a:pt x="14328" y="-636"/>
                    <a:pt x="10129" y="763"/>
                    <a:pt x="9663" y="2630"/>
                  </a:cubicBezTo>
                  <a:cubicBezTo>
                    <a:pt x="8263" y="7761"/>
                    <a:pt x="6864" y="12426"/>
                    <a:pt x="4064" y="16625"/>
                  </a:cubicBezTo>
                  <a:cubicBezTo>
                    <a:pt x="-601" y="23622"/>
                    <a:pt x="-1067" y="31553"/>
                    <a:pt x="1732" y="38551"/>
                  </a:cubicBezTo>
                  <a:cubicBezTo>
                    <a:pt x="3598" y="46015"/>
                    <a:pt x="4531" y="52079"/>
                    <a:pt x="3131" y="586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0B3910C0-75CC-4BE6-9205-328D5E6A43A1}"/>
                </a:ext>
              </a:extLst>
            </p:cNvPr>
            <p:cNvSpPr/>
            <p:nvPr/>
          </p:nvSpPr>
          <p:spPr>
            <a:xfrm>
              <a:off x="5644532" y="3928750"/>
              <a:ext cx="83971" cy="181938"/>
            </a:xfrm>
            <a:custGeom>
              <a:avLst/>
              <a:gdLst/>
              <a:ahLst/>
              <a:cxnLst/>
              <a:rect l="0" t="0" r="0" b="0"/>
              <a:pathLst>
                <a:path w="83971" h="181937">
                  <a:moveTo>
                    <a:pt x="83774" y="88403"/>
                  </a:moveTo>
                  <a:cubicBezTo>
                    <a:pt x="81908" y="87470"/>
                    <a:pt x="80042" y="87470"/>
                    <a:pt x="78176" y="88403"/>
                  </a:cubicBezTo>
                  <a:cubicBezTo>
                    <a:pt x="77243" y="88869"/>
                    <a:pt x="75844" y="89803"/>
                    <a:pt x="74911" y="90736"/>
                  </a:cubicBezTo>
                  <a:cubicBezTo>
                    <a:pt x="67447" y="95401"/>
                    <a:pt x="65581" y="95401"/>
                    <a:pt x="59516" y="90269"/>
                  </a:cubicBezTo>
                  <a:cubicBezTo>
                    <a:pt x="56717" y="87937"/>
                    <a:pt x="54384" y="85137"/>
                    <a:pt x="53918" y="80472"/>
                  </a:cubicBezTo>
                  <a:cubicBezTo>
                    <a:pt x="53452" y="75807"/>
                    <a:pt x="52518" y="71609"/>
                    <a:pt x="52052" y="67410"/>
                  </a:cubicBezTo>
                  <a:cubicBezTo>
                    <a:pt x="51585" y="65544"/>
                    <a:pt x="51119" y="63678"/>
                    <a:pt x="50186" y="62279"/>
                  </a:cubicBezTo>
                  <a:cubicBezTo>
                    <a:pt x="49719" y="61346"/>
                    <a:pt x="48320" y="60879"/>
                    <a:pt x="47387" y="60879"/>
                  </a:cubicBezTo>
                  <a:cubicBezTo>
                    <a:pt x="46920" y="60879"/>
                    <a:pt x="46454" y="61346"/>
                    <a:pt x="45988" y="62279"/>
                  </a:cubicBezTo>
                  <a:cubicBezTo>
                    <a:pt x="45521" y="63678"/>
                    <a:pt x="45054" y="64611"/>
                    <a:pt x="44588" y="66011"/>
                  </a:cubicBezTo>
                  <a:cubicBezTo>
                    <a:pt x="44121" y="66944"/>
                    <a:pt x="43188" y="67877"/>
                    <a:pt x="42255" y="68343"/>
                  </a:cubicBezTo>
                  <a:cubicBezTo>
                    <a:pt x="41322" y="68810"/>
                    <a:pt x="38523" y="66011"/>
                    <a:pt x="38523" y="64611"/>
                  </a:cubicBezTo>
                  <a:cubicBezTo>
                    <a:pt x="39923" y="55748"/>
                    <a:pt x="39456" y="46884"/>
                    <a:pt x="41322" y="38020"/>
                  </a:cubicBezTo>
                  <a:cubicBezTo>
                    <a:pt x="42722" y="32889"/>
                    <a:pt x="42255" y="28224"/>
                    <a:pt x="38523" y="23558"/>
                  </a:cubicBezTo>
                  <a:cubicBezTo>
                    <a:pt x="34325" y="18427"/>
                    <a:pt x="31059" y="11429"/>
                    <a:pt x="25461" y="7231"/>
                  </a:cubicBezTo>
                  <a:cubicBezTo>
                    <a:pt x="24061" y="6298"/>
                    <a:pt x="23595" y="3965"/>
                    <a:pt x="22662" y="2099"/>
                  </a:cubicBezTo>
                  <a:cubicBezTo>
                    <a:pt x="22195" y="1633"/>
                    <a:pt x="22195" y="1166"/>
                    <a:pt x="21729" y="700"/>
                  </a:cubicBezTo>
                  <a:cubicBezTo>
                    <a:pt x="20796" y="-233"/>
                    <a:pt x="19396" y="-233"/>
                    <a:pt x="18464" y="700"/>
                  </a:cubicBezTo>
                  <a:cubicBezTo>
                    <a:pt x="17997" y="1166"/>
                    <a:pt x="17530" y="1633"/>
                    <a:pt x="17530" y="2099"/>
                  </a:cubicBezTo>
                  <a:cubicBezTo>
                    <a:pt x="17530" y="7231"/>
                    <a:pt x="22195" y="11429"/>
                    <a:pt x="19863" y="17028"/>
                  </a:cubicBezTo>
                  <a:cubicBezTo>
                    <a:pt x="17997" y="20760"/>
                    <a:pt x="18930" y="24492"/>
                    <a:pt x="20330" y="28224"/>
                  </a:cubicBezTo>
                  <a:cubicBezTo>
                    <a:pt x="22195" y="33822"/>
                    <a:pt x="23595" y="39420"/>
                    <a:pt x="24995" y="45018"/>
                  </a:cubicBezTo>
                  <a:cubicBezTo>
                    <a:pt x="25928" y="50616"/>
                    <a:pt x="29193" y="55748"/>
                    <a:pt x="26860" y="61812"/>
                  </a:cubicBezTo>
                  <a:cubicBezTo>
                    <a:pt x="26394" y="63212"/>
                    <a:pt x="27327" y="65544"/>
                    <a:pt x="28260" y="67410"/>
                  </a:cubicBezTo>
                  <a:cubicBezTo>
                    <a:pt x="29193" y="69743"/>
                    <a:pt x="30126" y="72075"/>
                    <a:pt x="30593" y="74408"/>
                  </a:cubicBezTo>
                  <a:cubicBezTo>
                    <a:pt x="29660" y="80472"/>
                    <a:pt x="29193" y="86537"/>
                    <a:pt x="26860" y="91669"/>
                  </a:cubicBezTo>
                  <a:cubicBezTo>
                    <a:pt x="24528" y="97733"/>
                    <a:pt x="22195" y="103331"/>
                    <a:pt x="19863" y="109396"/>
                  </a:cubicBezTo>
                  <a:cubicBezTo>
                    <a:pt x="18464" y="112661"/>
                    <a:pt x="16597" y="114527"/>
                    <a:pt x="13332" y="115927"/>
                  </a:cubicBezTo>
                  <a:cubicBezTo>
                    <a:pt x="10533" y="116860"/>
                    <a:pt x="7267" y="118260"/>
                    <a:pt x="4468" y="119659"/>
                  </a:cubicBezTo>
                  <a:cubicBezTo>
                    <a:pt x="-197" y="122458"/>
                    <a:pt x="-1596" y="129456"/>
                    <a:pt x="2136" y="133188"/>
                  </a:cubicBezTo>
                  <a:cubicBezTo>
                    <a:pt x="5401" y="136453"/>
                    <a:pt x="8667" y="139719"/>
                    <a:pt x="11466" y="142518"/>
                  </a:cubicBezTo>
                  <a:cubicBezTo>
                    <a:pt x="14731" y="145317"/>
                    <a:pt x="15198" y="149049"/>
                    <a:pt x="14731" y="153248"/>
                  </a:cubicBezTo>
                  <a:cubicBezTo>
                    <a:pt x="14731" y="156513"/>
                    <a:pt x="13332" y="159312"/>
                    <a:pt x="11466" y="162111"/>
                  </a:cubicBezTo>
                  <a:cubicBezTo>
                    <a:pt x="7734" y="166776"/>
                    <a:pt x="4002" y="170975"/>
                    <a:pt x="736" y="175640"/>
                  </a:cubicBezTo>
                  <a:cubicBezTo>
                    <a:pt x="270" y="176573"/>
                    <a:pt x="270" y="178439"/>
                    <a:pt x="736" y="179372"/>
                  </a:cubicBezTo>
                  <a:cubicBezTo>
                    <a:pt x="2602" y="181704"/>
                    <a:pt x="4935" y="184037"/>
                    <a:pt x="7267" y="185903"/>
                  </a:cubicBezTo>
                  <a:cubicBezTo>
                    <a:pt x="8200" y="186369"/>
                    <a:pt x="9600" y="186836"/>
                    <a:pt x="11000" y="186369"/>
                  </a:cubicBezTo>
                  <a:cubicBezTo>
                    <a:pt x="16131" y="184503"/>
                    <a:pt x="19863" y="181238"/>
                    <a:pt x="23595" y="177506"/>
                  </a:cubicBezTo>
                  <a:cubicBezTo>
                    <a:pt x="30126" y="170975"/>
                    <a:pt x="36190" y="164910"/>
                    <a:pt x="42255" y="157913"/>
                  </a:cubicBezTo>
                  <a:cubicBezTo>
                    <a:pt x="47853" y="151381"/>
                    <a:pt x="52518" y="144850"/>
                    <a:pt x="52518" y="135987"/>
                  </a:cubicBezTo>
                  <a:cubicBezTo>
                    <a:pt x="52518" y="131322"/>
                    <a:pt x="56717" y="128056"/>
                    <a:pt x="61848" y="127590"/>
                  </a:cubicBezTo>
                  <a:cubicBezTo>
                    <a:pt x="63248" y="127590"/>
                    <a:pt x="64648" y="127590"/>
                    <a:pt x="65581" y="127590"/>
                  </a:cubicBezTo>
                  <a:cubicBezTo>
                    <a:pt x="66513" y="127590"/>
                    <a:pt x="68846" y="126657"/>
                    <a:pt x="68846" y="126190"/>
                  </a:cubicBezTo>
                  <a:cubicBezTo>
                    <a:pt x="70246" y="120125"/>
                    <a:pt x="75377" y="116860"/>
                    <a:pt x="79576" y="113128"/>
                  </a:cubicBezTo>
                  <a:cubicBezTo>
                    <a:pt x="81442" y="111262"/>
                    <a:pt x="82375" y="108929"/>
                    <a:pt x="83308" y="106597"/>
                  </a:cubicBezTo>
                  <a:cubicBezTo>
                    <a:pt x="84707" y="102865"/>
                    <a:pt x="85641" y="99133"/>
                    <a:pt x="87040" y="95867"/>
                  </a:cubicBezTo>
                  <a:cubicBezTo>
                    <a:pt x="87506" y="92602"/>
                    <a:pt x="86107" y="89803"/>
                    <a:pt x="83774" y="88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CD346601-4D56-4744-A5AA-F61BF8D5BFD6}"/>
                </a:ext>
              </a:extLst>
            </p:cNvPr>
            <p:cNvSpPr/>
            <p:nvPr/>
          </p:nvSpPr>
          <p:spPr>
            <a:xfrm>
              <a:off x="4495753" y="1352933"/>
              <a:ext cx="107297" cy="74641"/>
            </a:xfrm>
            <a:custGeom>
              <a:avLst/>
              <a:gdLst/>
              <a:ahLst/>
              <a:cxnLst/>
              <a:rect l="0" t="0" r="0" b="0"/>
              <a:pathLst>
                <a:path w="107296" h="74641">
                  <a:moveTo>
                    <a:pt x="9839" y="45251"/>
                  </a:moveTo>
                  <a:cubicBezTo>
                    <a:pt x="12638" y="49450"/>
                    <a:pt x="16370" y="52715"/>
                    <a:pt x="16370" y="58313"/>
                  </a:cubicBezTo>
                  <a:cubicBezTo>
                    <a:pt x="16370" y="59713"/>
                    <a:pt x="18236" y="61579"/>
                    <a:pt x="20102" y="62512"/>
                  </a:cubicBezTo>
                  <a:cubicBezTo>
                    <a:pt x="23368" y="64378"/>
                    <a:pt x="26633" y="66710"/>
                    <a:pt x="30365" y="67644"/>
                  </a:cubicBezTo>
                  <a:cubicBezTo>
                    <a:pt x="35030" y="69043"/>
                    <a:pt x="38762" y="70909"/>
                    <a:pt x="41561" y="74175"/>
                  </a:cubicBezTo>
                  <a:cubicBezTo>
                    <a:pt x="44360" y="76974"/>
                    <a:pt x="47626" y="78373"/>
                    <a:pt x="51824" y="77440"/>
                  </a:cubicBezTo>
                  <a:cubicBezTo>
                    <a:pt x="55090" y="76974"/>
                    <a:pt x="58356" y="77907"/>
                    <a:pt x="61154" y="77440"/>
                  </a:cubicBezTo>
                  <a:cubicBezTo>
                    <a:pt x="62554" y="77440"/>
                    <a:pt x="64420" y="75574"/>
                    <a:pt x="65353" y="74175"/>
                  </a:cubicBezTo>
                  <a:cubicBezTo>
                    <a:pt x="66753" y="71376"/>
                    <a:pt x="66753" y="68577"/>
                    <a:pt x="70018" y="66244"/>
                  </a:cubicBezTo>
                  <a:cubicBezTo>
                    <a:pt x="72351" y="64844"/>
                    <a:pt x="74217" y="61579"/>
                    <a:pt x="76083" y="58780"/>
                  </a:cubicBezTo>
                  <a:cubicBezTo>
                    <a:pt x="79815" y="53648"/>
                    <a:pt x="84013" y="50849"/>
                    <a:pt x="90544" y="52715"/>
                  </a:cubicBezTo>
                  <a:cubicBezTo>
                    <a:pt x="91944" y="53182"/>
                    <a:pt x="94277" y="52249"/>
                    <a:pt x="95676" y="51316"/>
                  </a:cubicBezTo>
                  <a:cubicBezTo>
                    <a:pt x="97076" y="50383"/>
                    <a:pt x="98475" y="48983"/>
                    <a:pt x="99874" y="47584"/>
                  </a:cubicBezTo>
                  <a:cubicBezTo>
                    <a:pt x="100808" y="46651"/>
                    <a:pt x="101274" y="45251"/>
                    <a:pt x="101274" y="44318"/>
                  </a:cubicBezTo>
                  <a:cubicBezTo>
                    <a:pt x="101274" y="41986"/>
                    <a:pt x="102674" y="41053"/>
                    <a:pt x="104073" y="40120"/>
                  </a:cubicBezTo>
                  <a:cubicBezTo>
                    <a:pt x="105006" y="39187"/>
                    <a:pt x="106406" y="38720"/>
                    <a:pt x="106872" y="37321"/>
                  </a:cubicBezTo>
                  <a:cubicBezTo>
                    <a:pt x="107805" y="35921"/>
                    <a:pt x="109205" y="34055"/>
                    <a:pt x="109205" y="32189"/>
                  </a:cubicBezTo>
                  <a:cubicBezTo>
                    <a:pt x="109671" y="29856"/>
                    <a:pt x="109671" y="27057"/>
                    <a:pt x="109205" y="24725"/>
                  </a:cubicBezTo>
                  <a:cubicBezTo>
                    <a:pt x="108272" y="21926"/>
                    <a:pt x="106872" y="18660"/>
                    <a:pt x="105939" y="15861"/>
                  </a:cubicBezTo>
                  <a:cubicBezTo>
                    <a:pt x="107805" y="9797"/>
                    <a:pt x="104073" y="7931"/>
                    <a:pt x="99408" y="6998"/>
                  </a:cubicBezTo>
                  <a:cubicBezTo>
                    <a:pt x="91477" y="5132"/>
                    <a:pt x="83080" y="3732"/>
                    <a:pt x="75150" y="1866"/>
                  </a:cubicBezTo>
                  <a:cubicBezTo>
                    <a:pt x="74683" y="1866"/>
                    <a:pt x="73750" y="1400"/>
                    <a:pt x="73284" y="1866"/>
                  </a:cubicBezTo>
                  <a:cubicBezTo>
                    <a:pt x="71884" y="2799"/>
                    <a:pt x="70018" y="3266"/>
                    <a:pt x="68619" y="4665"/>
                  </a:cubicBezTo>
                  <a:cubicBezTo>
                    <a:pt x="68152" y="5132"/>
                    <a:pt x="68152" y="7464"/>
                    <a:pt x="68619" y="7931"/>
                  </a:cubicBezTo>
                  <a:cubicBezTo>
                    <a:pt x="71884" y="13529"/>
                    <a:pt x="74217" y="19593"/>
                    <a:pt x="73750" y="26124"/>
                  </a:cubicBezTo>
                  <a:cubicBezTo>
                    <a:pt x="73750" y="27524"/>
                    <a:pt x="74217" y="29390"/>
                    <a:pt x="74683" y="30789"/>
                  </a:cubicBezTo>
                  <a:cubicBezTo>
                    <a:pt x="74683" y="30789"/>
                    <a:pt x="75150" y="30789"/>
                    <a:pt x="75150" y="31256"/>
                  </a:cubicBezTo>
                  <a:cubicBezTo>
                    <a:pt x="75150" y="31722"/>
                    <a:pt x="75616" y="32189"/>
                    <a:pt x="76083" y="32655"/>
                  </a:cubicBezTo>
                  <a:cubicBezTo>
                    <a:pt x="75616" y="32189"/>
                    <a:pt x="75150" y="32189"/>
                    <a:pt x="74683" y="31722"/>
                  </a:cubicBezTo>
                  <a:cubicBezTo>
                    <a:pt x="74683" y="31256"/>
                    <a:pt x="74683" y="31256"/>
                    <a:pt x="74683" y="30789"/>
                  </a:cubicBezTo>
                  <a:cubicBezTo>
                    <a:pt x="73750" y="30323"/>
                    <a:pt x="72817" y="29856"/>
                    <a:pt x="72351" y="28923"/>
                  </a:cubicBezTo>
                  <a:cubicBezTo>
                    <a:pt x="68619" y="22859"/>
                    <a:pt x="64886" y="16794"/>
                    <a:pt x="63954" y="9797"/>
                  </a:cubicBezTo>
                  <a:cubicBezTo>
                    <a:pt x="63487" y="5132"/>
                    <a:pt x="60688" y="3266"/>
                    <a:pt x="56489" y="2333"/>
                  </a:cubicBezTo>
                  <a:cubicBezTo>
                    <a:pt x="52757" y="1400"/>
                    <a:pt x="49025" y="467"/>
                    <a:pt x="45293" y="0"/>
                  </a:cubicBezTo>
                  <a:cubicBezTo>
                    <a:pt x="44360" y="0"/>
                    <a:pt x="42961" y="933"/>
                    <a:pt x="42028" y="1866"/>
                  </a:cubicBezTo>
                  <a:cubicBezTo>
                    <a:pt x="40628" y="4199"/>
                    <a:pt x="39695" y="6531"/>
                    <a:pt x="39229" y="8864"/>
                  </a:cubicBezTo>
                  <a:cubicBezTo>
                    <a:pt x="38762" y="12596"/>
                    <a:pt x="39229" y="15861"/>
                    <a:pt x="39229" y="19593"/>
                  </a:cubicBezTo>
                  <a:cubicBezTo>
                    <a:pt x="39229" y="19593"/>
                    <a:pt x="39695" y="19593"/>
                    <a:pt x="39695" y="19593"/>
                  </a:cubicBezTo>
                  <a:cubicBezTo>
                    <a:pt x="40162" y="20526"/>
                    <a:pt x="40628" y="20993"/>
                    <a:pt x="41561" y="21926"/>
                  </a:cubicBezTo>
                  <a:cubicBezTo>
                    <a:pt x="40628" y="21459"/>
                    <a:pt x="40162" y="20993"/>
                    <a:pt x="39229" y="20060"/>
                  </a:cubicBezTo>
                  <a:cubicBezTo>
                    <a:pt x="39229" y="20060"/>
                    <a:pt x="39229" y="19593"/>
                    <a:pt x="39229" y="19593"/>
                  </a:cubicBezTo>
                  <a:cubicBezTo>
                    <a:pt x="34097" y="17727"/>
                    <a:pt x="28499" y="17261"/>
                    <a:pt x="24767" y="12596"/>
                  </a:cubicBezTo>
                  <a:cubicBezTo>
                    <a:pt x="21501" y="8864"/>
                    <a:pt x="15903" y="7464"/>
                    <a:pt x="11238" y="6065"/>
                  </a:cubicBezTo>
                  <a:cubicBezTo>
                    <a:pt x="9372" y="5598"/>
                    <a:pt x="6107" y="6998"/>
                    <a:pt x="5174" y="9797"/>
                  </a:cubicBezTo>
                  <a:cubicBezTo>
                    <a:pt x="3774" y="14462"/>
                    <a:pt x="2375" y="19593"/>
                    <a:pt x="509" y="24258"/>
                  </a:cubicBezTo>
                  <a:cubicBezTo>
                    <a:pt x="-425" y="26124"/>
                    <a:pt x="42" y="27990"/>
                    <a:pt x="975" y="29856"/>
                  </a:cubicBezTo>
                  <a:cubicBezTo>
                    <a:pt x="4707" y="34988"/>
                    <a:pt x="6573" y="40586"/>
                    <a:pt x="9839" y="45251"/>
                  </a:cubicBezTo>
                  <a:close/>
                  <a:moveTo>
                    <a:pt x="79815" y="35455"/>
                  </a:moveTo>
                  <a:lnTo>
                    <a:pt x="80281" y="36388"/>
                  </a:lnTo>
                  <a:lnTo>
                    <a:pt x="79815" y="35455"/>
                  </a:lnTo>
                  <a:cubicBezTo>
                    <a:pt x="79348" y="35455"/>
                    <a:pt x="78882" y="34988"/>
                    <a:pt x="78882" y="34522"/>
                  </a:cubicBezTo>
                  <a:cubicBezTo>
                    <a:pt x="78882" y="34988"/>
                    <a:pt x="79348" y="35455"/>
                    <a:pt x="79815" y="35455"/>
                  </a:cubicBezTo>
                  <a:close/>
                  <a:moveTo>
                    <a:pt x="45293" y="23792"/>
                  </a:moveTo>
                  <a:lnTo>
                    <a:pt x="45293" y="24725"/>
                  </a:lnTo>
                  <a:lnTo>
                    <a:pt x="45293" y="23792"/>
                  </a:lnTo>
                  <a:cubicBezTo>
                    <a:pt x="44360" y="23792"/>
                    <a:pt x="43427" y="23325"/>
                    <a:pt x="42961" y="22859"/>
                  </a:cubicBezTo>
                  <a:cubicBezTo>
                    <a:pt x="43427" y="23325"/>
                    <a:pt x="44360" y="23325"/>
                    <a:pt x="45293" y="23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9D43AF2-943B-4DF3-8483-679F0A3C7738}"/>
                </a:ext>
              </a:extLst>
            </p:cNvPr>
            <p:cNvSpPr/>
            <p:nvPr/>
          </p:nvSpPr>
          <p:spPr>
            <a:xfrm>
              <a:off x="1757866" y="1599248"/>
              <a:ext cx="88636" cy="107297"/>
            </a:xfrm>
            <a:custGeom>
              <a:avLst/>
              <a:gdLst/>
              <a:ahLst/>
              <a:cxnLst/>
              <a:rect l="0" t="0" r="0" b="0"/>
              <a:pathLst>
                <a:path w="88636" h="107296">
                  <a:moveTo>
                    <a:pt x="86770" y="20526"/>
                  </a:moveTo>
                  <a:cubicBezTo>
                    <a:pt x="89103" y="19127"/>
                    <a:pt x="90036" y="16328"/>
                    <a:pt x="89103" y="13995"/>
                  </a:cubicBezTo>
                  <a:cubicBezTo>
                    <a:pt x="88170" y="11196"/>
                    <a:pt x="86304" y="9797"/>
                    <a:pt x="83505" y="9330"/>
                  </a:cubicBezTo>
                  <a:cubicBezTo>
                    <a:pt x="79306" y="8397"/>
                    <a:pt x="74641" y="8864"/>
                    <a:pt x="69976" y="7931"/>
                  </a:cubicBezTo>
                  <a:cubicBezTo>
                    <a:pt x="67644" y="7464"/>
                    <a:pt x="65778" y="6531"/>
                    <a:pt x="63445" y="5598"/>
                  </a:cubicBezTo>
                  <a:cubicBezTo>
                    <a:pt x="63445" y="5598"/>
                    <a:pt x="63445" y="5598"/>
                    <a:pt x="63445" y="5598"/>
                  </a:cubicBezTo>
                  <a:cubicBezTo>
                    <a:pt x="63445" y="5598"/>
                    <a:pt x="62978" y="5598"/>
                    <a:pt x="62978" y="5598"/>
                  </a:cubicBezTo>
                  <a:lnTo>
                    <a:pt x="63445" y="6065"/>
                  </a:lnTo>
                  <a:cubicBezTo>
                    <a:pt x="62046" y="4665"/>
                    <a:pt x="61112" y="3266"/>
                    <a:pt x="59246" y="1866"/>
                  </a:cubicBezTo>
                  <a:cubicBezTo>
                    <a:pt x="57847" y="933"/>
                    <a:pt x="55981" y="0"/>
                    <a:pt x="54115" y="0"/>
                  </a:cubicBezTo>
                  <a:cubicBezTo>
                    <a:pt x="50849" y="467"/>
                    <a:pt x="48050" y="933"/>
                    <a:pt x="44785" y="2333"/>
                  </a:cubicBezTo>
                  <a:cubicBezTo>
                    <a:pt x="42919" y="2799"/>
                    <a:pt x="41053" y="4199"/>
                    <a:pt x="40586" y="5598"/>
                  </a:cubicBezTo>
                  <a:cubicBezTo>
                    <a:pt x="38720" y="10263"/>
                    <a:pt x="35455" y="12596"/>
                    <a:pt x="31723" y="15395"/>
                  </a:cubicBezTo>
                  <a:cubicBezTo>
                    <a:pt x="29857" y="16794"/>
                    <a:pt x="29857" y="18660"/>
                    <a:pt x="30323" y="20526"/>
                  </a:cubicBezTo>
                  <a:cubicBezTo>
                    <a:pt x="30789" y="22392"/>
                    <a:pt x="31256" y="24258"/>
                    <a:pt x="32189" y="26124"/>
                  </a:cubicBezTo>
                  <a:cubicBezTo>
                    <a:pt x="36388" y="32655"/>
                    <a:pt x="34055" y="38254"/>
                    <a:pt x="30789" y="44318"/>
                  </a:cubicBezTo>
                  <a:cubicBezTo>
                    <a:pt x="29857" y="45718"/>
                    <a:pt x="27057" y="46184"/>
                    <a:pt x="25658" y="45251"/>
                  </a:cubicBezTo>
                  <a:cubicBezTo>
                    <a:pt x="22392" y="41986"/>
                    <a:pt x="21459" y="37321"/>
                    <a:pt x="19593" y="33122"/>
                  </a:cubicBezTo>
                  <a:cubicBezTo>
                    <a:pt x="18660" y="30323"/>
                    <a:pt x="15861" y="29390"/>
                    <a:pt x="13529" y="29390"/>
                  </a:cubicBezTo>
                  <a:cubicBezTo>
                    <a:pt x="6065" y="29390"/>
                    <a:pt x="1400" y="34055"/>
                    <a:pt x="933" y="41053"/>
                  </a:cubicBezTo>
                  <a:cubicBezTo>
                    <a:pt x="467" y="46184"/>
                    <a:pt x="0" y="51316"/>
                    <a:pt x="0" y="56447"/>
                  </a:cubicBezTo>
                  <a:cubicBezTo>
                    <a:pt x="0" y="58313"/>
                    <a:pt x="933" y="60179"/>
                    <a:pt x="2799" y="61112"/>
                  </a:cubicBezTo>
                  <a:cubicBezTo>
                    <a:pt x="7464" y="62978"/>
                    <a:pt x="9797" y="66711"/>
                    <a:pt x="11196" y="70909"/>
                  </a:cubicBezTo>
                  <a:cubicBezTo>
                    <a:pt x="13529" y="78840"/>
                    <a:pt x="17261" y="86304"/>
                    <a:pt x="16794" y="95167"/>
                  </a:cubicBezTo>
                  <a:cubicBezTo>
                    <a:pt x="16794" y="99832"/>
                    <a:pt x="19127" y="103565"/>
                    <a:pt x="22392" y="107297"/>
                  </a:cubicBezTo>
                  <a:cubicBezTo>
                    <a:pt x="24258" y="109163"/>
                    <a:pt x="27524" y="109629"/>
                    <a:pt x="29390" y="108230"/>
                  </a:cubicBezTo>
                  <a:cubicBezTo>
                    <a:pt x="32189" y="105897"/>
                    <a:pt x="34988" y="102632"/>
                    <a:pt x="37787" y="100766"/>
                  </a:cubicBezTo>
                  <a:cubicBezTo>
                    <a:pt x="41053" y="98899"/>
                    <a:pt x="45251" y="98433"/>
                    <a:pt x="48517" y="97033"/>
                  </a:cubicBezTo>
                  <a:cubicBezTo>
                    <a:pt x="52249" y="95634"/>
                    <a:pt x="55514" y="93768"/>
                    <a:pt x="58780" y="91902"/>
                  </a:cubicBezTo>
                  <a:cubicBezTo>
                    <a:pt x="60180" y="90969"/>
                    <a:pt x="62046" y="89103"/>
                    <a:pt x="62512" y="87703"/>
                  </a:cubicBezTo>
                  <a:cubicBezTo>
                    <a:pt x="64378" y="81639"/>
                    <a:pt x="67644" y="76041"/>
                    <a:pt x="72309" y="71376"/>
                  </a:cubicBezTo>
                  <a:cubicBezTo>
                    <a:pt x="75574" y="68110"/>
                    <a:pt x="76041" y="63445"/>
                    <a:pt x="75108" y="58780"/>
                  </a:cubicBezTo>
                  <a:cubicBezTo>
                    <a:pt x="74175" y="55514"/>
                    <a:pt x="73242" y="52715"/>
                    <a:pt x="72309" y="49450"/>
                  </a:cubicBezTo>
                  <a:cubicBezTo>
                    <a:pt x="71376" y="45251"/>
                    <a:pt x="68577" y="42919"/>
                    <a:pt x="64845" y="41053"/>
                  </a:cubicBezTo>
                  <a:cubicBezTo>
                    <a:pt x="63445" y="40120"/>
                    <a:pt x="63445" y="39187"/>
                    <a:pt x="64845" y="38254"/>
                  </a:cubicBezTo>
                  <a:cubicBezTo>
                    <a:pt x="68577" y="36854"/>
                    <a:pt x="71842" y="35455"/>
                    <a:pt x="75574" y="34055"/>
                  </a:cubicBezTo>
                  <a:cubicBezTo>
                    <a:pt x="77907" y="33122"/>
                    <a:pt x="80239" y="31256"/>
                    <a:pt x="80239" y="28457"/>
                  </a:cubicBezTo>
                  <a:cubicBezTo>
                    <a:pt x="81172" y="23325"/>
                    <a:pt x="83971" y="22392"/>
                    <a:pt x="86770" y="20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CB009453-8382-44D6-A2AD-8379994E64FB}"/>
                </a:ext>
              </a:extLst>
            </p:cNvPr>
            <p:cNvSpPr/>
            <p:nvPr/>
          </p:nvSpPr>
          <p:spPr>
            <a:xfrm>
              <a:off x="4879306" y="3235269"/>
              <a:ext cx="102632" cy="116627"/>
            </a:xfrm>
            <a:custGeom>
              <a:avLst/>
              <a:gdLst/>
              <a:ahLst/>
              <a:cxnLst/>
              <a:rect l="0" t="0" r="0" b="0"/>
              <a:pathLst>
                <a:path w="102631" h="116626">
                  <a:moveTo>
                    <a:pt x="31681" y="21012"/>
                  </a:moveTo>
                  <a:cubicBezTo>
                    <a:pt x="45676" y="19612"/>
                    <a:pt x="59671" y="19612"/>
                    <a:pt x="73666" y="21945"/>
                  </a:cubicBezTo>
                  <a:cubicBezTo>
                    <a:pt x="87195" y="23811"/>
                    <a:pt x="96991" y="18679"/>
                    <a:pt x="103989" y="6550"/>
                  </a:cubicBezTo>
                  <a:cubicBezTo>
                    <a:pt x="104922" y="4684"/>
                    <a:pt x="104455" y="2818"/>
                    <a:pt x="103056" y="1419"/>
                  </a:cubicBezTo>
                  <a:cubicBezTo>
                    <a:pt x="101657" y="19"/>
                    <a:pt x="98857" y="-448"/>
                    <a:pt x="97925" y="485"/>
                  </a:cubicBezTo>
                  <a:cubicBezTo>
                    <a:pt x="95592" y="2351"/>
                    <a:pt x="93259" y="4684"/>
                    <a:pt x="90927" y="7017"/>
                  </a:cubicBezTo>
                  <a:cubicBezTo>
                    <a:pt x="86728" y="10282"/>
                    <a:pt x="82530" y="12615"/>
                    <a:pt x="76932" y="11215"/>
                  </a:cubicBezTo>
                  <a:cubicBezTo>
                    <a:pt x="69467" y="9816"/>
                    <a:pt x="61537" y="9816"/>
                    <a:pt x="54073" y="8416"/>
                  </a:cubicBezTo>
                  <a:cubicBezTo>
                    <a:pt x="48941" y="7950"/>
                    <a:pt x="44276" y="5617"/>
                    <a:pt x="39145" y="5151"/>
                  </a:cubicBezTo>
                  <a:cubicBezTo>
                    <a:pt x="33080" y="5151"/>
                    <a:pt x="30747" y="13081"/>
                    <a:pt x="24216" y="13081"/>
                  </a:cubicBezTo>
                  <a:cubicBezTo>
                    <a:pt x="23750" y="13081"/>
                    <a:pt x="22817" y="13548"/>
                    <a:pt x="22350" y="14014"/>
                  </a:cubicBezTo>
                  <a:cubicBezTo>
                    <a:pt x="19085" y="16347"/>
                    <a:pt x="16752" y="19146"/>
                    <a:pt x="15819" y="23344"/>
                  </a:cubicBezTo>
                  <a:cubicBezTo>
                    <a:pt x="15353" y="25677"/>
                    <a:pt x="15819" y="28476"/>
                    <a:pt x="15353" y="30808"/>
                  </a:cubicBezTo>
                  <a:cubicBezTo>
                    <a:pt x="14886" y="33141"/>
                    <a:pt x="14420" y="35940"/>
                    <a:pt x="12554" y="37806"/>
                  </a:cubicBezTo>
                  <a:cubicBezTo>
                    <a:pt x="8822" y="42005"/>
                    <a:pt x="7422" y="46670"/>
                    <a:pt x="7422" y="51801"/>
                  </a:cubicBezTo>
                  <a:cubicBezTo>
                    <a:pt x="7422" y="56466"/>
                    <a:pt x="6023" y="60665"/>
                    <a:pt x="4157" y="64863"/>
                  </a:cubicBezTo>
                  <a:cubicBezTo>
                    <a:pt x="2757" y="67662"/>
                    <a:pt x="1358" y="70461"/>
                    <a:pt x="425" y="73727"/>
                  </a:cubicBezTo>
                  <a:cubicBezTo>
                    <a:pt x="-509" y="77459"/>
                    <a:pt x="-42" y="81658"/>
                    <a:pt x="3223" y="84457"/>
                  </a:cubicBezTo>
                  <a:cubicBezTo>
                    <a:pt x="4623" y="85856"/>
                    <a:pt x="6489" y="86789"/>
                    <a:pt x="7888" y="87722"/>
                  </a:cubicBezTo>
                  <a:cubicBezTo>
                    <a:pt x="11154" y="90521"/>
                    <a:pt x="12087" y="94253"/>
                    <a:pt x="11154" y="97985"/>
                  </a:cubicBezTo>
                  <a:cubicBezTo>
                    <a:pt x="10221" y="102184"/>
                    <a:pt x="7888" y="106383"/>
                    <a:pt x="8822" y="111048"/>
                  </a:cubicBezTo>
                  <a:cubicBezTo>
                    <a:pt x="9288" y="112914"/>
                    <a:pt x="9755" y="114780"/>
                    <a:pt x="11154" y="116179"/>
                  </a:cubicBezTo>
                  <a:cubicBezTo>
                    <a:pt x="14886" y="119445"/>
                    <a:pt x="19551" y="118512"/>
                    <a:pt x="23750" y="116646"/>
                  </a:cubicBezTo>
                  <a:cubicBezTo>
                    <a:pt x="26549" y="115246"/>
                    <a:pt x="25616" y="112447"/>
                    <a:pt x="25616" y="110115"/>
                  </a:cubicBezTo>
                  <a:cubicBezTo>
                    <a:pt x="25616" y="98452"/>
                    <a:pt x="28415" y="87256"/>
                    <a:pt x="29348" y="76060"/>
                  </a:cubicBezTo>
                  <a:cubicBezTo>
                    <a:pt x="29348" y="75127"/>
                    <a:pt x="31214" y="74193"/>
                    <a:pt x="32147" y="74193"/>
                  </a:cubicBezTo>
                  <a:cubicBezTo>
                    <a:pt x="33080" y="74193"/>
                    <a:pt x="34479" y="75593"/>
                    <a:pt x="34479" y="76060"/>
                  </a:cubicBezTo>
                  <a:cubicBezTo>
                    <a:pt x="34013" y="82591"/>
                    <a:pt x="34479" y="88655"/>
                    <a:pt x="40078" y="93320"/>
                  </a:cubicBezTo>
                  <a:cubicBezTo>
                    <a:pt x="41477" y="94720"/>
                    <a:pt x="41477" y="97985"/>
                    <a:pt x="42410" y="100318"/>
                  </a:cubicBezTo>
                  <a:cubicBezTo>
                    <a:pt x="43810" y="104516"/>
                    <a:pt x="45209" y="105916"/>
                    <a:pt x="51274" y="105916"/>
                  </a:cubicBezTo>
                  <a:cubicBezTo>
                    <a:pt x="52673" y="105916"/>
                    <a:pt x="53606" y="105916"/>
                    <a:pt x="55006" y="105916"/>
                  </a:cubicBezTo>
                  <a:cubicBezTo>
                    <a:pt x="55006" y="105916"/>
                    <a:pt x="55006" y="105449"/>
                    <a:pt x="55006" y="105449"/>
                  </a:cubicBezTo>
                  <a:cubicBezTo>
                    <a:pt x="55472" y="105449"/>
                    <a:pt x="55939" y="104983"/>
                    <a:pt x="55939" y="104983"/>
                  </a:cubicBezTo>
                  <a:cubicBezTo>
                    <a:pt x="55939" y="105449"/>
                    <a:pt x="55472" y="105449"/>
                    <a:pt x="55472" y="105916"/>
                  </a:cubicBezTo>
                  <a:cubicBezTo>
                    <a:pt x="55472" y="105916"/>
                    <a:pt x="55472" y="105916"/>
                    <a:pt x="55006" y="105916"/>
                  </a:cubicBezTo>
                  <a:cubicBezTo>
                    <a:pt x="55472" y="109648"/>
                    <a:pt x="56405" y="113380"/>
                    <a:pt x="60604" y="114313"/>
                  </a:cubicBezTo>
                  <a:cubicBezTo>
                    <a:pt x="61070" y="114313"/>
                    <a:pt x="61537" y="115246"/>
                    <a:pt x="62470" y="115246"/>
                  </a:cubicBezTo>
                  <a:cubicBezTo>
                    <a:pt x="65269" y="116646"/>
                    <a:pt x="69467" y="115246"/>
                    <a:pt x="70401" y="112447"/>
                  </a:cubicBezTo>
                  <a:cubicBezTo>
                    <a:pt x="71334" y="107315"/>
                    <a:pt x="71800" y="102184"/>
                    <a:pt x="71334" y="97052"/>
                  </a:cubicBezTo>
                  <a:cubicBezTo>
                    <a:pt x="70867" y="94253"/>
                    <a:pt x="69467" y="92387"/>
                    <a:pt x="67135" y="90988"/>
                  </a:cubicBezTo>
                  <a:cubicBezTo>
                    <a:pt x="65269" y="90055"/>
                    <a:pt x="63869" y="89122"/>
                    <a:pt x="62003" y="88189"/>
                  </a:cubicBezTo>
                  <a:cubicBezTo>
                    <a:pt x="60137" y="86323"/>
                    <a:pt x="58271" y="84457"/>
                    <a:pt x="59204" y="81658"/>
                  </a:cubicBezTo>
                  <a:cubicBezTo>
                    <a:pt x="60137" y="78392"/>
                    <a:pt x="59204" y="75127"/>
                    <a:pt x="56872" y="72794"/>
                  </a:cubicBezTo>
                  <a:cubicBezTo>
                    <a:pt x="54539" y="69528"/>
                    <a:pt x="52207" y="66729"/>
                    <a:pt x="49874" y="63464"/>
                  </a:cubicBezTo>
                  <a:cubicBezTo>
                    <a:pt x="48941" y="62064"/>
                    <a:pt x="49408" y="59265"/>
                    <a:pt x="51274" y="58332"/>
                  </a:cubicBezTo>
                  <a:cubicBezTo>
                    <a:pt x="54539" y="56000"/>
                    <a:pt x="57805" y="54134"/>
                    <a:pt x="61070" y="51801"/>
                  </a:cubicBezTo>
                  <a:cubicBezTo>
                    <a:pt x="63403" y="50402"/>
                    <a:pt x="65735" y="50868"/>
                    <a:pt x="68534" y="51335"/>
                  </a:cubicBezTo>
                  <a:cubicBezTo>
                    <a:pt x="70401" y="51801"/>
                    <a:pt x="72267" y="51801"/>
                    <a:pt x="74133" y="51801"/>
                  </a:cubicBezTo>
                  <a:cubicBezTo>
                    <a:pt x="75066" y="51801"/>
                    <a:pt x="76932" y="50868"/>
                    <a:pt x="76932" y="49935"/>
                  </a:cubicBezTo>
                  <a:cubicBezTo>
                    <a:pt x="77398" y="46203"/>
                    <a:pt x="77865" y="42471"/>
                    <a:pt x="77398" y="38739"/>
                  </a:cubicBezTo>
                  <a:cubicBezTo>
                    <a:pt x="77398" y="37806"/>
                    <a:pt x="75999" y="36407"/>
                    <a:pt x="75066" y="35940"/>
                  </a:cubicBezTo>
                  <a:cubicBezTo>
                    <a:pt x="72733" y="35473"/>
                    <a:pt x="69934" y="35007"/>
                    <a:pt x="67602" y="35473"/>
                  </a:cubicBezTo>
                  <a:cubicBezTo>
                    <a:pt x="62470" y="36407"/>
                    <a:pt x="57805" y="38739"/>
                    <a:pt x="52673" y="39205"/>
                  </a:cubicBezTo>
                  <a:cubicBezTo>
                    <a:pt x="46609" y="39205"/>
                    <a:pt x="41477" y="41072"/>
                    <a:pt x="37279" y="45737"/>
                  </a:cubicBezTo>
                  <a:cubicBezTo>
                    <a:pt x="36812" y="46203"/>
                    <a:pt x="34479" y="46670"/>
                    <a:pt x="33546" y="46203"/>
                  </a:cubicBezTo>
                  <a:cubicBezTo>
                    <a:pt x="27949" y="43871"/>
                    <a:pt x="24216" y="39672"/>
                    <a:pt x="22817" y="33607"/>
                  </a:cubicBezTo>
                  <a:cubicBezTo>
                    <a:pt x="21417" y="28009"/>
                    <a:pt x="26082" y="21478"/>
                    <a:pt x="31681" y="21012"/>
                  </a:cubicBezTo>
                  <a:close/>
                  <a:moveTo>
                    <a:pt x="58738" y="101251"/>
                  </a:moveTo>
                  <a:cubicBezTo>
                    <a:pt x="58738" y="101251"/>
                    <a:pt x="59204" y="101251"/>
                    <a:pt x="59204" y="101251"/>
                  </a:cubicBezTo>
                  <a:cubicBezTo>
                    <a:pt x="60137" y="99851"/>
                    <a:pt x="61070" y="98918"/>
                    <a:pt x="62937" y="98918"/>
                  </a:cubicBezTo>
                  <a:cubicBezTo>
                    <a:pt x="64336" y="98918"/>
                    <a:pt x="64802" y="100318"/>
                    <a:pt x="64802" y="101251"/>
                  </a:cubicBezTo>
                  <a:cubicBezTo>
                    <a:pt x="64802" y="101717"/>
                    <a:pt x="63869" y="102184"/>
                    <a:pt x="63403" y="102184"/>
                  </a:cubicBezTo>
                  <a:cubicBezTo>
                    <a:pt x="62003" y="101717"/>
                    <a:pt x="60604" y="101251"/>
                    <a:pt x="59204" y="100784"/>
                  </a:cubicBezTo>
                  <a:cubicBezTo>
                    <a:pt x="59204" y="101717"/>
                    <a:pt x="59204" y="101717"/>
                    <a:pt x="58738" y="101251"/>
                  </a:cubicBezTo>
                  <a:cubicBezTo>
                    <a:pt x="58738" y="101717"/>
                    <a:pt x="58271" y="102184"/>
                    <a:pt x="58271" y="102184"/>
                  </a:cubicBezTo>
                  <a:cubicBezTo>
                    <a:pt x="58271" y="101717"/>
                    <a:pt x="58738" y="101717"/>
                    <a:pt x="58738" y="101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3B456705-CE2C-4716-AE58-016A7B573275}"/>
                </a:ext>
              </a:extLst>
            </p:cNvPr>
            <p:cNvSpPr/>
            <p:nvPr/>
          </p:nvSpPr>
          <p:spPr>
            <a:xfrm>
              <a:off x="2210844" y="241097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7" y="467"/>
                    <a:pt x="467" y="467"/>
                    <a:pt x="0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94C8A472-F69D-4B36-A55B-984518BE73F0}"/>
                </a:ext>
              </a:extLst>
            </p:cNvPr>
            <p:cNvSpPr/>
            <p:nvPr/>
          </p:nvSpPr>
          <p:spPr>
            <a:xfrm>
              <a:off x="2114844" y="2330141"/>
              <a:ext cx="97966" cy="102632"/>
            </a:xfrm>
            <a:custGeom>
              <a:avLst/>
              <a:gdLst/>
              <a:ahLst/>
              <a:cxnLst/>
              <a:rect l="0" t="0" r="0" b="0"/>
              <a:pathLst>
                <a:path w="97966" h="102631">
                  <a:moveTo>
                    <a:pt x="90868" y="51906"/>
                  </a:moveTo>
                  <a:cubicBezTo>
                    <a:pt x="91335" y="50507"/>
                    <a:pt x="90868" y="48174"/>
                    <a:pt x="89935" y="46775"/>
                  </a:cubicBezTo>
                  <a:cubicBezTo>
                    <a:pt x="89002" y="45375"/>
                    <a:pt x="87136" y="43976"/>
                    <a:pt x="85737" y="42576"/>
                  </a:cubicBezTo>
                  <a:cubicBezTo>
                    <a:pt x="84337" y="41177"/>
                    <a:pt x="82938" y="40244"/>
                    <a:pt x="80605" y="41177"/>
                  </a:cubicBezTo>
                  <a:cubicBezTo>
                    <a:pt x="78739" y="42110"/>
                    <a:pt x="77340" y="43043"/>
                    <a:pt x="75474" y="43976"/>
                  </a:cubicBezTo>
                  <a:cubicBezTo>
                    <a:pt x="71275" y="46308"/>
                    <a:pt x="67077" y="45842"/>
                    <a:pt x="62411" y="44909"/>
                  </a:cubicBezTo>
                  <a:cubicBezTo>
                    <a:pt x="60079" y="44442"/>
                    <a:pt x="59146" y="42576"/>
                    <a:pt x="59612" y="39311"/>
                  </a:cubicBezTo>
                  <a:cubicBezTo>
                    <a:pt x="59612" y="38844"/>
                    <a:pt x="60079" y="37911"/>
                    <a:pt x="60079" y="37445"/>
                  </a:cubicBezTo>
                  <a:cubicBezTo>
                    <a:pt x="60545" y="33713"/>
                    <a:pt x="58679" y="31380"/>
                    <a:pt x="54947" y="30914"/>
                  </a:cubicBezTo>
                  <a:cubicBezTo>
                    <a:pt x="53081" y="30447"/>
                    <a:pt x="51682" y="30914"/>
                    <a:pt x="49816" y="30914"/>
                  </a:cubicBezTo>
                  <a:cubicBezTo>
                    <a:pt x="49816" y="30914"/>
                    <a:pt x="49816" y="31380"/>
                    <a:pt x="49816" y="31380"/>
                  </a:cubicBezTo>
                  <a:lnTo>
                    <a:pt x="49349" y="31847"/>
                  </a:lnTo>
                  <a:lnTo>
                    <a:pt x="49349" y="30914"/>
                  </a:lnTo>
                  <a:cubicBezTo>
                    <a:pt x="49349" y="30914"/>
                    <a:pt x="49816" y="30914"/>
                    <a:pt x="49816" y="30914"/>
                  </a:cubicBezTo>
                  <a:cubicBezTo>
                    <a:pt x="51682" y="25315"/>
                    <a:pt x="55414" y="21117"/>
                    <a:pt x="59612" y="17385"/>
                  </a:cubicBezTo>
                  <a:cubicBezTo>
                    <a:pt x="63811" y="14119"/>
                    <a:pt x="65210" y="8988"/>
                    <a:pt x="68009" y="4789"/>
                  </a:cubicBezTo>
                  <a:cubicBezTo>
                    <a:pt x="68476" y="3856"/>
                    <a:pt x="68476" y="2457"/>
                    <a:pt x="68476" y="1524"/>
                  </a:cubicBezTo>
                  <a:cubicBezTo>
                    <a:pt x="68476" y="591"/>
                    <a:pt x="65210" y="-342"/>
                    <a:pt x="63344" y="124"/>
                  </a:cubicBezTo>
                  <a:cubicBezTo>
                    <a:pt x="56813" y="1524"/>
                    <a:pt x="51682" y="4323"/>
                    <a:pt x="47017" y="9454"/>
                  </a:cubicBezTo>
                  <a:cubicBezTo>
                    <a:pt x="38153" y="20184"/>
                    <a:pt x="30222" y="31847"/>
                    <a:pt x="23225" y="44442"/>
                  </a:cubicBezTo>
                  <a:cubicBezTo>
                    <a:pt x="19493" y="50973"/>
                    <a:pt x="15294" y="55638"/>
                    <a:pt x="8297" y="58437"/>
                  </a:cubicBezTo>
                  <a:cubicBezTo>
                    <a:pt x="5964" y="59370"/>
                    <a:pt x="6431" y="61236"/>
                    <a:pt x="7364" y="63102"/>
                  </a:cubicBezTo>
                  <a:cubicBezTo>
                    <a:pt x="9230" y="65435"/>
                    <a:pt x="8763" y="67768"/>
                    <a:pt x="6431" y="69634"/>
                  </a:cubicBezTo>
                  <a:cubicBezTo>
                    <a:pt x="4098" y="71966"/>
                    <a:pt x="2232" y="74299"/>
                    <a:pt x="366" y="76631"/>
                  </a:cubicBezTo>
                  <a:cubicBezTo>
                    <a:pt x="-567" y="78031"/>
                    <a:pt x="366" y="80830"/>
                    <a:pt x="2232" y="81296"/>
                  </a:cubicBezTo>
                  <a:cubicBezTo>
                    <a:pt x="4098" y="81763"/>
                    <a:pt x="5964" y="82696"/>
                    <a:pt x="7830" y="82696"/>
                  </a:cubicBezTo>
                  <a:cubicBezTo>
                    <a:pt x="14361" y="82229"/>
                    <a:pt x="20892" y="81763"/>
                    <a:pt x="26957" y="83629"/>
                  </a:cubicBezTo>
                  <a:cubicBezTo>
                    <a:pt x="32089" y="85028"/>
                    <a:pt x="36754" y="85028"/>
                    <a:pt x="41885" y="83629"/>
                  </a:cubicBezTo>
                  <a:cubicBezTo>
                    <a:pt x="47483" y="82229"/>
                    <a:pt x="51682" y="85961"/>
                    <a:pt x="56347" y="87827"/>
                  </a:cubicBezTo>
                  <a:cubicBezTo>
                    <a:pt x="56347" y="87827"/>
                    <a:pt x="56347" y="89227"/>
                    <a:pt x="56347" y="89227"/>
                  </a:cubicBezTo>
                  <a:cubicBezTo>
                    <a:pt x="54481" y="91093"/>
                    <a:pt x="52615" y="92492"/>
                    <a:pt x="51215" y="94825"/>
                  </a:cubicBezTo>
                  <a:cubicBezTo>
                    <a:pt x="50749" y="95758"/>
                    <a:pt x="50749" y="97158"/>
                    <a:pt x="51215" y="98091"/>
                  </a:cubicBezTo>
                  <a:cubicBezTo>
                    <a:pt x="51682" y="99024"/>
                    <a:pt x="53548" y="99490"/>
                    <a:pt x="54481" y="99490"/>
                  </a:cubicBezTo>
                  <a:cubicBezTo>
                    <a:pt x="57280" y="99490"/>
                    <a:pt x="59612" y="98091"/>
                    <a:pt x="61012" y="95758"/>
                  </a:cubicBezTo>
                  <a:cubicBezTo>
                    <a:pt x="64277" y="90626"/>
                    <a:pt x="70342" y="89693"/>
                    <a:pt x="74541" y="85495"/>
                  </a:cubicBezTo>
                  <a:cubicBezTo>
                    <a:pt x="74541" y="85495"/>
                    <a:pt x="75940" y="86428"/>
                    <a:pt x="75940" y="86428"/>
                  </a:cubicBezTo>
                  <a:cubicBezTo>
                    <a:pt x="75474" y="89693"/>
                    <a:pt x="74541" y="92492"/>
                    <a:pt x="74541" y="95758"/>
                  </a:cubicBezTo>
                  <a:cubicBezTo>
                    <a:pt x="74541" y="96691"/>
                    <a:pt x="75007" y="98557"/>
                    <a:pt x="75474" y="99024"/>
                  </a:cubicBezTo>
                  <a:cubicBezTo>
                    <a:pt x="79206" y="101356"/>
                    <a:pt x="82471" y="104155"/>
                    <a:pt x="87136" y="104622"/>
                  </a:cubicBezTo>
                  <a:cubicBezTo>
                    <a:pt x="89469" y="104622"/>
                    <a:pt x="92734" y="103222"/>
                    <a:pt x="93667" y="101356"/>
                  </a:cubicBezTo>
                  <a:cubicBezTo>
                    <a:pt x="95533" y="97158"/>
                    <a:pt x="96933" y="92959"/>
                    <a:pt x="98332" y="88760"/>
                  </a:cubicBezTo>
                  <a:cubicBezTo>
                    <a:pt x="99732" y="85495"/>
                    <a:pt x="97866" y="83162"/>
                    <a:pt x="96000" y="80830"/>
                  </a:cubicBezTo>
                  <a:cubicBezTo>
                    <a:pt x="95533" y="80830"/>
                    <a:pt x="95533" y="80830"/>
                    <a:pt x="95067" y="80830"/>
                  </a:cubicBezTo>
                  <a:cubicBezTo>
                    <a:pt x="94600" y="81296"/>
                    <a:pt x="94600" y="81296"/>
                    <a:pt x="94134" y="81763"/>
                  </a:cubicBezTo>
                  <a:cubicBezTo>
                    <a:pt x="94134" y="81296"/>
                    <a:pt x="94134" y="80830"/>
                    <a:pt x="94600" y="80830"/>
                  </a:cubicBezTo>
                  <a:cubicBezTo>
                    <a:pt x="94600" y="80830"/>
                    <a:pt x="95067" y="80830"/>
                    <a:pt x="95067" y="80830"/>
                  </a:cubicBezTo>
                  <a:cubicBezTo>
                    <a:pt x="95067" y="80830"/>
                    <a:pt x="95533" y="80363"/>
                    <a:pt x="95533" y="80363"/>
                  </a:cubicBezTo>
                  <a:cubicBezTo>
                    <a:pt x="93201" y="78031"/>
                    <a:pt x="90868" y="77098"/>
                    <a:pt x="87603" y="78031"/>
                  </a:cubicBezTo>
                  <a:cubicBezTo>
                    <a:pt x="86670" y="78497"/>
                    <a:pt x="85737" y="77098"/>
                    <a:pt x="86203" y="75698"/>
                  </a:cubicBezTo>
                  <a:cubicBezTo>
                    <a:pt x="86670" y="73832"/>
                    <a:pt x="87603" y="71966"/>
                    <a:pt x="89002" y="70567"/>
                  </a:cubicBezTo>
                  <a:cubicBezTo>
                    <a:pt x="90402" y="68701"/>
                    <a:pt x="92734" y="66835"/>
                    <a:pt x="94134" y="65435"/>
                  </a:cubicBezTo>
                  <a:cubicBezTo>
                    <a:pt x="94600" y="64969"/>
                    <a:pt x="94600" y="64502"/>
                    <a:pt x="94134" y="63569"/>
                  </a:cubicBezTo>
                  <a:cubicBezTo>
                    <a:pt x="93667" y="62169"/>
                    <a:pt x="92734" y="61703"/>
                    <a:pt x="91335" y="61703"/>
                  </a:cubicBezTo>
                  <a:cubicBezTo>
                    <a:pt x="89469" y="61703"/>
                    <a:pt x="87603" y="63569"/>
                    <a:pt x="86203" y="61236"/>
                  </a:cubicBezTo>
                  <a:cubicBezTo>
                    <a:pt x="85270" y="59370"/>
                    <a:pt x="86203" y="57504"/>
                    <a:pt x="87136" y="56105"/>
                  </a:cubicBezTo>
                  <a:cubicBezTo>
                    <a:pt x="88536" y="54705"/>
                    <a:pt x="90402" y="53306"/>
                    <a:pt x="90868" y="5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565A3E6B-E51A-4A40-B3C1-DEA20BDE2CC6}"/>
                </a:ext>
              </a:extLst>
            </p:cNvPr>
            <p:cNvSpPr/>
            <p:nvPr/>
          </p:nvSpPr>
          <p:spPr>
            <a:xfrm>
              <a:off x="1611290" y="1385697"/>
              <a:ext cx="116627" cy="65311"/>
            </a:xfrm>
            <a:custGeom>
              <a:avLst/>
              <a:gdLst/>
              <a:ahLst/>
              <a:cxnLst/>
              <a:rect l="0" t="0" r="0" b="0"/>
              <a:pathLst>
                <a:path w="116626" h="65310">
                  <a:moveTo>
                    <a:pt x="1959" y="52140"/>
                  </a:moveTo>
                  <a:cubicBezTo>
                    <a:pt x="8490" y="53539"/>
                    <a:pt x="11755" y="55405"/>
                    <a:pt x="15487" y="57271"/>
                  </a:cubicBezTo>
                  <a:cubicBezTo>
                    <a:pt x="18286" y="58671"/>
                    <a:pt x="20152" y="61003"/>
                    <a:pt x="22485" y="63336"/>
                  </a:cubicBezTo>
                  <a:cubicBezTo>
                    <a:pt x="24818" y="65669"/>
                    <a:pt x="29016" y="66135"/>
                    <a:pt x="31349" y="64269"/>
                  </a:cubicBezTo>
                  <a:cubicBezTo>
                    <a:pt x="34614" y="61936"/>
                    <a:pt x="37413" y="59604"/>
                    <a:pt x="40212" y="57271"/>
                  </a:cubicBezTo>
                  <a:cubicBezTo>
                    <a:pt x="41145" y="56805"/>
                    <a:pt x="42545" y="56805"/>
                    <a:pt x="43478" y="57271"/>
                  </a:cubicBezTo>
                  <a:cubicBezTo>
                    <a:pt x="45344" y="58204"/>
                    <a:pt x="47210" y="58204"/>
                    <a:pt x="48609" y="56338"/>
                  </a:cubicBezTo>
                  <a:cubicBezTo>
                    <a:pt x="51408" y="52140"/>
                    <a:pt x="54207" y="47475"/>
                    <a:pt x="57473" y="43743"/>
                  </a:cubicBezTo>
                  <a:cubicBezTo>
                    <a:pt x="60739" y="40011"/>
                    <a:pt x="64471" y="36279"/>
                    <a:pt x="68203" y="33013"/>
                  </a:cubicBezTo>
                  <a:cubicBezTo>
                    <a:pt x="69136" y="32547"/>
                    <a:pt x="70069" y="32080"/>
                    <a:pt x="71468" y="32080"/>
                  </a:cubicBezTo>
                  <a:cubicBezTo>
                    <a:pt x="73334" y="31614"/>
                    <a:pt x="73334" y="34413"/>
                    <a:pt x="71468" y="37212"/>
                  </a:cubicBezTo>
                  <a:cubicBezTo>
                    <a:pt x="68669" y="41410"/>
                    <a:pt x="65870" y="45609"/>
                    <a:pt x="63538" y="50274"/>
                  </a:cubicBezTo>
                  <a:cubicBezTo>
                    <a:pt x="62138" y="52606"/>
                    <a:pt x="62605" y="55405"/>
                    <a:pt x="63538" y="57738"/>
                  </a:cubicBezTo>
                  <a:cubicBezTo>
                    <a:pt x="64471" y="60070"/>
                    <a:pt x="68203" y="61470"/>
                    <a:pt x="70069" y="60070"/>
                  </a:cubicBezTo>
                  <a:cubicBezTo>
                    <a:pt x="71468" y="59137"/>
                    <a:pt x="73334" y="58204"/>
                    <a:pt x="74267" y="56338"/>
                  </a:cubicBezTo>
                  <a:cubicBezTo>
                    <a:pt x="76600" y="52140"/>
                    <a:pt x="79865" y="49807"/>
                    <a:pt x="84997" y="49341"/>
                  </a:cubicBezTo>
                  <a:cubicBezTo>
                    <a:pt x="86863" y="49341"/>
                    <a:pt x="88729" y="48408"/>
                    <a:pt x="90595" y="47475"/>
                  </a:cubicBezTo>
                  <a:cubicBezTo>
                    <a:pt x="92461" y="46542"/>
                    <a:pt x="94327" y="45609"/>
                    <a:pt x="95260" y="44209"/>
                  </a:cubicBezTo>
                  <a:cubicBezTo>
                    <a:pt x="98059" y="37212"/>
                    <a:pt x="106456" y="33480"/>
                    <a:pt x="107389" y="25082"/>
                  </a:cubicBezTo>
                  <a:cubicBezTo>
                    <a:pt x="107389" y="23683"/>
                    <a:pt x="109722" y="22283"/>
                    <a:pt x="111121" y="21350"/>
                  </a:cubicBezTo>
                  <a:cubicBezTo>
                    <a:pt x="112521" y="20417"/>
                    <a:pt x="114387" y="19951"/>
                    <a:pt x="116253" y="19018"/>
                  </a:cubicBezTo>
                  <a:cubicBezTo>
                    <a:pt x="118119" y="18085"/>
                    <a:pt x="119052" y="16219"/>
                    <a:pt x="119052" y="14353"/>
                  </a:cubicBezTo>
                  <a:cubicBezTo>
                    <a:pt x="119052" y="12020"/>
                    <a:pt x="119052" y="9221"/>
                    <a:pt x="119052" y="6889"/>
                  </a:cubicBezTo>
                  <a:cubicBezTo>
                    <a:pt x="119052" y="4090"/>
                    <a:pt x="116719" y="358"/>
                    <a:pt x="115320" y="824"/>
                  </a:cubicBezTo>
                  <a:cubicBezTo>
                    <a:pt x="113454" y="1291"/>
                    <a:pt x="111588" y="1757"/>
                    <a:pt x="110188" y="3157"/>
                  </a:cubicBezTo>
                  <a:cubicBezTo>
                    <a:pt x="107856" y="5956"/>
                    <a:pt x="105523" y="7355"/>
                    <a:pt x="103657" y="5489"/>
                  </a:cubicBezTo>
                  <a:cubicBezTo>
                    <a:pt x="98059" y="824"/>
                    <a:pt x="92461" y="1757"/>
                    <a:pt x="87796" y="358"/>
                  </a:cubicBezTo>
                  <a:cubicBezTo>
                    <a:pt x="84064" y="-575"/>
                    <a:pt x="80332" y="358"/>
                    <a:pt x="77066" y="2690"/>
                  </a:cubicBezTo>
                  <a:cubicBezTo>
                    <a:pt x="64004" y="12020"/>
                    <a:pt x="50475" y="20417"/>
                    <a:pt x="34614" y="24616"/>
                  </a:cubicBezTo>
                  <a:cubicBezTo>
                    <a:pt x="30882" y="25549"/>
                    <a:pt x="27617" y="28348"/>
                    <a:pt x="23885" y="28814"/>
                  </a:cubicBezTo>
                  <a:cubicBezTo>
                    <a:pt x="17353" y="29747"/>
                    <a:pt x="11755" y="33013"/>
                    <a:pt x="6624" y="36279"/>
                  </a:cubicBezTo>
                  <a:cubicBezTo>
                    <a:pt x="1492" y="39544"/>
                    <a:pt x="559" y="44209"/>
                    <a:pt x="93" y="49341"/>
                  </a:cubicBezTo>
                  <a:cubicBezTo>
                    <a:pt x="-374" y="50274"/>
                    <a:pt x="1026" y="52140"/>
                    <a:pt x="1959" y="52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A4F25DCD-D9B0-4E96-8E6D-CA8A5E579D4B}"/>
                </a:ext>
              </a:extLst>
            </p:cNvPr>
            <p:cNvSpPr/>
            <p:nvPr/>
          </p:nvSpPr>
          <p:spPr>
            <a:xfrm>
              <a:off x="3155915" y="1473859"/>
              <a:ext cx="93301" cy="60646"/>
            </a:xfrm>
            <a:custGeom>
              <a:avLst/>
              <a:gdLst/>
              <a:ahLst/>
              <a:cxnLst/>
              <a:rect l="0" t="0" r="0" b="0"/>
              <a:pathLst>
                <a:path w="93301" h="60645">
                  <a:moveTo>
                    <a:pt x="3338" y="26957"/>
                  </a:moveTo>
                  <a:cubicBezTo>
                    <a:pt x="5671" y="36287"/>
                    <a:pt x="8003" y="39086"/>
                    <a:pt x="17333" y="39086"/>
                  </a:cubicBezTo>
                  <a:cubicBezTo>
                    <a:pt x="20132" y="39086"/>
                    <a:pt x="22931" y="38620"/>
                    <a:pt x="25730" y="38153"/>
                  </a:cubicBezTo>
                  <a:cubicBezTo>
                    <a:pt x="25730" y="38153"/>
                    <a:pt x="26197" y="37687"/>
                    <a:pt x="26197" y="37687"/>
                  </a:cubicBezTo>
                  <a:cubicBezTo>
                    <a:pt x="26663" y="37687"/>
                    <a:pt x="27130" y="37687"/>
                    <a:pt x="27596" y="37687"/>
                  </a:cubicBezTo>
                  <a:cubicBezTo>
                    <a:pt x="28996" y="37220"/>
                    <a:pt x="30395" y="36754"/>
                    <a:pt x="31328" y="36287"/>
                  </a:cubicBezTo>
                  <a:cubicBezTo>
                    <a:pt x="31795" y="36287"/>
                    <a:pt x="32728" y="36287"/>
                    <a:pt x="33194" y="36287"/>
                  </a:cubicBezTo>
                  <a:cubicBezTo>
                    <a:pt x="34127" y="37220"/>
                    <a:pt x="33194" y="37687"/>
                    <a:pt x="31328" y="37687"/>
                  </a:cubicBezTo>
                  <a:cubicBezTo>
                    <a:pt x="29929" y="37687"/>
                    <a:pt x="28529" y="37687"/>
                    <a:pt x="27596" y="37687"/>
                  </a:cubicBezTo>
                  <a:cubicBezTo>
                    <a:pt x="27130" y="37687"/>
                    <a:pt x="26663" y="38153"/>
                    <a:pt x="26663" y="38153"/>
                  </a:cubicBezTo>
                  <a:cubicBezTo>
                    <a:pt x="26197" y="38153"/>
                    <a:pt x="26197" y="38153"/>
                    <a:pt x="25730" y="38153"/>
                  </a:cubicBezTo>
                  <a:cubicBezTo>
                    <a:pt x="24797" y="39086"/>
                    <a:pt x="23398" y="40486"/>
                    <a:pt x="22465" y="41419"/>
                  </a:cubicBezTo>
                  <a:cubicBezTo>
                    <a:pt x="20132" y="43285"/>
                    <a:pt x="20132" y="46084"/>
                    <a:pt x="22465" y="47483"/>
                  </a:cubicBezTo>
                  <a:cubicBezTo>
                    <a:pt x="25730" y="49349"/>
                    <a:pt x="28996" y="51215"/>
                    <a:pt x="32262" y="53548"/>
                  </a:cubicBezTo>
                  <a:cubicBezTo>
                    <a:pt x="35527" y="56347"/>
                    <a:pt x="39259" y="56347"/>
                    <a:pt x="42991" y="55414"/>
                  </a:cubicBezTo>
                  <a:cubicBezTo>
                    <a:pt x="47656" y="54014"/>
                    <a:pt x="51388" y="54947"/>
                    <a:pt x="54654" y="59146"/>
                  </a:cubicBezTo>
                  <a:cubicBezTo>
                    <a:pt x="58852" y="63811"/>
                    <a:pt x="62585" y="63344"/>
                    <a:pt x="67716" y="58679"/>
                  </a:cubicBezTo>
                  <a:cubicBezTo>
                    <a:pt x="69582" y="56813"/>
                    <a:pt x="71448" y="54947"/>
                    <a:pt x="73781" y="54947"/>
                  </a:cubicBezTo>
                  <a:cubicBezTo>
                    <a:pt x="80778" y="54947"/>
                    <a:pt x="84044" y="52148"/>
                    <a:pt x="85443" y="45151"/>
                  </a:cubicBezTo>
                  <a:cubicBezTo>
                    <a:pt x="85910" y="41419"/>
                    <a:pt x="88242" y="38153"/>
                    <a:pt x="90575" y="34888"/>
                  </a:cubicBezTo>
                  <a:cubicBezTo>
                    <a:pt x="95240" y="28823"/>
                    <a:pt x="96173" y="22292"/>
                    <a:pt x="95706" y="15294"/>
                  </a:cubicBezTo>
                  <a:cubicBezTo>
                    <a:pt x="92441" y="13895"/>
                    <a:pt x="89175" y="11562"/>
                    <a:pt x="85443" y="11096"/>
                  </a:cubicBezTo>
                  <a:cubicBezTo>
                    <a:pt x="78446" y="10163"/>
                    <a:pt x="71915" y="8297"/>
                    <a:pt x="65383" y="5498"/>
                  </a:cubicBezTo>
                  <a:cubicBezTo>
                    <a:pt x="62118" y="4098"/>
                    <a:pt x="59319" y="5498"/>
                    <a:pt x="56986" y="7830"/>
                  </a:cubicBezTo>
                  <a:cubicBezTo>
                    <a:pt x="54187" y="10163"/>
                    <a:pt x="53721" y="10163"/>
                    <a:pt x="51855" y="5964"/>
                  </a:cubicBezTo>
                  <a:cubicBezTo>
                    <a:pt x="51388" y="4565"/>
                    <a:pt x="50922" y="3632"/>
                    <a:pt x="50455" y="2232"/>
                  </a:cubicBezTo>
                  <a:cubicBezTo>
                    <a:pt x="49522" y="366"/>
                    <a:pt x="47190" y="-567"/>
                    <a:pt x="45790" y="366"/>
                  </a:cubicBezTo>
                  <a:cubicBezTo>
                    <a:pt x="44857" y="833"/>
                    <a:pt x="43458" y="1766"/>
                    <a:pt x="42991" y="2699"/>
                  </a:cubicBezTo>
                  <a:cubicBezTo>
                    <a:pt x="42524" y="4565"/>
                    <a:pt x="42524" y="6431"/>
                    <a:pt x="42058" y="8297"/>
                  </a:cubicBezTo>
                  <a:cubicBezTo>
                    <a:pt x="41592" y="10163"/>
                    <a:pt x="42058" y="12495"/>
                    <a:pt x="40659" y="13428"/>
                  </a:cubicBezTo>
                  <a:cubicBezTo>
                    <a:pt x="38792" y="15294"/>
                    <a:pt x="37859" y="12495"/>
                    <a:pt x="36460" y="11562"/>
                  </a:cubicBezTo>
                  <a:cubicBezTo>
                    <a:pt x="35994" y="11096"/>
                    <a:pt x="35060" y="10629"/>
                    <a:pt x="34594" y="11096"/>
                  </a:cubicBezTo>
                  <a:cubicBezTo>
                    <a:pt x="28063" y="11562"/>
                    <a:pt x="23864" y="8297"/>
                    <a:pt x="20132" y="3632"/>
                  </a:cubicBezTo>
                  <a:cubicBezTo>
                    <a:pt x="19199" y="2699"/>
                    <a:pt x="18266" y="2232"/>
                    <a:pt x="16867" y="1299"/>
                  </a:cubicBezTo>
                  <a:cubicBezTo>
                    <a:pt x="15001" y="-100"/>
                    <a:pt x="11735" y="1299"/>
                    <a:pt x="11735" y="4565"/>
                  </a:cubicBezTo>
                  <a:cubicBezTo>
                    <a:pt x="11735" y="5964"/>
                    <a:pt x="12202" y="7364"/>
                    <a:pt x="11735" y="8297"/>
                  </a:cubicBezTo>
                  <a:cubicBezTo>
                    <a:pt x="11269" y="9230"/>
                    <a:pt x="10802" y="11096"/>
                    <a:pt x="9869" y="11096"/>
                  </a:cubicBezTo>
                  <a:cubicBezTo>
                    <a:pt x="8936" y="11562"/>
                    <a:pt x="8003" y="10163"/>
                    <a:pt x="6604" y="10163"/>
                  </a:cubicBezTo>
                  <a:cubicBezTo>
                    <a:pt x="5671" y="10163"/>
                    <a:pt x="3804" y="9696"/>
                    <a:pt x="3338" y="10163"/>
                  </a:cubicBezTo>
                  <a:cubicBezTo>
                    <a:pt x="1472" y="12495"/>
                    <a:pt x="-394" y="15761"/>
                    <a:pt x="72" y="19026"/>
                  </a:cubicBezTo>
                  <a:cubicBezTo>
                    <a:pt x="1939" y="22292"/>
                    <a:pt x="2871" y="24624"/>
                    <a:pt x="3338" y="26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EA96C37C-3EB0-4E33-B2DE-405E3C470CD8}"/>
                </a:ext>
              </a:extLst>
            </p:cNvPr>
            <p:cNvSpPr/>
            <p:nvPr/>
          </p:nvSpPr>
          <p:spPr>
            <a:xfrm>
              <a:off x="1820378" y="1471479"/>
              <a:ext cx="79306" cy="88636"/>
            </a:xfrm>
            <a:custGeom>
              <a:avLst/>
              <a:gdLst/>
              <a:ahLst/>
              <a:cxnLst/>
              <a:rect l="0" t="0" r="0" b="0"/>
              <a:pathLst>
                <a:path w="79306" h="88636">
                  <a:moveTo>
                    <a:pt x="8397" y="1346"/>
                  </a:moveTo>
                  <a:cubicBezTo>
                    <a:pt x="7464" y="3679"/>
                    <a:pt x="6065" y="6011"/>
                    <a:pt x="5131" y="8344"/>
                  </a:cubicBezTo>
                  <a:cubicBezTo>
                    <a:pt x="4199" y="12542"/>
                    <a:pt x="4199" y="17207"/>
                    <a:pt x="933" y="20939"/>
                  </a:cubicBezTo>
                  <a:cubicBezTo>
                    <a:pt x="0" y="21872"/>
                    <a:pt x="0" y="23272"/>
                    <a:pt x="0" y="24671"/>
                  </a:cubicBezTo>
                  <a:cubicBezTo>
                    <a:pt x="933" y="30736"/>
                    <a:pt x="3732" y="36801"/>
                    <a:pt x="933" y="43332"/>
                  </a:cubicBezTo>
                  <a:cubicBezTo>
                    <a:pt x="933" y="43798"/>
                    <a:pt x="2799" y="44731"/>
                    <a:pt x="3265" y="45664"/>
                  </a:cubicBezTo>
                  <a:cubicBezTo>
                    <a:pt x="4199" y="46597"/>
                    <a:pt x="6065" y="47530"/>
                    <a:pt x="5598" y="47997"/>
                  </a:cubicBezTo>
                  <a:cubicBezTo>
                    <a:pt x="4199" y="54528"/>
                    <a:pt x="8397" y="55461"/>
                    <a:pt x="13062" y="56394"/>
                  </a:cubicBezTo>
                  <a:cubicBezTo>
                    <a:pt x="18660" y="57327"/>
                    <a:pt x="24258" y="57793"/>
                    <a:pt x="30323" y="58260"/>
                  </a:cubicBezTo>
                  <a:cubicBezTo>
                    <a:pt x="30789" y="58260"/>
                    <a:pt x="31722" y="59193"/>
                    <a:pt x="31722" y="59193"/>
                  </a:cubicBezTo>
                  <a:cubicBezTo>
                    <a:pt x="31256" y="60126"/>
                    <a:pt x="30789" y="61992"/>
                    <a:pt x="29856" y="62458"/>
                  </a:cubicBezTo>
                  <a:cubicBezTo>
                    <a:pt x="27524" y="63391"/>
                    <a:pt x="25191" y="63858"/>
                    <a:pt x="22859" y="64791"/>
                  </a:cubicBezTo>
                  <a:cubicBezTo>
                    <a:pt x="19593" y="65724"/>
                    <a:pt x="17727" y="68523"/>
                    <a:pt x="17261" y="71789"/>
                  </a:cubicBezTo>
                  <a:cubicBezTo>
                    <a:pt x="16794" y="74121"/>
                    <a:pt x="16794" y="76920"/>
                    <a:pt x="16328" y="79253"/>
                  </a:cubicBezTo>
                  <a:cubicBezTo>
                    <a:pt x="16328" y="81585"/>
                    <a:pt x="18194" y="84384"/>
                    <a:pt x="20060" y="85317"/>
                  </a:cubicBezTo>
                  <a:cubicBezTo>
                    <a:pt x="24725" y="86717"/>
                    <a:pt x="29856" y="88116"/>
                    <a:pt x="34988" y="89516"/>
                  </a:cubicBezTo>
                  <a:cubicBezTo>
                    <a:pt x="40119" y="90449"/>
                    <a:pt x="45251" y="87650"/>
                    <a:pt x="47584" y="82985"/>
                  </a:cubicBezTo>
                  <a:cubicBezTo>
                    <a:pt x="48050" y="82052"/>
                    <a:pt x="48517" y="80652"/>
                    <a:pt x="48983" y="79253"/>
                  </a:cubicBezTo>
                  <a:cubicBezTo>
                    <a:pt x="50383" y="74588"/>
                    <a:pt x="54115" y="72722"/>
                    <a:pt x="58780" y="72255"/>
                  </a:cubicBezTo>
                  <a:cubicBezTo>
                    <a:pt x="60179" y="68523"/>
                    <a:pt x="61112" y="64324"/>
                    <a:pt x="63445" y="61059"/>
                  </a:cubicBezTo>
                  <a:cubicBezTo>
                    <a:pt x="65777" y="57327"/>
                    <a:pt x="68576" y="54061"/>
                    <a:pt x="71376" y="50329"/>
                  </a:cubicBezTo>
                  <a:cubicBezTo>
                    <a:pt x="71842" y="49863"/>
                    <a:pt x="72309" y="49396"/>
                    <a:pt x="72775" y="48930"/>
                  </a:cubicBezTo>
                  <a:cubicBezTo>
                    <a:pt x="75574" y="43332"/>
                    <a:pt x="78840" y="37734"/>
                    <a:pt x="81639" y="32136"/>
                  </a:cubicBezTo>
                  <a:cubicBezTo>
                    <a:pt x="82105" y="31203"/>
                    <a:pt x="82105" y="29803"/>
                    <a:pt x="81639" y="28403"/>
                  </a:cubicBezTo>
                  <a:cubicBezTo>
                    <a:pt x="80706" y="26071"/>
                    <a:pt x="79773" y="23738"/>
                    <a:pt x="78840" y="21406"/>
                  </a:cubicBezTo>
                  <a:cubicBezTo>
                    <a:pt x="77907" y="19540"/>
                    <a:pt x="76041" y="18607"/>
                    <a:pt x="74175" y="19073"/>
                  </a:cubicBezTo>
                  <a:cubicBezTo>
                    <a:pt x="69043" y="20473"/>
                    <a:pt x="66244" y="17674"/>
                    <a:pt x="63445" y="14408"/>
                  </a:cubicBezTo>
                  <a:cubicBezTo>
                    <a:pt x="58313" y="13009"/>
                    <a:pt x="53182" y="13009"/>
                    <a:pt x="48050" y="14408"/>
                  </a:cubicBezTo>
                  <a:cubicBezTo>
                    <a:pt x="46184" y="17674"/>
                    <a:pt x="43852" y="20473"/>
                    <a:pt x="43852" y="24671"/>
                  </a:cubicBezTo>
                  <a:cubicBezTo>
                    <a:pt x="43852" y="29336"/>
                    <a:pt x="43852" y="33535"/>
                    <a:pt x="43852" y="38200"/>
                  </a:cubicBezTo>
                  <a:cubicBezTo>
                    <a:pt x="43852" y="38667"/>
                    <a:pt x="43385" y="39600"/>
                    <a:pt x="43385" y="40066"/>
                  </a:cubicBezTo>
                  <a:cubicBezTo>
                    <a:pt x="42452" y="40533"/>
                    <a:pt x="41986" y="40066"/>
                    <a:pt x="41519" y="38667"/>
                  </a:cubicBezTo>
                  <a:cubicBezTo>
                    <a:pt x="39653" y="34002"/>
                    <a:pt x="37787" y="29336"/>
                    <a:pt x="35921" y="24671"/>
                  </a:cubicBezTo>
                  <a:cubicBezTo>
                    <a:pt x="35454" y="23738"/>
                    <a:pt x="34055" y="23272"/>
                    <a:pt x="32655" y="23272"/>
                  </a:cubicBezTo>
                  <a:cubicBezTo>
                    <a:pt x="31722" y="23272"/>
                    <a:pt x="29856" y="23738"/>
                    <a:pt x="29390" y="24671"/>
                  </a:cubicBezTo>
                  <a:cubicBezTo>
                    <a:pt x="26591" y="30269"/>
                    <a:pt x="24258" y="35868"/>
                    <a:pt x="21926" y="41466"/>
                  </a:cubicBezTo>
                  <a:cubicBezTo>
                    <a:pt x="21926" y="41466"/>
                    <a:pt x="21926" y="41932"/>
                    <a:pt x="22392" y="41932"/>
                  </a:cubicBezTo>
                  <a:lnTo>
                    <a:pt x="21459" y="41932"/>
                  </a:lnTo>
                  <a:lnTo>
                    <a:pt x="21926" y="41466"/>
                  </a:lnTo>
                  <a:cubicBezTo>
                    <a:pt x="21926" y="41466"/>
                    <a:pt x="21926" y="41466"/>
                    <a:pt x="21926" y="41466"/>
                  </a:cubicBezTo>
                  <a:cubicBezTo>
                    <a:pt x="20060" y="38200"/>
                    <a:pt x="18194" y="35401"/>
                    <a:pt x="20060" y="31203"/>
                  </a:cubicBezTo>
                  <a:cubicBezTo>
                    <a:pt x="20993" y="29336"/>
                    <a:pt x="21926" y="27004"/>
                    <a:pt x="21459" y="25604"/>
                  </a:cubicBezTo>
                  <a:cubicBezTo>
                    <a:pt x="19593" y="20939"/>
                    <a:pt x="19127" y="15808"/>
                    <a:pt x="19593" y="10676"/>
                  </a:cubicBezTo>
                  <a:cubicBezTo>
                    <a:pt x="19593" y="9277"/>
                    <a:pt x="19127" y="7877"/>
                    <a:pt x="18660" y="6944"/>
                  </a:cubicBezTo>
                  <a:cubicBezTo>
                    <a:pt x="17727" y="5078"/>
                    <a:pt x="16794" y="3679"/>
                    <a:pt x="16328" y="1813"/>
                  </a:cubicBezTo>
                  <a:cubicBezTo>
                    <a:pt x="13529" y="-520"/>
                    <a:pt x="9330" y="-520"/>
                    <a:pt x="8397" y="1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5B0A2C83-D1D0-4B3D-B19F-6885C0AFDA59}"/>
                </a:ext>
              </a:extLst>
            </p:cNvPr>
            <p:cNvSpPr/>
            <p:nvPr/>
          </p:nvSpPr>
          <p:spPr>
            <a:xfrm>
              <a:off x="2835694" y="2268219"/>
              <a:ext cx="65311" cy="79306"/>
            </a:xfrm>
            <a:custGeom>
              <a:avLst/>
              <a:gdLst/>
              <a:ahLst/>
              <a:cxnLst/>
              <a:rect l="0" t="0" r="0" b="0"/>
              <a:pathLst>
                <a:path w="65310" h="79306">
                  <a:moveTo>
                    <a:pt x="28727" y="7931"/>
                  </a:moveTo>
                  <a:cubicBezTo>
                    <a:pt x="27327" y="10730"/>
                    <a:pt x="26861" y="13995"/>
                    <a:pt x="25461" y="16794"/>
                  </a:cubicBezTo>
                  <a:cubicBezTo>
                    <a:pt x="24995" y="17727"/>
                    <a:pt x="23595" y="18660"/>
                    <a:pt x="22196" y="18660"/>
                  </a:cubicBezTo>
                  <a:cubicBezTo>
                    <a:pt x="18463" y="19127"/>
                    <a:pt x="14731" y="19127"/>
                    <a:pt x="10999" y="19127"/>
                  </a:cubicBezTo>
                  <a:cubicBezTo>
                    <a:pt x="9133" y="19127"/>
                    <a:pt x="7267" y="20993"/>
                    <a:pt x="7267" y="22392"/>
                  </a:cubicBezTo>
                  <a:cubicBezTo>
                    <a:pt x="7267" y="26124"/>
                    <a:pt x="7734" y="30323"/>
                    <a:pt x="6801" y="33588"/>
                  </a:cubicBezTo>
                  <a:cubicBezTo>
                    <a:pt x="5868" y="37321"/>
                    <a:pt x="7267" y="39653"/>
                    <a:pt x="9600" y="41986"/>
                  </a:cubicBezTo>
                  <a:cubicBezTo>
                    <a:pt x="12865" y="45251"/>
                    <a:pt x="12865" y="48983"/>
                    <a:pt x="10999" y="52715"/>
                  </a:cubicBezTo>
                  <a:cubicBezTo>
                    <a:pt x="9133" y="55981"/>
                    <a:pt x="6801" y="59246"/>
                    <a:pt x="4935" y="62512"/>
                  </a:cubicBezTo>
                  <a:cubicBezTo>
                    <a:pt x="4002" y="63445"/>
                    <a:pt x="3069" y="64378"/>
                    <a:pt x="2136" y="65311"/>
                  </a:cubicBezTo>
                  <a:cubicBezTo>
                    <a:pt x="-1596" y="68576"/>
                    <a:pt x="-197" y="75108"/>
                    <a:pt x="4468" y="78373"/>
                  </a:cubicBezTo>
                  <a:cubicBezTo>
                    <a:pt x="10066" y="82572"/>
                    <a:pt x="16131" y="83038"/>
                    <a:pt x="22662" y="81172"/>
                  </a:cubicBezTo>
                  <a:cubicBezTo>
                    <a:pt x="26394" y="79773"/>
                    <a:pt x="29660" y="78373"/>
                    <a:pt x="32925" y="76041"/>
                  </a:cubicBezTo>
                  <a:cubicBezTo>
                    <a:pt x="38523" y="72775"/>
                    <a:pt x="44121" y="69976"/>
                    <a:pt x="50652" y="69509"/>
                  </a:cubicBezTo>
                  <a:cubicBezTo>
                    <a:pt x="53451" y="69043"/>
                    <a:pt x="55318" y="67177"/>
                    <a:pt x="56717" y="65311"/>
                  </a:cubicBezTo>
                  <a:cubicBezTo>
                    <a:pt x="61382" y="57847"/>
                    <a:pt x="63248" y="50383"/>
                    <a:pt x="61382" y="41519"/>
                  </a:cubicBezTo>
                  <a:cubicBezTo>
                    <a:pt x="60916" y="39653"/>
                    <a:pt x="60449" y="37787"/>
                    <a:pt x="60449" y="35921"/>
                  </a:cubicBezTo>
                  <a:cubicBezTo>
                    <a:pt x="59983" y="33122"/>
                    <a:pt x="60916" y="30789"/>
                    <a:pt x="62782" y="28923"/>
                  </a:cubicBezTo>
                  <a:cubicBezTo>
                    <a:pt x="63715" y="27990"/>
                    <a:pt x="64648" y="27057"/>
                    <a:pt x="65581" y="26124"/>
                  </a:cubicBezTo>
                  <a:cubicBezTo>
                    <a:pt x="69779" y="21926"/>
                    <a:pt x="69779" y="17261"/>
                    <a:pt x="66980" y="12129"/>
                  </a:cubicBezTo>
                  <a:cubicBezTo>
                    <a:pt x="66047" y="9797"/>
                    <a:pt x="64648" y="7464"/>
                    <a:pt x="62782" y="5598"/>
                  </a:cubicBezTo>
                  <a:cubicBezTo>
                    <a:pt x="61849" y="4199"/>
                    <a:pt x="59983" y="2799"/>
                    <a:pt x="58116" y="2333"/>
                  </a:cubicBezTo>
                  <a:cubicBezTo>
                    <a:pt x="52985" y="1399"/>
                    <a:pt x="48320" y="933"/>
                    <a:pt x="43188" y="0"/>
                  </a:cubicBezTo>
                  <a:cubicBezTo>
                    <a:pt x="41789" y="0"/>
                    <a:pt x="40389" y="466"/>
                    <a:pt x="38990" y="466"/>
                  </a:cubicBezTo>
                  <a:cubicBezTo>
                    <a:pt x="34325" y="1399"/>
                    <a:pt x="30593" y="3266"/>
                    <a:pt x="28727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A887D5D9-A094-4785-ACEB-42D134D8CA16}"/>
                </a:ext>
              </a:extLst>
            </p:cNvPr>
            <p:cNvSpPr/>
            <p:nvPr/>
          </p:nvSpPr>
          <p:spPr>
            <a:xfrm>
              <a:off x="5096164" y="2360102"/>
              <a:ext cx="79306" cy="97966"/>
            </a:xfrm>
            <a:custGeom>
              <a:avLst/>
              <a:gdLst/>
              <a:ahLst/>
              <a:cxnLst/>
              <a:rect l="0" t="0" r="0" b="0"/>
              <a:pathLst>
                <a:path w="79306" h="97966">
                  <a:moveTo>
                    <a:pt x="26" y="75593"/>
                  </a:moveTo>
                  <a:cubicBezTo>
                    <a:pt x="-441" y="81658"/>
                    <a:pt x="5623" y="83990"/>
                    <a:pt x="7490" y="88655"/>
                  </a:cubicBezTo>
                  <a:cubicBezTo>
                    <a:pt x="8889" y="92387"/>
                    <a:pt x="10288" y="95653"/>
                    <a:pt x="12155" y="99385"/>
                  </a:cubicBezTo>
                  <a:cubicBezTo>
                    <a:pt x="12621" y="100318"/>
                    <a:pt x="14487" y="100784"/>
                    <a:pt x="15420" y="100318"/>
                  </a:cubicBezTo>
                  <a:cubicBezTo>
                    <a:pt x="19619" y="97519"/>
                    <a:pt x="23817" y="94720"/>
                    <a:pt x="27549" y="91454"/>
                  </a:cubicBezTo>
                  <a:cubicBezTo>
                    <a:pt x="28949" y="90521"/>
                    <a:pt x="28949" y="87256"/>
                    <a:pt x="27549" y="86323"/>
                  </a:cubicBezTo>
                  <a:cubicBezTo>
                    <a:pt x="23351" y="83990"/>
                    <a:pt x="18686" y="81191"/>
                    <a:pt x="14487" y="78392"/>
                  </a:cubicBezTo>
                  <a:cubicBezTo>
                    <a:pt x="14021" y="78392"/>
                    <a:pt x="14021" y="76526"/>
                    <a:pt x="14487" y="76526"/>
                  </a:cubicBezTo>
                  <a:cubicBezTo>
                    <a:pt x="16820" y="75593"/>
                    <a:pt x="19619" y="75126"/>
                    <a:pt x="21485" y="73727"/>
                  </a:cubicBezTo>
                  <a:cubicBezTo>
                    <a:pt x="28949" y="68595"/>
                    <a:pt x="35946" y="69995"/>
                    <a:pt x="42478" y="75593"/>
                  </a:cubicBezTo>
                  <a:cubicBezTo>
                    <a:pt x="45743" y="78392"/>
                    <a:pt x="49942" y="80258"/>
                    <a:pt x="54607" y="80725"/>
                  </a:cubicBezTo>
                  <a:cubicBezTo>
                    <a:pt x="56006" y="80725"/>
                    <a:pt x="57406" y="80258"/>
                    <a:pt x="57406" y="78859"/>
                  </a:cubicBezTo>
                  <a:cubicBezTo>
                    <a:pt x="58339" y="75126"/>
                    <a:pt x="58805" y="71394"/>
                    <a:pt x="59738" y="67662"/>
                  </a:cubicBezTo>
                  <a:cubicBezTo>
                    <a:pt x="61138" y="62997"/>
                    <a:pt x="63470" y="59732"/>
                    <a:pt x="68135" y="58332"/>
                  </a:cubicBezTo>
                  <a:cubicBezTo>
                    <a:pt x="72334" y="56933"/>
                    <a:pt x="76532" y="55067"/>
                    <a:pt x="80264" y="52734"/>
                  </a:cubicBezTo>
                  <a:cubicBezTo>
                    <a:pt x="83997" y="50868"/>
                    <a:pt x="84930" y="46203"/>
                    <a:pt x="82597" y="42938"/>
                  </a:cubicBezTo>
                  <a:cubicBezTo>
                    <a:pt x="80731" y="40138"/>
                    <a:pt x="78865" y="37806"/>
                    <a:pt x="76999" y="35007"/>
                  </a:cubicBezTo>
                  <a:cubicBezTo>
                    <a:pt x="75133" y="33607"/>
                    <a:pt x="74200" y="31275"/>
                    <a:pt x="73267" y="28942"/>
                  </a:cubicBezTo>
                  <a:cubicBezTo>
                    <a:pt x="71867" y="25677"/>
                    <a:pt x="70934" y="25210"/>
                    <a:pt x="69068" y="26610"/>
                  </a:cubicBezTo>
                  <a:cubicBezTo>
                    <a:pt x="63004" y="30808"/>
                    <a:pt x="57406" y="30342"/>
                    <a:pt x="50875" y="27543"/>
                  </a:cubicBezTo>
                  <a:cubicBezTo>
                    <a:pt x="42478" y="23811"/>
                    <a:pt x="35480" y="18213"/>
                    <a:pt x="29415" y="11682"/>
                  </a:cubicBezTo>
                  <a:cubicBezTo>
                    <a:pt x="25217" y="7017"/>
                    <a:pt x="20085" y="3284"/>
                    <a:pt x="14021" y="485"/>
                  </a:cubicBezTo>
                  <a:cubicBezTo>
                    <a:pt x="12155" y="-448"/>
                    <a:pt x="10288" y="19"/>
                    <a:pt x="8889" y="1418"/>
                  </a:cubicBezTo>
                  <a:cubicBezTo>
                    <a:pt x="7023" y="2818"/>
                    <a:pt x="7023" y="4684"/>
                    <a:pt x="7490" y="6550"/>
                  </a:cubicBezTo>
                  <a:cubicBezTo>
                    <a:pt x="8423" y="9349"/>
                    <a:pt x="9822" y="12615"/>
                    <a:pt x="11222" y="15414"/>
                  </a:cubicBezTo>
                  <a:cubicBezTo>
                    <a:pt x="12155" y="18213"/>
                    <a:pt x="13554" y="21478"/>
                    <a:pt x="14021" y="24277"/>
                  </a:cubicBezTo>
                  <a:cubicBezTo>
                    <a:pt x="14954" y="33141"/>
                    <a:pt x="14954" y="42005"/>
                    <a:pt x="15420" y="50868"/>
                  </a:cubicBezTo>
                  <a:cubicBezTo>
                    <a:pt x="15420" y="51801"/>
                    <a:pt x="13554" y="52734"/>
                    <a:pt x="12621" y="53201"/>
                  </a:cubicBezTo>
                  <a:cubicBezTo>
                    <a:pt x="11688" y="53667"/>
                    <a:pt x="10288" y="53201"/>
                    <a:pt x="8889" y="53667"/>
                  </a:cubicBezTo>
                  <a:cubicBezTo>
                    <a:pt x="5157" y="54134"/>
                    <a:pt x="5157" y="54134"/>
                    <a:pt x="5157" y="58332"/>
                  </a:cubicBezTo>
                  <a:cubicBezTo>
                    <a:pt x="5157" y="59732"/>
                    <a:pt x="5623" y="61131"/>
                    <a:pt x="5157" y="62064"/>
                  </a:cubicBezTo>
                  <a:cubicBezTo>
                    <a:pt x="4224" y="67662"/>
                    <a:pt x="492" y="70461"/>
                    <a:pt x="26" y="7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8F8BAA3-6B41-4195-94D4-44C385DBAC6B}"/>
                </a:ext>
              </a:extLst>
            </p:cNvPr>
            <p:cNvSpPr/>
            <p:nvPr/>
          </p:nvSpPr>
          <p:spPr>
            <a:xfrm>
              <a:off x="1877556" y="1346868"/>
              <a:ext cx="65311" cy="93301"/>
            </a:xfrm>
            <a:custGeom>
              <a:avLst/>
              <a:gdLst/>
              <a:ahLst/>
              <a:cxnLst/>
              <a:rect l="0" t="0" r="0" b="0"/>
              <a:pathLst>
                <a:path w="65310" h="93301">
                  <a:moveTo>
                    <a:pt x="6267" y="54115"/>
                  </a:moveTo>
                  <a:cubicBezTo>
                    <a:pt x="9999" y="54581"/>
                    <a:pt x="13265" y="55048"/>
                    <a:pt x="16531" y="56914"/>
                  </a:cubicBezTo>
                  <a:cubicBezTo>
                    <a:pt x="16531" y="56914"/>
                    <a:pt x="16531" y="57380"/>
                    <a:pt x="16531" y="57380"/>
                  </a:cubicBezTo>
                  <a:cubicBezTo>
                    <a:pt x="16531" y="57380"/>
                    <a:pt x="16997" y="57380"/>
                    <a:pt x="16997" y="56914"/>
                  </a:cubicBezTo>
                  <a:cubicBezTo>
                    <a:pt x="18863" y="58313"/>
                    <a:pt x="20263" y="60179"/>
                    <a:pt x="22129" y="61579"/>
                  </a:cubicBezTo>
                  <a:cubicBezTo>
                    <a:pt x="30059" y="67643"/>
                    <a:pt x="34258" y="74175"/>
                    <a:pt x="29126" y="84438"/>
                  </a:cubicBezTo>
                  <a:cubicBezTo>
                    <a:pt x="27727" y="87237"/>
                    <a:pt x="29126" y="90502"/>
                    <a:pt x="31925" y="92835"/>
                  </a:cubicBezTo>
                  <a:cubicBezTo>
                    <a:pt x="35191" y="95634"/>
                    <a:pt x="39856" y="95634"/>
                    <a:pt x="42655" y="93768"/>
                  </a:cubicBezTo>
                  <a:cubicBezTo>
                    <a:pt x="47787" y="90502"/>
                    <a:pt x="51052" y="86304"/>
                    <a:pt x="51985" y="80239"/>
                  </a:cubicBezTo>
                  <a:cubicBezTo>
                    <a:pt x="53385" y="72775"/>
                    <a:pt x="55717" y="65777"/>
                    <a:pt x="62248" y="60179"/>
                  </a:cubicBezTo>
                  <a:cubicBezTo>
                    <a:pt x="64114" y="58780"/>
                    <a:pt x="65047" y="55981"/>
                    <a:pt x="65980" y="53648"/>
                  </a:cubicBezTo>
                  <a:cubicBezTo>
                    <a:pt x="67846" y="48517"/>
                    <a:pt x="68313" y="43852"/>
                    <a:pt x="64114" y="39653"/>
                  </a:cubicBezTo>
                  <a:cubicBezTo>
                    <a:pt x="62248" y="37787"/>
                    <a:pt x="60849" y="35921"/>
                    <a:pt x="62248" y="33122"/>
                  </a:cubicBezTo>
                  <a:cubicBezTo>
                    <a:pt x="62715" y="32189"/>
                    <a:pt x="62715" y="30789"/>
                    <a:pt x="62715" y="29390"/>
                  </a:cubicBezTo>
                  <a:cubicBezTo>
                    <a:pt x="62715" y="20526"/>
                    <a:pt x="59449" y="17261"/>
                    <a:pt x="51052" y="20526"/>
                  </a:cubicBezTo>
                  <a:cubicBezTo>
                    <a:pt x="49653" y="20993"/>
                    <a:pt x="48719" y="21459"/>
                    <a:pt x="47320" y="21926"/>
                  </a:cubicBezTo>
                  <a:cubicBezTo>
                    <a:pt x="47320" y="21926"/>
                    <a:pt x="47320" y="21926"/>
                    <a:pt x="47320" y="22392"/>
                  </a:cubicBezTo>
                  <a:cubicBezTo>
                    <a:pt x="47320" y="23792"/>
                    <a:pt x="47320" y="24258"/>
                    <a:pt x="46387" y="22859"/>
                  </a:cubicBezTo>
                  <a:cubicBezTo>
                    <a:pt x="46853" y="22392"/>
                    <a:pt x="47320" y="22392"/>
                    <a:pt x="47320" y="21926"/>
                  </a:cubicBezTo>
                  <a:cubicBezTo>
                    <a:pt x="47787" y="18194"/>
                    <a:pt x="48253" y="14462"/>
                    <a:pt x="48253" y="10730"/>
                  </a:cubicBezTo>
                  <a:cubicBezTo>
                    <a:pt x="48253" y="4665"/>
                    <a:pt x="43121" y="0"/>
                    <a:pt x="37057" y="0"/>
                  </a:cubicBezTo>
                  <a:cubicBezTo>
                    <a:pt x="33325" y="0"/>
                    <a:pt x="29593" y="933"/>
                    <a:pt x="25861" y="0"/>
                  </a:cubicBezTo>
                  <a:cubicBezTo>
                    <a:pt x="24928" y="0"/>
                    <a:pt x="23528" y="933"/>
                    <a:pt x="22595" y="1866"/>
                  </a:cubicBezTo>
                  <a:cubicBezTo>
                    <a:pt x="18863" y="5598"/>
                    <a:pt x="15131" y="8864"/>
                    <a:pt x="16997" y="14928"/>
                  </a:cubicBezTo>
                  <a:cubicBezTo>
                    <a:pt x="17464" y="16328"/>
                    <a:pt x="16531" y="18660"/>
                    <a:pt x="16064" y="20060"/>
                  </a:cubicBezTo>
                  <a:cubicBezTo>
                    <a:pt x="15131" y="23792"/>
                    <a:pt x="15131" y="24258"/>
                    <a:pt x="19796" y="26591"/>
                  </a:cubicBezTo>
                  <a:cubicBezTo>
                    <a:pt x="19796" y="26591"/>
                    <a:pt x="19796" y="26591"/>
                    <a:pt x="19796" y="26124"/>
                  </a:cubicBezTo>
                  <a:cubicBezTo>
                    <a:pt x="20263" y="26124"/>
                    <a:pt x="20263" y="26124"/>
                    <a:pt x="20263" y="25658"/>
                  </a:cubicBezTo>
                  <a:cubicBezTo>
                    <a:pt x="20263" y="25191"/>
                    <a:pt x="20729" y="24725"/>
                    <a:pt x="20729" y="24725"/>
                  </a:cubicBezTo>
                  <a:cubicBezTo>
                    <a:pt x="21662" y="24725"/>
                    <a:pt x="21662" y="25191"/>
                    <a:pt x="20263" y="25658"/>
                  </a:cubicBezTo>
                  <a:cubicBezTo>
                    <a:pt x="20263" y="26124"/>
                    <a:pt x="20263" y="26124"/>
                    <a:pt x="20263" y="26591"/>
                  </a:cubicBezTo>
                  <a:cubicBezTo>
                    <a:pt x="20263" y="26591"/>
                    <a:pt x="19796" y="26591"/>
                    <a:pt x="19796" y="26591"/>
                  </a:cubicBezTo>
                  <a:cubicBezTo>
                    <a:pt x="20263" y="28923"/>
                    <a:pt x="20729" y="31256"/>
                    <a:pt x="20729" y="34055"/>
                  </a:cubicBezTo>
                  <a:cubicBezTo>
                    <a:pt x="20729" y="35921"/>
                    <a:pt x="19796" y="37787"/>
                    <a:pt x="19330" y="39653"/>
                  </a:cubicBezTo>
                  <a:cubicBezTo>
                    <a:pt x="18397" y="41986"/>
                    <a:pt x="16531" y="42919"/>
                    <a:pt x="15131" y="41986"/>
                  </a:cubicBezTo>
                  <a:cubicBezTo>
                    <a:pt x="12799" y="41053"/>
                    <a:pt x="10932" y="39653"/>
                    <a:pt x="8600" y="38254"/>
                  </a:cubicBezTo>
                  <a:cubicBezTo>
                    <a:pt x="6734" y="37321"/>
                    <a:pt x="4868" y="38254"/>
                    <a:pt x="3468" y="39653"/>
                  </a:cubicBezTo>
                  <a:cubicBezTo>
                    <a:pt x="2069" y="41053"/>
                    <a:pt x="1136" y="42452"/>
                    <a:pt x="203" y="44318"/>
                  </a:cubicBezTo>
                  <a:cubicBezTo>
                    <a:pt x="-730" y="48983"/>
                    <a:pt x="1602" y="53182"/>
                    <a:pt x="6267" y="54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421D9514-CE6F-4D06-9EBF-A486339A6D15}"/>
                </a:ext>
              </a:extLst>
            </p:cNvPr>
            <p:cNvSpPr/>
            <p:nvPr/>
          </p:nvSpPr>
          <p:spPr>
            <a:xfrm>
              <a:off x="4670369" y="3356113"/>
              <a:ext cx="153947" cy="46651"/>
            </a:xfrm>
            <a:custGeom>
              <a:avLst/>
              <a:gdLst/>
              <a:ahLst/>
              <a:cxnLst/>
              <a:rect l="0" t="0" r="0" b="0"/>
              <a:pathLst>
                <a:path w="153947" h="46650">
                  <a:moveTo>
                    <a:pt x="107196" y="42919"/>
                  </a:moveTo>
                  <a:cubicBezTo>
                    <a:pt x="115127" y="42452"/>
                    <a:pt x="122591" y="43852"/>
                    <a:pt x="129122" y="47584"/>
                  </a:cubicBezTo>
                  <a:cubicBezTo>
                    <a:pt x="132387" y="49450"/>
                    <a:pt x="135186" y="48983"/>
                    <a:pt x="137986" y="46184"/>
                  </a:cubicBezTo>
                  <a:cubicBezTo>
                    <a:pt x="139385" y="44785"/>
                    <a:pt x="141251" y="44785"/>
                    <a:pt x="143117" y="45251"/>
                  </a:cubicBezTo>
                  <a:cubicBezTo>
                    <a:pt x="145450" y="45718"/>
                    <a:pt x="148249" y="46184"/>
                    <a:pt x="150581" y="46651"/>
                  </a:cubicBezTo>
                  <a:cubicBezTo>
                    <a:pt x="152914" y="46651"/>
                    <a:pt x="155246" y="43852"/>
                    <a:pt x="155246" y="41519"/>
                  </a:cubicBezTo>
                  <a:cubicBezTo>
                    <a:pt x="155246" y="40120"/>
                    <a:pt x="153380" y="37321"/>
                    <a:pt x="151981" y="37321"/>
                  </a:cubicBezTo>
                  <a:cubicBezTo>
                    <a:pt x="144983" y="37321"/>
                    <a:pt x="137986" y="36388"/>
                    <a:pt x="132854" y="31256"/>
                  </a:cubicBezTo>
                  <a:cubicBezTo>
                    <a:pt x="131921" y="30323"/>
                    <a:pt x="130521" y="30789"/>
                    <a:pt x="129122" y="30789"/>
                  </a:cubicBezTo>
                  <a:cubicBezTo>
                    <a:pt x="126789" y="30789"/>
                    <a:pt x="123990" y="30789"/>
                    <a:pt x="121658" y="30323"/>
                  </a:cubicBezTo>
                  <a:cubicBezTo>
                    <a:pt x="119792" y="30323"/>
                    <a:pt x="117926" y="29390"/>
                    <a:pt x="116993" y="27524"/>
                  </a:cubicBezTo>
                  <a:cubicBezTo>
                    <a:pt x="116060" y="26124"/>
                    <a:pt x="117926" y="24725"/>
                    <a:pt x="120725" y="24258"/>
                  </a:cubicBezTo>
                  <a:cubicBezTo>
                    <a:pt x="122124" y="23792"/>
                    <a:pt x="123057" y="23792"/>
                    <a:pt x="124457" y="23792"/>
                  </a:cubicBezTo>
                  <a:cubicBezTo>
                    <a:pt x="126323" y="23325"/>
                    <a:pt x="128655" y="22859"/>
                    <a:pt x="128655" y="20993"/>
                  </a:cubicBezTo>
                  <a:cubicBezTo>
                    <a:pt x="128655" y="20060"/>
                    <a:pt x="125390" y="18660"/>
                    <a:pt x="123990" y="18660"/>
                  </a:cubicBezTo>
                  <a:cubicBezTo>
                    <a:pt x="116526" y="18194"/>
                    <a:pt x="108596" y="17727"/>
                    <a:pt x="101131" y="14928"/>
                  </a:cubicBezTo>
                  <a:cubicBezTo>
                    <a:pt x="97399" y="13529"/>
                    <a:pt x="93667" y="12596"/>
                    <a:pt x="90402" y="10730"/>
                  </a:cubicBezTo>
                  <a:cubicBezTo>
                    <a:pt x="84804" y="7931"/>
                    <a:pt x="80605" y="8397"/>
                    <a:pt x="77340" y="13995"/>
                  </a:cubicBezTo>
                  <a:cubicBezTo>
                    <a:pt x="75940" y="16328"/>
                    <a:pt x="73141" y="16794"/>
                    <a:pt x="70342" y="16794"/>
                  </a:cubicBezTo>
                  <a:cubicBezTo>
                    <a:pt x="67076" y="16794"/>
                    <a:pt x="63811" y="15861"/>
                    <a:pt x="61012" y="15861"/>
                  </a:cubicBezTo>
                  <a:cubicBezTo>
                    <a:pt x="54947" y="15395"/>
                    <a:pt x="50282" y="14462"/>
                    <a:pt x="46084" y="9330"/>
                  </a:cubicBezTo>
                  <a:cubicBezTo>
                    <a:pt x="41419" y="3732"/>
                    <a:pt x="33488" y="2333"/>
                    <a:pt x="26490" y="2333"/>
                  </a:cubicBezTo>
                  <a:cubicBezTo>
                    <a:pt x="19493" y="2333"/>
                    <a:pt x="12962" y="467"/>
                    <a:pt x="5964" y="0"/>
                  </a:cubicBezTo>
                  <a:cubicBezTo>
                    <a:pt x="5498" y="5132"/>
                    <a:pt x="2699" y="9330"/>
                    <a:pt x="366" y="13529"/>
                  </a:cubicBezTo>
                  <a:cubicBezTo>
                    <a:pt x="-567" y="15395"/>
                    <a:pt x="366" y="17727"/>
                    <a:pt x="2232" y="18194"/>
                  </a:cubicBezTo>
                  <a:cubicBezTo>
                    <a:pt x="6431" y="19593"/>
                    <a:pt x="11096" y="20060"/>
                    <a:pt x="13428" y="24725"/>
                  </a:cubicBezTo>
                  <a:cubicBezTo>
                    <a:pt x="14828" y="27057"/>
                    <a:pt x="17627" y="27990"/>
                    <a:pt x="19959" y="27990"/>
                  </a:cubicBezTo>
                  <a:cubicBezTo>
                    <a:pt x="25091" y="28457"/>
                    <a:pt x="30222" y="29390"/>
                    <a:pt x="34887" y="31723"/>
                  </a:cubicBezTo>
                  <a:cubicBezTo>
                    <a:pt x="38153" y="33589"/>
                    <a:pt x="41885" y="33589"/>
                    <a:pt x="46084" y="33122"/>
                  </a:cubicBezTo>
                  <a:cubicBezTo>
                    <a:pt x="54481" y="32189"/>
                    <a:pt x="62878" y="33122"/>
                    <a:pt x="70342" y="36854"/>
                  </a:cubicBezTo>
                  <a:cubicBezTo>
                    <a:pt x="77806" y="41053"/>
                    <a:pt x="86203" y="41986"/>
                    <a:pt x="94601" y="42452"/>
                  </a:cubicBezTo>
                  <a:cubicBezTo>
                    <a:pt x="98333" y="42919"/>
                    <a:pt x="102531" y="43385"/>
                    <a:pt x="107196" y="42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80F698F5-BD1E-4270-8230-357F0B36EB95}"/>
                </a:ext>
              </a:extLst>
            </p:cNvPr>
            <p:cNvSpPr/>
            <p:nvPr/>
          </p:nvSpPr>
          <p:spPr>
            <a:xfrm>
              <a:off x="4885328" y="2944276"/>
              <a:ext cx="74641" cy="111962"/>
            </a:xfrm>
            <a:custGeom>
              <a:avLst/>
              <a:gdLst/>
              <a:ahLst/>
              <a:cxnLst/>
              <a:rect l="0" t="0" r="0" b="0"/>
              <a:pathLst>
                <a:path w="74641" h="111961">
                  <a:moveTo>
                    <a:pt x="33122" y="2245"/>
                  </a:moveTo>
                  <a:cubicBezTo>
                    <a:pt x="28457" y="2711"/>
                    <a:pt x="24258" y="2245"/>
                    <a:pt x="20060" y="845"/>
                  </a:cubicBezTo>
                  <a:cubicBezTo>
                    <a:pt x="13529" y="-1954"/>
                    <a:pt x="10263" y="2711"/>
                    <a:pt x="8397" y="7376"/>
                  </a:cubicBezTo>
                  <a:cubicBezTo>
                    <a:pt x="7464" y="9709"/>
                    <a:pt x="6998" y="12508"/>
                    <a:pt x="6531" y="14840"/>
                  </a:cubicBezTo>
                  <a:cubicBezTo>
                    <a:pt x="5598" y="21838"/>
                    <a:pt x="4665" y="28835"/>
                    <a:pt x="4665" y="35833"/>
                  </a:cubicBezTo>
                  <a:cubicBezTo>
                    <a:pt x="4665" y="38632"/>
                    <a:pt x="3266" y="40498"/>
                    <a:pt x="1399" y="42364"/>
                  </a:cubicBezTo>
                  <a:cubicBezTo>
                    <a:pt x="466" y="43297"/>
                    <a:pt x="0" y="44697"/>
                    <a:pt x="0" y="45630"/>
                  </a:cubicBezTo>
                  <a:cubicBezTo>
                    <a:pt x="1399" y="51694"/>
                    <a:pt x="2799" y="58225"/>
                    <a:pt x="5131" y="64290"/>
                  </a:cubicBezTo>
                  <a:cubicBezTo>
                    <a:pt x="6998" y="68022"/>
                    <a:pt x="9330" y="72221"/>
                    <a:pt x="14462" y="73154"/>
                  </a:cubicBezTo>
                  <a:cubicBezTo>
                    <a:pt x="14462" y="73154"/>
                    <a:pt x="14462" y="73154"/>
                    <a:pt x="14462" y="73154"/>
                  </a:cubicBezTo>
                  <a:cubicBezTo>
                    <a:pt x="14462" y="71754"/>
                    <a:pt x="14928" y="71754"/>
                    <a:pt x="15395" y="72687"/>
                  </a:cubicBezTo>
                  <a:cubicBezTo>
                    <a:pt x="14928" y="72687"/>
                    <a:pt x="14928" y="73154"/>
                    <a:pt x="14462" y="73154"/>
                  </a:cubicBezTo>
                  <a:cubicBezTo>
                    <a:pt x="14462" y="73154"/>
                    <a:pt x="14462" y="73154"/>
                    <a:pt x="14462" y="73154"/>
                  </a:cubicBezTo>
                  <a:cubicBezTo>
                    <a:pt x="13995" y="79218"/>
                    <a:pt x="15861" y="83417"/>
                    <a:pt x="21926" y="85749"/>
                  </a:cubicBezTo>
                  <a:cubicBezTo>
                    <a:pt x="23325" y="86216"/>
                    <a:pt x="24725" y="87615"/>
                    <a:pt x="26124" y="88548"/>
                  </a:cubicBezTo>
                  <a:cubicBezTo>
                    <a:pt x="26124" y="88548"/>
                    <a:pt x="26124" y="88548"/>
                    <a:pt x="26591" y="89015"/>
                  </a:cubicBezTo>
                  <a:cubicBezTo>
                    <a:pt x="26591" y="89015"/>
                    <a:pt x="26591" y="89015"/>
                    <a:pt x="26591" y="89015"/>
                  </a:cubicBezTo>
                  <a:lnTo>
                    <a:pt x="26124" y="88548"/>
                  </a:lnTo>
                  <a:cubicBezTo>
                    <a:pt x="28457" y="87149"/>
                    <a:pt x="31256" y="85749"/>
                    <a:pt x="33589" y="84350"/>
                  </a:cubicBezTo>
                  <a:cubicBezTo>
                    <a:pt x="35454" y="83417"/>
                    <a:pt x="36854" y="83883"/>
                    <a:pt x="38254" y="84816"/>
                  </a:cubicBezTo>
                  <a:cubicBezTo>
                    <a:pt x="39653" y="85749"/>
                    <a:pt x="40586" y="87149"/>
                    <a:pt x="41519" y="88082"/>
                  </a:cubicBezTo>
                  <a:cubicBezTo>
                    <a:pt x="45718" y="89948"/>
                    <a:pt x="49450" y="91814"/>
                    <a:pt x="53648" y="88082"/>
                  </a:cubicBezTo>
                  <a:lnTo>
                    <a:pt x="52715" y="87615"/>
                  </a:lnTo>
                  <a:lnTo>
                    <a:pt x="54115" y="87615"/>
                  </a:lnTo>
                  <a:cubicBezTo>
                    <a:pt x="54115" y="87615"/>
                    <a:pt x="53648" y="88082"/>
                    <a:pt x="53648" y="88082"/>
                  </a:cubicBezTo>
                  <a:lnTo>
                    <a:pt x="53648" y="88082"/>
                  </a:lnTo>
                  <a:cubicBezTo>
                    <a:pt x="55048" y="89015"/>
                    <a:pt x="57847" y="89948"/>
                    <a:pt x="57847" y="91814"/>
                  </a:cubicBezTo>
                  <a:cubicBezTo>
                    <a:pt x="58780" y="96479"/>
                    <a:pt x="60646" y="99744"/>
                    <a:pt x="65311" y="101144"/>
                  </a:cubicBezTo>
                  <a:cubicBezTo>
                    <a:pt x="67177" y="101610"/>
                    <a:pt x="67177" y="103477"/>
                    <a:pt x="64844" y="105343"/>
                  </a:cubicBezTo>
                  <a:cubicBezTo>
                    <a:pt x="59713" y="110008"/>
                    <a:pt x="59713" y="111874"/>
                    <a:pt x="65777" y="114206"/>
                  </a:cubicBezTo>
                  <a:cubicBezTo>
                    <a:pt x="67644" y="115139"/>
                    <a:pt x="69509" y="116072"/>
                    <a:pt x="71376" y="116072"/>
                  </a:cubicBezTo>
                  <a:cubicBezTo>
                    <a:pt x="72309" y="116072"/>
                    <a:pt x="74641" y="115139"/>
                    <a:pt x="74641" y="114673"/>
                  </a:cubicBezTo>
                  <a:cubicBezTo>
                    <a:pt x="74174" y="110008"/>
                    <a:pt x="76041" y="105809"/>
                    <a:pt x="76041" y="101610"/>
                  </a:cubicBezTo>
                  <a:cubicBezTo>
                    <a:pt x="76041" y="100211"/>
                    <a:pt x="75108" y="97878"/>
                    <a:pt x="73708" y="96479"/>
                  </a:cubicBezTo>
                  <a:cubicBezTo>
                    <a:pt x="71376" y="94146"/>
                    <a:pt x="68577" y="92280"/>
                    <a:pt x="68110" y="89015"/>
                  </a:cubicBezTo>
                  <a:cubicBezTo>
                    <a:pt x="67644" y="82950"/>
                    <a:pt x="63912" y="80151"/>
                    <a:pt x="58780" y="78285"/>
                  </a:cubicBezTo>
                  <a:cubicBezTo>
                    <a:pt x="56447" y="77352"/>
                    <a:pt x="54581" y="75020"/>
                    <a:pt x="52715" y="73620"/>
                  </a:cubicBezTo>
                  <a:cubicBezTo>
                    <a:pt x="50383" y="72221"/>
                    <a:pt x="48050" y="71754"/>
                    <a:pt x="45251" y="72687"/>
                  </a:cubicBezTo>
                  <a:cubicBezTo>
                    <a:pt x="43851" y="73154"/>
                    <a:pt x="42919" y="73620"/>
                    <a:pt x="41519" y="74087"/>
                  </a:cubicBezTo>
                  <a:cubicBezTo>
                    <a:pt x="41053" y="74087"/>
                    <a:pt x="40119" y="74553"/>
                    <a:pt x="39653" y="74553"/>
                  </a:cubicBezTo>
                  <a:cubicBezTo>
                    <a:pt x="38254" y="74553"/>
                    <a:pt x="37321" y="74087"/>
                    <a:pt x="35921" y="73620"/>
                  </a:cubicBezTo>
                  <a:cubicBezTo>
                    <a:pt x="34521" y="73154"/>
                    <a:pt x="34521" y="71287"/>
                    <a:pt x="35921" y="68489"/>
                  </a:cubicBezTo>
                  <a:cubicBezTo>
                    <a:pt x="39186" y="62890"/>
                    <a:pt x="39186" y="62890"/>
                    <a:pt x="33589" y="61957"/>
                  </a:cubicBezTo>
                  <a:cubicBezTo>
                    <a:pt x="31256" y="61491"/>
                    <a:pt x="29856" y="60558"/>
                    <a:pt x="29856" y="58692"/>
                  </a:cubicBezTo>
                  <a:cubicBezTo>
                    <a:pt x="29856" y="54960"/>
                    <a:pt x="30323" y="50761"/>
                    <a:pt x="32655" y="47962"/>
                  </a:cubicBezTo>
                  <a:cubicBezTo>
                    <a:pt x="33589" y="46563"/>
                    <a:pt x="35454" y="45163"/>
                    <a:pt x="36387" y="43764"/>
                  </a:cubicBezTo>
                  <a:cubicBezTo>
                    <a:pt x="41053" y="36299"/>
                    <a:pt x="43385" y="28369"/>
                    <a:pt x="39186" y="20438"/>
                  </a:cubicBezTo>
                  <a:cubicBezTo>
                    <a:pt x="36387" y="15773"/>
                    <a:pt x="35454" y="11108"/>
                    <a:pt x="36387" y="5977"/>
                  </a:cubicBezTo>
                  <a:cubicBezTo>
                    <a:pt x="37321" y="3178"/>
                    <a:pt x="35454" y="1778"/>
                    <a:pt x="33122" y="2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962F5A6-E2ED-49A0-B2F3-74FDA6360304}"/>
                </a:ext>
              </a:extLst>
            </p:cNvPr>
            <p:cNvSpPr/>
            <p:nvPr/>
          </p:nvSpPr>
          <p:spPr>
            <a:xfrm>
              <a:off x="5181560" y="4044211"/>
              <a:ext cx="55981" cy="74641"/>
            </a:xfrm>
            <a:custGeom>
              <a:avLst/>
              <a:gdLst/>
              <a:ahLst/>
              <a:cxnLst/>
              <a:rect l="0" t="0" r="0" b="0"/>
              <a:pathLst>
                <a:path w="55980" h="74641">
                  <a:moveTo>
                    <a:pt x="54115" y="7931"/>
                  </a:moveTo>
                  <a:cubicBezTo>
                    <a:pt x="48050" y="9330"/>
                    <a:pt x="41519" y="9797"/>
                    <a:pt x="35454" y="11663"/>
                  </a:cubicBezTo>
                  <a:cubicBezTo>
                    <a:pt x="29856" y="13529"/>
                    <a:pt x="25658" y="11663"/>
                    <a:pt x="21459" y="8397"/>
                  </a:cubicBezTo>
                  <a:cubicBezTo>
                    <a:pt x="18660" y="6065"/>
                    <a:pt x="15395" y="3266"/>
                    <a:pt x="12596" y="1399"/>
                  </a:cubicBezTo>
                  <a:cubicBezTo>
                    <a:pt x="11196" y="467"/>
                    <a:pt x="8863" y="467"/>
                    <a:pt x="7464" y="0"/>
                  </a:cubicBezTo>
                  <a:cubicBezTo>
                    <a:pt x="5598" y="0"/>
                    <a:pt x="3266" y="3266"/>
                    <a:pt x="3266" y="5598"/>
                  </a:cubicBezTo>
                  <a:cubicBezTo>
                    <a:pt x="3266" y="6998"/>
                    <a:pt x="2799" y="7931"/>
                    <a:pt x="2799" y="9330"/>
                  </a:cubicBezTo>
                  <a:cubicBezTo>
                    <a:pt x="2333" y="20526"/>
                    <a:pt x="4665" y="32189"/>
                    <a:pt x="0" y="43385"/>
                  </a:cubicBezTo>
                  <a:cubicBezTo>
                    <a:pt x="0" y="43852"/>
                    <a:pt x="0" y="44785"/>
                    <a:pt x="0" y="48517"/>
                  </a:cubicBezTo>
                  <a:cubicBezTo>
                    <a:pt x="466" y="51782"/>
                    <a:pt x="1866" y="57847"/>
                    <a:pt x="2799" y="64378"/>
                  </a:cubicBezTo>
                  <a:cubicBezTo>
                    <a:pt x="3732" y="71375"/>
                    <a:pt x="8863" y="73708"/>
                    <a:pt x="14462" y="75108"/>
                  </a:cubicBezTo>
                  <a:cubicBezTo>
                    <a:pt x="15395" y="75574"/>
                    <a:pt x="17261" y="75574"/>
                    <a:pt x="18194" y="74641"/>
                  </a:cubicBezTo>
                  <a:cubicBezTo>
                    <a:pt x="20993" y="72775"/>
                    <a:pt x="23325" y="70909"/>
                    <a:pt x="25658" y="68577"/>
                  </a:cubicBezTo>
                  <a:cubicBezTo>
                    <a:pt x="28457" y="65311"/>
                    <a:pt x="31722" y="64378"/>
                    <a:pt x="35921" y="64845"/>
                  </a:cubicBezTo>
                  <a:cubicBezTo>
                    <a:pt x="38720" y="65311"/>
                    <a:pt x="41053" y="63445"/>
                    <a:pt x="41986" y="61113"/>
                  </a:cubicBezTo>
                  <a:cubicBezTo>
                    <a:pt x="44318" y="53182"/>
                    <a:pt x="46651" y="45251"/>
                    <a:pt x="53182" y="39187"/>
                  </a:cubicBezTo>
                  <a:cubicBezTo>
                    <a:pt x="54115" y="38254"/>
                    <a:pt x="54115" y="36854"/>
                    <a:pt x="54581" y="35455"/>
                  </a:cubicBezTo>
                  <a:cubicBezTo>
                    <a:pt x="56447" y="29390"/>
                    <a:pt x="57847" y="23325"/>
                    <a:pt x="59713" y="16794"/>
                  </a:cubicBezTo>
                  <a:cubicBezTo>
                    <a:pt x="60179" y="15395"/>
                    <a:pt x="60179" y="14462"/>
                    <a:pt x="60179" y="13062"/>
                  </a:cubicBezTo>
                  <a:cubicBezTo>
                    <a:pt x="60179" y="10263"/>
                    <a:pt x="57380" y="6998"/>
                    <a:pt x="54115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C4CFD7CD-5A77-401F-A221-9BD9D53913B7}"/>
                </a:ext>
              </a:extLst>
            </p:cNvPr>
            <p:cNvSpPr/>
            <p:nvPr/>
          </p:nvSpPr>
          <p:spPr>
            <a:xfrm>
              <a:off x="1659433" y="2871037"/>
              <a:ext cx="163277" cy="60646"/>
            </a:xfrm>
            <a:custGeom>
              <a:avLst/>
              <a:gdLst/>
              <a:ahLst/>
              <a:cxnLst/>
              <a:rect l="0" t="0" r="0" b="0"/>
              <a:pathLst>
                <a:path w="163277" h="60645">
                  <a:moveTo>
                    <a:pt x="162344" y="56823"/>
                  </a:moveTo>
                  <a:cubicBezTo>
                    <a:pt x="164677" y="56356"/>
                    <a:pt x="165143" y="52624"/>
                    <a:pt x="163277" y="50292"/>
                  </a:cubicBezTo>
                  <a:cubicBezTo>
                    <a:pt x="161411" y="48426"/>
                    <a:pt x="160012" y="46093"/>
                    <a:pt x="157679" y="45160"/>
                  </a:cubicBezTo>
                  <a:cubicBezTo>
                    <a:pt x="145084" y="39562"/>
                    <a:pt x="132488" y="32564"/>
                    <a:pt x="119426" y="27899"/>
                  </a:cubicBezTo>
                  <a:cubicBezTo>
                    <a:pt x="115227" y="26500"/>
                    <a:pt x="111029" y="24634"/>
                    <a:pt x="107297" y="22301"/>
                  </a:cubicBezTo>
                  <a:cubicBezTo>
                    <a:pt x="103098" y="19502"/>
                    <a:pt x="98433" y="17170"/>
                    <a:pt x="93301" y="15770"/>
                  </a:cubicBezTo>
                  <a:cubicBezTo>
                    <a:pt x="90969" y="15304"/>
                    <a:pt x="88170" y="13904"/>
                    <a:pt x="86770" y="12038"/>
                  </a:cubicBezTo>
                  <a:cubicBezTo>
                    <a:pt x="81172" y="6440"/>
                    <a:pt x="74641" y="5041"/>
                    <a:pt x="67644" y="5041"/>
                  </a:cubicBezTo>
                  <a:cubicBezTo>
                    <a:pt x="62045" y="5041"/>
                    <a:pt x="57847" y="4108"/>
                    <a:pt x="52715" y="1775"/>
                  </a:cubicBezTo>
                  <a:cubicBezTo>
                    <a:pt x="49916" y="376"/>
                    <a:pt x="46184" y="-557"/>
                    <a:pt x="43385" y="376"/>
                  </a:cubicBezTo>
                  <a:cubicBezTo>
                    <a:pt x="34988" y="2708"/>
                    <a:pt x="25658" y="3175"/>
                    <a:pt x="17261" y="6907"/>
                  </a:cubicBezTo>
                  <a:cubicBezTo>
                    <a:pt x="8864" y="10639"/>
                    <a:pt x="5132" y="18103"/>
                    <a:pt x="0" y="24167"/>
                  </a:cubicBezTo>
                  <a:cubicBezTo>
                    <a:pt x="0" y="24167"/>
                    <a:pt x="933" y="25100"/>
                    <a:pt x="1400" y="25100"/>
                  </a:cubicBezTo>
                  <a:cubicBezTo>
                    <a:pt x="3732" y="25100"/>
                    <a:pt x="6998" y="25567"/>
                    <a:pt x="8864" y="24634"/>
                  </a:cubicBezTo>
                  <a:cubicBezTo>
                    <a:pt x="17727" y="19502"/>
                    <a:pt x="28457" y="18569"/>
                    <a:pt x="36854" y="12505"/>
                  </a:cubicBezTo>
                  <a:cubicBezTo>
                    <a:pt x="38720" y="11105"/>
                    <a:pt x="42452" y="12505"/>
                    <a:pt x="43385" y="14371"/>
                  </a:cubicBezTo>
                  <a:cubicBezTo>
                    <a:pt x="44785" y="17636"/>
                    <a:pt x="47117" y="19502"/>
                    <a:pt x="50383" y="19969"/>
                  </a:cubicBezTo>
                  <a:cubicBezTo>
                    <a:pt x="54581" y="20902"/>
                    <a:pt x="59246" y="21368"/>
                    <a:pt x="63445" y="22768"/>
                  </a:cubicBezTo>
                  <a:cubicBezTo>
                    <a:pt x="66711" y="23234"/>
                    <a:pt x="69976" y="24167"/>
                    <a:pt x="72775" y="25567"/>
                  </a:cubicBezTo>
                  <a:cubicBezTo>
                    <a:pt x="78373" y="28832"/>
                    <a:pt x="84438" y="30232"/>
                    <a:pt x="90969" y="31165"/>
                  </a:cubicBezTo>
                  <a:cubicBezTo>
                    <a:pt x="94701" y="31632"/>
                    <a:pt x="97033" y="33498"/>
                    <a:pt x="98433" y="36763"/>
                  </a:cubicBezTo>
                  <a:cubicBezTo>
                    <a:pt x="101232" y="43294"/>
                    <a:pt x="106364" y="46560"/>
                    <a:pt x="113361" y="47493"/>
                  </a:cubicBezTo>
                  <a:cubicBezTo>
                    <a:pt x="113828" y="47493"/>
                    <a:pt x="114294" y="47959"/>
                    <a:pt x="115227" y="48426"/>
                  </a:cubicBezTo>
                  <a:cubicBezTo>
                    <a:pt x="117093" y="49359"/>
                    <a:pt x="117560" y="50758"/>
                    <a:pt x="116627" y="53091"/>
                  </a:cubicBezTo>
                  <a:cubicBezTo>
                    <a:pt x="116160" y="54024"/>
                    <a:pt x="115227" y="55423"/>
                    <a:pt x="114761" y="56356"/>
                  </a:cubicBezTo>
                  <a:cubicBezTo>
                    <a:pt x="113361" y="59155"/>
                    <a:pt x="114294" y="61954"/>
                    <a:pt x="117560" y="61954"/>
                  </a:cubicBezTo>
                  <a:cubicBezTo>
                    <a:pt x="122225" y="62421"/>
                    <a:pt x="126423" y="61954"/>
                    <a:pt x="134354" y="61954"/>
                  </a:cubicBezTo>
                  <a:cubicBezTo>
                    <a:pt x="141818" y="64287"/>
                    <a:pt x="152081" y="59622"/>
                    <a:pt x="162344" y="56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7D362363-D701-40ED-9AAC-59A5C3B5597D}"/>
                </a:ext>
              </a:extLst>
            </p:cNvPr>
            <p:cNvSpPr/>
            <p:nvPr/>
          </p:nvSpPr>
          <p:spPr>
            <a:xfrm>
              <a:off x="4012686" y="1359930"/>
              <a:ext cx="60646" cy="74641"/>
            </a:xfrm>
            <a:custGeom>
              <a:avLst/>
              <a:gdLst/>
              <a:ahLst/>
              <a:cxnLst/>
              <a:rect l="0" t="0" r="0" b="0"/>
              <a:pathLst>
                <a:path w="60645" h="74641">
                  <a:moveTo>
                    <a:pt x="7739" y="31722"/>
                  </a:moveTo>
                  <a:cubicBezTo>
                    <a:pt x="8206" y="33588"/>
                    <a:pt x="8206" y="35455"/>
                    <a:pt x="8206" y="34988"/>
                  </a:cubicBezTo>
                  <a:cubicBezTo>
                    <a:pt x="7739" y="39187"/>
                    <a:pt x="7273" y="41519"/>
                    <a:pt x="7739" y="43385"/>
                  </a:cubicBezTo>
                  <a:cubicBezTo>
                    <a:pt x="9139" y="50383"/>
                    <a:pt x="10538" y="57380"/>
                    <a:pt x="12404" y="63911"/>
                  </a:cubicBezTo>
                  <a:cubicBezTo>
                    <a:pt x="13804" y="69043"/>
                    <a:pt x="15670" y="73708"/>
                    <a:pt x="19868" y="76974"/>
                  </a:cubicBezTo>
                  <a:cubicBezTo>
                    <a:pt x="20801" y="77440"/>
                    <a:pt x="22201" y="77907"/>
                    <a:pt x="23134" y="77440"/>
                  </a:cubicBezTo>
                  <a:cubicBezTo>
                    <a:pt x="24067" y="76974"/>
                    <a:pt x="25466" y="76507"/>
                    <a:pt x="26399" y="75108"/>
                  </a:cubicBezTo>
                  <a:cubicBezTo>
                    <a:pt x="33864" y="65311"/>
                    <a:pt x="33864" y="65311"/>
                    <a:pt x="47392" y="56914"/>
                  </a:cubicBezTo>
                  <a:cubicBezTo>
                    <a:pt x="51124" y="54581"/>
                    <a:pt x="54390" y="51316"/>
                    <a:pt x="57655" y="48050"/>
                  </a:cubicBezTo>
                  <a:cubicBezTo>
                    <a:pt x="59988" y="45718"/>
                    <a:pt x="61387" y="42919"/>
                    <a:pt x="62787" y="40120"/>
                  </a:cubicBezTo>
                  <a:cubicBezTo>
                    <a:pt x="63720" y="38720"/>
                    <a:pt x="63720" y="36388"/>
                    <a:pt x="63253" y="34522"/>
                  </a:cubicBezTo>
                  <a:cubicBezTo>
                    <a:pt x="62320" y="31722"/>
                    <a:pt x="59988" y="28923"/>
                    <a:pt x="58588" y="26124"/>
                  </a:cubicBezTo>
                  <a:cubicBezTo>
                    <a:pt x="56722" y="21926"/>
                    <a:pt x="53457" y="18660"/>
                    <a:pt x="48792" y="17727"/>
                  </a:cubicBezTo>
                  <a:cubicBezTo>
                    <a:pt x="42261" y="16328"/>
                    <a:pt x="37129" y="12129"/>
                    <a:pt x="31531" y="9797"/>
                  </a:cubicBezTo>
                  <a:cubicBezTo>
                    <a:pt x="25466" y="7464"/>
                    <a:pt x="19402" y="6065"/>
                    <a:pt x="14270" y="1866"/>
                  </a:cubicBezTo>
                  <a:cubicBezTo>
                    <a:pt x="12404" y="467"/>
                    <a:pt x="9605" y="0"/>
                    <a:pt x="6806" y="0"/>
                  </a:cubicBezTo>
                  <a:cubicBezTo>
                    <a:pt x="5873" y="0"/>
                    <a:pt x="4007" y="467"/>
                    <a:pt x="3541" y="1400"/>
                  </a:cubicBezTo>
                  <a:cubicBezTo>
                    <a:pt x="741" y="6998"/>
                    <a:pt x="-2057" y="13062"/>
                    <a:pt x="2141" y="19593"/>
                  </a:cubicBezTo>
                  <a:cubicBezTo>
                    <a:pt x="4940" y="23325"/>
                    <a:pt x="6340" y="27524"/>
                    <a:pt x="7739" y="31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A1229851-C329-48AA-AE25-4089AEB4DFD1}"/>
                </a:ext>
              </a:extLst>
            </p:cNvPr>
            <p:cNvSpPr/>
            <p:nvPr/>
          </p:nvSpPr>
          <p:spPr>
            <a:xfrm>
              <a:off x="4930113" y="3091477"/>
              <a:ext cx="74641" cy="69976"/>
            </a:xfrm>
            <a:custGeom>
              <a:avLst/>
              <a:gdLst/>
              <a:ahLst/>
              <a:cxnLst/>
              <a:rect l="0" t="0" r="0" b="0"/>
              <a:pathLst>
                <a:path w="74641" h="69976">
                  <a:moveTo>
                    <a:pt x="55514" y="127"/>
                  </a:moveTo>
                  <a:cubicBezTo>
                    <a:pt x="55048" y="594"/>
                    <a:pt x="55048" y="1060"/>
                    <a:pt x="54581" y="1993"/>
                  </a:cubicBezTo>
                  <a:cubicBezTo>
                    <a:pt x="53648" y="5725"/>
                    <a:pt x="53182" y="9924"/>
                    <a:pt x="51316" y="12723"/>
                  </a:cubicBezTo>
                  <a:cubicBezTo>
                    <a:pt x="49450" y="15988"/>
                    <a:pt x="45718" y="17854"/>
                    <a:pt x="42919" y="20187"/>
                  </a:cubicBezTo>
                  <a:cubicBezTo>
                    <a:pt x="41519" y="21586"/>
                    <a:pt x="40586" y="22986"/>
                    <a:pt x="39187" y="24385"/>
                  </a:cubicBezTo>
                  <a:cubicBezTo>
                    <a:pt x="37787" y="25785"/>
                    <a:pt x="36387" y="26718"/>
                    <a:pt x="34988" y="28118"/>
                  </a:cubicBezTo>
                  <a:cubicBezTo>
                    <a:pt x="32655" y="29984"/>
                    <a:pt x="31722" y="28118"/>
                    <a:pt x="30323" y="27184"/>
                  </a:cubicBezTo>
                  <a:cubicBezTo>
                    <a:pt x="25658" y="22519"/>
                    <a:pt x="23325" y="20653"/>
                    <a:pt x="17261" y="26718"/>
                  </a:cubicBezTo>
                  <a:cubicBezTo>
                    <a:pt x="13995" y="29984"/>
                    <a:pt x="10263" y="32316"/>
                    <a:pt x="6531" y="34182"/>
                  </a:cubicBezTo>
                  <a:cubicBezTo>
                    <a:pt x="1866" y="36048"/>
                    <a:pt x="467" y="40247"/>
                    <a:pt x="0" y="45845"/>
                  </a:cubicBezTo>
                  <a:cubicBezTo>
                    <a:pt x="0" y="45845"/>
                    <a:pt x="0" y="46311"/>
                    <a:pt x="0" y="46778"/>
                  </a:cubicBezTo>
                  <a:cubicBezTo>
                    <a:pt x="467" y="48177"/>
                    <a:pt x="467" y="49577"/>
                    <a:pt x="1399" y="50043"/>
                  </a:cubicBezTo>
                  <a:cubicBezTo>
                    <a:pt x="1866" y="50510"/>
                    <a:pt x="3732" y="50043"/>
                    <a:pt x="4665" y="49110"/>
                  </a:cubicBezTo>
                  <a:cubicBezTo>
                    <a:pt x="6531" y="47711"/>
                    <a:pt x="8397" y="45845"/>
                    <a:pt x="10263" y="43979"/>
                  </a:cubicBezTo>
                  <a:cubicBezTo>
                    <a:pt x="15861" y="44445"/>
                    <a:pt x="21459" y="44445"/>
                    <a:pt x="27057" y="42579"/>
                  </a:cubicBezTo>
                  <a:cubicBezTo>
                    <a:pt x="28457" y="42113"/>
                    <a:pt x="32655" y="45378"/>
                    <a:pt x="32655" y="46778"/>
                  </a:cubicBezTo>
                  <a:cubicBezTo>
                    <a:pt x="32655" y="49110"/>
                    <a:pt x="32189" y="51909"/>
                    <a:pt x="32655" y="54242"/>
                  </a:cubicBezTo>
                  <a:cubicBezTo>
                    <a:pt x="33122" y="63106"/>
                    <a:pt x="37787" y="68237"/>
                    <a:pt x="46184" y="71036"/>
                  </a:cubicBezTo>
                  <a:cubicBezTo>
                    <a:pt x="49450" y="71969"/>
                    <a:pt x="52249" y="72902"/>
                    <a:pt x="55514" y="72902"/>
                  </a:cubicBezTo>
                  <a:cubicBezTo>
                    <a:pt x="56914" y="72902"/>
                    <a:pt x="59246" y="71503"/>
                    <a:pt x="60180" y="70570"/>
                  </a:cubicBezTo>
                  <a:cubicBezTo>
                    <a:pt x="62045" y="68704"/>
                    <a:pt x="62512" y="66371"/>
                    <a:pt x="62045" y="63572"/>
                  </a:cubicBezTo>
                  <a:cubicBezTo>
                    <a:pt x="61579" y="59840"/>
                    <a:pt x="58313" y="56575"/>
                    <a:pt x="59713" y="52842"/>
                  </a:cubicBezTo>
                  <a:cubicBezTo>
                    <a:pt x="60180" y="51909"/>
                    <a:pt x="61579" y="50976"/>
                    <a:pt x="62512" y="50976"/>
                  </a:cubicBezTo>
                  <a:cubicBezTo>
                    <a:pt x="63445" y="50976"/>
                    <a:pt x="64378" y="52376"/>
                    <a:pt x="65311" y="53309"/>
                  </a:cubicBezTo>
                  <a:cubicBezTo>
                    <a:pt x="68110" y="57041"/>
                    <a:pt x="68110" y="56575"/>
                    <a:pt x="70443" y="54242"/>
                  </a:cubicBezTo>
                  <a:cubicBezTo>
                    <a:pt x="74641" y="50510"/>
                    <a:pt x="76041" y="46311"/>
                    <a:pt x="74641" y="40713"/>
                  </a:cubicBezTo>
                  <a:cubicBezTo>
                    <a:pt x="72775" y="34649"/>
                    <a:pt x="70909" y="28584"/>
                    <a:pt x="69976" y="22053"/>
                  </a:cubicBezTo>
                  <a:cubicBezTo>
                    <a:pt x="69510" y="17854"/>
                    <a:pt x="68110" y="14589"/>
                    <a:pt x="65311" y="11790"/>
                  </a:cubicBezTo>
                  <a:cubicBezTo>
                    <a:pt x="62045" y="8991"/>
                    <a:pt x="58780" y="5725"/>
                    <a:pt x="57847" y="1060"/>
                  </a:cubicBezTo>
                  <a:cubicBezTo>
                    <a:pt x="57380" y="594"/>
                    <a:pt x="56448" y="-339"/>
                    <a:pt x="55514" y="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1766B9F7-1118-47EE-A926-1B3FF5D4DAA5}"/>
                </a:ext>
              </a:extLst>
            </p:cNvPr>
            <p:cNvSpPr/>
            <p:nvPr/>
          </p:nvSpPr>
          <p:spPr>
            <a:xfrm>
              <a:off x="1823177" y="2926923"/>
              <a:ext cx="93301" cy="37321"/>
            </a:xfrm>
            <a:custGeom>
              <a:avLst/>
              <a:gdLst/>
              <a:ahLst/>
              <a:cxnLst/>
              <a:rect l="0" t="0" r="0" b="0"/>
              <a:pathLst>
                <a:path w="93301" h="37320">
                  <a:moveTo>
                    <a:pt x="6065" y="34059"/>
                  </a:moveTo>
                  <a:cubicBezTo>
                    <a:pt x="9797" y="34059"/>
                    <a:pt x="13529" y="33126"/>
                    <a:pt x="17261" y="33126"/>
                  </a:cubicBezTo>
                  <a:cubicBezTo>
                    <a:pt x="21926" y="33126"/>
                    <a:pt x="26124" y="33592"/>
                    <a:pt x="30789" y="34525"/>
                  </a:cubicBezTo>
                  <a:cubicBezTo>
                    <a:pt x="34988" y="34992"/>
                    <a:pt x="36388" y="39657"/>
                    <a:pt x="39653" y="41523"/>
                  </a:cubicBezTo>
                  <a:cubicBezTo>
                    <a:pt x="40586" y="41989"/>
                    <a:pt x="41986" y="41989"/>
                    <a:pt x="43385" y="41523"/>
                  </a:cubicBezTo>
                  <a:cubicBezTo>
                    <a:pt x="44318" y="41056"/>
                    <a:pt x="45718" y="40123"/>
                    <a:pt x="46184" y="39190"/>
                  </a:cubicBezTo>
                  <a:cubicBezTo>
                    <a:pt x="49450" y="34525"/>
                    <a:pt x="53182" y="32193"/>
                    <a:pt x="59246" y="33126"/>
                  </a:cubicBezTo>
                  <a:cubicBezTo>
                    <a:pt x="61112" y="33592"/>
                    <a:pt x="63445" y="33126"/>
                    <a:pt x="64845" y="32659"/>
                  </a:cubicBezTo>
                  <a:cubicBezTo>
                    <a:pt x="72309" y="28461"/>
                    <a:pt x="79773" y="29394"/>
                    <a:pt x="87237" y="31260"/>
                  </a:cubicBezTo>
                  <a:cubicBezTo>
                    <a:pt x="88636" y="30793"/>
                    <a:pt x="90036" y="31260"/>
                    <a:pt x="90969" y="30327"/>
                  </a:cubicBezTo>
                  <a:cubicBezTo>
                    <a:pt x="92368" y="29394"/>
                    <a:pt x="93768" y="27994"/>
                    <a:pt x="94701" y="26128"/>
                  </a:cubicBezTo>
                  <a:cubicBezTo>
                    <a:pt x="95168" y="25195"/>
                    <a:pt x="94234" y="23329"/>
                    <a:pt x="93301" y="22863"/>
                  </a:cubicBezTo>
                  <a:cubicBezTo>
                    <a:pt x="86304" y="18664"/>
                    <a:pt x="79773" y="13532"/>
                    <a:pt x="73242" y="8401"/>
                  </a:cubicBezTo>
                  <a:cubicBezTo>
                    <a:pt x="71376" y="7001"/>
                    <a:pt x="68577" y="6068"/>
                    <a:pt x="66244" y="5602"/>
                  </a:cubicBezTo>
                  <a:cubicBezTo>
                    <a:pt x="57380" y="3269"/>
                    <a:pt x="48983" y="1403"/>
                    <a:pt x="40120" y="4669"/>
                  </a:cubicBezTo>
                  <a:cubicBezTo>
                    <a:pt x="37321" y="5602"/>
                    <a:pt x="34055" y="4202"/>
                    <a:pt x="31256" y="2336"/>
                  </a:cubicBezTo>
                  <a:cubicBezTo>
                    <a:pt x="30323" y="1403"/>
                    <a:pt x="29390" y="937"/>
                    <a:pt x="27990" y="470"/>
                  </a:cubicBezTo>
                  <a:cubicBezTo>
                    <a:pt x="25658" y="-929"/>
                    <a:pt x="22392" y="937"/>
                    <a:pt x="20060" y="4202"/>
                  </a:cubicBezTo>
                  <a:cubicBezTo>
                    <a:pt x="18660" y="6068"/>
                    <a:pt x="19127" y="7934"/>
                    <a:pt x="20526" y="9334"/>
                  </a:cubicBezTo>
                  <a:cubicBezTo>
                    <a:pt x="25191" y="12133"/>
                    <a:pt x="24725" y="16798"/>
                    <a:pt x="26124" y="20996"/>
                  </a:cubicBezTo>
                  <a:cubicBezTo>
                    <a:pt x="26591" y="23329"/>
                    <a:pt x="26124" y="23795"/>
                    <a:pt x="22859" y="22396"/>
                  </a:cubicBezTo>
                  <a:cubicBezTo>
                    <a:pt x="19593" y="20996"/>
                    <a:pt x="18194" y="23795"/>
                    <a:pt x="16328" y="24262"/>
                  </a:cubicBezTo>
                  <a:cubicBezTo>
                    <a:pt x="11196" y="25195"/>
                    <a:pt x="6531" y="25661"/>
                    <a:pt x="1400" y="26595"/>
                  </a:cubicBezTo>
                  <a:cubicBezTo>
                    <a:pt x="933" y="26595"/>
                    <a:pt x="0" y="28927"/>
                    <a:pt x="0" y="29860"/>
                  </a:cubicBezTo>
                  <a:cubicBezTo>
                    <a:pt x="0" y="31726"/>
                    <a:pt x="2799" y="34059"/>
                    <a:pt x="6065" y="34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00609772-1C33-45C7-B91A-E7BE990018D9}"/>
                </a:ext>
              </a:extLst>
            </p:cNvPr>
            <p:cNvSpPr/>
            <p:nvPr/>
          </p:nvSpPr>
          <p:spPr>
            <a:xfrm>
              <a:off x="2028974" y="1659336"/>
              <a:ext cx="46651" cy="41986"/>
            </a:xfrm>
            <a:custGeom>
              <a:avLst/>
              <a:gdLst/>
              <a:ahLst/>
              <a:cxnLst/>
              <a:rect l="0" t="0" r="0" b="0"/>
              <a:pathLst>
                <a:path w="46650" h="41985">
                  <a:moveTo>
                    <a:pt x="399" y="18286"/>
                  </a:moveTo>
                  <a:cubicBezTo>
                    <a:pt x="2265" y="22484"/>
                    <a:pt x="1799" y="26683"/>
                    <a:pt x="399" y="30881"/>
                  </a:cubicBezTo>
                  <a:cubicBezTo>
                    <a:pt x="-1467" y="37879"/>
                    <a:pt x="6464" y="44877"/>
                    <a:pt x="12528" y="44410"/>
                  </a:cubicBezTo>
                  <a:cubicBezTo>
                    <a:pt x="16260" y="43944"/>
                    <a:pt x="19993" y="43011"/>
                    <a:pt x="23725" y="42544"/>
                  </a:cubicBezTo>
                  <a:cubicBezTo>
                    <a:pt x="26524" y="42544"/>
                    <a:pt x="29323" y="43011"/>
                    <a:pt x="31655" y="45343"/>
                  </a:cubicBezTo>
                  <a:cubicBezTo>
                    <a:pt x="35854" y="45810"/>
                    <a:pt x="40519" y="46276"/>
                    <a:pt x="44717" y="46276"/>
                  </a:cubicBezTo>
                  <a:cubicBezTo>
                    <a:pt x="46117" y="46276"/>
                    <a:pt x="48449" y="43944"/>
                    <a:pt x="48449" y="42544"/>
                  </a:cubicBezTo>
                  <a:cubicBezTo>
                    <a:pt x="47983" y="35546"/>
                    <a:pt x="47516" y="28549"/>
                    <a:pt x="45650" y="21551"/>
                  </a:cubicBezTo>
                  <a:cubicBezTo>
                    <a:pt x="43784" y="14087"/>
                    <a:pt x="39119" y="8956"/>
                    <a:pt x="31655" y="7556"/>
                  </a:cubicBezTo>
                  <a:cubicBezTo>
                    <a:pt x="24658" y="6156"/>
                    <a:pt x="18126" y="3824"/>
                    <a:pt x="12062" y="558"/>
                  </a:cubicBezTo>
                  <a:cubicBezTo>
                    <a:pt x="10196" y="-841"/>
                    <a:pt x="7397" y="558"/>
                    <a:pt x="5531" y="2891"/>
                  </a:cubicBezTo>
                  <a:cubicBezTo>
                    <a:pt x="4131" y="5223"/>
                    <a:pt x="2732" y="8023"/>
                    <a:pt x="866" y="10355"/>
                  </a:cubicBezTo>
                  <a:cubicBezTo>
                    <a:pt x="399" y="13154"/>
                    <a:pt x="-534" y="15953"/>
                    <a:pt x="399" y="18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3485C28D-93C0-440E-9911-E6C8425FE6AB}"/>
                </a:ext>
              </a:extLst>
            </p:cNvPr>
            <p:cNvSpPr/>
            <p:nvPr/>
          </p:nvSpPr>
          <p:spPr>
            <a:xfrm>
              <a:off x="2029373" y="16701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467" y="466"/>
                    <a:pt x="467" y="0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467" y="466"/>
                    <a:pt x="467" y="466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B47D9CE1-49BB-4D90-B5CF-803A458F168C}"/>
                </a:ext>
              </a:extLst>
            </p:cNvPr>
            <p:cNvSpPr/>
            <p:nvPr/>
          </p:nvSpPr>
          <p:spPr>
            <a:xfrm>
              <a:off x="4255018" y="3098014"/>
              <a:ext cx="32655" cy="60646"/>
            </a:xfrm>
            <a:custGeom>
              <a:avLst/>
              <a:gdLst/>
              <a:ahLst/>
              <a:cxnLst/>
              <a:rect l="0" t="0" r="0" b="0"/>
              <a:pathLst>
                <a:path w="32655" h="60645">
                  <a:moveTo>
                    <a:pt x="11722" y="2454"/>
                  </a:moveTo>
                  <a:cubicBezTo>
                    <a:pt x="10322" y="1054"/>
                    <a:pt x="8456" y="588"/>
                    <a:pt x="6590" y="121"/>
                  </a:cubicBezTo>
                  <a:cubicBezTo>
                    <a:pt x="5191" y="-345"/>
                    <a:pt x="3791" y="588"/>
                    <a:pt x="4258" y="1987"/>
                  </a:cubicBezTo>
                  <a:cubicBezTo>
                    <a:pt x="4258" y="3853"/>
                    <a:pt x="6124" y="6186"/>
                    <a:pt x="5191" y="7119"/>
                  </a:cubicBezTo>
                  <a:cubicBezTo>
                    <a:pt x="526" y="14583"/>
                    <a:pt x="1925" y="22980"/>
                    <a:pt x="59" y="29045"/>
                  </a:cubicBezTo>
                  <a:cubicBezTo>
                    <a:pt x="-407" y="40708"/>
                    <a:pt x="1925" y="49571"/>
                    <a:pt x="5657" y="58435"/>
                  </a:cubicBezTo>
                  <a:cubicBezTo>
                    <a:pt x="7523" y="62633"/>
                    <a:pt x="12188" y="64966"/>
                    <a:pt x="16387" y="64499"/>
                  </a:cubicBezTo>
                  <a:cubicBezTo>
                    <a:pt x="29449" y="63566"/>
                    <a:pt x="39246" y="50038"/>
                    <a:pt x="34114" y="36509"/>
                  </a:cubicBezTo>
                  <a:cubicBezTo>
                    <a:pt x="29449" y="23913"/>
                    <a:pt x="21519" y="12717"/>
                    <a:pt x="11722" y="2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840FBA06-E0E9-46DB-8927-80D43FEDB56B}"/>
                </a:ext>
              </a:extLst>
            </p:cNvPr>
            <p:cNvSpPr/>
            <p:nvPr/>
          </p:nvSpPr>
          <p:spPr>
            <a:xfrm>
              <a:off x="1943863" y="1396725"/>
              <a:ext cx="37321" cy="51316"/>
            </a:xfrm>
            <a:custGeom>
              <a:avLst/>
              <a:gdLst/>
              <a:ahLst/>
              <a:cxnLst/>
              <a:rect l="0" t="0" r="0" b="0"/>
              <a:pathLst>
                <a:path w="37320" h="51315">
                  <a:moveTo>
                    <a:pt x="1073" y="45777"/>
                  </a:moveTo>
                  <a:cubicBezTo>
                    <a:pt x="1539" y="48576"/>
                    <a:pt x="3872" y="49976"/>
                    <a:pt x="6204" y="50909"/>
                  </a:cubicBezTo>
                  <a:cubicBezTo>
                    <a:pt x="13202" y="52775"/>
                    <a:pt x="20199" y="52775"/>
                    <a:pt x="27197" y="51842"/>
                  </a:cubicBezTo>
                  <a:cubicBezTo>
                    <a:pt x="28596" y="51842"/>
                    <a:pt x="30463" y="49976"/>
                    <a:pt x="31395" y="48110"/>
                  </a:cubicBezTo>
                  <a:cubicBezTo>
                    <a:pt x="33261" y="45311"/>
                    <a:pt x="32795" y="41112"/>
                    <a:pt x="35594" y="38313"/>
                  </a:cubicBezTo>
                  <a:cubicBezTo>
                    <a:pt x="35594" y="38313"/>
                    <a:pt x="36061" y="38780"/>
                    <a:pt x="36061" y="38780"/>
                  </a:cubicBezTo>
                  <a:cubicBezTo>
                    <a:pt x="36061" y="38313"/>
                    <a:pt x="36061" y="38313"/>
                    <a:pt x="36061" y="37847"/>
                  </a:cubicBezTo>
                  <a:lnTo>
                    <a:pt x="35594" y="38313"/>
                  </a:lnTo>
                  <a:cubicBezTo>
                    <a:pt x="38860" y="33648"/>
                    <a:pt x="39326" y="28983"/>
                    <a:pt x="36061" y="24318"/>
                  </a:cubicBezTo>
                  <a:cubicBezTo>
                    <a:pt x="31862" y="19186"/>
                    <a:pt x="29529" y="13588"/>
                    <a:pt x="27197" y="7524"/>
                  </a:cubicBezTo>
                  <a:cubicBezTo>
                    <a:pt x="26264" y="5658"/>
                    <a:pt x="25331" y="4258"/>
                    <a:pt x="24398" y="2392"/>
                  </a:cubicBezTo>
                  <a:cubicBezTo>
                    <a:pt x="22998" y="60"/>
                    <a:pt x="17867" y="-873"/>
                    <a:pt x="16001" y="993"/>
                  </a:cubicBezTo>
                  <a:cubicBezTo>
                    <a:pt x="9003" y="7990"/>
                    <a:pt x="3405" y="15454"/>
                    <a:pt x="3872" y="26184"/>
                  </a:cubicBezTo>
                  <a:cubicBezTo>
                    <a:pt x="4338" y="30383"/>
                    <a:pt x="2006" y="33182"/>
                    <a:pt x="606" y="36914"/>
                  </a:cubicBezTo>
                  <a:cubicBezTo>
                    <a:pt x="-793" y="39246"/>
                    <a:pt x="606" y="42978"/>
                    <a:pt x="1073" y="457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62C5D66-4FA6-4A6F-8AEC-E86A115D74C4}"/>
                </a:ext>
              </a:extLst>
            </p:cNvPr>
            <p:cNvSpPr/>
            <p:nvPr/>
          </p:nvSpPr>
          <p:spPr>
            <a:xfrm>
              <a:off x="3437758" y="1414785"/>
              <a:ext cx="41986" cy="51316"/>
            </a:xfrm>
            <a:custGeom>
              <a:avLst/>
              <a:gdLst/>
              <a:ahLst/>
              <a:cxnLst/>
              <a:rect l="0" t="0" r="0" b="0"/>
              <a:pathLst>
                <a:path w="41985" h="51315">
                  <a:moveTo>
                    <a:pt x="6998" y="23519"/>
                  </a:moveTo>
                  <a:cubicBezTo>
                    <a:pt x="1399" y="23519"/>
                    <a:pt x="466" y="27717"/>
                    <a:pt x="0" y="31916"/>
                  </a:cubicBezTo>
                  <a:cubicBezTo>
                    <a:pt x="5131" y="32849"/>
                    <a:pt x="5131" y="33315"/>
                    <a:pt x="4665" y="37047"/>
                  </a:cubicBezTo>
                  <a:cubicBezTo>
                    <a:pt x="4198" y="38913"/>
                    <a:pt x="3732" y="40779"/>
                    <a:pt x="3732" y="42645"/>
                  </a:cubicBezTo>
                  <a:cubicBezTo>
                    <a:pt x="3732" y="47777"/>
                    <a:pt x="6531" y="50576"/>
                    <a:pt x="11663" y="51509"/>
                  </a:cubicBezTo>
                  <a:cubicBezTo>
                    <a:pt x="13529" y="51975"/>
                    <a:pt x="15395" y="52442"/>
                    <a:pt x="17261" y="52909"/>
                  </a:cubicBezTo>
                  <a:cubicBezTo>
                    <a:pt x="20060" y="53375"/>
                    <a:pt x="21926" y="51975"/>
                    <a:pt x="23792" y="49643"/>
                  </a:cubicBezTo>
                  <a:cubicBezTo>
                    <a:pt x="25658" y="46844"/>
                    <a:pt x="27524" y="44511"/>
                    <a:pt x="27524" y="40779"/>
                  </a:cubicBezTo>
                  <a:cubicBezTo>
                    <a:pt x="27524" y="37980"/>
                    <a:pt x="27990" y="35648"/>
                    <a:pt x="30323" y="33782"/>
                  </a:cubicBezTo>
                  <a:cubicBezTo>
                    <a:pt x="34988" y="30516"/>
                    <a:pt x="35921" y="23985"/>
                    <a:pt x="40586" y="20253"/>
                  </a:cubicBezTo>
                  <a:cubicBezTo>
                    <a:pt x="43385" y="18387"/>
                    <a:pt x="42918" y="13722"/>
                    <a:pt x="41053" y="11389"/>
                  </a:cubicBezTo>
                  <a:cubicBezTo>
                    <a:pt x="38253" y="7657"/>
                    <a:pt x="35921" y="4392"/>
                    <a:pt x="32655" y="660"/>
                  </a:cubicBezTo>
                  <a:cubicBezTo>
                    <a:pt x="32189" y="193"/>
                    <a:pt x="30323" y="-273"/>
                    <a:pt x="29390" y="193"/>
                  </a:cubicBezTo>
                  <a:cubicBezTo>
                    <a:pt x="23325" y="1593"/>
                    <a:pt x="21926" y="2992"/>
                    <a:pt x="21459" y="9057"/>
                  </a:cubicBezTo>
                  <a:cubicBezTo>
                    <a:pt x="21459" y="14188"/>
                    <a:pt x="18660" y="17454"/>
                    <a:pt x="14462" y="19787"/>
                  </a:cubicBezTo>
                  <a:lnTo>
                    <a:pt x="14928" y="19320"/>
                  </a:lnTo>
                  <a:cubicBezTo>
                    <a:pt x="14928" y="19320"/>
                    <a:pt x="14462" y="19320"/>
                    <a:pt x="14462" y="19320"/>
                  </a:cubicBezTo>
                  <a:cubicBezTo>
                    <a:pt x="14462" y="19320"/>
                    <a:pt x="14462" y="19320"/>
                    <a:pt x="14462" y="19320"/>
                  </a:cubicBezTo>
                  <a:cubicBezTo>
                    <a:pt x="13062" y="22586"/>
                    <a:pt x="10263" y="23519"/>
                    <a:pt x="6998" y="23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606FBC2-D00B-4B52-9F79-66626E2F978C}"/>
                </a:ext>
              </a:extLst>
            </p:cNvPr>
            <p:cNvSpPr/>
            <p:nvPr/>
          </p:nvSpPr>
          <p:spPr>
            <a:xfrm>
              <a:off x="4874949" y="2818857"/>
              <a:ext cx="23325" cy="60646"/>
            </a:xfrm>
            <a:custGeom>
              <a:avLst/>
              <a:gdLst/>
              <a:ahLst/>
              <a:cxnLst/>
              <a:rect l="0" t="0" r="0" b="0"/>
              <a:pathLst>
                <a:path w="23325" h="60645">
                  <a:moveTo>
                    <a:pt x="20176" y="306"/>
                  </a:moveTo>
                  <a:cubicBezTo>
                    <a:pt x="19243" y="-160"/>
                    <a:pt x="17377" y="-160"/>
                    <a:pt x="16444" y="773"/>
                  </a:cubicBezTo>
                  <a:cubicBezTo>
                    <a:pt x="13645" y="3105"/>
                    <a:pt x="10380" y="5904"/>
                    <a:pt x="8514" y="9170"/>
                  </a:cubicBezTo>
                  <a:cubicBezTo>
                    <a:pt x="6181" y="12902"/>
                    <a:pt x="4782" y="17101"/>
                    <a:pt x="2916" y="21299"/>
                  </a:cubicBezTo>
                  <a:cubicBezTo>
                    <a:pt x="583" y="25964"/>
                    <a:pt x="-350" y="31096"/>
                    <a:pt x="117" y="35761"/>
                  </a:cubicBezTo>
                  <a:cubicBezTo>
                    <a:pt x="117" y="44625"/>
                    <a:pt x="1516" y="53022"/>
                    <a:pt x="8980" y="58620"/>
                  </a:cubicBezTo>
                  <a:cubicBezTo>
                    <a:pt x="10846" y="60019"/>
                    <a:pt x="12246" y="62352"/>
                    <a:pt x="14112" y="64218"/>
                  </a:cubicBezTo>
                  <a:cubicBezTo>
                    <a:pt x="15045" y="65151"/>
                    <a:pt x="16444" y="64684"/>
                    <a:pt x="16911" y="63285"/>
                  </a:cubicBezTo>
                  <a:cubicBezTo>
                    <a:pt x="17844" y="60019"/>
                    <a:pt x="17844" y="56754"/>
                    <a:pt x="19243" y="53955"/>
                  </a:cubicBezTo>
                  <a:cubicBezTo>
                    <a:pt x="23908" y="46491"/>
                    <a:pt x="24375" y="38560"/>
                    <a:pt x="24841" y="29696"/>
                  </a:cubicBezTo>
                  <a:cubicBezTo>
                    <a:pt x="25308" y="23165"/>
                    <a:pt x="26241" y="17101"/>
                    <a:pt x="27174" y="10570"/>
                  </a:cubicBezTo>
                  <a:cubicBezTo>
                    <a:pt x="28107" y="6371"/>
                    <a:pt x="24841" y="1706"/>
                    <a:pt x="20176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5170ADAF-D003-4135-8C87-CF75E9F42A4A}"/>
                </a:ext>
              </a:extLst>
            </p:cNvPr>
            <p:cNvSpPr/>
            <p:nvPr/>
          </p:nvSpPr>
          <p:spPr>
            <a:xfrm>
              <a:off x="3503890" y="1367301"/>
              <a:ext cx="37321" cy="55981"/>
            </a:xfrm>
            <a:custGeom>
              <a:avLst/>
              <a:gdLst/>
              <a:ahLst/>
              <a:cxnLst/>
              <a:rect l="0" t="0" r="0" b="0"/>
              <a:pathLst>
                <a:path w="37320" h="55980">
                  <a:moveTo>
                    <a:pt x="7576" y="42079"/>
                  </a:moveTo>
                  <a:cubicBezTo>
                    <a:pt x="8509" y="42545"/>
                    <a:pt x="9442" y="43478"/>
                    <a:pt x="10375" y="43945"/>
                  </a:cubicBezTo>
                  <a:cubicBezTo>
                    <a:pt x="10841" y="43945"/>
                    <a:pt x="10841" y="43945"/>
                    <a:pt x="11308" y="43945"/>
                  </a:cubicBezTo>
                  <a:lnTo>
                    <a:pt x="11774" y="44878"/>
                  </a:lnTo>
                  <a:lnTo>
                    <a:pt x="10841" y="44411"/>
                  </a:lnTo>
                  <a:cubicBezTo>
                    <a:pt x="10841" y="44411"/>
                    <a:pt x="10841" y="44411"/>
                    <a:pt x="10375" y="43945"/>
                  </a:cubicBezTo>
                  <a:cubicBezTo>
                    <a:pt x="8042" y="44878"/>
                    <a:pt x="6176" y="45344"/>
                    <a:pt x="3844" y="46277"/>
                  </a:cubicBezTo>
                  <a:cubicBezTo>
                    <a:pt x="2911" y="46744"/>
                    <a:pt x="1978" y="48143"/>
                    <a:pt x="1511" y="49076"/>
                  </a:cubicBezTo>
                  <a:cubicBezTo>
                    <a:pt x="1511" y="50009"/>
                    <a:pt x="2444" y="51409"/>
                    <a:pt x="3377" y="51875"/>
                  </a:cubicBezTo>
                  <a:cubicBezTo>
                    <a:pt x="8509" y="55141"/>
                    <a:pt x="14573" y="53275"/>
                    <a:pt x="19705" y="57007"/>
                  </a:cubicBezTo>
                  <a:cubicBezTo>
                    <a:pt x="20638" y="57940"/>
                    <a:pt x="23437" y="57007"/>
                    <a:pt x="25303" y="56540"/>
                  </a:cubicBezTo>
                  <a:cubicBezTo>
                    <a:pt x="26702" y="56074"/>
                    <a:pt x="28569" y="55607"/>
                    <a:pt x="28569" y="54674"/>
                  </a:cubicBezTo>
                  <a:cubicBezTo>
                    <a:pt x="29968" y="48610"/>
                    <a:pt x="35100" y="45811"/>
                    <a:pt x="39765" y="42079"/>
                  </a:cubicBezTo>
                  <a:cubicBezTo>
                    <a:pt x="42564" y="39746"/>
                    <a:pt x="42564" y="37880"/>
                    <a:pt x="39298" y="33682"/>
                  </a:cubicBezTo>
                  <a:cubicBezTo>
                    <a:pt x="38832" y="33215"/>
                    <a:pt x="38365" y="32749"/>
                    <a:pt x="37899" y="32749"/>
                  </a:cubicBezTo>
                  <a:lnTo>
                    <a:pt x="38365" y="32282"/>
                  </a:lnTo>
                  <a:cubicBezTo>
                    <a:pt x="38365" y="32282"/>
                    <a:pt x="37899" y="32282"/>
                    <a:pt x="37899" y="32282"/>
                  </a:cubicBezTo>
                  <a:cubicBezTo>
                    <a:pt x="37899" y="32282"/>
                    <a:pt x="37899" y="32282"/>
                    <a:pt x="37899" y="32749"/>
                  </a:cubicBezTo>
                  <a:cubicBezTo>
                    <a:pt x="36499" y="33682"/>
                    <a:pt x="35566" y="33215"/>
                    <a:pt x="34167" y="32749"/>
                  </a:cubicBezTo>
                  <a:cubicBezTo>
                    <a:pt x="34167" y="32749"/>
                    <a:pt x="34167" y="32749"/>
                    <a:pt x="34167" y="32282"/>
                  </a:cubicBezTo>
                  <a:cubicBezTo>
                    <a:pt x="34167" y="32282"/>
                    <a:pt x="33700" y="32282"/>
                    <a:pt x="33700" y="32282"/>
                  </a:cubicBezTo>
                  <a:lnTo>
                    <a:pt x="34167" y="32749"/>
                  </a:lnTo>
                  <a:cubicBezTo>
                    <a:pt x="31834" y="31816"/>
                    <a:pt x="29502" y="30883"/>
                    <a:pt x="27169" y="29483"/>
                  </a:cubicBezTo>
                  <a:cubicBezTo>
                    <a:pt x="26236" y="29016"/>
                    <a:pt x="24837" y="27150"/>
                    <a:pt x="25303" y="26684"/>
                  </a:cubicBezTo>
                  <a:cubicBezTo>
                    <a:pt x="27169" y="19220"/>
                    <a:pt x="20638" y="11756"/>
                    <a:pt x="24370" y="4292"/>
                  </a:cubicBezTo>
                  <a:cubicBezTo>
                    <a:pt x="24837" y="3825"/>
                    <a:pt x="23437" y="1959"/>
                    <a:pt x="22504" y="1493"/>
                  </a:cubicBezTo>
                  <a:cubicBezTo>
                    <a:pt x="17372" y="-1773"/>
                    <a:pt x="11774" y="560"/>
                    <a:pt x="11308" y="6158"/>
                  </a:cubicBezTo>
                  <a:cubicBezTo>
                    <a:pt x="10841" y="12689"/>
                    <a:pt x="10841" y="18753"/>
                    <a:pt x="7109" y="24351"/>
                  </a:cubicBezTo>
                  <a:cubicBezTo>
                    <a:pt x="5710" y="26217"/>
                    <a:pt x="7109" y="28083"/>
                    <a:pt x="8975" y="29016"/>
                  </a:cubicBezTo>
                  <a:cubicBezTo>
                    <a:pt x="9442" y="29483"/>
                    <a:pt x="10375" y="29483"/>
                    <a:pt x="10375" y="30416"/>
                  </a:cubicBezTo>
                  <a:cubicBezTo>
                    <a:pt x="10841" y="31816"/>
                    <a:pt x="9908" y="32282"/>
                    <a:pt x="8042" y="32282"/>
                  </a:cubicBezTo>
                  <a:cubicBezTo>
                    <a:pt x="4777" y="32749"/>
                    <a:pt x="578" y="31816"/>
                    <a:pt x="112" y="36014"/>
                  </a:cubicBezTo>
                  <a:cubicBezTo>
                    <a:pt x="-821" y="41612"/>
                    <a:pt x="4310" y="40679"/>
                    <a:pt x="7576" y="42079"/>
                  </a:cubicBezTo>
                  <a:close/>
                  <a:moveTo>
                    <a:pt x="22037" y="37414"/>
                  </a:moveTo>
                  <a:lnTo>
                    <a:pt x="22970" y="37880"/>
                  </a:lnTo>
                  <a:lnTo>
                    <a:pt x="21571" y="37414"/>
                  </a:lnTo>
                  <a:lnTo>
                    <a:pt x="21104" y="36014"/>
                  </a:lnTo>
                  <a:lnTo>
                    <a:pt x="22037" y="37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B11CAAB6-3CB4-4E3D-BA1E-A3B64C1C89BE}"/>
                </a:ext>
              </a:extLst>
            </p:cNvPr>
            <p:cNvSpPr/>
            <p:nvPr/>
          </p:nvSpPr>
          <p:spPr>
            <a:xfrm>
              <a:off x="1879041" y="1545600"/>
              <a:ext cx="32655" cy="41986"/>
            </a:xfrm>
            <a:custGeom>
              <a:avLst/>
              <a:gdLst/>
              <a:ahLst/>
              <a:cxnLst/>
              <a:rect l="0" t="0" r="0" b="0"/>
              <a:pathLst>
                <a:path w="32655" h="41985">
                  <a:moveTo>
                    <a:pt x="2449" y="16328"/>
                  </a:moveTo>
                  <a:cubicBezTo>
                    <a:pt x="-816" y="19593"/>
                    <a:pt x="-816" y="24725"/>
                    <a:pt x="2449" y="27990"/>
                  </a:cubicBezTo>
                  <a:cubicBezTo>
                    <a:pt x="7114" y="32189"/>
                    <a:pt x="11779" y="36388"/>
                    <a:pt x="16911" y="40120"/>
                  </a:cubicBezTo>
                  <a:cubicBezTo>
                    <a:pt x="17844" y="41053"/>
                    <a:pt x="19243" y="41053"/>
                    <a:pt x="20176" y="41519"/>
                  </a:cubicBezTo>
                  <a:cubicBezTo>
                    <a:pt x="23908" y="42919"/>
                    <a:pt x="28574" y="41519"/>
                    <a:pt x="29973" y="37787"/>
                  </a:cubicBezTo>
                  <a:cubicBezTo>
                    <a:pt x="31839" y="33122"/>
                    <a:pt x="33705" y="28457"/>
                    <a:pt x="35105" y="23325"/>
                  </a:cubicBezTo>
                  <a:cubicBezTo>
                    <a:pt x="36038" y="20993"/>
                    <a:pt x="36038" y="18194"/>
                    <a:pt x="36504" y="15861"/>
                  </a:cubicBezTo>
                  <a:cubicBezTo>
                    <a:pt x="36504" y="10730"/>
                    <a:pt x="34638" y="6065"/>
                    <a:pt x="30906" y="2333"/>
                  </a:cubicBezTo>
                  <a:cubicBezTo>
                    <a:pt x="28574" y="0"/>
                    <a:pt x="25308" y="0"/>
                    <a:pt x="22042" y="0"/>
                  </a:cubicBezTo>
                  <a:cubicBezTo>
                    <a:pt x="20176" y="0"/>
                    <a:pt x="18310" y="0"/>
                    <a:pt x="16444" y="467"/>
                  </a:cubicBezTo>
                  <a:cubicBezTo>
                    <a:pt x="12712" y="7464"/>
                    <a:pt x="7581" y="11663"/>
                    <a:pt x="2449" y="16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711886F4-C5EF-453B-917E-6775826B3945}"/>
                </a:ext>
              </a:extLst>
            </p:cNvPr>
            <p:cNvSpPr/>
            <p:nvPr/>
          </p:nvSpPr>
          <p:spPr>
            <a:xfrm>
              <a:off x="1894553" y="15465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6"/>
                  </a:moveTo>
                  <a:cubicBezTo>
                    <a:pt x="467" y="466"/>
                    <a:pt x="933" y="0"/>
                    <a:pt x="933" y="0"/>
                  </a:cubicBezTo>
                  <a:cubicBezTo>
                    <a:pt x="467" y="0"/>
                    <a:pt x="467" y="0"/>
                    <a:pt x="0" y="466"/>
                  </a:cubicBezTo>
                  <a:cubicBezTo>
                    <a:pt x="0" y="0"/>
                    <a:pt x="0" y="466"/>
                    <a:pt x="467" y="466"/>
                  </a:cubicBezTo>
                  <a:cubicBezTo>
                    <a:pt x="467" y="466"/>
                    <a:pt x="467" y="466"/>
                    <a:pt x="467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6AE144CB-79DB-4A7A-9457-4A6CF4CDB763}"/>
                </a:ext>
              </a:extLst>
            </p:cNvPr>
            <p:cNvSpPr/>
            <p:nvPr/>
          </p:nvSpPr>
          <p:spPr>
            <a:xfrm>
              <a:off x="4622849" y="1356159"/>
              <a:ext cx="55981" cy="23325"/>
            </a:xfrm>
            <a:custGeom>
              <a:avLst/>
              <a:gdLst/>
              <a:ahLst/>
              <a:cxnLst/>
              <a:rect l="0" t="0" r="0" b="0"/>
              <a:pathLst>
                <a:path w="55980" h="23325">
                  <a:moveTo>
                    <a:pt x="9166" y="17767"/>
                  </a:moveTo>
                  <a:cubicBezTo>
                    <a:pt x="18496" y="21965"/>
                    <a:pt x="28759" y="23365"/>
                    <a:pt x="38089" y="24764"/>
                  </a:cubicBezTo>
                  <a:cubicBezTo>
                    <a:pt x="41355" y="24298"/>
                    <a:pt x="43687" y="24298"/>
                    <a:pt x="46486" y="23831"/>
                  </a:cubicBezTo>
                  <a:cubicBezTo>
                    <a:pt x="51618" y="22432"/>
                    <a:pt x="55350" y="19166"/>
                    <a:pt x="57216" y="14035"/>
                  </a:cubicBezTo>
                  <a:cubicBezTo>
                    <a:pt x="57682" y="12169"/>
                    <a:pt x="58149" y="9836"/>
                    <a:pt x="57216" y="8436"/>
                  </a:cubicBezTo>
                  <a:cubicBezTo>
                    <a:pt x="54417" y="3305"/>
                    <a:pt x="49285" y="-427"/>
                    <a:pt x="43221" y="39"/>
                  </a:cubicBezTo>
                  <a:cubicBezTo>
                    <a:pt x="39022" y="39"/>
                    <a:pt x="34824" y="2372"/>
                    <a:pt x="30159" y="2838"/>
                  </a:cubicBezTo>
                  <a:cubicBezTo>
                    <a:pt x="25027" y="3305"/>
                    <a:pt x="20362" y="2372"/>
                    <a:pt x="15230" y="1905"/>
                  </a:cubicBezTo>
                  <a:cubicBezTo>
                    <a:pt x="13831" y="1905"/>
                    <a:pt x="12431" y="2372"/>
                    <a:pt x="11498" y="2838"/>
                  </a:cubicBezTo>
                  <a:cubicBezTo>
                    <a:pt x="8699" y="4704"/>
                    <a:pt x="5434" y="4238"/>
                    <a:pt x="2168" y="4238"/>
                  </a:cubicBezTo>
                  <a:cubicBezTo>
                    <a:pt x="769" y="4238"/>
                    <a:pt x="-631" y="7037"/>
                    <a:pt x="302" y="8436"/>
                  </a:cubicBezTo>
                  <a:cubicBezTo>
                    <a:pt x="2635" y="12169"/>
                    <a:pt x="4967" y="15901"/>
                    <a:pt x="9166" y="17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9051ACB-18B4-46CD-9291-AC45D7B6247D}"/>
                </a:ext>
              </a:extLst>
            </p:cNvPr>
            <p:cNvSpPr/>
            <p:nvPr/>
          </p:nvSpPr>
          <p:spPr>
            <a:xfrm>
              <a:off x="5353518" y="3328789"/>
              <a:ext cx="65311" cy="32655"/>
            </a:xfrm>
            <a:custGeom>
              <a:avLst/>
              <a:gdLst/>
              <a:ahLst/>
              <a:cxnLst/>
              <a:rect l="0" t="0" r="0" b="0"/>
              <a:pathLst>
                <a:path w="65310" h="32655">
                  <a:moveTo>
                    <a:pt x="61295" y="267"/>
                  </a:moveTo>
                  <a:cubicBezTo>
                    <a:pt x="56164" y="-667"/>
                    <a:pt x="52898" y="733"/>
                    <a:pt x="51499" y="6331"/>
                  </a:cubicBezTo>
                  <a:cubicBezTo>
                    <a:pt x="49633" y="13329"/>
                    <a:pt x="44501" y="17061"/>
                    <a:pt x="38437" y="19393"/>
                  </a:cubicBezTo>
                  <a:cubicBezTo>
                    <a:pt x="35171" y="20793"/>
                    <a:pt x="31439" y="20326"/>
                    <a:pt x="28640" y="17061"/>
                  </a:cubicBezTo>
                  <a:lnTo>
                    <a:pt x="28640" y="16128"/>
                  </a:lnTo>
                  <a:lnTo>
                    <a:pt x="28173" y="16594"/>
                  </a:lnTo>
                  <a:lnTo>
                    <a:pt x="28640" y="17061"/>
                  </a:lnTo>
                  <a:cubicBezTo>
                    <a:pt x="22576" y="18460"/>
                    <a:pt x="16511" y="20793"/>
                    <a:pt x="9979" y="19860"/>
                  </a:cubicBezTo>
                  <a:cubicBezTo>
                    <a:pt x="8580" y="19860"/>
                    <a:pt x="7647" y="19860"/>
                    <a:pt x="6248" y="19860"/>
                  </a:cubicBezTo>
                  <a:cubicBezTo>
                    <a:pt x="4848" y="19860"/>
                    <a:pt x="3449" y="19860"/>
                    <a:pt x="2515" y="20326"/>
                  </a:cubicBezTo>
                  <a:cubicBezTo>
                    <a:pt x="1583" y="20793"/>
                    <a:pt x="183" y="21726"/>
                    <a:pt x="183" y="22659"/>
                  </a:cubicBezTo>
                  <a:cubicBezTo>
                    <a:pt x="-283" y="23592"/>
                    <a:pt x="183" y="25458"/>
                    <a:pt x="1116" y="25924"/>
                  </a:cubicBezTo>
                  <a:cubicBezTo>
                    <a:pt x="12779" y="35255"/>
                    <a:pt x="26307" y="37121"/>
                    <a:pt x="40769" y="34321"/>
                  </a:cubicBezTo>
                  <a:cubicBezTo>
                    <a:pt x="42169" y="34321"/>
                    <a:pt x="43102" y="33389"/>
                    <a:pt x="44035" y="32922"/>
                  </a:cubicBezTo>
                  <a:cubicBezTo>
                    <a:pt x="49633" y="29656"/>
                    <a:pt x="53365" y="24058"/>
                    <a:pt x="59430" y="21726"/>
                  </a:cubicBezTo>
                  <a:cubicBezTo>
                    <a:pt x="60362" y="21259"/>
                    <a:pt x="61295" y="19860"/>
                    <a:pt x="61295" y="18460"/>
                  </a:cubicBezTo>
                  <a:cubicBezTo>
                    <a:pt x="61295" y="14262"/>
                    <a:pt x="65028" y="11929"/>
                    <a:pt x="66427" y="8664"/>
                  </a:cubicBezTo>
                  <a:cubicBezTo>
                    <a:pt x="67826" y="5398"/>
                    <a:pt x="65494" y="733"/>
                    <a:pt x="61295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6F47E935-2489-4030-B92E-CF53B7119B60}"/>
                </a:ext>
              </a:extLst>
            </p:cNvPr>
            <p:cNvSpPr/>
            <p:nvPr/>
          </p:nvSpPr>
          <p:spPr>
            <a:xfrm>
              <a:off x="1789589" y="1356508"/>
              <a:ext cx="41986" cy="27990"/>
            </a:xfrm>
            <a:custGeom>
              <a:avLst/>
              <a:gdLst/>
              <a:ahLst/>
              <a:cxnLst/>
              <a:rect l="0" t="0" r="0" b="0"/>
              <a:pathLst>
                <a:path w="41985" h="27990">
                  <a:moveTo>
                    <a:pt x="1399" y="11819"/>
                  </a:moveTo>
                  <a:cubicBezTo>
                    <a:pt x="6531" y="12752"/>
                    <a:pt x="11196" y="14619"/>
                    <a:pt x="13995" y="19284"/>
                  </a:cubicBezTo>
                  <a:cubicBezTo>
                    <a:pt x="19127" y="19284"/>
                    <a:pt x="20993" y="23949"/>
                    <a:pt x="24725" y="26281"/>
                  </a:cubicBezTo>
                  <a:cubicBezTo>
                    <a:pt x="32655" y="30946"/>
                    <a:pt x="42452" y="26748"/>
                    <a:pt x="43852" y="18351"/>
                  </a:cubicBezTo>
                  <a:cubicBezTo>
                    <a:pt x="44318" y="16018"/>
                    <a:pt x="44318" y="13219"/>
                    <a:pt x="44785" y="10886"/>
                  </a:cubicBezTo>
                  <a:cubicBezTo>
                    <a:pt x="44785" y="10420"/>
                    <a:pt x="44785" y="9487"/>
                    <a:pt x="45251" y="9020"/>
                  </a:cubicBezTo>
                  <a:cubicBezTo>
                    <a:pt x="45718" y="2489"/>
                    <a:pt x="41986" y="-776"/>
                    <a:pt x="36387" y="157"/>
                  </a:cubicBezTo>
                  <a:cubicBezTo>
                    <a:pt x="30789" y="1090"/>
                    <a:pt x="25191" y="2023"/>
                    <a:pt x="19593" y="1556"/>
                  </a:cubicBezTo>
                  <a:cubicBezTo>
                    <a:pt x="15395" y="1090"/>
                    <a:pt x="10730" y="2489"/>
                    <a:pt x="6531" y="2956"/>
                  </a:cubicBezTo>
                  <a:cubicBezTo>
                    <a:pt x="4665" y="3422"/>
                    <a:pt x="2799" y="4355"/>
                    <a:pt x="1399" y="5755"/>
                  </a:cubicBezTo>
                  <a:cubicBezTo>
                    <a:pt x="467" y="6221"/>
                    <a:pt x="0" y="8087"/>
                    <a:pt x="0" y="9020"/>
                  </a:cubicBezTo>
                  <a:cubicBezTo>
                    <a:pt x="0" y="9953"/>
                    <a:pt x="467" y="11353"/>
                    <a:pt x="1399" y="1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158983F1-FC58-4EAC-96D3-DFC7CE130DEE}"/>
                </a:ext>
              </a:extLst>
            </p:cNvPr>
            <p:cNvSpPr/>
            <p:nvPr/>
          </p:nvSpPr>
          <p:spPr>
            <a:xfrm>
              <a:off x="4609224" y="1449500"/>
              <a:ext cx="41986" cy="27990"/>
            </a:xfrm>
            <a:custGeom>
              <a:avLst/>
              <a:gdLst/>
              <a:ahLst/>
              <a:cxnLst/>
              <a:rect l="0" t="0" r="0" b="0"/>
              <a:pathLst>
                <a:path w="41985" h="27990">
                  <a:moveTo>
                    <a:pt x="866" y="29856"/>
                  </a:moveTo>
                  <a:cubicBezTo>
                    <a:pt x="1332" y="30323"/>
                    <a:pt x="2265" y="30323"/>
                    <a:pt x="2732" y="30323"/>
                  </a:cubicBezTo>
                  <a:cubicBezTo>
                    <a:pt x="8330" y="26591"/>
                    <a:pt x="14394" y="25658"/>
                    <a:pt x="20926" y="25658"/>
                  </a:cubicBezTo>
                  <a:cubicBezTo>
                    <a:pt x="27923" y="25658"/>
                    <a:pt x="34921" y="24258"/>
                    <a:pt x="41918" y="23325"/>
                  </a:cubicBezTo>
                  <a:cubicBezTo>
                    <a:pt x="45184" y="22859"/>
                    <a:pt x="46583" y="18660"/>
                    <a:pt x="44717" y="15861"/>
                  </a:cubicBezTo>
                  <a:cubicBezTo>
                    <a:pt x="41452" y="10263"/>
                    <a:pt x="36787" y="5598"/>
                    <a:pt x="30256" y="3732"/>
                  </a:cubicBezTo>
                  <a:cubicBezTo>
                    <a:pt x="26990" y="2799"/>
                    <a:pt x="24191" y="1400"/>
                    <a:pt x="21392" y="467"/>
                  </a:cubicBezTo>
                  <a:cubicBezTo>
                    <a:pt x="18127" y="0"/>
                    <a:pt x="14861" y="0"/>
                    <a:pt x="12062" y="0"/>
                  </a:cubicBezTo>
                  <a:cubicBezTo>
                    <a:pt x="9263" y="0"/>
                    <a:pt x="5531" y="3266"/>
                    <a:pt x="5064" y="5598"/>
                  </a:cubicBezTo>
                  <a:cubicBezTo>
                    <a:pt x="4131" y="9330"/>
                    <a:pt x="3665" y="13062"/>
                    <a:pt x="2265" y="20993"/>
                  </a:cubicBezTo>
                  <a:cubicBezTo>
                    <a:pt x="2265" y="20993"/>
                    <a:pt x="1332" y="24725"/>
                    <a:pt x="399" y="28457"/>
                  </a:cubicBezTo>
                  <a:cubicBezTo>
                    <a:pt x="-534" y="28923"/>
                    <a:pt x="399" y="29856"/>
                    <a:pt x="866" y="298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2F1B40A9-90E5-4264-AD85-0B6029568583}"/>
                </a:ext>
              </a:extLst>
            </p:cNvPr>
            <p:cNvSpPr/>
            <p:nvPr/>
          </p:nvSpPr>
          <p:spPr>
            <a:xfrm>
              <a:off x="4702043" y="2918961"/>
              <a:ext cx="37321" cy="27990"/>
            </a:xfrm>
            <a:custGeom>
              <a:avLst/>
              <a:gdLst/>
              <a:ahLst/>
              <a:cxnLst/>
              <a:rect l="0" t="0" r="0" b="0"/>
              <a:pathLst>
                <a:path w="37320" h="27990">
                  <a:moveTo>
                    <a:pt x="30738" y="24760"/>
                  </a:moveTo>
                  <a:cubicBezTo>
                    <a:pt x="34003" y="19628"/>
                    <a:pt x="37269" y="13564"/>
                    <a:pt x="37735" y="7033"/>
                  </a:cubicBezTo>
                  <a:cubicBezTo>
                    <a:pt x="37735" y="5633"/>
                    <a:pt x="36336" y="3301"/>
                    <a:pt x="34936" y="2368"/>
                  </a:cubicBezTo>
                  <a:cubicBezTo>
                    <a:pt x="33070" y="968"/>
                    <a:pt x="30271" y="502"/>
                    <a:pt x="28871" y="35"/>
                  </a:cubicBezTo>
                  <a:cubicBezTo>
                    <a:pt x="27006" y="35"/>
                    <a:pt x="26539" y="35"/>
                    <a:pt x="25606" y="35"/>
                  </a:cubicBezTo>
                  <a:cubicBezTo>
                    <a:pt x="15809" y="-431"/>
                    <a:pt x="8345" y="3767"/>
                    <a:pt x="2281" y="11231"/>
                  </a:cubicBezTo>
                  <a:cubicBezTo>
                    <a:pt x="1348" y="12164"/>
                    <a:pt x="881" y="13564"/>
                    <a:pt x="415" y="14497"/>
                  </a:cubicBezTo>
                  <a:cubicBezTo>
                    <a:pt x="-1451" y="21495"/>
                    <a:pt x="3214" y="29425"/>
                    <a:pt x="9745" y="31758"/>
                  </a:cubicBezTo>
                  <a:cubicBezTo>
                    <a:pt x="16742" y="34090"/>
                    <a:pt x="26539" y="30825"/>
                    <a:pt x="30738" y="247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0F1DBEB0-AC69-4EF3-9139-797E6932F4BA}"/>
                </a:ext>
              </a:extLst>
            </p:cNvPr>
            <p:cNvSpPr/>
            <p:nvPr/>
          </p:nvSpPr>
          <p:spPr>
            <a:xfrm>
              <a:off x="3101973" y="2557414"/>
              <a:ext cx="23325" cy="41986"/>
            </a:xfrm>
            <a:custGeom>
              <a:avLst/>
              <a:gdLst/>
              <a:ahLst/>
              <a:cxnLst/>
              <a:rect l="0" t="0" r="0" b="0"/>
              <a:pathLst>
                <a:path w="23325" h="41985">
                  <a:moveTo>
                    <a:pt x="366" y="11236"/>
                  </a:moveTo>
                  <a:cubicBezTo>
                    <a:pt x="3165" y="18700"/>
                    <a:pt x="3165" y="26164"/>
                    <a:pt x="3165" y="33628"/>
                  </a:cubicBezTo>
                  <a:cubicBezTo>
                    <a:pt x="3632" y="44824"/>
                    <a:pt x="9230" y="47157"/>
                    <a:pt x="19493" y="41092"/>
                  </a:cubicBezTo>
                  <a:cubicBezTo>
                    <a:pt x="21825" y="39693"/>
                    <a:pt x="23225" y="37827"/>
                    <a:pt x="23691" y="35028"/>
                  </a:cubicBezTo>
                  <a:cubicBezTo>
                    <a:pt x="24158" y="31296"/>
                    <a:pt x="23691" y="27564"/>
                    <a:pt x="23691" y="23365"/>
                  </a:cubicBezTo>
                  <a:cubicBezTo>
                    <a:pt x="23691" y="23365"/>
                    <a:pt x="24158" y="23365"/>
                    <a:pt x="24158" y="23365"/>
                  </a:cubicBezTo>
                  <a:cubicBezTo>
                    <a:pt x="24158" y="21033"/>
                    <a:pt x="23691" y="18233"/>
                    <a:pt x="23691" y="15901"/>
                  </a:cubicBezTo>
                  <a:cubicBezTo>
                    <a:pt x="23691" y="14035"/>
                    <a:pt x="23691" y="12169"/>
                    <a:pt x="23691" y="10303"/>
                  </a:cubicBezTo>
                  <a:cubicBezTo>
                    <a:pt x="23225" y="4238"/>
                    <a:pt x="16227" y="-3692"/>
                    <a:pt x="8763" y="1906"/>
                  </a:cubicBezTo>
                  <a:cubicBezTo>
                    <a:pt x="6897" y="3305"/>
                    <a:pt x="4565" y="4705"/>
                    <a:pt x="2232" y="6104"/>
                  </a:cubicBezTo>
                  <a:cubicBezTo>
                    <a:pt x="366" y="7504"/>
                    <a:pt x="-567" y="9836"/>
                    <a:pt x="366" y="11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A4E4DF21-AB63-449A-86D4-A5D34CD79DE6}"/>
                </a:ext>
              </a:extLst>
            </p:cNvPr>
            <p:cNvSpPr/>
            <p:nvPr/>
          </p:nvSpPr>
          <p:spPr>
            <a:xfrm>
              <a:off x="1994997" y="1857577"/>
              <a:ext cx="32655" cy="32655"/>
            </a:xfrm>
            <a:custGeom>
              <a:avLst/>
              <a:gdLst/>
              <a:ahLst/>
              <a:cxnLst/>
              <a:rect l="0" t="0" r="0" b="0"/>
              <a:pathLst>
                <a:path w="32655" h="32655">
                  <a:moveTo>
                    <a:pt x="322" y="23442"/>
                  </a:moveTo>
                  <a:cubicBezTo>
                    <a:pt x="-1078" y="29040"/>
                    <a:pt x="2188" y="33705"/>
                    <a:pt x="8252" y="33705"/>
                  </a:cubicBezTo>
                  <a:cubicBezTo>
                    <a:pt x="18982" y="34172"/>
                    <a:pt x="26912" y="29973"/>
                    <a:pt x="31111" y="19710"/>
                  </a:cubicBezTo>
                  <a:cubicBezTo>
                    <a:pt x="32510" y="16911"/>
                    <a:pt x="33443" y="13645"/>
                    <a:pt x="34376" y="10846"/>
                  </a:cubicBezTo>
                  <a:cubicBezTo>
                    <a:pt x="35310" y="8514"/>
                    <a:pt x="33443" y="4315"/>
                    <a:pt x="30644" y="2449"/>
                  </a:cubicBezTo>
                  <a:cubicBezTo>
                    <a:pt x="25979" y="-816"/>
                    <a:pt x="20381" y="-816"/>
                    <a:pt x="16183" y="2449"/>
                  </a:cubicBezTo>
                  <a:cubicBezTo>
                    <a:pt x="9185" y="7114"/>
                    <a:pt x="4054" y="13645"/>
                    <a:pt x="322" y="21576"/>
                  </a:cubicBezTo>
                  <a:cubicBezTo>
                    <a:pt x="322" y="22042"/>
                    <a:pt x="322" y="22975"/>
                    <a:pt x="322" y="23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C90E4EEE-AD22-41CA-9B1D-3C20BA7A2DBC}"/>
                </a:ext>
              </a:extLst>
            </p:cNvPr>
            <p:cNvSpPr/>
            <p:nvPr/>
          </p:nvSpPr>
          <p:spPr>
            <a:xfrm>
              <a:off x="1069302" y="2152695"/>
              <a:ext cx="18660" cy="55981"/>
            </a:xfrm>
            <a:custGeom>
              <a:avLst/>
              <a:gdLst/>
              <a:ahLst/>
              <a:cxnLst/>
              <a:rect l="0" t="0" r="0" b="0"/>
              <a:pathLst>
                <a:path w="18660" h="55980">
                  <a:moveTo>
                    <a:pt x="10263" y="297"/>
                  </a:moveTo>
                  <a:cubicBezTo>
                    <a:pt x="8397" y="-636"/>
                    <a:pt x="4665" y="764"/>
                    <a:pt x="3266" y="2630"/>
                  </a:cubicBezTo>
                  <a:cubicBezTo>
                    <a:pt x="1400" y="5429"/>
                    <a:pt x="0" y="8228"/>
                    <a:pt x="0" y="11493"/>
                  </a:cubicBezTo>
                  <a:cubicBezTo>
                    <a:pt x="0" y="15225"/>
                    <a:pt x="467" y="18957"/>
                    <a:pt x="933" y="22689"/>
                  </a:cubicBezTo>
                  <a:cubicBezTo>
                    <a:pt x="933" y="22689"/>
                    <a:pt x="467" y="22689"/>
                    <a:pt x="467" y="22689"/>
                  </a:cubicBezTo>
                  <a:cubicBezTo>
                    <a:pt x="933" y="25955"/>
                    <a:pt x="1400" y="29220"/>
                    <a:pt x="1400" y="32019"/>
                  </a:cubicBezTo>
                  <a:cubicBezTo>
                    <a:pt x="933" y="39950"/>
                    <a:pt x="3732" y="46948"/>
                    <a:pt x="7464" y="53945"/>
                  </a:cubicBezTo>
                  <a:cubicBezTo>
                    <a:pt x="7931" y="54878"/>
                    <a:pt x="9330" y="55811"/>
                    <a:pt x="10263" y="56278"/>
                  </a:cubicBezTo>
                  <a:cubicBezTo>
                    <a:pt x="10730" y="56744"/>
                    <a:pt x="11663" y="56278"/>
                    <a:pt x="12129" y="56278"/>
                  </a:cubicBezTo>
                  <a:cubicBezTo>
                    <a:pt x="12596" y="55811"/>
                    <a:pt x="13529" y="55345"/>
                    <a:pt x="13529" y="54878"/>
                  </a:cubicBezTo>
                  <a:cubicBezTo>
                    <a:pt x="9797" y="44615"/>
                    <a:pt x="12596" y="34819"/>
                    <a:pt x="15861" y="25022"/>
                  </a:cubicBezTo>
                  <a:cubicBezTo>
                    <a:pt x="17727" y="19424"/>
                    <a:pt x="19593" y="14292"/>
                    <a:pt x="21459" y="8694"/>
                  </a:cubicBezTo>
                  <a:cubicBezTo>
                    <a:pt x="21926" y="7761"/>
                    <a:pt x="20993" y="5895"/>
                    <a:pt x="20060" y="5429"/>
                  </a:cubicBezTo>
                  <a:cubicBezTo>
                    <a:pt x="17261" y="3563"/>
                    <a:pt x="13529" y="1697"/>
                    <a:pt x="10263" y="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069C003A-13F1-482D-9582-606177F1CF83}"/>
                </a:ext>
              </a:extLst>
            </p:cNvPr>
            <p:cNvSpPr/>
            <p:nvPr/>
          </p:nvSpPr>
          <p:spPr>
            <a:xfrm>
              <a:off x="4950639" y="3401831"/>
              <a:ext cx="55981" cy="27990"/>
            </a:xfrm>
            <a:custGeom>
              <a:avLst/>
              <a:gdLst/>
              <a:ahLst/>
              <a:cxnLst/>
              <a:rect l="0" t="0" r="0" b="0"/>
              <a:pathLst>
                <a:path w="55980" h="27990">
                  <a:moveTo>
                    <a:pt x="5131" y="31722"/>
                  </a:moveTo>
                  <a:cubicBezTo>
                    <a:pt x="11663" y="29390"/>
                    <a:pt x="18660" y="27524"/>
                    <a:pt x="23792" y="22392"/>
                  </a:cubicBezTo>
                  <a:cubicBezTo>
                    <a:pt x="29390" y="16794"/>
                    <a:pt x="35921" y="13062"/>
                    <a:pt x="43851" y="11663"/>
                  </a:cubicBezTo>
                  <a:cubicBezTo>
                    <a:pt x="47117" y="11196"/>
                    <a:pt x="49916" y="9330"/>
                    <a:pt x="52715" y="7931"/>
                  </a:cubicBezTo>
                  <a:cubicBezTo>
                    <a:pt x="55048" y="6531"/>
                    <a:pt x="57380" y="5598"/>
                    <a:pt x="57847" y="2799"/>
                  </a:cubicBezTo>
                  <a:cubicBezTo>
                    <a:pt x="57847" y="1399"/>
                    <a:pt x="55048" y="0"/>
                    <a:pt x="51782" y="0"/>
                  </a:cubicBezTo>
                  <a:cubicBezTo>
                    <a:pt x="41519" y="467"/>
                    <a:pt x="31256" y="0"/>
                    <a:pt x="22392" y="6998"/>
                  </a:cubicBezTo>
                  <a:cubicBezTo>
                    <a:pt x="20060" y="8864"/>
                    <a:pt x="16328" y="8864"/>
                    <a:pt x="13529" y="10263"/>
                  </a:cubicBezTo>
                  <a:cubicBezTo>
                    <a:pt x="10730" y="11663"/>
                    <a:pt x="7931" y="13995"/>
                    <a:pt x="6065" y="16328"/>
                  </a:cubicBezTo>
                  <a:cubicBezTo>
                    <a:pt x="2333" y="20993"/>
                    <a:pt x="0" y="25658"/>
                    <a:pt x="0" y="31722"/>
                  </a:cubicBezTo>
                  <a:cubicBezTo>
                    <a:pt x="1399" y="31722"/>
                    <a:pt x="3266" y="32189"/>
                    <a:pt x="5131" y="31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22549E64-BE48-422E-BD6F-8E00DB8CBF3F}"/>
                </a:ext>
              </a:extLst>
            </p:cNvPr>
            <p:cNvSpPr/>
            <p:nvPr/>
          </p:nvSpPr>
          <p:spPr>
            <a:xfrm>
              <a:off x="676037" y="1719414"/>
              <a:ext cx="32655" cy="32655"/>
            </a:xfrm>
            <a:custGeom>
              <a:avLst/>
              <a:gdLst/>
              <a:ahLst/>
              <a:cxnLst/>
              <a:rect l="0" t="0" r="0" b="0"/>
              <a:pathLst>
                <a:path w="32655" h="32655">
                  <a:moveTo>
                    <a:pt x="1866" y="14655"/>
                  </a:moveTo>
                  <a:cubicBezTo>
                    <a:pt x="3266" y="15588"/>
                    <a:pt x="5132" y="16521"/>
                    <a:pt x="6998" y="16521"/>
                  </a:cubicBezTo>
                  <a:cubicBezTo>
                    <a:pt x="11196" y="16521"/>
                    <a:pt x="13995" y="18387"/>
                    <a:pt x="15861" y="22586"/>
                  </a:cubicBezTo>
                  <a:cubicBezTo>
                    <a:pt x="17261" y="26318"/>
                    <a:pt x="18660" y="29583"/>
                    <a:pt x="20060" y="33315"/>
                  </a:cubicBezTo>
                  <a:cubicBezTo>
                    <a:pt x="20526" y="34715"/>
                    <a:pt x="22859" y="35648"/>
                    <a:pt x="24725" y="35181"/>
                  </a:cubicBezTo>
                  <a:cubicBezTo>
                    <a:pt x="28457" y="34248"/>
                    <a:pt x="32189" y="32849"/>
                    <a:pt x="35455" y="31916"/>
                  </a:cubicBezTo>
                  <a:cubicBezTo>
                    <a:pt x="35921" y="31916"/>
                    <a:pt x="36388" y="30983"/>
                    <a:pt x="36854" y="30516"/>
                  </a:cubicBezTo>
                  <a:cubicBezTo>
                    <a:pt x="36854" y="30050"/>
                    <a:pt x="36854" y="29117"/>
                    <a:pt x="36854" y="28650"/>
                  </a:cubicBezTo>
                  <a:cubicBezTo>
                    <a:pt x="34522" y="23985"/>
                    <a:pt x="31256" y="19787"/>
                    <a:pt x="30323" y="15121"/>
                  </a:cubicBezTo>
                  <a:cubicBezTo>
                    <a:pt x="28457" y="8590"/>
                    <a:pt x="24725" y="5791"/>
                    <a:pt x="18194" y="4858"/>
                  </a:cubicBezTo>
                  <a:cubicBezTo>
                    <a:pt x="15395" y="4392"/>
                    <a:pt x="13062" y="1593"/>
                    <a:pt x="10263" y="193"/>
                  </a:cubicBezTo>
                  <a:cubicBezTo>
                    <a:pt x="9330" y="-273"/>
                    <a:pt x="7464" y="193"/>
                    <a:pt x="6998" y="660"/>
                  </a:cubicBezTo>
                  <a:cubicBezTo>
                    <a:pt x="4199" y="3459"/>
                    <a:pt x="1400" y="5791"/>
                    <a:pt x="0" y="9523"/>
                  </a:cubicBezTo>
                  <a:cubicBezTo>
                    <a:pt x="0" y="10923"/>
                    <a:pt x="467" y="13722"/>
                    <a:pt x="1866" y="14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494302E7-ED34-4A50-9AE8-88C73DD56E2C}"/>
                </a:ext>
              </a:extLst>
            </p:cNvPr>
            <p:cNvSpPr/>
            <p:nvPr/>
          </p:nvSpPr>
          <p:spPr>
            <a:xfrm>
              <a:off x="1941770" y="1454581"/>
              <a:ext cx="37321" cy="23325"/>
            </a:xfrm>
            <a:custGeom>
              <a:avLst/>
              <a:gdLst/>
              <a:ahLst/>
              <a:cxnLst/>
              <a:rect l="0" t="0" r="0" b="0"/>
              <a:pathLst>
                <a:path w="37320" h="23325">
                  <a:moveTo>
                    <a:pt x="28356" y="22910"/>
                  </a:moveTo>
                  <a:cubicBezTo>
                    <a:pt x="31622" y="22443"/>
                    <a:pt x="34421" y="21043"/>
                    <a:pt x="36754" y="18711"/>
                  </a:cubicBezTo>
                  <a:cubicBezTo>
                    <a:pt x="37687" y="17778"/>
                    <a:pt x="38153" y="14512"/>
                    <a:pt x="36754" y="13579"/>
                  </a:cubicBezTo>
                  <a:cubicBezTo>
                    <a:pt x="29289" y="6582"/>
                    <a:pt x="21359" y="984"/>
                    <a:pt x="10629" y="51"/>
                  </a:cubicBezTo>
                  <a:cubicBezTo>
                    <a:pt x="6431" y="-416"/>
                    <a:pt x="1766" y="2383"/>
                    <a:pt x="366" y="6582"/>
                  </a:cubicBezTo>
                  <a:cubicBezTo>
                    <a:pt x="-567" y="8914"/>
                    <a:pt x="366" y="12180"/>
                    <a:pt x="2232" y="13579"/>
                  </a:cubicBezTo>
                  <a:cubicBezTo>
                    <a:pt x="9696" y="18711"/>
                    <a:pt x="18093" y="21510"/>
                    <a:pt x="26490" y="23376"/>
                  </a:cubicBezTo>
                  <a:cubicBezTo>
                    <a:pt x="27423" y="23376"/>
                    <a:pt x="27890" y="22910"/>
                    <a:pt x="28356" y="22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BB9C5C38-3DE6-4383-9605-AD9D3E0A2390}"/>
                </a:ext>
              </a:extLst>
            </p:cNvPr>
            <p:cNvSpPr/>
            <p:nvPr/>
          </p:nvSpPr>
          <p:spPr>
            <a:xfrm>
              <a:off x="4965017" y="3047519"/>
              <a:ext cx="18660" cy="41986"/>
            </a:xfrm>
            <a:custGeom>
              <a:avLst/>
              <a:gdLst/>
              <a:ahLst/>
              <a:cxnLst/>
              <a:rect l="0" t="0" r="0" b="0"/>
              <a:pathLst>
                <a:path w="18660" h="41985">
                  <a:moveTo>
                    <a:pt x="3816" y="700"/>
                  </a:moveTo>
                  <a:cubicBezTo>
                    <a:pt x="1484" y="1633"/>
                    <a:pt x="-382" y="4432"/>
                    <a:pt x="551" y="6764"/>
                  </a:cubicBezTo>
                  <a:cubicBezTo>
                    <a:pt x="1950" y="9563"/>
                    <a:pt x="2883" y="12829"/>
                    <a:pt x="4283" y="15628"/>
                  </a:cubicBezTo>
                  <a:cubicBezTo>
                    <a:pt x="4283" y="15628"/>
                    <a:pt x="4283" y="15628"/>
                    <a:pt x="4283" y="15628"/>
                  </a:cubicBezTo>
                  <a:cubicBezTo>
                    <a:pt x="4283" y="15628"/>
                    <a:pt x="4749" y="15161"/>
                    <a:pt x="4749" y="15161"/>
                  </a:cubicBezTo>
                  <a:cubicBezTo>
                    <a:pt x="4749" y="15161"/>
                    <a:pt x="4749" y="15628"/>
                    <a:pt x="4749" y="16095"/>
                  </a:cubicBezTo>
                  <a:cubicBezTo>
                    <a:pt x="5682" y="16561"/>
                    <a:pt x="6149" y="17027"/>
                    <a:pt x="6615" y="17961"/>
                  </a:cubicBezTo>
                  <a:cubicBezTo>
                    <a:pt x="7082" y="18427"/>
                    <a:pt x="7082" y="19360"/>
                    <a:pt x="6615" y="19360"/>
                  </a:cubicBezTo>
                  <a:cubicBezTo>
                    <a:pt x="5682" y="20760"/>
                    <a:pt x="4749" y="20293"/>
                    <a:pt x="4283" y="18894"/>
                  </a:cubicBezTo>
                  <a:cubicBezTo>
                    <a:pt x="4283" y="17961"/>
                    <a:pt x="4283" y="17027"/>
                    <a:pt x="4283" y="16561"/>
                  </a:cubicBezTo>
                  <a:cubicBezTo>
                    <a:pt x="4283" y="16561"/>
                    <a:pt x="4283" y="16561"/>
                    <a:pt x="3816" y="16095"/>
                  </a:cubicBezTo>
                  <a:cubicBezTo>
                    <a:pt x="3350" y="16561"/>
                    <a:pt x="3350" y="16561"/>
                    <a:pt x="2883" y="17027"/>
                  </a:cubicBezTo>
                  <a:cubicBezTo>
                    <a:pt x="-382" y="21693"/>
                    <a:pt x="-1315" y="26358"/>
                    <a:pt x="2417" y="31023"/>
                  </a:cubicBezTo>
                  <a:cubicBezTo>
                    <a:pt x="4749" y="34288"/>
                    <a:pt x="6149" y="37554"/>
                    <a:pt x="8481" y="40819"/>
                  </a:cubicBezTo>
                  <a:cubicBezTo>
                    <a:pt x="8948" y="41752"/>
                    <a:pt x="10814" y="42219"/>
                    <a:pt x="11747" y="42219"/>
                  </a:cubicBezTo>
                  <a:cubicBezTo>
                    <a:pt x="13613" y="42219"/>
                    <a:pt x="15012" y="39886"/>
                    <a:pt x="15012" y="38020"/>
                  </a:cubicBezTo>
                  <a:cubicBezTo>
                    <a:pt x="14546" y="36154"/>
                    <a:pt x="13613" y="34288"/>
                    <a:pt x="13613" y="32422"/>
                  </a:cubicBezTo>
                  <a:cubicBezTo>
                    <a:pt x="13613" y="31489"/>
                    <a:pt x="14079" y="29157"/>
                    <a:pt x="14546" y="29157"/>
                  </a:cubicBezTo>
                  <a:cubicBezTo>
                    <a:pt x="21077" y="27291"/>
                    <a:pt x="20611" y="22159"/>
                    <a:pt x="19678" y="17027"/>
                  </a:cubicBezTo>
                  <a:cubicBezTo>
                    <a:pt x="19211" y="13295"/>
                    <a:pt x="18744" y="9563"/>
                    <a:pt x="16412" y="6298"/>
                  </a:cubicBezTo>
                  <a:cubicBezTo>
                    <a:pt x="14079" y="700"/>
                    <a:pt x="9414" y="-1166"/>
                    <a:pt x="3816" y="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17A20BF6-6DA3-46EF-ACEE-6A49FBEE4ED1}"/>
                </a:ext>
              </a:extLst>
            </p:cNvPr>
            <p:cNvSpPr/>
            <p:nvPr/>
          </p:nvSpPr>
          <p:spPr>
            <a:xfrm>
              <a:off x="3559630" y="1397538"/>
              <a:ext cx="23325" cy="27990"/>
            </a:xfrm>
            <a:custGeom>
              <a:avLst/>
              <a:gdLst/>
              <a:ahLst/>
              <a:cxnLst/>
              <a:rect l="0" t="0" r="0" b="0"/>
              <a:pathLst>
                <a:path w="23325" h="27990">
                  <a:moveTo>
                    <a:pt x="2685" y="6244"/>
                  </a:moveTo>
                  <a:cubicBezTo>
                    <a:pt x="1752" y="6711"/>
                    <a:pt x="353" y="8110"/>
                    <a:pt x="353" y="9043"/>
                  </a:cubicBezTo>
                  <a:cubicBezTo>
                    <a:pt x="-114" y="14642"/>
                    <a:pt x="-580" y="20706"/>
                    <a:pt x="2219" y="25838"/>
                  </a:cubicBezTo>
                  <a:cubicBezTo>
                    <a:pt x="3152" y="27704"/>
                    <a:pt x="5484" y="30503"/>
                    <a:pt x="7350" y="30969"/>
                  </a:cubicBezTo>
                  <a:cubicBezTo>
                    <a:pt x="12948" y="31902"/>
                    <a:pt x="18546" y="30503"/>
                    <a:pt x="23211" y="26771"/>
                  </a:cubicBezTo>
                  <a:cubicBezTo>
                    <a:pt x="24611" y="25838"/>
                    <a:pt x="25078" y="23039"/>
                    <a:pt x="24145" y="21639"/>
                  </a:cubicBezTo>
                  <a:cubicBezTo>
                    <a:pt x="23678" y="21173"/>
                    <a:pt x="23678" y="20706"/>
                    <a:pt x="23211" y="19773"/>
                  </a:cubicBezTo>
                  <a:cubicBezTo>
                    <a:pt x="22278" y="18840"/>
                    <a:pt x="21812" y="17907"/>
                    <a:pt x="20879" y="16508"/>
                  </a:cubicBezTo>
                  <a:cubicBezTo>
                    <a:pt x="19013" y="13709"/>
                    <a:pt x="19013" y="13709"/>
                    <a:pt x="21812" y="9976"/>
                  </a:cubicBezTo>
                  <a:cubicBezTo>
                    <a:pt x="24611" y="6244"/>
                    <a:pt x="25078" y="3912"/>
                    <a:pt x="23211" y="2046"/>
                  </a:cubicBezTo>
                  <a:cubicBezTo>
                    <a:pt x="20879" y="-753"/>
                    <a:pt x="17613" y="-287"/>
                    <a:pt x="14814" y="1113"/>
                  </a:cubicBezTo>
                  <a:cubicBezTo>
                    <a:pt x="12948" y="2046"/>
                    <a:pt x="11082" y="2512"/>
                    <a:pt x="9683" y="2979"/>
                  </a:cubicBezTo>
                  <a:lnTo>
                    <a:pt x="9683" y="2979"/>
                  </a:lnTo>
                  <a:cubicBezTo>
                    <a:pt x="9683" y="2979"/>
                    <a:pt x="9683" y="2979"/>
                    <a:pt x="9683" y="2979"/>
                  </a:cubicBezTo>
                  <a:cubicBezTo>
                    <a:pt x="9683" y="2979"/>
                    <a:pt x="9683" y="2979"/>
                    <a:pt x="9683" y="2979"/>
                  </a:cubicBezTo>
                  <a:cubicBezTo>
                    <a:pt x="6884" y="3912"/>
                    <a:pt x="4551" y="4845"/>
                    <a:pt x="2685" y="6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E6C8917-AC0F-471E-9E87-B0CECF7A4B5F}"/>
                </a:ext>
              </a:extLst>
            </p:cNvPr>
            <p:cNvSpPr/>
            <p:nvPr/>
          </p:nvSpPr>
          <p:spPr>
            <a:xfrm>
              <a:off x="3413700" y="1424125"/>
              <a:ext cx="37321" cy="23325"/>
            </a:xfrm>
            <a:custGeom>
              <a:avLst/>
              <a:gdLst/>
              <a:ahLst/>
              <a:cxnLst/>
              <a:rect l="0" t="0" r="0" b="0"/>
              <a:pathLst>
                <a:path w="37320" h="23325">
                  <a:moveTo>
                    <a:pt x="4464" y="24441"/>
                  </a:moveTo>
                  <a:cubicBezTo>
                    <a:pt x="9596" y="25841"/>
                    <a:pt x="14261" y="26774"/>
                    <a:pt x="19392" y="27707"/>
                  </a:cubicBezTo>
                  <a:cubicBezTo>
                    <a:pt x="23124" y="28173"/>
                    <a:pt x="22658" y="24908"/>
                    <a:pt x="23591" y="22575"/>
                  </a:cubicBezTo>
                  <a:cubicBezTo>
                    <a:pt x="23124" y="21642"/>
                    <a:pt x="22191" y="21176"/>
                    <a:pt x="21725" y="20243"/>
                  </a:cubicBezTo>
                  <a:cubicBezTo>
                    <a:pt x="19859" y="16977"/>
                    <a:pt x="19859" y="13245"/>
                    <a:pt x="22191" y="11846"/>
                  </a:cubicBezTo>
                  <a:cubicBezTo>
                    <a:pt x="24524" y="9980"/>
                    <a:pt x="27323" y="8580"/>
                    <a:pt x="30588" y="10446"/>
                  </a:cubicBezTo>
                  <a:cubicBezTo>
                    <a:pt x="33388" y="11846"/>
                    <a:pt x="36187" y="12312"/>
                    <a:pt x="38985" y="11379"/>
                  </a:cubicBezTo>
                  <a:cubicBezTo>
                    <a:pt x="38985" y="10446"/>
                    <a:pt x="38985" y="9047"/>
                    <a:pt x="38053" y="8114"/>
                  </a:cubicBezTo>
                  <a:cubicBezTo>
                    <a:pt x="33854" y="3915"/>
                    <a:pt x="28723" y="1583"/>
                    <a:pt x="23124" y="183"/>
                  </a:cubicBezTo>
                  <a:cubicBezTo>
                    <a:pt x="20792" y="-284"/>
                    <a:pt x="17993" y="183"/>
                    <a:pt x="15660" y="1116"/>
                  </a:cubicBezTo>
                  <a:cubicBezTo>
                    <a:pt x="9596" y="4382"/>
                    <a:pt x="4930" y="9513"/>
                    <a:pt x="732" y="15578"/>
                  </a:cubicBezTo>
                  <a:cubicBezTo>
                    <a:pt x="-1134" y="18377"/>
                    <a:pt x="732" y="23508"/>
                    <a:pt x="4464" y="24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7FE63BD4-0E2C-44FE-9FC6-C330A3A35387}"/>
                </a:ext>
              </a:extLst>
            </p:cNvPr>
            <p:cNvSpPr/>
            <p:nvPr/>
          </p:nvSpPr>
          <p:spPr>
            <a:xfrm>
              <a:off x="3437291" y="14467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466"/>
                    <a:pt x="467" y="466"/>
                  </a:cubicBezTo>
                  <a:cubicBezTo>
                    <a:pt x="467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8F8C9B3D-D0C0-4B05-86A1-0106C899D680}"/>
                </a:ext>
              </a:extLst>
            </p:cNvPr>
            <p:cNvSpPr/>
            <p:nvPr/>
          </p:nvSpPr>
          <p:spPr>
            <a:xfrm>
              <a:off x="3529193" y="1427734"/>
              <a:ext cx="27990" cy="23325"/>
            </a:xfrm>
            <a:custGeom>
              <a:avLst/>
              <a:gdLst/>
              <a:ahLst/>
              <a:cxnLst/>
              <a:rect l="0" t="0" r="0" b="0"/>
              <a:pathLst>
                <a:path w="27990" h="23325">
                  <a:moveTo>
                    <a:pt x="1866" y="8704"/>
                  </a:moveTo>
                  <a:cubicBezTo>
                    <a:pt x="933" y="8704"/>
                    <a:pt x="0" y="10570"/>
                    <a:pt x="0" y="11503"/>
                  </a:cubicBezTo>
                  <a:cubicBezTo>
                    <a:pt x="0" y="16168"/>
                    <a:pt x="1866" y="19900"/>
                    <a:pt x="5131" y="23632"/>
                  </a:cubicBezTo>
                  <a:cubicBezTo>
                    <a:pt x="6531" y="25498"/>
                    <a:pt x="10263" y="26431"/>
                    <a:pt x="12129" y="25498"/>
                  </a:cubicBezTo>
                  <a:cubicBezTo>
                    <a:pt x="14462" y="24565"/>
                    <a:pt x="16328" y="22232"/>
                    <a:pt x="18660" y="22232"/>
                  </a:cubicBezTo>
                  <a:cubicBezTo>
                    <a:pt x="22392" y="21766"/>
                    <a:pt x="24258" y="19900"/>
                    <a:pt x="25658" y="16634"/>
                  </a:cubicBezTo>
                  <a:cubicBezTo>
                    <a:pt x="26591" y="14302"/>
                    <a:pt x="27990" y="11969"/>
                    <a:pt x="28457" y="11036"/>
                  </a:cubicBezTo>
                  <a:cubicBezTo>
                    <a:pt x="30323" y="6838"/>
                    <a:pt x="29857" y="5438"/>
                    <a:pt x="26591" y="3572"/>
                  </a:cubicBezTo>
                  <a:cubicBezTo>
                    <a:pt x="24258" y="2172"/>
                    <a:pt x="21926" y="1239"/>
                    <a:pt x="19593" y="306"/>
                  </a:cubicBezTo>
                  <a:cubicBezTo>
                    <a:pt x="18660" y="-160"/>
                    <a:pt x="16328" y="-160"/>
                    <a:pt x="15861" y="773"/>
                  </a:cubicBezTo>
                  <a:cubicBezTo>
                    <a:pt x="12596" y="4971"/>
                    <a:pt x="7464" y="7304"/>
                    <a:pt x="1866" y="87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73FE35B7-ED26-4BCD-B905-627A771EEDAA}"/>
                </a:ext>
              </a:extLst>
            </p:cNvPr>
            <p:cNvSpPr/>
            <p:nvPr/>
          </p:nvSpPr>
          <p:spPr>
            <a:xfrm>
              <a:off x="3579576" y="1364362"/>
              <a:ext cx="23325" cy="32655"/>
            </a:xfrm>
            <a:custGeom>
              <a:avLst/>
              <a:gdLst/>
              <a:ahLst/>
              <a:cxnLst/>
              <a:rect l="0" t="0" r="0" b="0"/>
              <a:pathLst>
                <a:path w="23325" h="32655">
                  <a:moveTo>
                    <a:pt x="11196" y="33355"/>
                  </a:moveTo>
                  <a:cubicBezTo>
                    <a:pt x="12129" y="33822"/>
                    <a:pt x="13995" y="33355"/>
                    <a:pt x="14462" y="32422"/>
                  </a:cubicBezTo>
                  <a:cubicBezTo>
                    <a:pt x="17261" y="28690"/>
                    <a:pt x="18194" y="23092"/>
                    <a:pt x="22392" y="19827"/>
                  </a:cubicBezTo>
                  <a:cubicBezTo>
                    <a:pt x="23325" y="19360"/>
                    <a:pt x="23792" y="17028"/>
                    <a:pt x="23325" y="16561"/>
                  </a:cubicBezTo>
                  <a:cubicBezTo>
                    <a:pt x="20060" y="11429"/>
                    <a:pt x="18194" y="5365"/>
                    <a:pt x="13529" y="700"/>
                  </a:cubicBezTo>
                  <a:cubicBezTo>
                    <a:pt x="12596" y="-233"/>
                    <a:pt x="8864" y="-233"/>
                    <a:pt x="8397" y="700"/>
                  </a:cubicBezTo>
                  <a:cubicBezTo>
                    <a:pt x="6065" y="3499"/>
                    <a:pt x="3732" y="6764"/>
                    <a:pt x="1399" y="9563"/>
                  </a:cubicBezTo>
                  <a:cubicBezTo>
                    <a:pt x="467" y="10963"/>
                    <a:pt x="467" y="13295"/>
                    <a:pt x="0" y="14228"/>
                  </a:cubicBezTo>
                  <a:cubicBezTo>
                    <a:pt x="0" y="24958"/>
                    <a:pt x="3266" y="29623"/>
                    <a:pt x="11196" y="33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77CB709C-032D-4209-B580-9C2A7B8A20C8}"/>
                </a:ext>
              </a:extLst>
            </p:cNvPr>
            <p:cNvSpPr/>
            <p:nvPr/>
          </p:nvSpPr>
          <p:spPr>
            <a:xfrm>
              <a:off x="5026939" y="3306762"/>
              <a:ext cx="41986" cy="13995"/>
            </a:xfrm>
            <a:custGeom>
              <a:avLst/>
              <a:gdLst/>
              <a:ahLst/>
              <a:cxnLst/>
              <a:rect l="0" t="0" r="0" b="0"/>
              <a:pathLst>
                <a:path w="41985" h="13995">
                  <a:moveTo>
                    <a:pt x="4872" y="13430"/>
                  </a:moveTo>
                  <a:cubicBezTo>
                    <a:pt x="17002" y="10164"/>
                    <a:pt x="28664" y="10631"/>
                    <a:pt x="39860" y="16695"/>
                  </a:cubicBezTo>
                  <a:cubicBezTo>
                    <a:pt x="40327" y="17162"/>
                    <a:pt x="41260" y="17162"/>
                    <a:pt x="41726" y="17162"/>
                  </a:cubicBezTo>
                  <a:cubicBezTo>
                    <a:pt x="43126" y="17628"/>
                    <a:pt x="45458" y="16229"/>
                    <a:pt x="45925" y="13430"/>
                  </a:cubicBezTo>
                  <a:cubicBezTo>
                    <a:pt x="45458" y="12497"/>
                    <a:pt x="45458" y="10631"/>
                    <a:pt x="44525" y="9231"/>
                  </a:cubicBezTo>
                  <a:cubicBezTo>
                    <a:pt x="43593" y="7832"/>
                    <a:pt x="41726" y="6432"/>
                    <a:pt x="40327" y="5499"/>
                  </a:cubicBezTo>
                  <a:cubicBezTo>
                    <a:pt x="29597" y="-565"/>
                    <a:pt x="18401" y="-1032"/>
                    <a:pt x="6738" y="1301"/>
                  </a:cubicBezTo>
                  <a:cubicBezTo>
                    <a:pt x="3473" y="1767"/>
                    <a:pt x="1140" y="4100"/>
                    <a:pt x="207" y="7832"/>
                  </a:cubicBezTo>
                  <a:cubicBezTo>
                    <a:pt x="-726" y="11097"/>
                    <a:pt x="1607" y="14363"/>
                    <a:pt x="4872" y="13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C65FE38-3162-4759-9A88-6EDABA5D95BA}"/>
                </a:ext>
              </a:extLst>
            </p:cNvPr>
            <p:cNvSpPr/>
            <p:nvPr/>
          </p:nvSpPr>
          <p:spPr>
            <a:xfrm>
              <a:off x="5584622" y="3616118"/>
              <a:ext cx="37321" cy="37321"/>
            </a:xfrm>
            <a:custGeom>
              <a:avLst/>
              <a:gdLst/>
              <a:ahLst/>
              <a:cxnLst/>
              <a:rect l="0" t="0" r="0" b="0"/>
              <a:pathLst>
                <a:path w="37320" h="37320">
                  <a:moveTo>
                    <a:pt x="13062" y="24098"/>
                  </a:moveTo>
                  <a:cubicBezTo>
                    <a:pt x="18660" y="30163"/>
                    <a:pt x="23792" y="36694"/>
                    <a:pt x="32189" y="39959"/>
                  </a:cubicBezTo>
                  <a:cubicBezTo>
                    <a:pt x="33589" y="40426"/>
                    <a:pt x="35921" y="39959"/>
                    <a:pt x="37787" y="39493"/>
                  </a:cubicBezTo>
                  <a:cubicBezTo>
                    <a:pt x="38254" y="39493"/>
                    <a:pt x="38254" y="38560"/>
                    <a:pt x="38720" y="38094"/>
                  </a:cubicBezTo>
                  <a:cubicBezTo>
                    <a:pt x="38254" y="37160"/>
                    <a:pt x="38254" y="35761"/>
                    <a:pt x="37321" y="34828"/>
                  </a:cubicBezTo>
                  <a:cubicBezTo>
                    <a:pt x="30323" y="26431"/>
                    <a:pt x="23325" y="18500"/>
                    <a:pt x="15861" y="10570"/>
                  </a:cubicBezTo>
                  <a:cubicBezTo>
                    <a:pt x="13529" y="7771"/>
                    <a:pt x="10263" y="4972"/>
                    <a:pt x="7931" y="2639"/>
                  </a:cubicBezTo>
                  <a:cubicBezTo>
                    <a:pt x="6998" y="1706"/>
                    <a:pt x="6065" y="773"/>
                    <a:pt x="4665" y="306"/>
                  </a:cubicBezTo>
                  <a:cubicBezTo>
                    <a:pt x="3732" y="-160"/>
                    <a:pt x="1866" y="-160"/>
                    <a:pt x="1400" y="773"/>
                  </a:cubicBezTo>
                  <a:cubicBezTo>
                    <a:pt x="466" y="1239"/>
                    <a:pt x="0" y="3106"/>
                    <a:pt x="0" y="4038"/>
                  </a:cubicBezTo>
                  <a:cubicBezTo>
                    <a:pt x="1400" y="11969"/>
                    <a:pt x="6998" y="18034"/>
                    <a:pt x="13062" y="24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CC1FBDAC-146C-45EF-A285-B189CBC68963}"/>
                </a:ext>
              </a:extLst>
            </p:cNvPr>
            <p:cNvSpPr/>
            <p:nvPr/>
          </p:nvSpPr>
          <p:spPr>
            <a:xfrm>
              <a:off x="4832438" y="3394635"/>
              <a:ext cx="46651" cy="13995"/>
            </a:xfrm>
            <a:custGeom>
              <a:avLst/>
              <a:gdLst/>
              <a:ahLst/>
              <a:cxnLst/>
              <a:rect l="0" t="0" r="0" b="0"/>
              <a:pathLst>
                <a:path w="46650" h="13995">
                  <a:moveTo>
                    <a:pt x="1574" y="11861"/>
                  </a:moveTo>
                  <a:cubicBezTo>
                    <a:pt x="5306" y="12794"/>
                    <a:pt x="8572" y="14194"/>
                    <a:pt x="12304" y="15127"/>
                  </a:cubicBezTo>
                  <a:cubicBezTo>
                    <a:pt x="14637" y="15593"/>
                    <a:pt x="17436" y="16060"/>
                    <a:pt x="19302" y="16526"/>
                  </a:cubicBezTo>
                  <a:cubicBezTo>
                    <a:pt x="30031" y="15127"/>
                    <a:pt x="39828" y="13261"/>
                    <a:pt x="49625" y="10462"/>
                  </a:cubicBezTo>
                  <a:cubicBezTo>
                    <a:pt x="51024" y="9995"/>
                    <a:pt x="51491" y="8596"/>
                    <a:pt x="50091" y="7663"/>
                  </a:cubicBezTo>
                  <a:cubicBezTo>
                    <a:pt x="45426" y="1598"/>
                    <a:pt x="38895" y="-734"/>
                    <a:pt x="31431" y="199"/>
                  </a:cubicBezTo>
                  <a:cubicBezTo>
                    <a:pt x="30498" y="199"/>
                    <a:pt x="29565" y="1598"/>
                    <a:pt x="28632" y="2531"/>
                  </a:cubicBezTo>
                  <a:cubicBezTo>
                    <a:pt x="27699" y="3464"/>
                    <a:pt x="27232" y="4397"/>
                    <a:pt x="26766" y="5330"/>
                  </a:cubicBezTo>
                  <a:cubicBezTo>
                    <a:pt x="20235" y="1598"/>
                    <a:pt x="12770" y="5797"/>
                    <a:pt x="6240" y="3464"/>
                  </a:cubicBezTo>
                  <a:cubicBezTo>
                    <a:pt x="3907" y="2531"/>
                    <a:pt x="1574" y="4397"/>
                    <a:pt x="175" y="6730"/>
                  </a:cubicBezTo>
                  <a:cubicBezTo>
                    <a:pt x="-292" y="8596"/>
                    <a:pt x="175" y="11395"/>
                    <a:pt x="1574" y="1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B16D0BEC-48A9-4923-B518-ABBACC50FDFE}"/>
                </a:ext>
              </a:extLst>
            </p:cNvPr>
            <p:cNvSpPr/>
            <p:nvPr/>
          </p:nvSpPr>
          <p:spPr>
            <a:xfrm>
              <a:off x="4894009" y="3395212"/>
              <a:ext cx="46651" cy="9330"/>
            </a:xfrm>
            <a:custGeom>
              <a:avLst/>
              <a:gdLst/>
              <a:ahLst/>
              <a:cxnLst/>
              <a:rect l="0" t="0" r="0" b="0"/>
              <a:pathLst>
                <a:path w="46650" h="9330">
                  <a:moveTo>
                    <a:pt x="43102" y="9884"/>
                  </a:moveTo>
                  <a:cubicBezTo>
                    <a:pt x="44968" y="9418"/>
                    <a:pt x="46367" y="8018"/>
                    <a:pt x="48233" y="7085"/>
                  </a:cubicBezTo>
                  <a:cubicBezTo>
                    <a:pt x="49166" y="6152"/>
                    <a:pt x="50099" y="5219"/>
                    <a:pt x="50566" y="4286"/>
                  </a:cubicBezTo>
                  <a:cubicBezTo>
                    <a:pt x="51499" y="2886"/>
                    <a:pt x="51032" y="1953"/>
                    <a:pt x="50099" y="1020"/>
                  </a:cubicBezTo>
                  <a:cubicBezTo>
                    <a:pt x="49633" y="554"/>
                    <a:pt x="49166" y="87"/>
                    <a:pt x="48700" y="87"/>
                  </a:cubicBezTo>
                  <a:cubicBezTo>
                    <a:pt x="43102" y="1487"/>
                    <a:pt x="37970" y="4753"/>
                    <a:pt x="31906" y="3353"/>
                  </a:cubicBezTo>
                  <a:cubicBezTo>
                    <a:pt x="26308" y="2420"/>
                    <a:pt x="20709" y="1487"/>
                    <a:pt x="15111" y="554"/>
                  </a:cubicBezTo>
                  <a:cubicBezTo>
                    <a:pt x="14645" y="554"/>
                    <a:pt x="13712" y="87"/>
                    <a:pt x="13245" y="87"/>
                  </a:cubicBezTo>
                  <a:cubicBezTo>
                    <a:pt x="8580" y="-379"/>
                    <a:pt x="4382" y="1020"/>
                    <a:pt x="1116" y="4286"/>
                  </a:cubicBezTo>
                  <a:cubicBezTo>
                    <a:pt x="183" y="5219"/>
                    <a:pt x="-283" y="6619"/>
                    <a:pt x="183" y="7551"/>
                  </a:cubicBezTo>
                  <a:cubicBezTo>
                    <a:pt x="183" y="8485"/>
                    <a:pt x="1583" y="9884"/>
                    <a:pt x="2515" y="10351"/>
                  </a:cubicBezTo>
                  <a:cubicBezTo>
                    <a:pt x="7647" y="11284"/>
                    <a:pt x="12312" y="12217"/>
                    <a:pt x="17444" y="13150"/>
                  </a:cubicBezTo>
                  <a:cubicBezTo>
                    <a:pt x="25374" y="12683"/>
                    <a:pt x="34238" y="11284"/>
                    <a:pt x="43102" y="9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D0AB9252-AC6B-448F-93C9-DB932FB746B5}"/>
                </a:ext>
              </a:extLst>
            </p:cNvPr>
            <p:cNvSpPr/>
            <p:nvPr/>
          </p:nvSpPr>
          <p:spPr>
            <a:xfrm>
              <a:off x="3579109" y="1870686"/>
              <a:ext cx="23325" cy="23325"/>
            </a:xfrm>
            <a:custGeom>
              <a:avLst/>
              <a:gdLst/>
              <a:ahLst/>
              <a:cxnLst/>
              <a:rect l="0" t="0" r="0" b="0"/>
              <a:pathLst>
                <a:path w="23325" h="23325">
                  <a:moveTo>
                    <a:pt x="933" y="5668"/>
                  </a:moveTo>
                  <a:cubicBezTo>
                    <a:pt x="466" y="7534"/>
                    <a:pt x="466" y="9400"/>
                    <a:pt x="0" y="12199"/>
                  </a:cubicBezTo>
                  <a:cubicBezTo>
                    <a:pt x="466" y="14531"/>
                    <a:pt x="1399" y="17797"/>
                    <a:pt x="2333" y="20596"/>
                  </a:cubicBezTo>
                  <a:cubicBezTo>
                    <a:pt x="3732" y="24328"/>
                    <a:pt x="7931" y="25727"/>
                    <a:pt x="11663" y="24794"/>
                  </a:cubicBezTo>
                  <a:cubicBezTo>
                    <a:pt x="19593" y="22462"/>
                    <a:pt x="22392" y="16397"/>
                    <a:pt x="24258" y="9400"/>
                  </a:cubicBezTo>
                  <a:cubicBezTo>
                    <a:pt x="24725" y="8467"/>
                    <a:pt x="23792" y="6601"/>
                    <a:pt x="23325" y="6134"/>
                  </a:cubicBezTo>
                  <a:cubicBezTo>
                    <a:pt x="19127" y="1469"/>
                    <a:pt x="13995" y="-397"/>
                    <a:pt x="7931" y="70"/>
                  </a:cubicBezTo>
                  <a:cubicBezTo>
                    <a:pt x="5131" y="-397"/>
                    <a:pt x="1866" y="2869"/>
                    <a:pt x="933" y="5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08D1D1D-4BBD-48D7-B755-67318B1682B2}"/>
                </a:ext>
              </a:extLst>
            </p:cNvPr>
            <p:cNvSpPr/>
            <p:nvPr/>
          </p:nvSpPr>
          <p:spPr>
            <a:xfrm>
              <a:off x="1853316" y="2010241"/>
              <a:ext cx="27990" cy="18660"/>
            </a:xfrm>
            <a:custGeom>
              <a:avLst/>
              <a:gdLst/>
              <a:ahLst/>
              <a:cxnLst/>
              <a:rect l="0" t="0" r="0" b="0"/>
              <a:pathLst>
                <a:path w="27990" h="18660">
                  <a:moveTo>
                    <a:pt x="30507" y="6531"/>
                  </a:moveTo>
                  <a:cubicBezTo>
                    <a:pt x="30973" y="5598"/>
                    <a:pt x="30973" y="4199"/>
                    <a:pt x="30507" y="2799"/>
                  </a:cubicBezTo>
                  <a:cubicBezTo>
                    <a:pt x="30040" y="1866"/>
                    <a:pt x="29107" y="466"/>
                    <a:pt x="28174" y="466"/>
                  </a:cubicBezTo>
                  <a:cubicBezTo>
                    <a:pt x="26308" y="0"/>
                    <a:pt x="24442" y="0"/>
                    <a:pt x="23976" y="0"/>
                  </a:cubicBezTo>
                  <a:cubicBezTo>
                    <a:pt x="19777" y="0"/>
                    <a:pt x="17444" y="0"/>
                    <a:pt x="14645" y="466"/>
                  </a:cubicBezTo>
                  <a:cubicBezTo>
                    <a:pt x="12779" y="933"/>
                    <a:pt x="10913" y="1400"/>
                    <a:pt x="9514" y="2333"/>
                  </a:cubicBezTo>
                  <a:cubicBezTo>
                    <a:pt x="6715" y="4665"/>
                    <a:pt x="3916" y="7464"/>
                    <a:pt x="1117" y="10263"/>
                  </a:cubicBezTo>
                  <a:cubicBezTo>
                    <a:pt x="-283" y="11663"/>
                    <a:pt x="-283" y="13529"/>
                    <a:pt x="650" y="15861"/>
                  </a:cubicBezTo>
                  <a:cubicBezTo>
                    <a:pt x="1583" y="17727"/>
                    <a:pt x="2516" y="19593"/>
                    <a:pt x="4382" y="19593"/>
                  </a:cubicBezTo>
                  <a:cubicBezTo>
                    <a:pt x="6715" y="20060"/>
                    <a:pt x="9514" y="20526"/>
                    <a:pt x="11846" y="19593"/>
                  </a:cubicBezTo>
                  <a:cubicBezTo>
                    <a:pt x="19777" y="17261"/>
                    <a:pt x="25842" y="12596"/>
                    <a:pt x="30507" y="6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FBED3E4F-2D0F-49D6-96E2-022019A9BF24}"/>
                </a:ext>
              </a:extLst>
            </p:cNvPr>
            <p:cNvSpPr/>
            <p:nvPr/>
          </p:nvSpPr>
          <p:spPr>
            <a:xfrm>
              <a:off x="4264517" y="1533640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358" y="12426"/>
                  </a:moveTo>
                  <a:cubicBezTo>
                    <a:pt x="-109" y="17091"/>
                    <a:pt x="2690" y="19424"/>
                    <a:pt x="6888" y="20357"/>
                  </a:cubicBezTo>
                  <a:cubicBezTo>
                    <a:pt x="8755" y="20823"/>
                    <a:pt x="10621" y="21290"/>
                    <a:pt x="12487" y="21290"/>
                  </a:cubicBezTo>
                  <a:cubicBezTo>
                    <a:pt x="12953" y="21290"/>
                    <a:pt x="13886" y="21290"/>
                    <a:pt x="14353" y="21290"/>
                  </a:cubicBezTo>
                  <a:cubicBezTo>
                    <a:pt x="19484" y="21756"/>
                    <a:pt x="22750" y="18024"/>
                    <a:pt x="21817" y="12893"/>
                  </a:cubicBezTo>
                  <a:cubicBezTo>
                    <a:pt x="21350" y="9161"/>
                    <a:pt x="19951" y="5429"/>
                    <a:pt x="17618" y="2630"/>
                  </a:cubicBezTo>
                  <a:cubicBezTo>
                    <a:pt x="16219" y="764"/>
                    <a:pt x="13420" y="-636"/>
                    <a:pt x="11087" y="297"/>
                  </a:cubicBezTo>
                  <a:cubicBezTo>
                    <a:pt x="8288" y="1230"/>
                    <a:pt x="5023" y="2630"/>
                    <a:pt x="2690" y="4029"/>
                  </a:cubicBezTo>
                  <a:cubicBezTo>
                    <a:pt x="358" y="5429"/>
                    <a:pt x="-576" y="7761"/>
                    <a:pt x="358" y="10560"/>
                  </a:cubicBezTo>
                  <a:cubicBezTo>
                    <a:pt x="358" y="11027"/>
                    <a:pt x="358" y="11960"/>
                    <a:pt x="358" y="1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8FBC66F8-702B-4790-B108-10B5D757ACC3}"/>
                </a:ext>
              </a:extLst>
            </p:cNvPr>
            <p:cNvSpPr/>
            <p:nvPr/>
          </p:nvSpPr>
          <p:spPr>
            <a:xfrm>
              <a:off x="2050920" y="2358255"/>
              <a:ext cx="32655" cy="18660"/>
            </a:xfrm>
            <a:custGeom>
              <a:avLst/>
              <a:gdLst/>
              <a:ahLst/>
              <a:cxnLst/>
              <a:rect l="0" t="0" r="0" b="0"/>
              <a:pathLst>
                <a:path w="32655" h="18660">
                  <a:moveTo>
                    <a:pt x="3644" y="0"/>
                  </a:moveTo>
                  <a:cubicBezTo>
                    <a:pt x="3178" y="0"/>
                    <a:pt x="1778" y="467"/>
                    <a:pt x="845" y="933"/>
                  </a:cubicBezTo>
                  <a:cubicBezTo>
                    <a:pt x="-554" y="1400"/>
                    <a:pt x="-88" y="4199"/>
                    <a:pt x="1312" y="5598"/>
                  </a:cubicBezTo>
                  <a:cubicBezTo>
                    <a:pt x="2245" y="6531"/>
                    <a:pt x="3178" y="7464"/>
                    <a:pt x="4111" y="8397"/>
                  </a:cubicBezTo>
                  <a:cubicBezTo>
                    <a:pt x="7376" y="12129"/>
                    <a:pt x="11108" y="15861"/>
                    <a:pt x="15773" y="17727"/>
                  </a:cubicBezTo>
                  <a:cubicBezTo>
                    <a:pt x="20438" y="19593"/>
                    <a:pt x="25570" y="20526"/>
                    <a:pt x="30235" y="21926"/>
                  </a:cubicBezTo>
                  <a:cubicBezTo>
                    <a:pt x="30702" y="21926"/>
                    <a:pt x="31634" y="21926"/>
                    <a:pt x="32101" y="21459"/>
                  </a:cubicBezTo>
                  <a:cubicBezTo>
                    <a:pt x="33034" y="20993"/>
                    <a:pt x="33967" y="20060"/>
                    <a:pt x="34434" y="19127"/>
                  </a:cubicBezTo>
                  <a:cubicBezTo>
                    <a:pt x="34900" y="18660"/>
                    <a:pt x="34434" y="17727"/>
                    <a:pt x="34434" y="17261"/>
                  </a:cubicBezTo>
                  <a:cubicBezTo>
                    <a:pt x="26503" y="7464"/>
                    <a:pt x="16706" y="1866"/>
                    <a:pt x="364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9F94A494-7A19-41C5-86AE-AA04E1A2A4C6}"/>
                </a:ext>
              </a:extLst>
            </p:cNvPr>
            <p:cNvSpPr/>
            <p:nvPr/>
          </p:nvSpPr>
          <p:spPr>
            <a:xfrm>
              <a:off x="3477622" y="2663350"/>
              <a:ext cx="27990" cy="13995"/>
            </a:xfrm>
            <a:custGeom>
              <a:avLst/>
              <a:gdLst/>
              <a:ahLst/>
              <a:cxnLst/>
              <a:rect l="0" t="0" r="0" b="0"/>
              <a:pathLst>
                <a:path w="27990" h="13995">
                  <a:moveTo>
                    <a:pt x="10984" y="17727"/>
                  </a:moveTo>
                  <a:cubicBezTo>
                    <a:pt x="14716" y="16794"/>
                    <a:pt x="17982" y="14928"/>
                    <a:pt x="21714" y="13529"/>
                  </a:cubicBezTo>
                  <a:cubicBezTo>
                    <a:pt x="26846" y="11196"/>
                    <a:pt x="28245" y="6065"/>
                    <a:pt x="30111" y="1400"/>
                  </a:cubicBezTo>
                  <a:cubicBezTo>
                    <a:pt x="29645" y="933"/>
                    <a:pt x="29178" y="0"/>
                    <a:pt x="28712" y="0"/>
                  </a:cubicBezTo>
                  <a:cubicBezTo>
                    <a:pt x="23580" y="467"/>
                    <a:pt x="18449" y="1400"/>
                    <a:pt x="13784" y="2333"/>
                  </a:cubicBezTo>
                  <a:cubicBezTo>
                    <a:pt x="9119" y="2799"/>
                    <a:pt x="5386" y="5132"/>
                    <a:pt x="1654" y="7931"/>
                  </a:cubicBezTo>
                  <a:cubicBezTo>
                    <a:pt x="-212" y="9330"/>
                    <a:pt x="-678" y="13062"/>
                    <a:pt x="1188" y="14928"/>
                  </a:cubicBezTo>
                  <a:cubicBezTo>
                    <a:pt x="3054" y="17261"/>
                    <a:pt x="6786" y="18660"/>
                    <a:pt x="10984" y="17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AD4A0EE7-03B1-4881-9685-99B4F918307D}"/>
                </a:ext>
              </a:extLst>
            </p:cNvPr>
            <p:cNvSpPr/>
            <p:nvPr/>
          </p:nvSpPr>
          <p:spPr>
            <a:xfrm>
              <a:off x="1636049" y="1450772"/>
              <a:ext cx="27990" cy="18660"/>
            </a:xfrm>
            <a:custGeom>
              <a:avLst/>
              <a:gdLst/>
              <a:ahLst/>
              <a:cxnLst/>
              <a:rect l="0" t="0" r="0" b="0"/>
              <a:pathLst>
                <a:path w="27990" h="18660">
                  <a:moveTo>
                    <a:pt x="32247" y="2460"/>
                  </a:moveTo>
                  <a:cubicBezTo>
                    <a:pt x="32247" y="1993"/>
                    <a:pt x="31781" y="1060"/>
                    <a:pt x="31781" y="1060"/>
                  </a:cubicBezTo>
                  <a:cubicBezTo>
                    <a:pt x="30848" y="594"/>
                    <a:pt x="29448" y="-339"/>
                    <a:pt x="28515" y="127"/>
                  </a:cubicBezTo>
                  <a:cubicBezTo>
                    <a:pt x="18252" y="1993"/>
                    <a:pt x="9388" y="6658"/>
                    <a:pt x="1458" y="12723"/>
                  </a:cubicBezTo>
                  <a:cubicBezTo>
                    <a:pt x="-875" y="14589"/>
                    <a:pt x="-408" y="18787"/>
                    <a:pt x="2857" y="20653"/>
                  </a:cubicBezTo>
                  <a:cubicBezTo>
                    <a:pt x="5190" y="22053"/>
                    <a:pt x="7989" y="22986"/>
                    <a:pt x="9855" y="21586"/>
                  </a:cubicBezTo>
                  <a:cubicBezTo>
                    <a:pt x="17319" y="15988"/>
                    <a:pt x="24783" y="9924"/>
                    <a:pt x="32247" y="4326"/>
                  </a:cubicBezTo>
                  <a:cubicBezTo>
                    <a:pt x="31781" y="3859"/>
                    <a:pt x="31781" y="2926"/>
                    <a:pt x="32247" y="24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49F172A-7B07-477B-8448-B58518C37B99}"/>
                </a:ext>
              </a:extLst>
            </p:cNvPr>
            <p:cNvSpPr/>
            <p:nvPr/>
          </p:nvSpPr>
          <p:spPr>
            <a:xfrm>
              <a:off x="3105957" y="2525722"/>
              <a:ext cx="13995" cy="23325"/>
            </a:xfrm>
            <a:custGeom>
              <a:avLst/>
              <a:gdLst/>
              <a:ahLst/>
              <a:cxnLst/>
              <a:rect l="0" t="0" r="0" b="0"/>
              <a:pathLst>
                <a:path w="13995" h="23325">
                  <a:moveTo>
                    <a:pt x="12244" y="26134"/>
                  </a:moveTo>
                  <a:cubicBezTo>
                    <a:pt x="13177" y="24734"/>
                    <a:pt x="14576" y="22868"/>
                    <a:pt x="15043" y="21002"/>
                  </a:cubicBezTo>
                  <a:cubicBezTo>
                    <a:pt x="15976" y="17270"/>
                    <a:pt x="15976" y="13538"/>
                    <a:pt x="16442" y="10739"/>
                  </a:cubicBezTo>
                  <a:cubicBezTo>
                    <a:pt x="15976" y="8407"/>
                    <a:pt x="15976" y="7007"/>
                    <a:pt x="15976" y="5608"/>
                  </a:cubicBezTo>
                  <a:cubicBezTo>
                    <a:pt x="15976" y="5141"/>
                    <a:pt x="15509" y="4208"/>
                    <a:pt x="15509" y="3742"/>
                  </a:cubicBezTo>
                  <a:cubicBezTo>
                    <a:pt x="15043" y="942"/>
                    <a:pt x="12710" y="-924"/>
                    <a:pt x="10378" y="476"/>
                  </a:cubicBezTo>
                  <a:cubicBezTo>
                    <a:pt x="8045" y="1409"/>
                    <a:pt x="5713" y="2342"/>
                    <a:pt x="3380" y="3742"/>
                  </a:cubicBezTo>
                  <a:cubicBezTo>
                    <a:pt x="581" y="5608"/>
                    <a:pt x="-352" y="8873"/>
                    <a:pt x="115" y="12139"/>
                  </a:cubicBezTo>
                  <a:cubicBezTo>
                    <a:pt x="581" y="17270"/>
                    <a:pt x="2447" y="21935"/>
                    <a:pt x="5713" y="26134"/>
                  </a:cubicBezTo>
                  <a:cubicBezTo>
                    <a:pt x="6646" y="27533"/>
                    <a:pt x="10844" y="27533"/>
                    <a:pt x="12244" y="26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FD26277D-6502-41F2-BF36-834485A0CAD4}"/>
                </a:ext>
              </a:extLst>
            </p:cNvPr>
            <p:cNvSpPr/>
            <p:nvPr/>
          </p:nvSpPr>
          <p:spPr>
            <a:xfrm>
              <a:off x="4855939" y="3077548"/>
              <a:ext cx="32655" cy="37321"/>
            </a:xfrm>
            <a:custGeom>
              <a:avLst/>
              <a:gdLst/>
              <a:ahLst/>
              <a:cxnLst/>
              <a:rect l="0" t="0" r="0" b="0"/>
              <a:pathLst>
                <a:path w="32655" h="37320">
                  <a:moveTo>
                    <a:pt x="0" y="35515"/>
                  </a:moveTo>
                  <a:cubicBezTo>
                    <a:pt x="0" y="35982"/>
                    <a:pt x="0" y="36915"/>
                    <a:pt x="0" y="36915"/>
                  </a:cubicBezTo>
                  <a:cubicBezTo>
                    <a:pt x="466" y="37381"/>
                    <a:pt x="933" y="37848"/>
                    <a:pt x="1399" y="37848"/>
                  </a:cubicBezTo>
                  <a:cubicBezTo>
                    <a:pt x="1866" y="37848"/>
                    <a:pt x="2799" y="37848"/>
                    <a:pt x="3265" y="37848"/>
                  </a:cubicBezTo>
                  <a:cubicBezTo>
                    <a:pt x="9797" y="34582"/>
                    <a:pt x="14928" y="29917"/>
                    <a:pt x="18660" y="23852"/>
                  </a:cubicBezTo>
                  <a:cubicBezTo>
                    <a:pt x="22859" y="17321"/>
                    <a:pt x="27990" y="11723"/>
                    <a:pt x="34521" y="7991"/>
                  </a:cubicBezTo>
                  <a:cubicBezTo>
                    <a:pt x="36854" y="6592"/>
                    <a:pt x="36387" y="6592"/>
                    <a:pt x="34055" y="3793"/>
                  </a:cubicBezTo>
                  <a:cubicBezTo>
                    <a:pt x="30789" y="-1805"/>
                    <a:pt x="27990" y="-406"/>
                    <a:pt x="25658" y="2860"/>
                  </a:cubicBezTo>
                  <a:cubicBezTo>
                    <a:pt x="18194" y="13123"/>
                    <a:pt x="10730" y="23386"/>
                    <a:pt x="1399" y="32250"/>
                  </a:cubicBezTo>
                  <a:cubicBezTo>
                    <a:pt x="933" y="33183"/>
                    <a:pt x="466" y="34582"/>
                    <a:pt x="0" y="35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1B63BA6A-4C4B-4879-B1D3-8FD4D885F092}"/>
                </a:ext>
              </a:extLst>
            </p:cNvPr>
            <p:cNvSpPr/>
            <p:nvPr/>
          </p:nvSpPr>
          <p:spPr>
            <a:xfrm>
              <a:off x="4926847" y="3060814"/>
              <a:ext cx="27990" cy="41986"/>
            </a:xfrm>
            <a:custGeom>
              <a:avLst/>
              <a:gdLst/>
              <a:ahLst/>
              <a:cxnLst/>
              <a:rect l="0" t="0" r="0" b="0"/>
              <a:pathLst>
                <a:path w="27990" h="41985">
                  <a:moveTo>
                    <a:pt x="26591" y="21926"/>
                  </a:moveTo>
                  <a:cubicBezTo>
                    <a:pt x="26591" y="16794"/>
                    <a:pt x="21926" y="16328"/>
                    <a:pt x="19127" y="13995"/>
                  </a:cubicBezTo>
                  <a:lnTo>
                    <a:pt x="19593" y="13529"/>
                  </a:lnTo>
                  <a:cubicBezTo>
                    <a:pt x="19593" y="13529"/>
                    <a:pt x="19127" y="13995"/>
                    <a:pt x="19127" y="13995"/>
                  </a:cubicBezTo>
                  <a:cubicBezTo>
                    <a:pt x="19127" y="12596"/>
                    <a:pt x="19127" y="11663"/>
                    <a:pt x="19127" y="10263"/>
                  </a:cubicBezTo>
                  <a:cubicBezTo>
                    <a:pt x="19127" y="8864"/>
                    <a:pt x="18660" y="7464"/>
                    <a:pt x="18194" y="6998"/>
                  </a:cubicBezTo>
                  <a:cubicBezTo>
                    <a:pt x="13062" y="3266"/>
                    <a:pt x="6998" y="1866"/>
                    <a:pt x="1400" y="0"/>
                  </a:cubicBezTo>
                  <a:cubicBezTo>
                    <a:pt x="933" y="0"/>
                    <a:pt x="0" y="467"/>
                    <a:pt x="0" y="933"/>
                  </a:cubicBezTo>
                  <a:cubicBezTo>
                    <a:pt x="0" y="6998"/>
                    <a:pt x="467" y="13062"/>
                    <a:pt x="933" y="19593"/>
                  </a:cubicBezTo>
                  <a:cubicBezTo>
                    <a:pt x="933" y="21926"/>
                    <a:pt x="3266" y="22392"/>
                    <a:pt x="5132" y="22859"/>
                  </a:cubicBezTo>
                  <a:cubicBezTo>
                    <a:pt x="7464" y="23792"/>
                    <a:pt x="9797" y="24258"/>
                    <a:pt x="12129" y="21926"/>
                  </a:cubicBezTo>
                  <a:cubicBezTo>
                    <a:pt x="13529" y="20526"/>
                    <a:pt x="14462" y="19127"/>
                    <a:pt x="15861" y="17727"/>
                  </a:cubicBezTo>
                  <a:lnTo>
                    <a:pt x="15395" y="18194"/>
                  </a:lnTo>
                  <a:cubicBezTo>
                    <a:pt x="15395" y="18194"/>
                    <a:pt x="15395" y="18194"/>
                    <a:pt x="15861" y="17727"/>
                  </a:cubicBezTo>
                  <a:cubicBezTo>
                    <a:pt x="14462" y="22392"/>
                    <a:pt x="14928" y="27057"/>
                    <a:pt x="11663" y="31256"/>
                  </a:cubicBezTo>
                  <a:cubicBezTo>
                    <a:pt x="7464" y="36387"/>
                    <a:pt x="8397" y="38254"/>
                    <a:pt x="13529" y="41519"/>
                  </a:cubicBezTo>
                  <a:cubicBezTo>
                    <a:pt x="15395" y="42919"/>
                    <a:pt x="17727" y="44318"/>
                    <a:pt x="20060" y="45251"/>
                  </a:cubicBezTo>
                  <a:cubicBezTo>
                    <a:pt x="21459" y="46184"/>
                    <a:pt x="23792" y="45251"/>
                    <a:pt x="24725" y="43385"/>
                  </a:cubicBezTo>
                  <a:cubicBezTo>
                    <a:pt x="26125" y="40120"/>
                    <a:pt x="27990" y="36387"/>
                    <a:pt x="27524" y="32655"/>
                  </a:cubicBezTo>
                  <a:lnTo>
                    <a:pt x="27990" y="33122"/>
                  </a:lnTo>
                  <a:cubicBezTo>
                    <a:pt x="27990" y="33122"/>
                    <a:pt x="27990" y="32655"/>
                    <a:pt x="27990" y="32655"/>
                  </a:cubicBezTo>
                  <a:cubicBezTo>
                    <a:pt x="27990" y="32655"/>
                    <a:pt x="27990" y="32655"/>
                    <a:pt x="27524" y="32655"/>
                  </a:cubicBezTo>
                  <a:cubicBezTo>
                    <a:pt x="23325" y="29390"/>
                    <a:pt x="23325" y="25658"/>
                    <a:pt x="26591" y="21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3F396E3-D79A-484C-8127-2A1265854E1D}"/>
                </a:ext>
              </a:extLst>
            </p:cNvPr>
            <p:cNvSpPr/>
            <p:nvPr/>
          </p:nvSpPr>
          <p:spPr>
            <a:xfrm>
              <a:off x="1759091" y="2953051"/>
              <a:ext cx="27990" cy="13995"/>
            </a:xfrm>
            <a:custGeom>
              <a:avLst/>
              <a:gdLst/>
              <a:ahLst/>
              <a:cxnLst/>
              <a:rect l="0" t="0" r="0" b="0"/>
              <a:pathLst>
                <a:path w="27990" h="13995">
                  <a:moveTo>
                    <a:pt x="11371" y="0"/>
                  </a:moveTo>
                  <a:cubicBezTo>
                    <a:pt x="9039" y="467"/>
                    <a:pt x="5307" y="933"/>
                    <a:pt x="1574" y="1866"/>
                  </a:cubicBezTo>
                  <a:cubicBezTo>
                    <a:pt x="175" y="2333"/>
                    <a:pt x="-292" y="3732"/>
                    <a:pt x="175" y="4665"/>
                  </a:cubicBezTo>
                  <a:cubicBezTo>
                    <a:pt x="5773" y="13062"/>
                    <a:pt x="13237" y="16328"/>
                    <a:pt x="23034" y="13062"/>
                  </a:cubicBezTo>
                  <a:cubicBezTo>
                    <a:pt x="24900" y="12596"/>
                    <a:pt x="26766" y="11663"/>
                    <a:pt x="28165" y="11196"/>
                  </a:cubicBezTo>
                  <a:cubicBezTo>
                    <a:pt x="30031" y="10730"/>
                    <a:pt x="30498" y="7931"/>
                    <a:pt x="29565" y="6531"/>
                  </a:cubicBezTo>
                  <a:cubicBezTo>
                    <a:pt x="25366" y="933"/>
                    <a:pt x="19302" y="0"/>
                    <a:pt x="1137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B4B81C77-AC37-4A3B-A1D1-B0D4F3E25F6D}"/>
                </a:ext>
              </a:extLst>
            </p:cNvPr>
            <p:cNvSpPr/>
            <p:nvPr/>
          </p:nvSpPr>
          <p:spPr>
            <a:xfrm>
              <a:off x="674637" y="1861847"/>
              <a:ext cx="23325" cy="13995"/>
            </a:xfrm>
            <a:custGeom>
              <a:avLst/>
              <a:gdLst/>
              <a:ahLst/>
              <a:cxnLst/>
              <a:rect l="0" t="0" r="0" b="0"/>
              <a:pathLst>
                <a:path w="23325" h="13995">
                  <a:moveTo>
                    <a:pt x="17261" y="14973"/>
                  </a:moveTo>
                  <a:cubicBezTo>
                    <a:pt x="20993" y="14040"/>
                    <a:pt x="24258" y="8442"/>
                    <a:pt x="23325" y="4710"/>
                  </a:cubicBezTo>
                  <a:cubicBezTo>
                    <a:pt x="22859" y="2844"/>
                    <a:pt x="19593" y="-421"/>
                    <a:pt x="16794" y="45"/>
                  </a:cubicBezTo>
                  <a:cubicBezTo>
                    <a:pt x="12596" y="978"/>
                    <a:pt x="6998" y="1445"/>
                    <a:pt x="1400" y="2844"/>
                  </a:cubicBezTo>
                  <a:cubicBezTo>
                    <a:pt x="933" y="2844"/>
                    <a:pt x="0" y="4710"/>
                    <a:pt x="0" y="6110"/>
                  </a:cubicBezTo>
                  <a:cubicBezTo>
                    <a:pt x="0" y="8909"/>
                    <a:pt x="933" y="11241"/>
                    <a:pt x="3266" y="12641"/>
                  </a:cubicBezTo>
                  <a:cubicBezTo>
                    <a:pt x="6998" y="15440"/>
                    <a:pt x="11663" y="15906"/>
                    <a:pt x="17261" y="149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AD3D7E98-8E19-4911-9F6F-3EDCFC455BD9}"/>
                </a:ext>
              </a:extLst>
            </p:cNvPr>
            <p:cNvSpPr/>
            <p:nvPr/>
          </p:nvSpPr>
          <p:spPr>
            <a:xfrm>
              <a:off x="3797769" y="1694223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4797" y="18387"/>
                  </a:moveTo>
                  <a:cubicBezTo>
                    <a:pt x="9928" y="21653"/>
                    <a:pt x="18325" y="18387"/>
                    <a:pt x="20658" y="12322"/>
                  </a:cubicBezTo>
                  <a:cubicBezTo>
                    <a:pt x="20658" y="11856"/>
                    <a:pt x="20658" y="10923"/>
                    <a:pt x="20658" y="10456"/>
                  </a:cubicBezTo>
                  <a:cubicBezTo>
                    <a:pt x="19259" y="5791"/>
                    <a:pt x="15993" y="2992"/>
                    <a:pt x="12261" y="660"/>
                  </a:cubicBezTo>
                  <a:cubicBezTo>
                    <a:pt x="11328" y="193"/>
                    <a:pt x="9928" y="-273"/>
                    <a:pt x="8529" y="193"/>
                  </a:cubicBezTo>
                  <a:cubicBezTo>
                    <a:pt x="1065" y="1593"/>
                    <a:pt x="-1734" y="6724"/>
                    <a:pt x="1065" y="14188"/>
                  </a:cubicBezTo>
                  <a:cubicBezTo>
                    <a:pt x="2464" y="15588"/>
                    <a:pt x="3397" y="17454"/>
                    <a:pt x="4797" y="183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2A4105B-1E27-45AE-B900-3BDDAC3D6368}"/>
                </a:ext>
              </a:extLst>
            </p:cNvPr>
            <p:cNvSpPr/>
            <p:nvPr/>
          </p:nvSpPr>
          <p:spPr>
            <a:xfrm>
              <a:off x="3342124" y="2663817"/>
              <a:ext cx="37321" cy="9330"/>
            </a:xfrm>
            <a:custGeom>
              <a:avLst/>
              <a:gdLst/>
              <a:ahLst/>
              <a:cxnLst/>
              <a:rect l="0" t="0" r="0" b="0"/>
              <a:pathLst>
                <a:path w="37320" h="9330">
                  <a:moveTo>
                    <a:pt x="1866" y="1400"/>
                  </a:moveTo>
                  <a:cubicBezTo>
                    <a:pt x="933" y="1866"/>
                    <a:pt x="0" y="3266"/>
                    <a:pt x="0" y="4199"/>
                  </a:cubicBezTo>
                  <a:cubicBezTo>
                    <a:pt x="0" y="5132"/>
                    <a:pt x="466" y="6998"/>
                    <a:pt x="1399" y="7464"/>
                  </a:cubicBezTo>
                  <a:cubicBezTo>
                    <a:pt x="7464" y="9330"/>
                    <a:pt x="13529" y="10730"/>
                    <a:pt x="19593" y="12129"/>
                  </a:cubicBezTo>
                  <a:cubicBezTo>
                    <a:pt x="20060" y="12129"/>
                    <a:pt x="20993" y="12129"/>
                    <a:pt x="20993" y="12129"/>
                  </a:cubicBezTo>
                  <a:cubicBezTo>
                    <a:pt x="26591" y="11196"/>
                    <a:pt x="31256" y="10730"/>
                    <a:pt x="36387" y="9797"/>
                  </a:cubicBezTo>
                  <a:cubicBezTo>
                    <a:pt x="36854" y="9797"/>
                    <a:pt x="37787" y="8864"/>
                    <a:pt x="37787" y="8397"/>
                  </a:cubicBezTo>
                  <a:cubicBezTo>
                    <a:pt x="37787" y="7464"/>
                    <a:pt x="37321" y="6065"/>
                    <a:pt x="36387" y="5598"/>
                  </a:cubicBezTo>
                  <a:cubicBezTo>
                    <a:pt x="32189" y="2333"/>
                    <a:pt x="27524" y="467"/>
                    <a:pt x="22392" y="933"/>
                  </a:cubicBezTo>
                  <a:cubicBezTo>
                    <a:pt x="16794" y="1400"/>
                    <a:pt x="11196" y="1400"/>
                    <a:pt x="5598" y="0"/>
                  </a:cubicBezTo>
                  <a:cubicBezTo>
                    <a:pt x="4665" y="0"/>
                    <a:pt x="2799" y="467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E20B06F9-9137-46C7-977A-16B73416BD02}"/>
                </a:ext>
              </a:extLst>
            </p:cNvPr>
            <p:cNvSpPr/>
            <p:nvPr/>
          </p:nvSpPr>
          <p:spPr>
            <a:xfrm>
              <a:off x="1933181" y="2953984"/>
              <a:ext cx="23325" cy="9330"/>
            </a:xfrm>
            <a:custGeom>
              <a:avLst/>
              <a:gdLst/>
              <a:ahLst/>
              <a:cxnLst/>
              <a:rect l="0" t="0" r="0" b="0"/>
              <a:pathLst>
                <a:path w="23325" h="9330">
                  <a:moveTo>
                    <a:pt x="22017" y="933"/>
                  </a:moveTo>
                  <a:cubicBezTo>
                    <a:pt x="19685" y="0"/>
                    <a:pt x="16886" y="467"/>
                    <a:pt x="13620" y="0"/>
                  </a:cubicBezTo>
                  <a:cubicBezTo>
                    <a:pt x="10821" y="467"/>
                    <a:pt x="7089" y="467"/>
                    <a:pt x="3357" y="1399"/>
                  </a:cubicBezTo>
                  <a:cubicBezTo>
                    <a:pt x="1958" y="1866"/>
                    <a:pt x="1025" y="4199"/>
                    <a:pt x="92" y="5598"/>
                  </a:cubicBezTo>
                  <a:cubicBezTo>
                    <a:pt x="-375" y="6998"/>
                    <a:pt x="1025" y="9797"/>
                    <a:pt x="2424" y="10263"/>
                  </a:cubicBezTo>
                  <a:cubicBezTo>
                    <a:pt x="3357" y="10730"/>
                    <a:pt x="4757" y="11663"/>
                    <a:pt x="5690" y="11663"/>
                  </a:cubicBezTo>
                  <a:cubicBezTo>
                    <a:pt x="12687" y="13062"/>
                    <a:pt x="19218" y="11663"/>
                    <a:pt x="25283" y="7464"/>
                  </a:cubicBezTo>
                  <a:cubicBezTo>
                    <a:pt x="26682" y="6531"/>
                    <a:pt x="26682" y="5132"/>
                    <a:pt x="25749" y="4199"/>
                  </a:cubicBezTo>
                  <a:cubicBezTo>
                    <a:pt x="25283" y="2799"/>
                    <a:pt x="23883" y="1399"/>
                    <a:pt x="2201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80EAC05-6914-4507-B528-A0CFE8540A00}"/>
                </a:ext>
              </a:extLst>
            </p:cNvPr>
            <p:cNvSpPr/>
            <p:nvPr/>
          </p:nvSpPr>
          <p:spPr>
            <a:xfrm>
              <a:off x="4900257" y="3031747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866" y="1077"/>
                  </a:moveTo>
                  <a:cubicBezTo>
                    <a:pt x="933" y="1544"/>
                    <a:pt x="0" y="3410"/>
                    <a:pt x="0" y="3876"/>
                  </a:cubicBezTo>
                  <a:cubicBezTo>
                    <a:pt x="1866" y="9941"/>
                    <a:pt x="4198" y="16006"/>
                    <a:pt x="7930" y="21137"/>
                  </a:cubicBezTo>
                  <a:cubicBezTo>
                    <a:pt x="9797" y="23936"/>
                    <a:pt x="14462" y="23470"/>
                    <a:pt x="15861" y="20671"/>
                  </a:cubicBezTo>
                  <a:cubicBezTo>
                    <a:pt x="18194" y="16472"/>
                    <a:pt x="18660" y="12273"/>
                    <a:pt x="15861" y="8075"/>
                  </a:cubicBezTo>
                  <a:cubicBezTo>
                    <a:pt x="14462" y="5742"/>
                    <a:pt x="12129" y="3410"/>
                    <a:pt x="10263" y="1077"/>
                  </a:cubicBezTo>
                  <a:cubicBezTo>
                    <a:pt x="7930" y="144"/>
                    <a:pt x="4665" y="-789"/>
                    <a:pt x="1866" y="1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37AC27DD-ED96-4F9E-8602-13B5FE6510A8}"/>
                </a:ext>
              </a:extLst>
            </p:cNvPr>
            <p:cNvSpPr/>
            <p:nvPr/>
          </p:nvSpPr>
          <p:spPr>
            <a:xfrm>
              <a:off x="4880014" y="3413494"/>
              <a:ext cx="23325" cy="13995"/>
            </a:xfrm>
            <a:custGeom>
              <a:avLst/>
              <a:gdLst/>
              <a:ahLst/>
              <a:cxnLst/>
              <a:rect l="0" t="0" r="0" b="0"/>
              <a:pathLst>
                <a:path w="23325" h="13995">
                  <a:moveTo>
                    <a:pt x="1116" y="7931"/>
                  </a:moveTo>
                  <a:cubicBezTo>
                    <a:pt x="7181" y="9797"/>
                    <a:pt x="12312" y="13529"/>
                    <a:pt x="18377" y="16328"/>
                  </a:cubicBezTo>
                  <a:cubicBezTo>
                    <a:pt x="19776" y="17261"/>
                    <a:pt x="22109" y="16794"/>
                    <a:pt x="23975" y="16328"/>
                  </a:cubicBezTo>
                  <a:cubicBezTo>
                    <a:pt x="26308" y="15861"/>
                    <a:pt x="28173" y="12596"/>
                    <a:pt x="26774" y="10263"/>
                  </a:cubicBezTo>
                  <a:cubicBezTo>
                    <a:pt x="26308" y="9330"/>
                    <a:pt x="25374" y="7931"/>
                    <a:pt x="24908" y="6998"/>
                  </a:cubicBezTo>
                  <a:cubicBezTo>
                    <a:pt x="20243" y="1866"/>
                    <a:pt x="14178" y="0"/>
                    <a:pt x="6248" y="0"/>
                  </a:cubicBezTo>
                  <a:cubicBezTo>
                    <a:pt x="5781" y="0"/>
                    <a:pt x="3915" y="0"/>
                    <a:pt x="2049" y="933"/>
                  </a:cubicBezTo>
                  <a:cubicBezTo>
                    <a:pt x="1116" y="1399"/>
                    <a:pt x="183" y="2799"/>
                    <a:pt x="183" y="4199"/>
                  </a:cubicBezTo>
                  <a:cubicBezTo>
                    <a:pt x="-283" y="5598"/>
                    <a:pt x="183" y="7464"/>
                    <a:pt x="1116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8A371805-38B0-40BF-A5E9-2E4FD9C86E21}"/>
                </a:ext>
              </a:extLst>
            </p:cNvPr>
            <p:cNvSpPr/>
            <p:nvPr/>
          </p:nvSpPr>
          <p:spPr>
            <a:xfrm>
              <a:off x="1839198" y="1422442"/>
              <a:ext cx="9330" cy="27990"/>
            </a:xfrm>
            <a:custGeom>
              <a:avLst/>
              <a:gdLst/>
              <a:ahLst/>
              <a:cxnLst/>
              <a:rect l="0" t="0" r="0" b="0"/>
              <a:pathLst>
                <a:path w="9330" h="27990">
                  <a:moveTo>
                    <a:pt x="4038" y="28457"/>
                  </a:moveTo>
                  <a:cubicBezTo>
                    <a:pt x="5438" y="29856"/>
                    <a:pt x="8237" y="28923"/>
                    <a:pt x="9170" y="27990"/>
                  </a:cubicBezTo>
                  <a:cubicBezTo>
                    <a:pt x="13369" y="21926"/>
                    <a:pt x="12902" y="14928"/>
                    <a:pt x="13835" y="7464"/>
                  </a:cubicBezTo>
                  <a:cubicBezTo>
                    <a:pt x="13835" y="6065"/>
                    <a:pt x="13835" y="4199"/>
                    <a:pt x="13369" y="2333"/>
                  </a:cubicBezTo>
                  <a:cubicBezTo>
                    <a:pt x="12902" y="1400"/>
                    <a:pt x="11969" y="0"/>
                    <a:pt x="11036" y="0"/>
                  </a:cubicBezTo>
                  <a:cubicBezTo>
                    <a:pt x="10103" y="0"/>
                    <a:pt x="8237" y="467"/>
                    <a:pt x="7770" y="1400"/>
                  </a:cubicBezTo>
                  <a:cubicBezTo>
                    <a:pt x="5438" y="6531"/>
                    <a:pt x="2639" y="11663"/>
                    <a:pt x="773" y="16794"/>
                  </a:cubicBezTo>
                  <a:cubicBezTo>
                    <a:pt x="-160" y="19127"/>
                    <a:pt x="-160" y="21926"/>
                    <a:pt x="306" y="24258"/>
                  </a:cubicBezTo>
                  <a:cubicBezTo>
                    <a:pt x="1239" y="26124"/>
                    <a:pt x="2639" y="27524"/>
                    <a:pt x="4038" y="28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75046F9C-6BAF-4828-A999-A984A1BB3502}"/>
                </a:ext>
              </a:extLst>
            </p:cNvPr>
            <p:cNvSpPr/>
            <p:nvPr/>
          </p:nvSpPr>
          <p:spPr>
            <a:xfrm>
              <a:off x="5455400" y="3350308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3265" y="207"/>
                  </a:moveTo>
                  <a:cubicBezTo>
                    <a:pt x="2799" y="-259"/>
                    <a:pt x="2333" y="207"/>
                    <a:pt x="1399" y="207"/>
                  </a:cubicBezTo>
                  <a:cubicBezTo>
                    <a:pt x="933" y="2073"/>
                    <a:pt x="0" y="3939"/>
                    <a:pt x="0" y="5339"/>
                  </a:cubicBezTo>
                  <a:cubicBezTo>
                    <a:pt x="466" y="11403"/>
                    <a:pt x="4665" y="15602"/>
                    <a:pt x="7930" y="20267"/>
                  </a:cubicBezTo>
                  <a:cubicBezTo>
                    <a:pt x="9330" y="22133"/>
                    <a:pt x="14462" y="22133"/>
                    <a:pt x="16794" y="20734"/>
                  </a:cubicBezTo>
                  <a:cubicBezTo>
                    <a:pt x="19593" y="18868"/>
                    <a:pt x="20059" y="14669"/>
                    <a:pt x="17727" y="12337"/>
                  </a:cubicBezTo>
                  <a:cubicBezTo>
                    <a:pt x="13529" y="6738"/>
                    <a:pt x="7930" y="3939"/>
                    <a:pt x="3265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BC9E03ED-B968-4B87-86EF-215563310F5F}"/>
                </a:ext>
              </a:extLst>
            </p:cNvPr>
            <p:cNvSpPr/>
            <p:nvPr/>
          </p:nvSpPr>
          <p:spPr>
            <a:xfrm>
              <a:off x="1897933" y="2027590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7350" y="845"/>
                  </a:moveTo>
                  <a:cubicBezTo>
                    <a:pt x="1285" y="4577"/>
                    <a:pt x="-1514" y="12041"/>
                    <a:pt x="819" y="18572"/>
                  </a:cubicBezTo>
                  <a:cubicBezTo>
                    <a:pt x="1285" y="19972"/>
                    <a:pt x="3151" y="20905"/>
                    <a:pt x="4551" y="22304"/>
                  </a:cubicBezTo>
                  <a:cubicBezTo>
                    <a:pt x="5950" y="21838"/>
                    <a:pt x="7816" y="21838"/>
                    <a:pt x="8283" y="20905"/>
                  </a:cubicBezTo>
                  <a:cubicBezTo>
                    <a:pt x="10615" y="18106"/>
                    <a:pt x="12948" y="14840"/>
                    <a:pt x="14814" y="11575"/>
                  </a:cubicBezTo>
                  <a:cubicBezTo>
                    <a:pt x="15280" y="10642"/>
                    <a:pt x="15747" y="9242"/>
                    <a:pt x="16213" y="8309"/>
                  </a:cubicBezTo>
                  <a:cubicBezTo>
                    <a:pt x="17146" y="5977"/>
                    <a:pt x="16213" y="3178"/>
                    <a:pt x="14814" y="1312"/>
                  </a:cubicBezTo>
                  <a:cubicBezTo>
                    <a:pt x="12481" y="-88"/>
                    <a:pt x="9682" y="-555"/>
                    <a:pt x="7350" y="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810448DE-4503-4C7F-BF48-8B081E0A8063}"/>
                </a:ext>
              </a:extLst>
            </p:cNvPr>
            <p:cNvSpPr/>
            <p:nvPr/>
          </p:nvSpPr>
          <p:spPr>
            <a:xfrm>
              <a:off x="5263107" y="1906657"/>
              <a:ext cx="13995" cy="23325"/>
            </a:xfrm>
            <a:custGeom>
              <a:avLst/>
              <a:gdLst/>
              <a:ahLst/>
              <a:cxnLst/>
              <a:rect l="0" t="0" r="0" b="0"/>
              <a:pathLst>
                <a:path w="13995" h="23325">
                  <a:moveTo>
                    <a:pt x="7090" y="485"/>
                  </a:moveTo>
                  <a:cubicBezTo>
                    <a:pt x="5690" y="1418"/>
                    <a:pt x="3824" y="2818"/>
                    <a:pt x="2891" y="4217"/>
                  </a:cubicBezTo>
                  <a:cubicBezTo>
                    <a:pt x="558" y="6550"/>
                    <a:pt x="-841" y="9349"/>
                    <a:pt x="558" y="12615"/>
                  </a:cubicBezTo>
                  <a:cubicBezTo>
                    <a:pt x="1958" y="16813"/>
                    <a:pt x="2891" y="21012"/>
                    <a:pt x="4290" y="25210"/>
                  </a:cubicBezTo>
                  <a:cubicBezTo>
                    <a:pt x="4290" y="25677"/>
                    <a:pt x="5223" y="25677"/>
                    <a:pt x="5690" y="26143"/>
                  </a:cubicBezTo>
                  <a:cubicBezTo>
                    <a:pt x="6156" y="25677"/>
                    <a:pt x="6623" y="25210"/>
                    <a:pt x="7090" y="24744"/>
                  </a:cubicBezTo>
                  <a:cubicBezTo>
                    <a:pt x="8489" y="19612"/>
                    <a:pt x="12221" y="15880"/>
                    <a:pt x="15020" y="11682"/>
                  </a:cubicBezTo>
                  <a:cubicBezTo>
                    <a:pt x="16886" y="8416"/>
                    <a:pt x="15953" y="4684"/>
                    <a:pt x="12688" y="1418"/>
                  </a:cubicBezTo>
                  <a:cubicBezTo>
                    <a:pt x="10822" y="19"/>
                    <a:pt x="8489" y="-448"/>
                    <a:pt x="7090" y="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799ABA50-CC7D-4BC9-95C9-3222EFA4C1AF}"/>
                </a:ext>
              </a:extLst>
            </p:cNvPr>
            <p:cNvSpPr/>
            <p:nvPr/>
          </p:nvSpPr>
          <p:spPr>
            <a:xfrm>
              <a:off x="2044768" y="24380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0"/>
                    <a:pt x="467" y="0"/>
                  </a:cubicBezTo>
                  <a:cubicBezTo>
                    <a:pt x="467" y="0"/>
                    <a:pt x="467" y="467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6ADC5BC3-690D-4EF9-BFD9-E9E5D21240F7}"/>
                </a:ext>
              </a:extLst>
            </p:cNvPr>
            <p:cNvSpPr/>
            <p:nvPr/>
          </p:nvSpPr>
          <p:spPr>
            <a:xfrm>
              <a:off x="2038703" y="2424033"/>
              <a:ext cx="23325" cy="18660"/>
            </a:xfrm>
            <a:custGeom>
              <a:avLst/>
              <a:gdLst/>
              <a:ahLst/>
              <a:cxnLst/>
              <a:rect l="0" t="0" r="0" b="0"/>
              <a:pathLst>
                <a:path w="23325" h="18660">
                  <a:moveTo>
                    <a:pt x="18194" y="21459"/>
                  </a:moveTo>
                  <a:cubicBezTo>
                    <a:pt x="20526" y="21459"/>
                    <a:pt x="23325" y="21459"/>
                    <a:pt x="25658" y="21459"/>
                  </a:cubicBezTo>
                  <a:cubicBezTo>
                    <a:pt x="26591" y="9797"/>
                    <a:pt x="27057" y="12596"/>
                    <a:pt x="18194" y="8397"/>
                  </a:cubicBezTo>
                  <a:cubicBezTo>
                    <a:pt x="13062" y="6065"/>
                    <a:pt x="7464" y="4665"/>
                    <a:pt x="3732" y="0"/>
                  </a:cubicBezTo>
                  <a:cubicBezTo>
                    <a:pt x="3732" y="0"/>
                    <a:pt x="1866" y="933"/>
                    <a:pt x="467" y="1400"/>
                  </a:cubicBezTo>
                  <a:cubicBezTo>
                    <a:pt x="0" y="1400"/>
                    <a:pt x="0" y="2799"/>
                    <a:pt x="0" y="3266"/>
                  </a:cubicBezTo>
                  <a:cubicBezTo>
                    <a:pt x="1866" y="6998"/>
                    <a:pt x="4199" y="10730"/>
                    <a:pt x="6531" y="13995"/>
                  </a:cubicBezTo>
                  <a:cubicBezTo>
                    <a:pt x="8397" y="14462"/>
                    <a:pt x="10730" y="14928"/>
                    <a:pt x="12596" y="15861"/>
                  </a:cubicBezTo>
                  <a:cubicBezTo>
                    <a:pt x="15395" y="16794"/>
                    <a:pt x="17261" y="18660"/>
                    <a:pt x="18194" y="214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6705DD01-B9D3-4A0F-B882-0068BDE46360}"/>
                </a:ext>
              </a:extLst>
            </p:cNvPr>
            <p:cNvSpPr/>
            <p:nvPr/>
          </p:nvSpPr>
          <p:spPr>
            <a:xfrm>
              <a:off x="2056430" y="24454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467" y="0"/>
                  </a:cubicBezTo>
                  <a:cubicBezTo>
                    <a:pt x="467" y="467"/>
                    <a:pt x="467" y="467"/>
                    <a:pt x="467" y="0"/>
                  </a:cubicBezTo>
                  <a:cubicBezTo>
                    <a:pt x="467" y="467"/>
                    <a:pt x="467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64FDD2F9-613D-4C93-854B-ECA57AAA11AE}"/>
                </a:ext>
              </a:extLst>
            </p:cNvPr>
            <p:cNvSpPr/>
            <p:nvPr/>
          </p:nvSpPr>
          <p:spPr>
            <a:xfrm>
              <a:off x="5189491" y="2347007"/>
              <a:ext cx="18660" cy="23325"/>
            </a:xfrm>
            <a:custGeom>
              <a:avLst/>
              <a:gdLst/>
              <a:ahLst/>
              <a:cxnLst/>
              <a:rect l="0" t="0" r="0" b="0"/>
              <a:pathLst>
                <a:path w="18660" h="23325">
                  <a:moveTo>
                    <a:pt x="3732" y="26176"/>
                  </a:moveTo>
                  <a:cubicBezTo>
                    <a:pt x="9330" y="18712"/>
                    <a:pt x="14928" y="11248"/>
                    <a:pt x="21926" y="4717"/>
                  </a:cubicBezTo>
                  <a:cubicBezTo>
                    <a:pt x="22392" y="4251"/>
                    <a:pt x="21926" y="2385"/>
                    <a:pt x="21926" y="1452"/>
                  </a:cubicBezTo>
                  <a:cubicBezTo>
                    <a:pt x="21459" y="985"/>
                    <a:pt x="20993" y="519"/>
                    <a:pt x="20526" y="52"/>
                  </a:cubicBezTo>
                  <a:cubicBezTo>
                    <a:pt x="17727" y="-414"/>
                    <a:pt x="16328" y="2385"/>
                    <a:pt x="13995" y="3318"/>
                  </a:cubicBezTo>
                  <a:cubicBezTo>
                    <a:pt x="10263" y="4717"/>
                    <a:pt x="6998" y="5650"/>
                    <a:pt x="5598" y="9849"/>
                  </a:cubicBezTo>
                  <a:cubicBezTo>
                    <a:pt x="4198" y="13581"/>
                    <a:pt x="2333" y="16380"/>
                    <a:pt x="466" y="20112"/>
                  </a:cubicBezTo>
                  <a:cubicBezTo>
                    <a:pt x="0" y="21045"/>
                    <a:pt x="0" y="22444"/>
                    <a:pt x="0" y="23844"/>
                  </a:cubicBezTo>
                  <a:cubicBezTo>
                    <a:pt x="0" y="24777"/>
                    <a:pt x="933" y="25710"/>
                    <a:pt x="1866" y="26643"/>
                  </a:cubicBezTo>
                  <a:cubicBezTo>
                    <a:pt x="2333" y="26643"/>
                    <a:pt x="3732" y="26643"/>
                    <a:pt x="3732" y="261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67D84CCD-6747-4A3B-B45C-47755513CA18}"/>
                </a:ext>
              </a:extLst>
            </p:cNvPr>
            <p:cNvSpPr/>
            <p:nvPr/>
          </p:nvSpPr>
          <p:spPr>
            <a:xfrm>
              <a:off x="4994724" y="3311035"/>
              <a:ext cx="18660" cy="9330"/>
            </a:xfrm>
            <a:custGeom>
              <a:avLst/>
              <a:gdLst/>
              <a:ahLst/>
              <a:cxnLst/>
              <a:rect l="0" t="0" r="0" b="0"/>
              <a:pathLst>
                <a:path w="18660" h="9330">
                  <a:moveTo>
                    <a:pt x="18894" y="10557"/>
                  </a:moveTo>
                  <a:cubicBezTo>
                    <a:pt x="19827" y="9624"/>
                    <a:pt x="19827" y="8224"/>
                    <a:pt x="20293" y="7291"/>
                  </a:cubicBezTo>
                  <a:cubicBezTo>
                    <a:pt x="19827" y="6358"/>
                    <a:pt x="19827" y="4959"/>
                    <a:pt x="18894" y="4026"/>
                  </a:cubicBezTo>
                  <a:cubicBezTo>
                    <a:pt x="13762" y="-1573"/>
                    <a:pt x="5832" y="-1106"/>
                    <a:pt x="700" y="4026"/>
                  </a:cubicBezTo>
                  <a:cubicBezTo>
                    <a:pt x="-233" y="4959"/>
                    <a:pt x="-233" y="7758"/>
                    <a:pt x="700" y="9157"/>
                  </a:cubicBezTo>
                  <a:cubicBezTo>
                    <a:pt x="4432" y="12889"/>
                    <a:pt x="9097" y="14755"/>
                    <a:pt x="14229" y="13356"/>
                  </a:cubicBezTo>
                  <a:cubicBezTo>
                    <a:pt x="16094" y="12889"/>
                    <a:pt x="17494" y="11490"/>
                    <a:pt x="18894" y="1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17AA9193-5D94-4858-A15D-CEFC6B3D7268}"/>
                </a:ext>
              </a:extLst>
            </p:cNvPr>
            <p:cNvSpPr/>
            <p:nvPr/>
          </p:nvSpPr>
          <p:spPr>
            <a:xfrm>
              <a:off x="2765873" y="1690788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1514" y="2695"/>
                  </a:moveTo>
                  <a:cubicBezTo>
                    <a:pt x="581" y="4094"/>
                    <a:pt x="115" y="6427"/>
                    <a:pt x="115" y="7826"/>
                  </a:cubicBezTo>
                  <a:cubicBezTo>
                    <a:pt x="-352" y="11092"/>
                    <a:pt x="581" y="14358"/>
                    <a:pt x="3380" y="15757"/>
                  </a:cubicBezTo>
                  <a:cubicBezTo>
                    <a:pt x="6646" y="17623"/>
                    <a:pt x="10378" y="18090"/>
                    <a:pt x="14110" y="15757"/>
                  </a:cubicBezTo>
                  <a:cubicBezTo>
                    <a:pt x="14576" y="15291"/>
                    <a:pt x="15043" y="14824"/>
                    <a:pt x="15043" y="14358"/>
                  </a:cubicBezTo>
                  <a:cubicBezTo>
                    <a:pt x="15043" y="13891"/>
                    <a:pt x="15976" y="12958"/>
                    <a:pt x="15509" y="12492"/>
                  </a:cubicBezTo>
                  <a:cubicBezTo>
                    <a:pt x="14110" y="9226"/>
                    <a:pt x="12244" y="5494"/>
                    <a:pt x="10844" y="2228"/>
                  </a:cubicBezTo>
                  <a:cubicBezTo>
                    <a:pt x="8978" y="-1037"/>
                    <a:pt x="3380" y="-571"/>
                    <a:pt x="1514" y="2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E3912A8E-F1D9-4DED-851D-545E07FB26FE}"/>
                </a:ext>
              </a:extLst>
            </p:cNvPr>
            <p:cNvSpPr/>
            <p:nvPr/>
          </p:nvSpPr>
          <p:spPr>
            <a:xfrm>
              <a:off x="566407" y="2068554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17727" y="0"/>
                  </a:moveTo>
                  <a:cubicBezTo>
                    <a:pt x="16794" y="0"/>
                    <a:pt x="14928" y="0"/>
                    <a:pt x="13995" y="933"/>
                  </a:cubicBezTo>
                  <a:cubicBezTo>
                    <a:pt x="9330" y="6065"/>
                    <a:pt x="4665" y="11196"/>
                    <a:pt x="0" y="16328"/>
                  </a:cubicBezTo>
                  <a:cubicBezTo>
                    <a:pt x="0" y="16794"/>
                    <a:pt x="0" y="17261"/>
                    <a:pt x="467" y="17727"/>
                  </a:cubicBezTo>
                  <a:cubicBezTo>
                    <a:pt x="933" y="18194"/>
                    <a:pt x="1400" y="18660"/>
                    <a:pt x="1866" y="18660"/>
                  </a:cubicBezTo>
                  <a:cubicBezTo>
                    <a:pt x="9330" y="18194"/>
                    <a:pt x="15395" y="15395"/>
                    <a:pt x="20526" y="10730"/>
                  </a:cubicBezTo>
                  <a:cubicBezTo>
                    <a:pt x="21926" y="9797"/>
                    <a:pt x="21926" y="7464"/>
                    <a:pt x="22392" y="6065"/>
                  </a:cubicBezTo>
                  <a:cubicBezTo>
                    <a:pt x="22392" y="3266"/>
                    <a:pt x="20060" y="0"/>
                    <a:pt x="1772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E607ECB-592C-4297-9B10-3AE1676AA9C5}"/>
                </a:ext>
              </a:extLst>
            </p:cNvPr>
            <p:cNvSpPr/>
            <p:nvPr/>
          </p:nvSpPr>
          <p:spPr>
            <a:xfrm>
              <a:off x="1980790" y="1331007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3798" y="17261"/>
                  </a:moveTo>
                  <a:cubicBezTo>
                    <a:pt x="4731" y="18660"/>
                    <a:pt x="7531" y="19127"/>
                    <a:pt x="8930" y="17727"/>
                  </a:cubicBezTo>
                  <a:cubicBezTo>
                    <a:pt x="11729" y="14462"/>
                    <a:pt x="14995" y="11196"/>
                    <a:pt x="15928" y="6531"/>
                  </a:cubicBezTo>
                  <a:cubicBezTo>
                    <a:pt x="16394" y="5598"/>
                    <a:pt x="15461" y="4199"/>
                    <a:pt x="14995" y="3266"/>
                  </a:cubicBezTo>
                  <a:cubicBezTo>
                    <a:pt x="13595" y="933"/>
                    <a:pt x="10796" y="466"/>
                    <a:pt x="8463" y="0"/>
                  </a:cubicBezTo>
                  <a:cubicBezTo>
                    <a:pt x="2865" y="933"/>
                    <a:pt x="-2733" y="6531"/>
                    <a:pt x="1466" y="12596"/>
                  </a:cubicBezTo>
                  <a:cubicBezTo>
                    <a:pt x="2399" y="13995"/>
                    <a:pt x="2865" y="15861"/>
                    <a:pt x="3798" y="17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8E83A383-CF0B-419F-90F6-183A73FB9C20}"/>
                </a:ext>
              </a:extLst>
            </p:cNvPr>
            <p:cNvSpPr/>
            <p:nvPr/>
          </p:nvSpPr>
          <p:spPr>
            <a:xfrm>
              <a:off x="1991119" y="1479356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0" y="14462"/>
                  </a:moveTo>
                  <a:cubicBezTo>
                    <a:pt x="0" y="14928"/>
                    <a:pt x="467" y="15395"/>
                    <a:pt x="933" y="15861"/>
                  </a:cubicBezTo>
                  <a:cubicBezTo>
                    <a:pt x="3732" y="17727"/>
                    <a:pt x="6998" y="18194"/>
                    <a:pt x="9797" y="16328"/>
                  </a:cubicBezTo>
                  <a:cubicBezTo>
                    <a:pt x="12596" y="14928"/>
                    <a:pt x="14462" y="12129"/>
                    <a:pt x="14928" y="9330"/>
                  </a:cubicBezTo>
                  <a:cubicBezTo>
                    <a:pt x="15395" y="4665"/>
                    <a:pt x="11196" y="0"/>
                    <a:pt x="6998" y="0"/>
                  </a:cubicBezTo>
                  <a:cubicBezTo>
                    <a:pt x="6065" y="0"/>
                    <a:pt x="4665" y="933"/>
                    <a:pt x="3732" y="1400"/>
                  </a:cubicBezTo>
                  <a:cubicBezTo>
                    <a:pt x="467" y="5598"/>
                    <a:pt x="0" y="10263"/>
                    <a:pt x="0" y="144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4AD9AA79-FB97-4DB3-8487-75765986072D}"/>
                </a:ext>
              </a:extLst>
            </p:cNvPr>
            <p:cNvSpPr/>
            <p:nvPr/>
          </p:nvSpPr>
          <p:spPr>
            <a:xfrm>
              <a:off x="536367" y="2079750"/>
              <a:ext cx="18660" cy="13995"/>
            </a:xfrm>
            <a:custGeom>
              <a:avLst/>
              <a:gdLst/>
              <a:ahLst/>
              <a:cxnLst/>
              <a:rect l="0" t="0" r="0" b="0"/>
              <a:pathLst>
                <a:path w="18660" h="13995">
                  <a:moveTo>
                    <a:pt x="19777" y="0"/>
                  </a:moveTo>
                  <a:cubicBezTo>
                    <a:pt x="17911" y="0"/>
                    <a:pt x="15578" y="0"/>
                    <a:pt x="14179" y="933"/>
                  </a:cubicBezTo>
                  <a:cubicBezTo>
                    <a:pt x="9047" y="4665"/>
                    <a:pt x="4382" y="8864"/>
                    <a:pt x="650" y="14462"/>
                  </a:cubicBezTo>
                  <a:cubicBezTo>
                    <a:pt x="-283" y="15861"/>
                    <a:pt x="-283" y="16794"/>
                    <a:pt x="1117" y="17727"/>
                  </a:cubicBezTo>
                  <a:cubicBezTo>
                    <a:pt x="1583" y="18194"/>
                    <a:pt x="2516" y="18194"/>
                    <a:pt x="2983" y="17727"/>
                  </a:cubicBezTo>
                  <a:cubicBezTo>
                    <a:pt x="10447" y="14928"/>
                    <a:pt x="16511" y="10730"/>
                    <a:pt x="21643" y="4665"/>
                  </a:cubicBezTo>
                  <a:cubicBezTo>
                    <a:pt x="22110" y="4199"/>
                    <a:pt x="22110" y="3266"/>
                    <a:pt x="22110" y="2799"/>
                  </a:cubicBezTo>
                  <a:cubicBezTo>
                    <a:pt x="21177" y="1866"/>
                    <a:pt x="20710" y="467"/>
                    <a:pt x="1977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A2A1C81B-9928-4471-9602-0EF26F6D45E4}"/>
                </a:ext>
              </a:extLst>
            </p:cNvPr>
            <p:cNvSpPr/>
            <p:nvPr/>
          </p:nvSpPr>
          <p:spPr>
            <a:xfrm>
              <a:off x="4589442" y="1439054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7119" y="183"/>
                  </a:moveTo>
                  <a:cubicBezTo>
                    <a:pt x="5719" y="-283"/>
                    <a:pt x="3387" y="183"/>
                    <a:pt x="1987" y="1116"/>
                  </a:cubicBezTo>
                  <a:cubicBezTo>
                    <a:pt x="588" y="2049"/>
                    <a:pt x="-345" y="4382"/>
                    <a:pt x="121" y="5781"/>
                  </a:cubicBezTo>
                  <a:cubicBezTo>
                    <a:pt x="588" y="11379"/>
                    <a:pt x="3853" y="15111"/>
                    <a:pt x="8518" y="17444"/>
                  </a:cubicBezTo>
                  <a:cubicBezTo>
                    <a:pt x="9918" y="17910"/>
                    <a:pt x="12717" y="17444"/>
                    <a:pt x="13183" y="15578"/>
                  </a:cubicBezTo>
                  <a:cubicBezTo>
                    <a:pt x="14117" y="13712"/>
                    <a:pt x="14583" y="11846"/>
                    <a:pt x="14583" y="10913"/>
                  </a:cubicBezTo>
                  <a:cubicBezTo>
                    <a:pt x="14117" y="4848"/>
                    <a:pt x="11318" y="2049"/>
                    <a:pt x="7119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69AD21E-3B61-40E2-B118-9CF6C27C0E38}"/>
                </a:ext>
              </a:extLst>
            </p:cNvPr>
            <p:cNvSpPr/>
            <p:nvPr/>
          </p:nvSpPr>
          <p:spPr>
            <a:xfrm>
              <a:off x="1883026" y="1423809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331" y="7963"/>
                  </a:moveTo>
                  <a:cubicBezTo>
                    <a:pt x="2197" y="12628"/>
                    <a:pt x="4996" y="14961"/>
                    <a:pt x="10127" y="15427"/>
                  </a:cubicBezTo>
                  <a:cubicBezTo>
                    <a:pt x="13393" y="15427"/>
                    <a:pt x="16192" y="12628"/>
                    <a:pt x="15725" y="9363"/>
                  </a:cubicBezTo>
                  <a:cubicBezTo>
                    <a:pt x="15259" y="4231"/>
                    <a:pt x="11060" y="32"/>
                    <a:pt x="5929" y="32"/>
                  </a:cubicBezTo>
                  <a:cubicBezTo>
                    <a:pt x="2197" y="-434"/>
                    <a:pt x="-1069" y="4231"/>
                    <a:pt x="331" y="7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54E14C09-F513-4F81-A357-07D3C7E8F893}"/>
                </a:ext>
              </a:extLst>
            </p:cNvPr>
            <p:cNvSpPr/>
            <p:nvPr/>
          </p:nvSpPr>
          <p:spPr>
            <a:xfrm>
              <a:off x="1753950" y="1374769"/>
              <a:ext cx="55981" cy="41986"/>
            </a:xfrm>
            <a:custGeom>
              <a:avLst/>
              <a:gdLst/>
              <a:ahLst/>
              <a:cxnLst/>
              <a:rect l="0" t="0" r="0" b="0"/>
              <a:pathLst>
                <a:path w="55980" h="41985">
                  <a:moveTo>
                    <a:pt x="9514" y="17817"/>
                  </a:moveTo>
                  <a:cubicBezTo>
                    <a:pt x="9514" y="17817"/>
                    <a:pt x="9514" y="18283"/>
                    <a:pt x="9514" y="17817"/>
                  </a:cubicBezTo>
                  <a:lnTo>
                    <a:pt x="9514" y="17817"/>
                  </a:lnTo>
                  <a:cubicBezTo>
                    <a:pt x="9047" y="20149"/>
                    <a:pt x="8114" y="22948"/>
                    <a:pt x="7181" y="25281"/>
                  </a:cubicBezTo>
                  <a:cubicBezTo>
                    <a:pt x="5782" y="28546"/>
                    <a:pt x="6248" y="31345"/>
                    <a:pt x="8114" y="34144"/>
                  </a:cubicBezTo>
                  <a:cubicBezTo>
                    <a:pt x="9980" y="36943"/>
                    <a:pt x="11846" y="39276"/>
                    <a:pt x="13712" y="41608"/>
                  </a:cubicBezTo>
                  <a:cubicBezTo>
                    <a:pt x="15112" y="43941"/>
                    <a:pt x="17445" y="44874"/>
                    <a:pt x="20243" y="45341"/>
                  </a:cubicBezTo>
                  <a:cubicBezTo>
                    <a:pt x="22576" y="45807"/>
                    <a:pt x="25375" y="46274"/>
                    <a:pt x="27708" y="46274"/>
                  </a:cubicBezTo>
                  <a:cubicBezTo>
                    <a:pt x="32373" y="46274"/>
                    <a:pt x="36571" y="44874"/>
                    <a:pt x="39370" y="41142"/>
                  </a:cubicBezTo>
                  <a:cubicBezTo>
                    <a:pt x="42169" y="38343"/>
                    <a:pt x="44035" y="35077"/>
                    <a:pt x="44968" y="31345"/>
                  </a:cubicBezTo>
                  <a:cubicBezTo>
                    <a:pt x="45435" y="28546"/>
                    <a:pt x="47301" y="27147"/>
                    <a:pt x="49634" y="25747"/>
                  </a:cubicBezTo>
                  <a:cubicBezTo>
                    <a:pt x="52433" y="24348"/>
                    <a:pt x="55232" y="22482"/>
                    <a:pt x="57564" y="21082"/>
                  </a:cubicBezTo>
                  <a:cubicBezTo>
                    <a:pt x="58964" y="20149"/>
                    <a:pt x="58497" y="18750"/>
                    <a:pt x="57564" y="17817"/>
                  </a:cubicBezTo>
                  <a:cubicBezTo>
                    <a:pt x="56631" y="16884"/>
                    <a:pt x="56165" y="15484"/>
                    <a:pt x="55232" y="15018"/>
                  </a:cubicBezTo>
                  <a:cubicBezTo>
                    <a:pt x="47301" y="12219"/>
                    <a:pt x="39370" y="10819"/>
                    <a:pt x="30973" y="10353"/>
                  </a:cubicBezTo>
                  <a:cubicBezTo>
                    <a:pt x="24442" y="9886"/>
                    <a:pt x="18377" y="11286"/>
                    <a:pt x="12780" y="14551"/>
                  </a:cubicBezTo>
                  <a:lnTo>
                    <a:pt x="13246" y="14085"/>
                  </a:lnTo>
                  <a:cubicBezTo>
                    <a:pt x="13246" y="14085"/>
                    <a:pt x="12780" y="14551"/>
                    <a:pt x="12780" y="14551"/>
                  </a:cubicBezTo>
                  <a:cubicBezTo>
                    <a:pt x="12313" y="10819"/>
                    <a:pt x="12313" y="7087"/>
                    <a:pt x="11846" y="3355"/>
                  </a:cubicBezTo>
                  <a:cubicBezTo>
                    <a:pt x="11380" y="1022"/>
                    <a:pt x="8114" y="-377"/>
                    <a:pt x="5782" y="89"/>
                  </a:cubicBezTo>
                  <a:cubicBezTo>
                    <a:pt x="2983" y="556"/>
                    <a:pt x="1583" y="2422"/>
                    <a:pt x="650" y="4754"/>
                  </a:cubicBezTo>
                  <a:cubicBezTo>
                    <a:pt x="-283" y="7553"/>
                    <a:pt x="-283" y="10819"/>
                    <a:pt x="1117" y="13618"/>
                  </a:cubicBezTo>
                  <a:cubicBezTo>
                    <a:pt x="3449" y="16884"/>
                    <a:pt x="6715" y="17350"/>
                    <a:pt x="9514" y="17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60412F8E-7CEE-4776-90F3-C6F3EC0E8F5B}"/>
                </a:ext>
              </a:extLst>
            </p:cNvPr>
            <p:cNvSpPr/>
            <p:nvPr/>
          </p:nvSpPr>
          <p:spPr>
            <a:xfrm>
              <a:off x="5260774" y="2191246"/>
              <a:ext cx="9330" cy="18660"/>
            </a:xfrm>
            <a:custGeom>
              <a:avLst/>
              <a:gdLst/>
              <a:ahLst/>
              <a:cxnLst/>
              <a:rect l="0" t="0" r="0" b="0"/>
              <a:pathLst>
                <a:path w="9330" h="18660">
                  <a:moveTo>
                    <a:pt x="6624" y="20526"/>
                  </a:moveTo>
                  <a:cubicBezTo>
                    <a:pt x="11289" y="14928"/>
                    <a:pt x="13155" y="8397"/>
                    <a:pt x="12222" y="1399"/>
                  </a:cubicBezTo>
                  <a:cubicBezTo>
                    <a:pt x="12222" y="933"/>
                    <a:pt x="11289" y="0"/>
                    <a:pt x="11289" y="0"/>
                  </a:cubicBezTo>
                  <a:cubicBezTo>
                    <a:pt x="10356" y="0"/>
                    <a:pt x="8956" y="0"/>
                    <a:pt x="8023" y="466"/>
                  </a:cubicBezTo>
                  <a:cubicBezTo>
                    <a:pt x="7557" y="466"/>
                    <a:pt x="6624" y="933"/>
                    <a:pt x="6624" y="1866"/>
                  </a:cubicBezTo>
                  <a:cubicBezTo>
                    <a:pt x="4291" y="6998"/>
                    <a:pt x="1959" y="12129"/>
                    <a:pt x="93" y="17261"/>
                  </a:cubicBezTo>
                  <a:cubicBezTo>
                    <a:pt x="-374" y="18660"/>
                    <a:pt x="1026" y="20526"/>
                    <a:pt x="1959" y="21926"/>
                  </a:cubicBezTo>
                  <a:cubicBezTo>
                    <a:pt x="1959" y="22392"/>
                    <a:pt x="2892" y="22392"/>
                    <a:pt x="3825" y="22392"/>
                  </a:cubicBezTo>
                  <a:cubicBezTo>
                    <a:pt x="4758" y="21459"/>
                    <a:pt x="6157" y="21459"/>
                    <a:pt x="6624" y="20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6E2671A2-3FE5-426F-9E1C-523E757F00F7}"/>
                </a:ext>
              </a:extLst>
            </p:cNvPr>
            <p:cNvSpPr/>
            <p:nvPr/>
          </p:nvSpPr>
          <p:spPr>
            <a:xfrm>
              <a:off x="1857074" y="2188625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5756" y="14283"/>
                  </a:moveTo>
                  <a:cubicBezTo>
                    <a:pt x="10421" y="13350"/>
                    <a:pt x="14153" y="11017"/>
                    <a:pt x="16485" y="7285"/>
                  </a:cubicBezTo>
                  <a:cubicBezTo>
                    <a:pt x="16952" y="6352"/>
                    <a:pt x="16952" y="4953"/>
                    <a:pt x="16485" y="3553"/>
                  </a:cubicBezTo>
                  <a:cubicBezTo>
                    <a:pt x="15552" y="754"/>
                    <a:pt x="12753" y="-645"/>
                    <a:pt x="10421" y="288"/>
                  </a:cubicBezTo>
                  <a:cubicBezTo>
                    <a:pt x="8088" y="1221"/>
                    <a:pt x="5756" y="1687"/>
                    <a:pt x="2957" y="2620"/>
                  </a:cubicBezTo>
                  <a:cubicBezTo>
                    <a:pt x="158" y="3553"/>
                    <a:pt x="-309" y="5886"/>
                    <a:pt x="158" y="8685"/>
                  </a:cubicBezTo>
                  <a:cubicBezTo>
                    <a:pt x="158" y="9151"/>
                    <a:pt x="158" y="10084"/>
                    <a:pt x="158" y="10551"/>
                  </a:cubicBezTo>
                  <a:cubicBezTo>
                    <a:pt x="624" y="12884"/>
                    <a:pt x="3423" y="14750"/>
                    <a:pt x="5756" y="14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93582-CEC1-4586-982F-FDEA4F653C6E}"/>
                </a:ext>
              </a:extLst>
            </p:cNvPr>
            <p:cNvSpPr/>
            <p:nvPr/>
          </p:nvSpPr>
          <p:spPr>
            <a:xfrm>
              <a:off x="4480517" y="1392869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3879" y="20710"/>
                  </a:moveTo>
                  <a:cubicBezTo>
                    <a:pt x="14345" y="21177"/>
                    <a:pt x="15278" y="21177"/>
                    <a:pt x="15744" y="21177"/>
                  </a:cubicBezTo>
                  <a:cubicBezTo>
                    <a:pt x="16678" y="20244"/>
                    <a:pt x="17144" y="19311"/>
                    <a:pt x="18077" y="18378"/>
                  </a:cubicBezTo>
                  <a:cubicBezTo>
                    <a:pt x="17611" y="16978"/>
                    <a:pt x="17611" y="15112"/>
                    <a:pt x="16678" y="13246"/>
                  </a:cubicBezTo>
                  <a:cubicBezTo>
                    <a:pt x="14811" y="8114"/>
                    <a:pt x="12479" y="3916"/>
                    <a:pt x="6881" y="2516"/>
                  </a:cubicBezTo>
                  <a:cubicBezTo>
                    <a:pt x="5481" y="2050"/>
                    <a:pt x="4548" y="1117"/>
                    <a:pt x="3615" y="650"/>
                  </a:cubicBezTo>
                  <a:cubicBezTo>
                    <a:pt x="2216" y="-283"/>
                    <a:pt x="1283" y="-283"/>
                    <a:pt x="350" y="1117"/>
                  </a:cubicBezTo>
                  <a:cubicBezTo>
                    <a:pt x="-117" y="1583"/>
                    <a:pt x="-117" y="2516"/>
                    <a:pt x="350" y="2983"/>
                  </a:cubicBezTo>
                  <a:cubicBezTo>
                    <a:pt x="4548" y="8581"/>
                    <a:pt x="9214" y="14645"/>
                    <a:pt x="13879" y="20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01E49679-1717-4576-AE46-04B861E0ACEB}"/>
                </a:ext>
              </a:extLst>
            </p:cNvPr>
            <p:cNvSpPr/>
            <p:nvPr/>
          </p:nvSpPr>
          <p:spPr>
            <a:xfrm>
              <a:off x="1821311" y="1597345"/>
              <a:ext cx="23325" cy="4665"/>
            </a:xfrm>
            <a:custGeom>
              <a:avLst/>
              <a:gdLst/>
              <a:ahLst/>
              <a:cxnLst/>
              <a:rect l="0" t="0" r="0" b="0"/>
              <a:pathLst>
                <a:path w="23325" h="4665">
                  <a:moveTo>
                    <a:pt x="16328" y="8434"/>
                  </a:moveTo>
                  <a:cubicBezTo>
                    <a:pt x="18660" y="7968"/>
                    <a:pt x="20993" y="6568"/>
                    <a:pt x="22859" y="5169"/>
                  </a:cubicBezTo>
                  <a:cubicBezTo>
                    <a:pt x="23792" y="4702"/>
                    <a:pt x="23792" y="2836"/>
                    <a:pt x="23792" y="1903"/>
                  </a:cubicBezTo>
                  <a:cubicBezTo>
                    <a:pt x="23792" y="1437"/>
                    <a:pt x="22859" y="970"/>
                    <a:pt x="22392" y="970"/>
                  </a:cubicBezTo>
                  <a:cubicBezTo>
                    <a:pt x="17261" y="-896"/>
                    <a:pt x="12596" y="504"/>
                    <a:pt x="7464" y="504"/>
                  </a:cubicBezTo>
                  <a:cubicBezTo>
                    <a:pt x="3266" y="970"/>
                    <a:pt x="1400" y="3769"/>
                    <a:pt x="0" y="7501"/>
                  </a:cubicBezTo>
                  <a:cubicBezTo>
                    <a:pt x="5598" y="8901"/>
                    <a:pt x="10730" y="9834"/>
                    <a:pt x="16328" y="8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942F3249-07D8-43AF-91E5-0C84F4049A09}"/>
                </a:ext>
              </a:extLst>
            </p:cNvPr>
            <p:cNvSpPr/>
            <p:nvPr/>
          </p:nvSpPr>
          <p:spPr>
            <a:xfrm>
              <a:off x="1789403" y="1524899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3917" y="13704"/>
                  </a:moveTo>
                  <a:cubicBezTo>
                    <a:pt x="7183" y="14170"/>
                    <a:pt x="10448" y="12771"/>
                    <a:pt x="11848" y="10438"/>
                  </a:cubicBezTo>
                  <a:cubicBezTo>
                    <a:pt x="13247" y="7639"/>
                    <a:pt x="13714" y="4840"/>
                    <a:pt x="11848" y="1574"/>
                  </a:cubicBezTo>
                  <a:cubicBezTo>
                    <a:pt x="10915" y="175"/>
                    <a:pt x="10448" y="-292"/>
                    <a:pt x="9049" y="175"/>
                  </a:cubicBezTo>
                  <a:cubicBezTo>
                    <a:pt x="4850" y="1574"/>
                    <a:pt x="1118" y="4840"/>
                    <a:pt x="185" y="8572"/>
                  </a:cubicBezTo>
                  <a:cubicBezTo>
                    <a:pt x="-748" y="9972"/>
                    <a:pt x="2051" y="13704"/>
                    <a:pt x="3917" y="137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8CEF08DA-FA3A-4FA8-B0A7-E69D0763EF3F}"/>
                </a:ext>
              </a:extLst>
            </p:cNvPr>
            <p:cNvSpPr/>
            <p:nvPr/>
          </p:nvSpPr>
          <p:spPr>
            <a:xfrm>
              <a:off x="3086944" y="1556330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866" y="0"/>
                  </a:moveTo>
                  <a:cubicBezTo>
                    <a:pt x="1399" y="933"/>
                    <a:pt x="0" y="1866"/>
                    <a:pt x="0" y="2799"/>
                  </a:cubicBezTo>
                  <a:cubicBezTo>
                    <a:pt x="933" y="11663"/>
                    <a:pt x="5598" y="18194"/>
                    <a:pt x="13062" y="22392"/>
                  </a:cubicBezTo>
                  <a:cubicBezTo>
                    <a:pt x="13062" y="22392"/>
                    <a:pt x="13995" y="21926"/>
                    <a:pt x="14462" y="21459"/>
                  </a:cubicBezTo>
                  <a:cubicBezTo>
                    <a:pt x="14928" y="20993"/>
                    <a:pt x="14928" y="20060"/>
                    <a:pt x="14928" y="19593"/>
                  </a:cubicBezTo>
                  <a:cubicBezTo>
                    <a:pt x="12596" y="12129"/>
                    <a:pt x="6998" y="6998"/>
                    <a:pt x="3732" y="0"/>
                  </a:cubicBezTo>
                  <a:cubicBezTo>
                    <a:pt x="3266" y="0"/>
                    <a:pt x="2333" y="0"/>
                    <a:pt x="18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8655F1-0F8E-482C-8D75-96C98F564F9A}"/>
                </a:ext>
              </a:extLst>
            </p:cNvPr>
            <p:cNvSpPr/>
            <p:nvPr/>
          </p:nvSpPr>
          <p:spPr>
            <a:xfrm>
              <a:off x="1934920" y="200094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151" y="899"/>
                  </a:moveTo>
                  <a:cubicBezTo>
                    <a:pt x="-715" y="2299"/>
                    <a:pt x="-248" y="5564"/>
                    <a:pt x="2084" y="8830"/>
                  </a:cubicBezTo>
                  <a:cubicBezTo>
                    <a:pt x="2551" y="9763"/>
                    <a:pt x="3484" y="10696"/>
                    <a:pt x="4883" y="11629"/>
                  </a:cubicBezTo>
                  <a:cubicBezTo>
                    <a:pt x="6283" y="12562"/>
                    <a:pt x="8149" y="13495"/>
                    <a:pt x="10015" y="12096"/>
                  </a:cubicBezTo>
                  <a:cubicBezTo>
                    <a:pt x="11415" y="11163"/>
                    <a:pt x="12348" y="9297"/>
                    <a:pt x="13281" y="8364"/>
                  </a:cubicBezTo>
                  <a:cubicBezTo>
                    <a:pt x="13281" y="5098"/>
                    <a:pt x="12348" y="2765"/>
                    <a:pt x="10015" y="1832"/>
                  </a:cubicBezTo>
                  <a:cubicBezTo>
                    <a:pt x="6750" y="433"/>
                    <a:pt x="3950" y="-967"/>
                    <a:pt x="1151" y="8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564E3A47-EB58-400E-A04C-DB7ACEE886E4}"/>
                </a:ext>
              </a:extLst>
            </p:cNvPr>
            <p:cNvSpPr/>
            <p:nvPr/>
          </p:nvSpPr>
          <p:spPr>
            <a:xfrm>
              <a:off x="1810454" y="2266930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3393" y="823"/>
                  </a:moveTo>
                  <a:cubicBezTo>
                    <a:pt x="1993" y="1756"/>
                    <a:pt x="594" y="3155"/>
                    <a:pt x="127" y="5021"/>
                  </a:cubicBezTo>
                  <a:cubicBezTo>
                    <a:pt x="-339" y="5955"/>
                    <a:pt x="594" y="7821"/>
                    <a:pt x="1060" y="8287"/>
                  </a:cubicBezTo>
                  <a:cubicBezTo>
                    <a:pt x="3859" y="9687"/>
                    <a:pt x="6658" y="10153"/>
                    <a:pt x="8524" y="10620"/>
                  </a:cubicBezTo>
                  <a:cubicBezTo>
                    <a:pt x="10390" y="10620"/>
                    <a:pt x="11323" y="11086"/>
                    <a:pt x="11790" y="10620"/>
                  </a:cubicBezTo>
                  <a:cubicBezTo>
                    <a:pt x="12723" y="10153"/>
                    <a:pt x="14122" y="9687"/>
                    <a:pt x="15055" y="9220"/>
                  </a:cubicBezTo>
                  <a:cubicBezTo>
                    <a:pt x="15988" y="8287"/>
                    <a:pt x="15988" y="5488"/>
                    <a:pt x="15055" y="4088"/>
                  </a:cubicBezTo>
                  <a:cubicBezTo>
                    <a:pt x="12256" y="356"/>
                    <a:pt x="7591" y="-1043"/>
                    <a:pt x="3393" y="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6C57D9C3-0302-46C2-9ECB-DA068ABC4B2B}"/>
                </a:ext>
              </a:extLst>
            </p:cNvPr>
            <p:cNvSpPr/>
            <p:nvPr/>
          </p:nvSpPr>
          <p:spPr>
            <a:xfrm>
              <a:off x="4942244" y="2111941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9328" y="465"/>
                  </a:moveTo>
                  <a:cubicBezTo>
                    <a:pt x="6063" y="-935"/>
                    <a:pt x="2331" y="931"/>
                    <a:pt x="465" y="4663"/>
                  </a:cubicBezTo>
                  <a:cubicBezTo>
                    <a:pt x="-935" y="6996"/>
                    <a:pt x="931" y="9795"/>
                    <a:pt x="4663" y="11194"/>
                  </a:cubicBezTo>
                  <a:cubicBezTo>
                    <a:pt x="5596" y="11661"/>
                    <a:pt x="6996" y="11661"/>
                    <a:pt x="8862" y="12127"/>
                  </a:cubicBezTo>
                  <a:cubicBezTo>
                    <a:pt x="10261" y="11194"/>
                    <a:pt x="12127" y="10728"/>
                    <a:pt x="12594" y="9328"/>
                  </a:cubicBezTo>
                  <a:cubicBezTo>
                    <a:pt x="14926" y="6063"/>
                    <a:pt x="13527" y="2331"/>
                    <a:pt x="9328" y="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A9F796F0-BC3E-43F9-84F7-6D564FBF63B8}"/>
                </a:ext>
              </a:extLst>
            </p:cNvPr>
            <p:cNvSpPr/>
            <p:nvPr/>
          </p:nvSpPr>
          <p:spPr>
            <a:xfrm>
              <a:off x="5093857" y="3914589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933" y="3199"/>
                  </a:moveTo>
                  <a:cubicBezTo>
                    <a:pt x="0" y="3665"/>
                    <a:pt x="0" y="5531"/>
                    <a:pt x="0" y="6465"/>
                  </a:cubicBezTo>
                  <a:cubicBezTo>
                    <a:pt x="0" y="6931"/>
                    <a:pt x="933" y="7397"/>
                    <a:pt x="1399" y="7397"/>
                  </a:cubicBezTo>
                  <a:cubicBezTo>
                    <a:pt x="3732" y="8330"/>
                    <a:pt x="6065" y="8797"/>
                    <a:pt x="7464" y="9263"/>
                  </a:cubicBezTo>
                  <a:cubicBezTo>
                    <a:pt x="9797" y="9263"/>
                    <a:pt x="11196" y="9263"/>
                    <a:pt x="12595" y="8797"/>
                  </a:cubicBezTo>
                  <a:cubicBezTo>
                    <a:pt x="13062" y="8797"/>
                    <a:pt x="13995" y="8797"/>
                    <a:pt x="14462" y="8330"/>
                  </a:cubicBezTo>
                  <a:cubicBezTo>
                    <a:pt x="15395" y="7864"/>
                    <a:pt x="16794" y="6931"/>
                    <a:pt x="17727" y="6465"/>
                  </a:cubicBezTo>
                  <a:cubicBezTo>
                    <a:pt x="16794" y="5065"/>
                    <a:pt x="16328" y="2732"/>
                    <a:pt x="14928" y="1799"/>
                  </a:cubicBezTo>
                  <a:cubicBezTo>
                    <a:pt x="10730" y="-1000"/>
                    <a:pt x="5131" y="-533"/>
                    <a:pt x="933" y="3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29960F0C-B2D2-4232-9AEA-159533F62D4A}"/>
                </a:ext>
              </a:extLst>
            </p:cNvPr>
            <p:cNvSpPr/>
            <p:nvPr/>
          </p:nvSpPr>
          <p:spPr>
            <a:xfrm>
              <a:off x="3906725" y="1690684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6870" y="466"/>
                  </a:moveTo>
                  <a:cubicBezTo>
                    <a:pt x="5937" y="0"/>
                    <a:pt x="4537" y="0"/>
                    <a:pt x="3604" y="0"/>
                  </a:cubicBezTo>
                  <a:cubicBezTo>
                    <a:pt x="-128" y="1399"/>
                    <a:pt x="-1061" y="8864"/>
                    <a:pt x="1272" y="11663"/>
                  </a:cubicBezTo>
                  <a:cubicBezTo>
                    <a:pt x="3604" y="13995"/>
                    <a:pt x="6403" y="14928"/>
                    <a:pt x="9669" y="14462"/>
                  </a:cubicBezTo>
                  <a:cubicBezTo>
                    <a:pt x="10602" y="13995"/>
                    <a:pt x="11535" y="13062"/>
                    <a:pt x="12468" y="12129"/>
                  </a:cubicBezTo>
                  <a:cubicBezTo>
                    <a:pt x="12468" y="7464"/>
                    <a:pt x="11068" y="3266"/>
                    <a:pt x="687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7E8D3C69-D3C8-4DBC-85FD-D57E0711B5F1}"/>
                </a:ext>
              </a:extLst>
            </p:cNvPr>
            <p:cNvSpPr/>
            <p:nvPr/>
          </p:nvSpPr>
          <p:spPr>
            <a:xfrm>
              <a:off x="5124576" y="3353139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6135" y="175"/>
                  </a:moveTo>
                  <a:cubicBezTo>
                    <a:pt x="5669" y="175"/>
                    <a:pt x="4736" y="641"/>
                    <a:pt x="4736" y="641"/>
                  </a:cubicBezTo>
                  <a:cubicBezTo>
                    <a:pt x="1470" y="4840"/>
                    <a:pt x="-395" y="9039"/>
                    <a:pt x="71" y="14170"/>
                  </a:cubicBezTo>
                  <a:cubicBezTo>
                    <a:pt x="71" y="15103"/>
                    <a:pt x="1004" y="16503"/>
                    <a:pt x="1937" y="17436"/>
                  </a:cubicBezTo>
                  <a:cubicBezTo>
                    <a:pt x="2403" y="17902"/>
                    <a:pt x="3337" y="17436"/>
                    <a:pt x="3803" y="17436"/>
                  </a:cubicBezTo>
                  <a:cubicBezTo>
                    <a:pt x="9401" y="14637"/>
                    <a:pt x="11267" y="9039"/>
                    <a:pt x="9401" y="1574"/>
                  </a:cubicBezTo>
                  <a:cubicBezTo>
                    <a:pt x="8468" y="175"/>
                    <a:pt x="7535" y="-292"/>
                    <a:pt x="6135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85D3794-088E-4027-9A3B-A1CBE3519D20}"/>
                </a:ext>
              </a:extLst>
            </p:cNvPr>
            <p:cNvSpPr/>
            <p:nvPr/>
          </p:nvSpPr>
          <p:spPr>
            <a:xfrm>
              <a:off x="5059336" y="3447549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9797" y="10263"/>
                  </a:moveTo>
                  <a:cubicBezTo>
                    <a:pt x="12596" y="11196"/>
                    <a:pt x="15395" y="8864"/>
                    <a:pt x="16794" y="5598"/>
                  </a:cubicBezTo>
                  <a:cubicBezTo>
                    <a:pt x="17727" y="4199"/>
                    <a:pt x="16328" y="1400"/>
                    <a:pt x="14928" y="933"/>
                  </a:cubicBezTo>
                  <a:cubicBezTo>
                    <a:pt x="13062" y="467"/>
                    <a:pt x="11196" y="467"/>
                    <a:pt x="9797" y="0"/>
                  </a:cubicBezTo>
                  <a:cubicBezTo>
                    <a:pt x="6998" y="467"/>
                    <a:pt x="4665" y="467"/>
                    <a:pt x="2333" y="933"/>
                  </a:cubicBezTo>
                  <a:cubicBezTo>
                    <a:pt x="1399" y="1400"/>
                    <a:pt x="466" y="2333"/>
                    <a:pt x="0" y="3266"/>
                  </a:cubicBezTo>
                  <a:cubicBezTo>
                    <a:pt x="0" y="4199"/>
                    <a:pt x="466" y="6065"/>
                    <a:pt x="933" y="6531"/>
                  </a:cubicBezTo>
                  <a:cubicBezTo>
                    <a:pt x="3732" y="8397"/>
                    <a:pt x="6998" y="9797"/>
                    <a:pt x="9797" y="10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5357D1F5-BF61-4FB1-B282-C8F866D8EC5B}"/>
                </a:ext>
              </a:extLst>
            </p:cNvPr>
            <p:cNvSpPr/>
            <p:nvPr/>
          </p:nvSpPr>
          <p:spPr>
            <a:xfrm>
              <a:off x="837914" y="1967935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7931" y="787"/>
                  </a:moveTo>
                  <a:cubicBezTo>
                    <a:pt x="5132" y="3586"/>
                    <a:pt x="933" y="5919"/>
                    <a:pt x="0" y="10584"/>
                  </a:cubicBezTo>
                  <a:cubicBezTo>
                    <a:pt x="4199" y="11983"/>
                    <a:pt x="8397" y="11983"/>
                    <a:pt x="12596" y="11050"/>
                  </a:cubicBezTo>
                  <a:cubicBezTo>
                    <a:pt x="13529" y="10584"/>
                    <a:pt x="14928" y="9651"/>
                    <a:pt x="15861" y="9184"/>
                  </a:cubicBezTo>
                  <a:cubicBezTo>
                    <a:pt x="17261" y="8251"/>
                    <a:pt x="16328" y="3586"/>
                    <a:pt x="14928" y="2187"/>
                  </a:cubicBezTo>
                  <a:cubicBezTo>
                    <a:pt x="13062" y="-146"/>
                    <a:pt x="9330" y="-612"/>
                    <a:pt x="7931" y="7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9898D72F-FF8F-4B7A-829B-E1E228B4999D}"/>
                </a:ext>
              </a:extLst>
            </p:cNvPr>
            <p:cNvSpPr/>
            <p:nvPr/>
          </p:nvSpPr>
          <p:spPr>
            <a:xfrm>
              <a:off x="800127" y="1978518"/>
              <a:ext cx="41986" cy="37321"/>
            </a:xfrm>
            <a:custGeom>
              <a:avLst/>
              <a:gdLst/>
              <a:ahLst/>
              <a:cxnLst/>
              <a:rect l="0" t="0" r="0" b="0"/>
              <a:pathLst>
                <a:path w="41985" h="37320">
                  <a:moveTo>
                    <a:pt x="37321" y="467"/>
                  </a:moveTo>
                  <a:cubicBezTo>
                    <a:pt x="34522" y="2333"/>
                    <a:pt x="32189" y="4199"/>
                    <a:pt x="28457" y="3266"/>
                  </a:cubicBezTo>
                  <a:cubicBezTo>
                    <a:pt x="24725" y="2333"/>
                    <a:pt x="22392" y="3266"/>
                    <a:pt x="20993" y="6998"/>
                  </a:cubicBezTo>
                  <a:cubicBezTo>
                    <a:pt x="20526" y="7931"/>
                    <a:pt x="19127" y="8864"/>
                    <a:pt x="18194" y="9330"/>
                  </a:cubicBezTo>
                  <a:cubicBezTo>
                    <a:pt x="17727" y="9797"/>
                    <a:pt x="16794" y="9330"/>
                    <a:pt x="16328" y="9330"/>
                  </a:cubicBezTo>
                  <a:cubicBezTo>
                    <a:pt x="3266" y="11196"/>
                    <a:pt x="0" y="14928"/>
                    <a:pt x="0" y="27524"/>
                  </a:cubicBezTo>
                  <a:cubicBezTo>
                    <a:pt x="0" y="29390"/>
                    <a:pt x="933" y="30789"/>
                    <a:pt x="2333" y="32189"/>
                  </a:cubicBezTo>
                  <a:cubicBezTo>
                    <a:pt x="3732" y="33588"/>
                    <a:pt x="3732" y="35455"/>
                    <a:pt x="5132" y="36854"/>
                  </a:cubicBezTo>
                  <a:cubicBezTo>
                    <a:pt x="5598" y="37787"/>
                    <a:pt x="7931" y="38254"/>
                    <a:pt x="8397" y="37321"/>
                  </a:cubicBezTo>
                  <a:cubicBezTo>
                    <a:pt x="14928" y="31256"/>
                    <a:pt x="21926" y="26591"/>
                    <a:pt x="30789" y="23325"/>
                  </a:cubicBezTo>
                  <a:cubicBezTo>
                    <a:pt x="34522" y="21926"/>
                    <a:pt x="37321" y="17727"/>
                    <a:pt x="41519" y="15861"/>
                  </a:cubicBezTo>
                  <a:cubicBezTo>
                    <a:pt x="44318" y="14462"/>
                    <a:pt x="44785" y="10730"/>
                    <a:pt x="44318" y="7464"/>
                  </a:cubicBezTo>
                  <a:cubicBezTo>
                    <a:pt x="43852" y="5598"/>
                    <a:pt x="42452" y="4665"/>
                    <a:pt x="40586" y="3266"/>
                  </a:cubicBezTo>
                  <a:cubicBezTo>
                    <a:pt x="39653" y="3266"/>
                    <a:pt x="38720" y="1866"/>
                    <a:pt x="37321" y="467"/>
                  </a:cubicBezTo>
                  <a:cubicBezTo>
                    <a:pt x="37787" y="467"/>
                    <a:pt x="37787" y="467"/>
                    <a:pt x="37321" y="467"/>
                  </a:cubicBezTo>
                  <a:cubicBezTo>
                    <a:pt x="37321" y="0"/>
                    <a:pt x="36854" y="0"/>
                    <a:pt x="36854" y="0"/>
                  </a:cubicBezTo>
                  <a:lnTo>
                    <a:pt x="37321" y="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0C2F80F0-6680-43BE-B6F9-340EEB5292C8}"/>
                </a:ext>
              </a:extLst>
            </p:cNvPr>
            <p:cNvSpPr/>
            <p:nvPr/>
          </p:nvSpPr>
          <p:spPr>
            <a:xfrm>
              <a:off x="5481991" y="424038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6065" y="692"/>
                  </a:moveTo>
                  <a:cubicBezTo>
                    <a:pt x="3266" y="3958"/>
                    <a:pt x="466" y="7223"/>
                    <a:pt x="0" y="11889"/>
                  </a:cubicBezTo>
                  <a:cubicBezTo>
                    <a:pt x="466" y="12355"/>
                    <a:pt x="933" y="13288"/>
                    <a:pt x="1400" y="13288"/>
                  </a:cubicBezTo>
                  <a:cubicBezTo>
                    <a:pt x="3732" y="12821"/>
                    <a:pt x="6531" y="12355"/>
                    <a:pt x="8397" y="11422"/>
                  </a:cubicBezTo>
                  <a:cubicBezTo>
                    <a:pt x="12129" y="9556"/>
                    <a:pt x="12596" y="5824"/>
                    <a:pt x="10730" y="1625"/>
                  </a:cubicBezTo>
                  <a:cubicBezTo>
                    <a:pt x="10263" y="226"/>
                    <a:pt x="6998" y="-707"/>
                    <a:pt x="6065" y="6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E81A534C-48FE-4B88-BEB2-7E408DDEA42F}"/>
                </a:ext>
              </a:extLst>
            </p:cNvPr>
            <p:cNvSpPr/>
            <p:nvPr/>
          </p:nvSpPr>
          <p:spPr>
            <a:xfrm>
              <a:off x="2017184" y="308173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60" y="8003"/>
                  </a:moveTo>
                  <a:cubicBezTo>
                    <a:pt x="-406" y="10802"/>
                    <a:pt x="1926" y="12668"/>
                    <a:pt x="4259" y="12668"/>
                  </a:cubicBezTo>
                  <a:cubicBezTo>
                    <a:pt x="7991" y="12668"/>
                    <a:pt x="10323" y="10335"/>
                    <a:pt x="10790" y="7070"/>
                  </a:cubicBezTo>
                  <a:cubicBezTo>
                    <a:pt x="11256" y="3804"/>
                    <a:pt x="8924" y="539"/>
                    <a:pt x="5658" y="72"/>
                  </a:cubicBezTo>
                  <a:cubicBezTo>
                    <a:pt x="2859" y="-395"/>
                    <a:pt x="527" y="1471"/>
                    <a:pt x="60" y="3804"/>
                  </a:cubicBezTo>
                  <a:cubicBezTo>
                    <a:pt x="527" y="5204"/>
                    <a:pt x="60" y="6603"/>
                    <a:pt x="60" y="8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D6A5700A-298E-4B78-8913-529D37976651}"/>
                </a:ext>
              </a:extLst>
            </p:cNvPr>
            <p:cNvSpPr/>
            <p:nvPr/>
          </p:nvSpPr>
          <p:spPr>
            <a:xfrm>
              <a:off x="3558568" y="1388212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278" y="12304"/>
                  </a:moveTo>
                  <a:cubicBezTo>
                    <a:pt x="11211" y="10905"/>
                    <a:pt x="12610" y="9505"/>
                    <a:pt x="13543" y="7639"/>
                  </a:cubicBezTo>
                  <a:cubicBezTo>
                    <a:pt x="14943" y="4374"/>
                    <a:pt x="12610" y="1108"/>
                    <a:pt x="9345" y="175"/>
                  </a:cubicBezTo>
                  <a:cubicBezTo>
                    <a:pt x="6546" y="-292"/>
                    <a:pt x="4213" y="175"/>
                    <a:pt x="2347" y="1574"/>
                  </a:cubicBezTo>
                  <a:cubicBezTo>
                    <a:pt x="-452" y="3440"/>
                    <a:pt x="-919" y="7173"/>
                    <a:pt x="1881" y="9505"/>
                  </a:cubicBezTo>
                  <a:cubicBezTo>
                    <a:pt x="4213" y="12304"/>
                    <a:pt x="7012" y="13237"/>
                    <a:pt x="10278" y="123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B2B401CF-F303-4629-9386-81A1C2B6B72C}"/>
                </a:ext>
              </a:extLst>
            </p:cNvPr>
            <p:cNvSpPr/>
            <p:nvPr/>
          </p:nvSpPr>
          <p:spPr>
            <a:xfrm>
              <a:off x="3833171" y="3051018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3246" y="1400"/>
                  </a:moveTo>
                  <a:cubicBezTo>
                    <a:pt x="10914" y="933"/>
                    <a:pt x="8581" y="467"/>
                    <a:pt x="8115" y="0"/>
                  </a:cubicBezTo>
                  <a:cubicBezTo>
                    <a:pt x="5316" y="0"/>
                    <a:pt x="4849" y="0"/>
                    <a:pt x="4383" y="0"/>
                  </a:cubicBezTo>
                  <a:cubicBezTo>
                    <a:pt x="2983" y="933"/>
                    <a:pt x="1117" y="1866"/>
                    <a:pt x="184" y="3266"/>
                  </a:cubicBezTo>
                  <a:cubicBezTo>
                    <a:pt x="-749" y="4665"/>
                    <a:pt x="2050" y="7931"/>
                    <a:pt x="4383" y="8397"/>
                  </a:cubicBezTo>
                  <a:cubicBezTo>
                    <a:pt x="8115" y="8864"/>
                    <a:pt x="11847" y="7931"/>
                    <a:pt x="13713" y="4665"/>
                  </a:cubicBezTo>
                  <a:cubicBezTo>
                    <a:pt x="14646" y="2799"/>
                    <a:pt x="14646" y="1866"/>
                    <a:pt x="1324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6EC317F9-35EB-45C6-B86A-B7CB72820B91}"/>
                </a:ext>
              </a:extLst>
            </p:cNvPr>
            <p:cNvSpPr/>
            <p:nvPr/>
          </p:nvSpPr>
          <p:spPr>
            <a:xfrm>
              <a:off x="1985055" y="1823332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3062" y="306"/>
                  </a:moveTo>
                  <a:cubicBezTo>
                    <a:pt x="12129" y="773"/>
                    <a:pt x="10730" y="1706"/>
                    <a:pt x="9797" y="2172"/>
                  </a:cubicBezTo>
                  <a:cubicBezTo>
                    <a:pt x="6998" y="4505"/>
                    <a:pt x="2333" y="4505"/>
                    <a:pt x="467" y="8237"/>
                  </a:cubicBezTo>
                  <a:cubicBezTo>
                    <a:pt x="0" y="9170"/>
                    <a:pt x="0" y="10570"/>
                    <a:pt x="0" y="11503"/>
                  </a:cubicBezTo>
                  <a:cubicBezTo>
                    <a:pt x="0" y="11969"/>
                    <a:pt x="933" y="12902"/>
                    <a:pt x="1399" y="12902"/>
                  </a:cubicBezTo>
                  <a:cubicBezTo>
                    <a:pt x="3266" y="12902"/>
                    <a:pt x="5598" y="13369"/>
                    <a:pt x="6998" y="12902"/>
                  </a:cubicBezTo>
                  <a:cubicBezTo>
                    <a:pt x="10263" y="11036"/>
                    <a:pt x="13062" y="8237"/>
                    <a:pt x="15861" y="5905"/>
                  </a:cubicBezTo>
                  <a:cubicBezTo>
                    <a:pt x="17261" y="4505"/>
                    <a:pt x="17727" y="1706"/>
                    <a:pt x="16328" y="773"/>
                  </a:cubicBezTo>
                  <a:cubicBezTo>
                    <a:pt x="15395" y="-160"/>
                    <a:pt x="14462" y="-160"/>
                    <a:pt x="13062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6C4D36E3-33E2-4BCF-A06B-25CAFF3F31F9}"/>
                </a:ext>
              </a:extLst>
            </p:cNvPr>
            <p:cNvSpPr/>
            <p:nvPr/>
          </p:nvSpPr>
          <p:spPr>
            <a:xfrm>
              <a:off x="5631273" y="3512860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10263" y="7931"/>
                  </a:moveTo>
                  <a:cubicBezTo>
                    <a:pt x="8864" y="4199"/>
                    <a:pt x="6065" y="1866"/>
                    <a:pt x="2799" y="0"/>
                  </a:cubicBezTo>
                  <a:cubicBezTo>
                    <a:pt x="1866" y="933"/>
                    <a:pt x="0" y="1400"/>
                    <a:pt x="0" y="2333"/>
                  </a:cubicBezTo>
                  <a:cubicBezTo>
                    <a:pt x="0" y="5598"/>
                    <a:pt x="0" y="8397"/>
                    <a:pt x="466" y="11663"/>
                  </a:cubicBezTo>
                  <a:cubicBezTo>
                    <a:pt x="933" y="13995"/>
                    <a:pt x="3732" y="14928"/>
                    <a:pt x="6531" y="13995"/>
                  </a:cubicBezTo>
                  <a:cubicBezTo>
                    <a:pt x="9797" y="12596"/>
                    <a:pt x="11196" y="10263"/>
                    <a:pt x="10263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A83F000E-BB2D-443E-9F23-9604FF898FC0}"/>
                </a:ext>
              </a:extLst>
            </p:cNvPr>
            <p:cNvSpPr/>
            <p:nvPr/>
          </p:nvSpPr>
          <p:spPr>
            <a:xfrm>
              <a:off x="2033206" y="187066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629" y="9885"/>
                  </a:moveTo>
                  <a:cubicBezTo>
                    <a:pt x="11562" y="9419"/>
                    <a:pt x="12029" y="8019"/>
                    <a:pt x="12962" y="7086"/>
                  </a:cubicBezTo>
                  <a:cubicBezTo>
                    <a:pt x="12962" y="5687"/>
                    <a:pt x="12962" y="4287"/>
                    <a:pt x="12495" y="3820"/>
                  </a:cubicBezTo>
                  <a:cubicBezTo>
                    <a:pt x="10629" y="1021"/>
                    <a:pt x="7830" y="-378"/>
                    <a:pt x="4565" y="88"/>
                  </a:cubicBezTo>
                  <a:cubicBezTo>
                    <a:pt x="2232" y="88"/>
                    <a:pt x="1299" y="1488"/>
                    <a:pt x="366" y="3354"/>
                  </a:cubicBezTo>
                  <a:cubicBezTo>
                    <a:pt x="-567" y="5220"/>
                    <a:pt x="366" y="7086"/>
                    <a:pt x="2232" y="8486"/>
                  </a:cubicBezTo>
                  <a:cubicBezTo>
                    <a:pt x="4565" y="9885"/>
                    <a:pt x="7830" y="10818"/>
                    <a:pt x="10629" y="98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4C939E39-2D69-446F-8954-7572BECF37DF}"/>
                </a:ext>
              </a:extLst>
            </p:cNvPr>
            <p:cNvSpPr/>
            <p:nvPr/>
          </p:nvSpPr>
          <p:spPr>
            <a:xfrm>
              <a:off x="5547585" y="3401364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11846" y="16794"/>
                  </a:moveTo>
                  <a:cubicBezTo>
                    <a:pt x="12313" y="16794"/>
                    <a:pt x="13245" y="16794"/>
                    <a:pt x="13245" y="16328"/>
                  </a:cubicBezTo>
                  <a:cubicBezTo>
                    <a:pt x="13712" y="15861"/>
                    <a:pt x="14178" y="14928"/>
                    <a:pt x="13712" y="14928"/>
                  </a:cubicBezTo>
                  <a:cubicBezTo>
                    <a:pt x="12313" y="13062"/>
                    <a:pt x="10913" y="10730"/>
                    <a:pt x="9980" y="8864"/>
                  </a:cubicBezTo>
                  <a:cubicBezTo>
                    <a:pt x="9980" y="8864"/>
                    <a:pt x="9980" y="8864"/>
                    <a:pt x="9513" y="8864"/>
                  </a:cubicBezTo>
                  <a:cubicBezTo>
                    <a:pt x="7648" y="6531"/>
                    <a:pt x="5781" y="3732"/>
                    <a:pt x="3915" y="1399"/>
                  </a:cubicBezTo>
                  <a:cubicBezTo>
                    <a:pt x="3449" y="467"/>
                    <a:pt x="2049" y="467"/>
                    <a:pt x="1116" y="0"/>
                  </a:cubicBezTo>
                  <a:cubicBezTo>
                    <a:pt x="183" y="0"/>
                    <a:pt x="-283" y="3732"/>
                    <a:pt x="183" y="5132"/>
                  </a:cubicBezTo>
                  <a:cubicBezTo>
                    <a:pt x="2515" y="10730"/>
                    <a:pt x="6714" y="13995"/>
                    <a:pt x="11846" y="16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2307106D-1903-4F40-9BCA-45FF45DE5563}"/>
                </a:ext>
              </a:extLst>
            </p:cNvPr>
            <p:cNvSpPr/>
            <p:nvPr/>
          </p:nvSpPr>
          <p:spPr>
            <a:xfrm>
              <a:off x="3502947" y="1431772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1317" y="933"/>
                  </a:moveTo>
                  <a:cubicBezTo>
                    <a:pt x="9452" y="467"/>
                    <a:pt x="7585" y="0"/>
                    <a:pt x="5719" y="0"/>
                  </a:cubicBezTo>
                  <a:cubicBezTo>
                    <a:pt x="4786" y="0"/>
                    <a:pt x="3387" y="467"/>
                    <a:pt x="2454" y="933"/>
                  </a:cubicBezTo>
                  <a:cubicBezTo>
                    <a:pt x="1521" y="1400"/>
                    <a:pt x="588" y="2799"/>
                    <a:pt x="121" y="3732"/>
                  </a:cubicBezTo>
                  <a:cubicBezTo>
                    <a:pt x="-345" y="5132"/>
                    <a:pt x="588" y="6531"/>
                    <a:pt x="1987" y="6531"/>
                  </a:cubicBezTo>
                  <a:cubicBezTo>
                    <a:pt x="6652" y="6998"/>
                    <a:pt x="11317" y="8864"/>
                    <a:pt x="15516" y="10263"/>
                  </a:cubicBezTo>
                  <a:cubicBezTo>
                    <a:pt x="15516" y="8864"/>
                    <a:pt x="15516" y="6998"/>
                    <a:pt x="15516" y="5598"/>
                  </a:cubicBezTo>
                  <a:cubicBezTo>
                    <a:pt x="15049" y="1866"/>
                    <a:pt x="15049" y="1866"/>
                    <a:pt x="1131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C110F288-957E-4655-9864-1E48093A67F8}"/>
                </a:ext>
              </a:extLst>
            </p:cNvPr>
            <p:cNvSpPr/>
            <p:nvPr/>
          </p:nvSpPr>
          <p:spPr>
            <a:xfrm>
              <a:off x="3518463" y="14420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466" y="933"/>
                    <a:pt x="466" y="933"/>
                  </a:cubicBezTo>
                  <a:cubicBezTo>
                    <a:pt x="466" y="933"/>
                    <a:pt x="466" y="466"/>
                    <a:pt x="466" y="466"/>
                  </a:cubicBezTo>
                  <a:cubicBezTo>
                    <a:pt x="466" y="466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8AA7E3C7-ED2F-4F99-97B4-8C2BE3CEA995}"/>
                </a:ext>
              </a:extLst>
            </p:cNvPr>
            <p:cNvSpPr/>
            <p:nvPr/>
          </p:nvSpPr>
          <p:spPr>
            <a:xfrm>
              <a:off x="4011561" y="148101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333" y="11403"/>
                  </a:moveTo>
                  <a:cubicBezTo>
                    <a:pt x="7930" y="11870"/>
                    <a:pt x="12129" y="8604"/>
                    <a:pt x="12595" y="3006"/>
                  </a:cubicBezTo>
                  <a:cubicBezTo>
                    <a:pt x="12129" y="2073"/>
                    <a:pt x="11663" y="674"/>
                    <a:pt x="10730" y="207"/>
                  </a:cubicBezTo>
                  <a:cubicBezTo>
                    <a:pt x="10263" y="-259"/>
                    <a:pt x="9330" y="207"/>
                    <a:pt x="8863" y="207"/>
                  </a:cubicBezTo>
                  <a:cubicBezTo>
                    <a:pt x="6065" y="2073"/>
                    <a:pt x="3732" y="3473"/>
                    <a:pt x="1399" y="5805"/>
                  </a:cubicBezTo>
                  <a:cubicBezTo>
                    <a:pt x="466" y="6272"/>
                    <a:pt x="0" y="8138"/>
                    <a:pt x="0" y="9071"/>
                  </a:cubicBezTo>
                  <a:cubicBezTo>
                    <a:pt x="466" y="9537"/>
                    <a:pt x="1399" y="10937"/>
                    <a:pt x="2333" y="11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CC3D6E6D-8C38-4B52-9FBD-A32BA1AEDE2C}"/>
                </a:ext>
              </a:extLst>
            </p:cNvPr>
            <p:cNvSpPr/>
            <p:nvPr/>
          </p:nvSpPr>
          <p:spPr>
            <a:xfrm>
              <a:off x="4093925" y="1398184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7002" y="5132"/>
                  </a:moveTo>
                  <a:cubicBezTo>
                    <a:pt x="17468" y="4665"/>
                    <a:pt x="17935" y="4199"/>
                    <a:pt x="17935" y="3732"/>
                  </a:cubicBezTo>
                  <a:cubicBezTo>
                    <a:pt x="17468" y="2799"/>
                    <a:pt x="17002" y="933"/>
                    <a:pt x="16069" y="933"/>
                  </a:cubicBezTo>
                  <a:cubicBezTo>
                    <a:pt x="11404" y="-466"/>
                    <a:pt x="6272" y="3266"/>
                    <a:pt x="1607" y="0"/>
                  </a:cubicBezTo>
                  <a:cubicBezTo>
                    <a:pt x="1607" y="0"/>
                    <a:pt x="674" y="933"/>
                    <a:pt x="207" y="1400"/>
                  </a:cubicBezTo>
                  <a:cubicBezTo>
                    <a:pt x="207" y="1866"/>
                    <a:pt x="-259" y="2799"/>
                    <a:pt x="207" y="3266"/>
                  </a:cubicBezTo>
                  <a:cubicBezTo>
                    <a:pt x="4872" y="7931"/>
                    <a:pt x="10937" y="8864"/>
                    <a:pt x="17002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BEBAA57E-CC52-4902-AACB-06A5748DFB11}"/>
                </a:ext>
              </a:extLst>
            </p:cNvPr>
            <p:cNvSpPr/>
            <p:nvPr/>
          </p:nvSpPr>
          <p:spPr>
            <a:xfrm>
              <a:off x="2210844" y="37727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0" y="467"/>
                  </a:cubicBezTo>
                  <a:cubicBezTo>
                    <a:pt x="467" y="467"/>
                    <a:pt x="0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0"/>
                    <a:pt x="0" y="0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6DCE72E0-E8C5-4C6D-BF48-21565B7513B0}"/>
                </a:ext>
              </a:extLst>
            </p:cNvPr>
            <p:cNvSpPr/>
            <p:nvPr/>
          </p:nvSpPr>
          <p:spPr>
            <a:xfrm>
              <a:off x="2191717" y="3772704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7464" y="7931"/>
                  </a:moveTo>
                  <a:cubicBezTo>
                    <a:pt x="5598" y="10263"/>
                    <a:pt x="3732" y="12129"/>
                    <a:pt x="1866" y="14462"/>
                  </a:cubicBezTo>
                  <a:cubicBezTo>
                    <a:pt x="933" y="15861"/>
                    <a:pt x="467" y="17261"/>
                    <a:pt x="0" y="18660"/>
                  </a:cubicBezTo>
                  <a:cubicBezTo>
                    <a:pt x="10263" y="17261"/>
                    <a:pt x="16328" y="11196"/>
                    <a:pt x="19127" y="1400"/>
                  </a:cubicBezTo>
                  <a:cubicBezTo>
                    <a:pt x="19127" y="933"/>
                    <a:pt x="19127" y="467"/>
                    <a:pt x="19127" y="0"/>
                  </a:cubicBezTo>
                  <a:cubicBezTo>
                    <a:pt x="17727" y="467"/>
                    <a:pt x="15861" y="933"/>
                    <a:pt x="14462" y="1866"/>
                  </a:cubicBezTo>
                  <a:cubicBezTo>
                    <a:pt x="12129" y="4199"/>
                    <a:pt x="9797" y="6065"/>
                    <a:pt x="7464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8EAC2060-9371-4552-A980-B4E23D7E2AEB}"/>
                </a:ext>
              </a:extLst>
            </p:cNvPr>
            <p:cNvSpPr/>
            <p:nvPr/>
          </p:nvSpPr>
          <p:spPr>
            <a:xfrm>
              <a:off x="2199182" y="378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933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80D4E52F-EB95-440B-8807-1606ABB95E18}"/>
                </a:ext>
              </a:extLst>
            </p:cNvPr>
            <p:cNvSpPr/>
            <p:nvPr/>
          </p:nvSpPr>
          <p:spPr>
            <a:xfrm>
              <a:off x="2563633" y="130896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690" y="9445"/>
                  </a:moveTo>
                  <a:cubicBezTo>
                    <a:pt x="3623" y="9911"/>
                    <a:pt x="5023" y="9911"/>
                    <a:pt x="6889" y="10378"/>
                  </a:cubicBezTo>
                  <a:cubicBezTo>
                    <a:pt x="7822" y="9445"/>
                    <a:pt x="9688" y="8512"/>
                    <a:pt x="9688" y="7112"/>
                  </a:cubicBezTo>
                  <a:cubicBezTo>
                    <a:pt x="10621" y="3847"/>
                    <a:pt x="9221" y="581"/>
                    <a:pt x="5956" y="115"/>
                  </a:cubicBezTo>
                  <a:cubicBezTo>
                    <a:pt x="3623" y="-352"/>
                    <a:pt x="1757" y="581"/>
                    <a:pt x="358" y="3380"/>
                  </a:cubicBezTo>
                  <a:cubicBezTo>
                    <a:pt x="-576" y="5713"/>
                    <a:pt x="358" y="8512"/>
                    <a:pt x="2690" y="94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9E47A862-385A-48B9-8EFD-C4BB7693CD3A}"/>
                </a:ext>
              </a:extLst>
            </p:cNvPr>
            <p:cNvSpPr/>
            <p:nvPr/>
          </p:nvSpPr>
          <p:spPr>
            <a:xfrm>
              <a:off x="4971464" y="3288936"/>
              <a:ext cx="18660" cy="4665"/>
            </a:xfrm>
            <a:custGeom>
              <a:avLst/>
              <a:gdLst/>
              <a:ahLst/>
              <a:cxnLst/>
              <a:rect l="0" t="0" r="0" b="0"/>
              <a:pathLst>
                <a:path w="18660" h="4665">
                  <a:moveTo>
                    <a:pt x="10898" y="5132"/>
                  </a:moveTo>
                  <a:cubicBezTo>
                    <a:pt x="10898" y="5132"/>
                    <a:pt x="10898" y="5132"/>
                    <a:pt x="10898" y="5132"/>
                  </a:cubicBezTo>
                  <a:cubicBezTo>
                    <a:pt x="13230" y="5132"/>
                    <a:pt x="16029" y="5132"/>
                    <a:pt x="18362" y="4665"/>
                  </a:cubicBezTo>
                  <a:cubicBezTo>
                    <a:pt x="19295" y="4665"/>
                    <a:pt x="19762" y="3266"/>
                    <a:pt x="20228" y="2799"/>
                  </a:cubicBezTo>
                  <a:cubicBezTo>
                    <a:pt x="19762" y="2333"/>
                    <a:pt x="19295" y="1866"/>
                    <a:pt x="18829" y="1866"/>
                  </a:cubicBezTo>
                  <a:cubicBezTo>
                    <a:pt x="13230" y="1400"/>
                    <a:pt x="7632" y="467"/>
                    <a:pt x="2501" y="0"/>
                  </a:cubicBezTo>
                  <a:cubicBezTo>
                    <a:pt x="1568" y="0"/>
                    <a:pt x="635" y="1400"/>
                    <a:pt x="168" y="2333"/>
                  </a:cubicBezTo>
                  <a:cubicBezTo>
                    <a:pt x="-298" y="3732"/>
                    <a:pt x="168" y="5132"/>
                    <a:pt x="2034" y="5132"/>
                  </a:cubicBezTo>
                  <a:cubicBezTo>
                    <a:pt x="4833" y="5598"/>
                    <a:pt x="8099" y="5132"/>
                    <a:pt x="10898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305906AD-5418-4E26-AC28-E0155CCE98A7}"/>
                </a:ext>
              </a:extLst>
            </p:cNvPr>
            <p:cNvSpPr/>
            <p:nvPr/>
          </p:nvSpPr>
          <p:spPr>
            <a:xfrm>
              <a:off x="5532355" y="3414427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2148" y="9797"/>
                  </a:moveTo>
                  <a:cubicBezTo>
                    <a:pt x="13081" y="9797"/>
                    <a:pt x="14480" y="8864"/>
                    <a:pt x="14480" y="7931"/>
                  </a:cubicBezTo>
                  <a:cubicBezTo>
                    <a:pt x="14947" y="6998"/>
                    <a:pt x="14480" y="5598"/>
                    <a:pt x="13548" y="4665"/>
                  </a:cubicBezTo>
                  <a:cubicBezTo>
                    <a:pt x="11215" y="1866"/>
                    <a:pt x="7949" y="0"/>
                    <a:pt x="3751" y="0"/>
                  </a:cubicBezTo>
                  <a:cubicBezTo>
                    <a:pt x="2818" y="467"/>
                    <a:pt x="1418" y="933"/>
                    <a:pt x="485" y="1400"/>
                  </a:cubicBezTo>
                  <a:cubicBezTo>
                    <a:pt x="-447" y="2333"/>
                    <a:pt x="19" y="5132"/>
                    <a:pt x="1418" y="6065"/>
                  </a:cubicBezTo>
                  <a:cubicBezTo>
                    <a:pt x="5150" y="8864"/>
                    <a:pt x="8416" y="9330"/>
                    <a:pt x="12148" y="9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5C18DFD2-9AAC-448A-97CE-63089169E6CA}"/>
                </a:ext>
              </a:extLst>
            </p:cNvPr>
            <p:cNvSpPr/>
            <p:nvPr/>
          </p:nvSpPr>
          <p:spPr>
            <a:xfrm>
              <a:off x="5173163" y="23951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466" y="933"/>
                    <a:pt x="466" y="933"/>
                  </a:cubicBezTo>
                  <a:cubicBezTo>
                    <a:pt x="466" y="933"/>
                    <a:pt x="933" y="466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E09289D1-6382-415F-BA56-56078ED9B360}"/>
                </a:ext>
              </a:extLst>
            </p:cNvPr>
            <p:cNvSpPr/>
            <p:nvPr/>
          </p:nvSpPr>
          <p:spPr>
            <a:xfrm>
              <a:off x="5173980" y="2378588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8514" y="660"/>
                  </a:moveTo>
                  <a:cubicBezTo>
                    <a:pt x="7581" y="193"/>
                    <a:pt x="6181" y="-273"/>
                    <a:pt x="5248" y="193"/>
                  </a:cubicBezTo>
                  <a:cubicBezTo>
                    <a:pt x="4315" y="660"/>
                    <a:pt x="3382" y="2059"/>
                    <a:pt x="2916" y="2992"/>
                  </a:cubicBezTo>
                  <a:cubicBezTo>
                    <a:pt x="583" y="7191"/>
                    <a:pt x="-350" y="11856"/>
                    <a:pt x="117" y="16987"/>
                  </a:cubicBezTo>
                  <a:cubicBezTo>
                    <a:pt x="5715" y="11856"/>
                    <a:pt x="8980" y="7191"/>
                    <a:pt x="9447" y="2526"/>
                  </a:cubicBezTo>
                  <a:cubicBezTo>
                    <a:pt x="9447" y="1593"/>
                    <a:pt x="8980" y="660"/>
                    <a:pt x="8514" y="6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714AE79C-7F89-4A61-B415-93120646E3AA}"/>
                </a:ext>
              </a:extLst>
            </p:cNvPr>
            <p:cNvSpPr/>
            <p:nvPr/>
          </p:nvSpPr>
          <p:spPr>
            <a:xfrm>
              <a:off x="3478810" y="1460830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0" y="6397"/>
                  </a:moveTo>
                  <a:cubicBezTo>
                    <a:pt x="0" y="7330"/>
                    <a:pt x="466" y="8729"/>
                    <a:pt x="1399" y="9662"/>
                  </a:cubicBezTo>
                  <a:cubicBezTo>
                    <a:pt x="3732" y="11995"/>
                    <a:pt x="9330" y="11062"/>
                    <a:pt x="11196" y="8263"/>
                  </a:cubicBezTo>
                  <a:cubicBezTo>
                    <a:pt x="11663" y="7796"/>
                    <a:pt x="11663" y="6863"/>
                    <a:pt x="11663" y="6863"/>
                  </a:cubicBezTo>
                  <a:cubicBezTo>
                    <a:pt x="10263" y="4530"/>
                    <a:pt x="9330" y="2198"/>
                    <a:pt x="7931" y="798"/>
                  </a:cubicBezTo>
                  <a:cubicBezTo>
                    <a:pt x="6065" y="-1068"/>
                    <a:pt x="3732" y="798"/>
                    <a:pt x="1866" y="1731"/>
                  </a:cubicBezTo>
                  <a:cubicBezTo>
                    <a:pt x="933" y="3131"/>
                    <a:pt x="0" y="4530"/>
                    <a:pt x="0" y="6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469F7A8D-4608-400D-85B9-DCE2A202382E}"/>
                </a:ext>
              </a:extLst>
            </p:cNvPr>
            <p:cNvSpPr/>
            <p:nvPr/>
          </p:nvSpPr>
          <p:spPr>
            <a:xfrm>
              <a:off x="3565521" y="144623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59" y="6065"/>
                  </a:moveTo>
                  <a:cubicBezTo>
                    <a:pt x="59" y="8397"/>
                    <a:pt x="2858" y="10730"/>
                    <a:pt x="5191" y="10263"/>
                  </a:cubicBezTo>
                  <a:cubicBezTo>
                    <a:pt x="8456" y="9797"/>
                    <a:pt x="10789" y="7464"/>
                    <a:pt x="10789" y="4199"/>
                  </a:cubicBezTo>
                  <a:cubicBezTo>
                    <a:pt x="10789" y="1866"/>
                    <a:pt x="7990" y="0"/>
                    <a:pt x="5657" y="0"/>
                  </a:cubicBezTo>
                  <a:cubicBezTo>
                    <a:pt x="1925" y="0"/>
                    <a:pt x="-407" y="2799"/>
                    <a:pt x="59" y="6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A1E2CB11-341D-44E7-9191-A33627B0CB24}"/>
                </a:ext>
              </a:extLst>
            </p:cNvPr>
            <p:cNvSpPr/>
            <p:nvPr/>
          </p:nvSpPr>
          <p:spPr>
            <a:xfrm>
              <a:off x="4538714" y="323773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4198" y="350"/>
                  </a:moveTo>
                  <a:cubicBezTo>
                    <a:pt x="3732" y="-117"/>
                    <a:pt x="2799" y="-117"/>
                    <a:pt x="2333" y="350"/>
                  </a:cubicBezTo>
                  <a:cubicBezTo>
                    <a:pt x="1399" y="816"/>
                    <a:pt x="0" y="1749"/>
                    <a:pt x="0" y="2682"/>
                  </a:cubicBezTo>
                  <a:cubicBezTo>
                    <a:pt x="0" y="6881"/>
                    <a:pt x="2333" y="9680"/>
                    <a:pt x="5598" y="11546"/>
                  </a:cubicBezTo>
                  <a:cubicBezTo>
                    <a:pt x="6065" y="12013"/>
                    <a:pt x="6998" y="12013"/>
                    <a:pt x="7464" y="12013"/>
                  </a:cubicBezTo>
                  <a:cubicBezTo>
                    <a:pt x="8397" y="11546"/>
                    <a:pt x="8863" y="10147"/>
                    <a:pt x="9797" y="9680"/>
                  </a:cubicBezTo>
                  <a:cubicBezTo>
                    <a:pt x="9797" y="4548"/>
                    <a:pt x="6998" y="2216"/>
                    <a:pt x="4198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4E7E688-0EA9-49F0-BDE4-BD814FF21B67}"/>
                </a:ext>
              </a:extLst>
            </p:cNvPr>
            <p:cNvSpPr/>
            <p:nvPr/>
          </p:nvSpPr>
          <p:spPr>
            <a:xfrm>
              <a:off x="3501669" y="1446701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0" y="5598"/>
                  </a:moveTo>
                  <a:cubicBezTo>
                    <a:pt x="0" y="6531"/>
                    <a:pt x="933" y="7931"/>
                    <a:pt x="1400" y="8864"/>
                  </a:cubicBezTo>
                  <a:cubicBezTo>
                    <a:pt x="2333" y="9330"/>
                    <a:pt x="3732" y="9797"/>
                    <a:pt x="4665" y="9330"/>
                  </a:cubicBezTo>
                  <a:cubicBezTo>
                    <a:pt x="8864" y="7464"/>
                    <a:pt x="12129" y="3732"/>
                    <a:pt x="15395" y="466"/>
                  </a:cubicBezTo>
                  <a:cubicBezTo>
                    <a:pt x="11663" y="466"/>
                    <a:pt x="7464" y="0"/>
                    <a:pt x="3732" y="0"/>
                  </a:cubicBezTo>
                  <a:cubicBezTo>
                    <a:pt x="1866" y="0"/>
                    <a:pt x="0" y="2333"/>
                    <a:pt x="0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E4DF4E75-746F-4C3B-8D45-8D9EE57F9393}"/>
                </a:ext>
              </a:extLst>
            </p:cNvPr>
            <p:cNvSpPr/>
            <p:nvPr/>
          </p:nvSpPr>
          <p:spPr>
            <a:xfrm>
              <a:off x="949410" y="192860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6" y="0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587595C4-F551-4F75-87F0-9B48CEC7A344}"/>
                </a:ext>
              </a:extLst>
            </p:cNvPr>
            <p:cNvSpPr/>
            <p:nvPr/>
          </p:nvSpPr>
          <p:spPr>
            <a:xfrm>
              <a:off x="5221213" y="2326066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799" y="13529"/>
                  </a:moveTo>
                  <a:cubicBezTo>
                    <a:pt x="7464" y="11196"/>
                    <a:pt x="10263" y="6998"/>
                    <a:pt x="9797" y="1400"/>
                  </a:cubicBezTo>
                  <a:cubicBezTo>
                    <a:pt x="9330" y="933"/>
                    <a:pt x="8863" y="0"/>
                    <a:pt x="8397" y="0"/>
                  </a:cubicBezTo>
                  <a:cubicBezTo>
                    <a:pt x="7931" y="0"/>
                    <a:pt x="6998" y="0"/>
                    <a:pt x="6531" y="467"/>
                  </a:cubicBezTo>
                  <a:cubicBezTo>
                    <a:pt x="3266" y="3266"/>
                    <a:pt x="933" y="6998"/>
                    <a:pt x="0" y="11663"/>
                  </a:cubicBezTo>
                  <a:cubicBezTo>
                    <a:pt x="0" y="12129"/>
                    <a:pt x="466" y="12596"/>
                    <a:pt x="933" y="13062"/>
                  </a:cubicBezTo>
                  <a:cubicBezTo>
                    <a:pt x="1399" y="13529"/>
                    <a:pt x="2333" y="13995"/>
                    <a:pt x="2799" y="13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702B4654-57E1-45E6-85A9-97571A8F5B6E}"/>
                </a:ext>
              </a:extLst>
            </p:cNvPr>
            <p:cNvSpPr/>
            <p:nvPr/>
          </p:nvSpPr>
          <p:spPr>
            <a:xfrm>
              <a:off x="2885413" y="22136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933" y="0"/>
                    <a:pt x="467" y="0"/>
                    <a:pt x="933" y="0"/>
                  </a:cubicBezTo>
                  <a:lnTo>
                    <a:pt x="0" y="933"/>
                  </a:lnTo>
                  <a:lnTo>
                    <a:pt x="933" y="467"/>
                  </a:lnTo>
                  <a:cubicBezTo>
                    <a:pt x="933" y="467"/>
                    <a:pt x="933" y="467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50E994BE-56AF-4B23-BC80-D51E8D449E7F}"/>
                </a:ext>
              </a:extLst>
            </p:cNvPr>
            <p:cNvSpPr/>
            <p:nvPr/>
          </p:nvSpPr>
          <p:spPr>
            <a:xfrm>
              <a:off x="2885880" y="2200368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263" y="3473"/>
                  </a:moveTo>
                  <a:cubicBezTo>
                    <a:pt x="10730" y="2073"/>
                    <a:pt x="10263" y="1140"/>
                    <a:pt x="8864" y="207"/>
                  </a:cubicBezTo>
                  <a:cubicBezTo>
                    <a:pt x="8397" y="207"/>
                    <a:pt x="7464" y="-259"/>
                    <a:pt x="6998" y="207"/>
                  </a:cubicBezTo>
                  <a:cubicBezTo>
                    <a:pt x="3732" y="1140"/>
                    <a:pt x="1399" y="3006"/>
                    <a:pt x="467" y="6272"/>
                  </a:cubicBezTo>
                  <a:cubicBezTo>
                    <a:pt x="0" y="8604"/>
                    <a:pt x="0" y="10937"/>
                    <a:pt x="0" y="13269"/>
                  </a:cubicBezTo>
                  <a:cubicBezTo>
                    <a:pt x="933" y="12803"/>
                    <a:pt x="2333" y="12803"/>
                    <a:pt x="3265" y="12336"/>
                  </a:cubicBezTo>
                  <a:cubicBezTo>
                    <a:pt x="7464" y="10470"/>
                    <a:pt x="9330" y="7205"/>
                    <a:pt x="10263" y="34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7218C0C0-6CE5-4C44-B596-9454B32EEF9E}"/>
                </a:ext>
              </a:extLst>
            </p:cNvPr>
            <p:cNvSpPr/>
            <p:nvPr/>
          </p:nvSpPr>
          <p:spPr>
            <a:xfrm>
              <a:off x="4702677" y="3303498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580" y="367"/>
                  </a:moveTo>
                  <a:cubicBezTo>
                    <a:pt x="2113" y="367"/>
                    <a:pt x="1647" y="1300"/>
                    <a:pt x="1180" y="1766"/>
                  </a:cubicBezTo>
                  <a:cubicBezTo>
                    <a:pt x="247" y="3632"/>
                    <a:pt x="-686" y="5032"/>
                    <a:pt x="714" y="6898"/>
                  </a:cubicBezTo>
                  <a:cubicBezTo>
                    <a:pt x="2113" y="9697"/>
                    <a:pt x="4446" y="10630"/>
                    <a:pt x="6778" y="10163"/>
                  </a:cubicBezTo>
                  <a:cubicBezTo>
                    <a:pt x="8644" y="9697"/>
                    <a:pt x="10044" y="8764"/>
                    <a:pt x="10977" y="7831"/>
                  </a:cubicBezTo>
                  <a:cubicBezTo>
                    <a:pt x="11443" y="6431"/>
                    <a:pt x="11443" y="5965"/>
                    <a:pt x="11443" y="5498"/>
                  </a:cubicBezTo>
                  <a:cubicBezTo>
                    <a:pt x="10510" y="1766"/>
                    <a:pt x="5845" y="-1033"/>
                    <a:pt x="2580" y="3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5DD53826-6BCF-4DF5-9F15-E411464CBF8E}"/>
                </a:ext>
              </a:extLst>
            </p:cNvPr>
            <p:cNvSpPr/>
            <p:nvPr/>
          </p:nvSpPr>
          <p:spPr>
            <a:xfrm>
              <a:off x="5518029" y="3385970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146" y="11196"/>
                  </a:moveTo>
                  <a:cubicBezTo>
                    <a:pt x="11546" y="12129"/>
                    <a:pt x="12945" y="11663"/>
                    <a:pt x="12945" y="10263"/>
                  </a:cubicBezTo>
                  <a:cubicBezTo>
                    <a:pt x="13412" y="9330"/>
                    <a:pt x="13412" y="7931"/>
                    <a:pt x="12479" y="6998"/>
                  </a:cubicBezTo>
                  <a:cubicBezTo>
                    <a:pt x="10146" y="3265"/>
                    <a:pt x="6414" y="933"/>
                    <a:pt x="1749" y="0"/>
                  </a:cubicBezTo>
                  <a:cubicBezTo>
                    <a:pt x="1283" y="466"/>
                    <a:pt x="816" y="466"/>
                    <a:pt x="350" y="933"/>
                  </a:cubicBezTo>
                  <a:cubicBezTo>
                    <a:pt x="-117" y="1399"/>
                    <a:pt x="-117" y="2333"/>
                    <a:pt x="350" y="2333"/>
                  </a:cubicBezTo>
                  <a:cubicBezTo>
                    <a:pt x="2682" y="6531"/>
                    <a:pt x="5948" y="9330"/>
                    <a:pt x="10146" y="111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641AD7A4-E0D7-4012-BF36-3676AC72AB89}"/>
                </a:ext>
              </a:extLst>
            </p:cNvPr>
            <p:cNvSpPr/>
            <p:nvPr/>
          </p:nvSpPr>
          <p:spPr>
            <a:xfrm>
              <a:off x="1712715" y="177745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8763" y="0"/>
                  </a:moveTo>
                  <a:cubicBezTo>
                    <a:pt x="6431" y="933"/>
                    <a:pt x="4098" y="1866"/>
                    <a:pt x="2232" y="3266"/>
                  </a:cubicBezTo>
                  <a:cubicBezTo>
                    <a:pt x="366" y="4665"/>
                    <a:pt x="-567" y="7464"/>
                    <a:pt x="366" y="9797"/>
                  </a:cubicBezTo>
                  <a:cubicBezTo>
                    <a:pt x="833" y="11196"/>
                    <a:pt x="2232" y="12129"/>
                    <a:pt x="3165" y="11196"/>
                  </a:cubicBezTo>
                  <a:cubicBezTo>
                    <a:pt x="6897" y="8864"/>
                    <a:pt x="10163" y="6065"/>
                    <a:pt x="11096" y="1399"/>
                  </a:cubicBezTo>
                  <a:cubicBezTo>
                    <a:pt x="10629" y="933"/>
                    <a:pt x="10629" y="466"/>
                    <a:pt x="10163" y="0"/>
                  </a:cubicBezTo>
                  <a:cubicBezTo>
                    <a:pt x="9696" y="0"/>
                    <a:pt x="9230" y="0"/>
                    <a:pt x="8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F4DCA7C6-2C2D-4580-9016-6C3745D9629A}"/>
                </a:ext>
              </a:extLst>
            </p:cNvPr>
            <p:cNvSpPr/>
            <p:nvPr/>
          </p:nvSpPr>
          <p:spPr>
            <a:xfrm>
              <a:off x="4560621" y="3279413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4684" y="193"/>
                  </a:moveTo>
                  <a:cubicBezTo>
                    <a:pt x="3751" y="-273"/>
                    <a:pt x="2351" y="193"/>
                    <a:pt x="1419" y="660"/>
                  </a:cubicBezTo>
                  <a:cubicBezTo>
                    <a:pt x="19" y="1126"/>
                    <a:pt x="-448" y="2059"/>
                    <a:pt x="485" y="3925"/>
                  </a:cubicBezTo>
                  <a:cubicBezTo>
                    <a:pt x="1885" y="6724"/>
                    <a:pt x="3284" y="9523"/>
                    <a:pt x="6084" y="10456"/>
                  </a:cubicBezTo>
                  <a:cubicBezTo>
                    <a:pt x="7016" y="10456"/>
                    <a:pt x="7949" y="10923"/>
                    <a:pt x="7949" y="10456"/>
                  </a:cubicBezTo>
                  <a:cubicBezTo>
                    <a:pt x="8883" y="9523"/>
                    <a:pt x="9816" y="8590"/>
                    <a:pt x="9816" y="7657"/>
                  </a:cubicBezTo>
                  <a:cubicBezTo>
                    <a:pt x="9816" y="3459"/>
                    <a:pt x="7483" y="1126"/>
                    <a:pt x="4684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6641353B-944A-4D42-9CCD-BC01B274E8CD}"/>
                </a:ext>
              </a:extLst>
            </p:cNvPr>
            <p:cNvSpPr/>
            <p:nvPr/>
          </p:nvSpPr>
          <p:spPr>
            <a:xfrm>
              <a:off x="2050016" y="209654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082" y="466"/>
                  </a:moveTo>
                  <a:cubicBezTo>
                    <a:pt x="2682" y="1866"/>
                    <a:pt x="1749" y="3266"/>
                    <a:pt x="350" y="4665"/>
                  </a:cubicBezTo>
                  <a:cubicBezTo>
                    <a:pt x="-117" y="5132"/>
                    <a:pt x="-117" y="6065"/>
                    <a:pt x="350" y="6531"/>
                  </a:cubicBezTo>
                  <a:cubicBezTo>
                    <a:pt x="1283" y="7464"/>
                    <a:pt x="2216" y="7931"/>
                    <a:pt x="3616" y="8397"/>
                  </a:cubicBezTo>
                  <a:cubicBezTo>
                    <a:pt x="5015" y="7464"/>
                    <a:pt x="6881" y="6531"/>
                    <a:pt x="7814" y="5132"/>
                  </a:cubicBezTo>
                  <a:cubicBezTo>
                    <a:pt x="8747" y="4199"/>
                    <a:pt x="8747" y="2799"/>
                    <a:pt x="8747" y="1866"/>
                  </a:cubicBezTo>
                  <a:cubicBezTo>
                    <a:pt x="8747" y="0"/>
                    <a:pt x="5948" y="-467"/>
                    <a:pt x="4082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199E190C-B0E4-4165-8FF4-E0E3F401B259}"/>
                </a:ext>
              </a:extLst>
            </p:cNvPr>
            <p:cNvSpPr/>
            <p:nvPr/>
          </p:nvSpPr>
          <p:spPr>
            <a:xfrm>
              <a:off x="5557565" y="343197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0" y="1574"/>
                  </a:moveTo>
                  <a:cubicBezTo>
                    <a:pt x="0" y="2041"/>
                    <a:pt x="0" y="2974"/>
                    <a:pt x="0" y="3440"/>
                  </a:cubicBezTo>
                  <a:cubicBezTo>
                    <a:pt x="1399" y="6239"/>
                    <a:pt x="4198" y="8572"/>
                    <a:pt x="7464" y="9039"/>
                  </a:cubicBezTo>
                  <a:cubicBezTo>
                    <a:pt x="8863" y="9039"/>
                    <a:pt x="10263" y="7639"/>
                    <a:pt x="11663" y="7173"/>
                  </a:cubicBezTo>
                  <a:cubicBezTo>
                    <a:pt x="11196" y="5773"/>
                    <a:pt x="11196" y="5307"/>
                    <a:pt x="11196" y="4840"/>
                  </a:cubicBezTo>
                  <a:cubicBezTo>
                    <a:pt x="9330" y="2041"/>
                    <a:pt x="6064" y="1108"/>
                    <a:pt x="3265" y="175"/>
                  </a:cubicBezTo>
                  <a:cubicBezTo>
                    <a:pt x="1866" y="-292"/>
                    <a:pt x="466" y="175"/>
                    <a:pt x="0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FEDAA580-61FF-41BC-9307-9DE805CE6B8E}"/>
                </a:ext>
              </a:extLst>
            </p:cNvPr>
            <p:cNvSpPr/>
            <p:nvPr/>
          </p:nvSpPr>
          <p:spPr>
            <a:xfrm>
              <a:off x="1862637" y="1476932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322" y="1958"/>
                  </a:moveTo>
                  <a:cubicBezTo>
                    <a:pt x="12322" y="1491"/>
                    <a:pt x="11389" y="1025"/>
                    <a:pt x="10923" y="558"/>
                  </a:cubicBezTo>
                  <a:cubicBezTo>
                    <a:pt x="7191" y="-375"/>
                    <a:pt x="3459" y="-375"/>
                    <a:pt x="660" y="2424"/>
                  </a:cubicBezTo>
                  <a:cubicBezTo>
                    <a:pt x="193" y="2891"/>
                    <a:pt x="-273" y="5223"/>
                    <a:pt x="193" y="5223"/>
                  </a:cubicBezTo>
                  <a:cubicBezTo>
                    <a:pt x="1593" y="6156"/>
                    <a:pt x="2992" y="7089"/>
                    <a:pt x="4858" y="7556"/>
                  </a:cubicBezTo>
                  <a:cubicBezTo>
                    <a:pt x="7191" y="6156"/>
                    <a:pt x="9523" y="4757"/>
                    <a:pt x="11856" y="2891"/>
                  </a:cubicBezTo>
                  <a:cubicBezTo>
                    <a:pt x="12322" y="3357"/>
                    <a:pt x="12322" y="2424"/>
                    <a:pt x="12322" y="1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2F1480ED-E8E4-44F3-83B3-E1D6D419F178}"/>
                </a:ext>
              </a:extLst>
            </p:cNvPr>
            <p:cNvSpPr/>
            <p:nvPr/>
          </p:nvSpPr>
          <p:spPr>
            <a:xfrm>
              <a:off x="1867029" y="14854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467"/>
                    <a:pt x="0" y="467"/>
                  </a:cubicBezTo>
                  <a:cubicBezTo>
                    <a:pt x="0" y="0"/>
                    <a:pt x="0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ABA8BCE2-7884-41D9-BA25-E5E581820392}"/>
                </a:ext>
              </a:extLst>
            </p:cNvPr>
            <p:cNvSpPr/>
            <p:nvPr/>
          </p:nvSpPr>
          <p:spPr>
            <a:xfrm>
              <a:off x="1886895" y="191554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2526" y="0"/>
                  </a:moveTo>
                  <a:cubicBezTo>
                    <a:pt x="1593" y="467"/>
                    <a:pt x="660" y="1400"/>
                    <a:pt x="193" y="1866"/>
                  </a:cubicBezTo>
                  <a:cubicBezTo>
                    <a:pt x="-273" y="2799"/>
                    <a:pt x="193" y="4665"/>
                    <a:pt x="660" y="5598"/>
                  </a:cubicBezTo>
                  <a:cubicBezTo>
                    <a:pt x="2059" y="7464"/>
                    <a:pt x="3925" y="9330"/>
                    <a:pt x="5325" y="11196"/>
                  </a:cubicBezTo>
                  <a:cubicBezTo>
                    <a:pt x="5791" y="11663"/>
                    <a:pt x="6724" y="11663"/>
                    <a:pt x="7191" y="11663"/>
                  </a:cubicBezTo>
                  <a:cubicBezTo>
                    <a:pt x="8590" y="11196"/>
                    <a:pt x="9057" y="10263"/>
                    <a:pt x="8590" y="8864"/>
                  </a:cubicBezTo>
                  <a:cubicBezTo>
                    <a:pt x="7657" y="5132"/>
                    <a:pt x="6724" y="1866"/>
                    <a:pt x="25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1CC00227-F742-4343-8639-6561A9F50A76}"/>
                </a:ext>
              </a:extLst>
            </p:cNvPr>
            <p:cNvSpPr/>
            <p:nvPr/>
          </p:nvSpPr>
          <p:spPr>
            <a:xfrm>
              <a:off x="2100190" y="2069021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5691" y="0"/>
                  </a:moveTo>
                  <a:cubicBezTo>
                    <a:pt x="4758" y="0"/>
                    <a:pt x="3358" y="467"/>
                    <a:pt x="2892" y="933"/>
                  </a:cubicBezTo>
                  <a:cubicBezTo>
                    <a:pt x="1492" y="2333"/>
                    <a:pt x="93" y="3732"/>
                    <a:pt x="93" y="5598"/>
                  </a:cubicBezTo>
                  <a:cubicBezTo>
                    <a:pt x="-374" y="6998"/>
                    <a:pt x="1026" y="8864"/>
                    <a:pt x="1959" y="10263"/>
                  </a:cubicBezTo>
                  <a:cubicBezTo>
                    <a:pt x="2425" y="11196"/>
                    <a:pt x="4758" y="11663"/>
                    <a:pt x="5224" y="11196"/>
                  </a:cubicBezTo>
                  <a:cubicBezTo>
                    <a:pt x="6624" y="10263"/>
                    <a:pt x="7557" y="8397"/>
                    <a:pt x="8023" y="7464"/>
                  </a:cubicBezTo>
                  <a:cubicBezTo>
                    <a:pt x="7557" y="5132"/>
                    <a:pt x="7557" y="3266"/>
                    <a:pt x="7090" y="1400"/>
                  </a:cubicBezTo>
                  <a:cubicBezTo>
                    <a:pt x="6624" y="933"/>
                    <a:pt x="5691" y="0"/>
                    <a:pt x="569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AD701325-9C90-43B0-BAA3-61BA07F179D3}"/>
                </a:ext>
              </a:extLst>
            </p:cNvPr>
            <p:cNvSpPr/>
            <p:nvPr/>
          </p:nvSpPr>
          <p:spPr>
            <a:xfrm>
              <a:off x="5421273" y="3317860"/>
              <a:ext cx="4665" cy="13995"/>
            </a:xfrm>
            <a:custGeom>
              <a:avLst/>
              <a:gdLst/>
              <a:ahLst/>
              <a:cxnLst/>
              <a:rect l="0" t="0" r="0" b="0"/>
              <a:pathLst>
                <a:path w="4665" h="13995">
                  <a:moveTo>
                    <a:pt x="72" y="0"/>
                  </a:moveTo>
                  <a:cubicBezTo>
                    <a:pt x="-394" y="6065"/>
                    <a:pt x="1472" y="12129"/>
                    <a:pt x="3804" y="17727"/>
                  </a:cubicBezTo>
                  <a:cubicBezTo>
                    <a:pt x="3804" y="18194"/>
                    <a:pt x="5203" y="18194"/>
                    <a:pt x="5670" y="17727"/>
                  </a:cubicBezTo>
                  <a:cubicBezTo>
                    <a:pt x="7536" y="17261"/>
                    <a:pt x="8936" y="14928"/>
                    <a:pt x="8936" y="13529"/>
                  </a:cubicBezTo>
                  <a:cubicBezTo>
                    <a:pt x="8003" y="7464"/>
                    <a:pt x="5203" y="3265"/>
                    <a:pt x="7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6B2D191F-CFB8-404D-AAC3-D3B890F16D81}"/>
                </a:ext>
              </a:extLst>
            </p:cNvPr>
            <p:cNvSpPr/>
            <p:nvPr/>
          </p:nvSpPr>
          <p:spPr>
            <a:xfrm>
              <a:off x="3519213" y="134961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2982" y="7982"/>
                  </a:moveTo>
                  <a:cubicBezTo>
                    <a:pt x="4381" y="7982"/>
                    <a:pt x="4848" y="7982"/>
                    <a:pt x="5781" y="7982"/>
                  </a:cubicBezTo>
                  <a:cubicBezTo>
                    <a:pt x="8113" y="7982"/>
                    <a:pt x="10446" y="4717"/>
                    <a:pt x="9513" y="2851"/>
                  </a:cubicBezTo>
                  <a:cubicBezTo>
                    <a:pt x="8580" y="1451"/>
                    <a:pt x="6714" y="518"/>
                    <a:pt x="4848" y="52"/>
                  </a:cubicBezTo>
                  <a:cubicBezTo>
                    <a:pt x="2049" y="-415"/>
                    <a:pt x="-750" y="2384"/>
                    <a:pt x="183" y="4250"/>
                  </a:cubicBezTo>
                  <a:cubicBezTo>
                    <a:pt x="1116" y="6116"/>
                    <a:pt x="2516" y="7049"/>
                    <a:pt x="2982" y="79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F5242FC1-39CE-476E-8CAE-21112E98CF40}"/>
                </a:ext>
              </a:extLst>
            </p:cNvPr>
            <p:cNvSpPr/>
            <p:nvPr/>
          </p:nvSpPr>
          <p:spPr>
            <a:xfrm>
              <a:off x="3567198" y="13509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514" y="6183"/>
                  </a:moveTo>
                  <a:cubicBezTo>
                    <a:pt x="6313" y="5717"/>
                    <a:pt x="7712" y="3851"/>
                    <a:pt x="7246" y="2451"/>
                  </a:cubicBezTo>
                  <a:cubicBezTo>
                    <a:pt x="6779" y="585"/>
                    <a:pt x="4913" y="-348"/>
                    <a:pt x="3047" y="119"/>
                  </a:cubicBezTo>
                  <a:cubicBezTo>
                    <a:pt x="1181" y="119"/>
                    <a:pt x="-685" y="2451"/>
                    <a:pt x="248" y="3851"/>
                  </a:cubicBezTo>
                  <a:cubicBezTo>
                    <a:pt x="1181" y="4784"/>
                    <a:pt x="2581" y="5717"/>
                    <a:pt x="3514" y="6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FB67A06B-D90E-4753-BC66-91E14364565D}"/>
                </a:ext>
              </a:extLst>
            </p:cNvPr>
            <p:cNvSpPr/>
            <p:nvPr/>
          </p:nvSpPr>
          <p:spPr>
            <a:xfrm>
              <a:off x="1726016" y="1427107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7" y="2333"/>
                  </a:moveTo>
                  <a:cubicBezTo>
                    <a:pt x="-339" y="3266"/>
                    <a:pt x="594" y="4665"/>
                    <a:pt x="1060" y="5598"/>
                  </a:cubicBezTo>
                  <a:cubicBezTo>
                    <a:pt x="1993" y="7464"/>
                    <a:pt x="3859" y="7931"/>
                    <a:pt x="5725" y="7931"/>
                  </a:cubicBezTo>
                  <a:cubicBezTo>
                    <a:pt x="7591" y="7931"/>
                    <a:pt x="8991" y="6531"/>
                    <a:pt x="9457" y="4665"/>
                  </a:cubicBezTo>
                  <a:cubicBezTo>
                    <a:pt x="8991" y="3732"/>
                    <a:pt x="8524" y="1866"/>
                    <a:pt x="8058" y="1400"/>
                  </a:cubicBezTo>
                  <a:cubicBezTo>
                    <a:pt x="6658" y="467"/>
                    <a:pt x="4792" y="0"/>
                    <a:pt x="2926" y="0"/>
                  </a:cubicBezTo>
                  <a:cubicBezTo>
                    <a:pt x="1527" y="467"/>
                    <a:pt x="127" y="1400"/>
                    <a:pt x="127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72535D91-FEBE-483F-956D-8E6F9ED7C9A4}"/>
                </a:ext>
              </a:extLst>
            </p:cNvPr>
            <p:cNvSpPr/>
            <p:nvPr/>
          </p:nvSpPr>
          <p:spPr>
            <a:xfrm>
              <a:off x="4645544" y="324088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129" y="4665"/>
                  </a:moveTo>
                  <a:cubicBezTo>
                    <a:pt x="12596" y="4665"/>
                    <a:pt x="12596" y="3265"/>
                    <a:pt x="12596" y="3265"/>
                  </a:cubicBezTo>
                  <a:cubicBezTo>
                    <a:pt x="12129" y="2333"/>
                    <a:pt x="11196" y="933"/>
                    <a:pt x="10263" y="467"/>
                  </a:cubicBezTo>
                  <a:cubicBezTo>
                    <a:pt x="9330" y="0"/>
                    <a:pt x="7931" y="0"/>
                    <a:pt x="6531" y="0"/>
                  </a:cubicBezTo>
                  <a:cubicBezTo>
                    <a:pt x="4199" y="0"/>
                    <a:pt x="2333" y="467"/>
                    <a:pt x="0" y="467"/>
                  </a:cubicBezTo>
                  <a:cubicBezTo>
                    <a:pt x="2799" y="2333"/>
                    <a:pt x="6065" y="4199"/>
                    <a:pt x="8864" y="5598"/>
                  </a:cubicBezTo>
                  <a:cubicBezTo>
                    <a:pt x="9797" y="6065"/>
                    <a:pt x="11196" y="5132"/>
                    <a:pt x="12129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76E50B73-B9DB-4CA0-8618-E12C4BBCA8AB}"/>
                </a:ext>
              </a:extLst>
            </p:cNvPr>
            <p:cNvSpPr/>
            <p:nvPr/>
          </p:nvSpPr>
          <p:spPr>
            <a:xfrm>
              <a:off x="5071738" y="326082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660" y="2449"/>
                  </a:moveTo>
                  <a:cubicBezTo>
                    <a:pt x="193" y="2916"/>
                    <a:pt x="-273" y="3849"/>
                    <a:pt x="193" y="3849"/>
                  </a:cubicBezTo>
                  <a:cubicBezTo>
                    <a:pt x="660" y="4782"/>
                    <a:pt x="1593" y="6181"/>
                    <a:pt x="2059" y="6181"/>
                  </a:cubicBezTo>
                  <a:cubicBezTo>
                    <a:pt x="4392" y="6181"/>
                    <a:pt x="6724" y="5715"/>
                    <a:pt x="9057" y="5715"/>
                  </a:cubicBezTo>
                  <a:cubicBezTo>
                    <a:pt x="9523" y="5715"/>
                    <a:pt x="9990" y="4782"/>
                    <a:pt x="9990" y="4315"/>
                  </a:cubicBezTo>
                  <a:cubicBezTo>
                    <a:pt x="9990" y="3849"/>
                    <a:pt x="9990" y="2916"/>
                    <a:pt x="9523" y="2449"/>
                  </a:cubicBezTo>
                  <a:cubicBezTo>
                    <a:pt x="7191" y="-816"/>
                    <a:pt x="3459" y="-816"/>
                    <a:pt x="660" y="2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D368D580-6C39-4629-BC65-246A66EEFA7F}"/>
                </a:ext>
              </a:extLst>
            </p:cNvPr>
            <p:cNvSpPr/>
            <p:nvPr/>
          </p:nvSpPr>
          <p:spPr>
            <a:xfrm>
              <a:off x="3897227" y="15902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0" y="4828"/>
                  </a:moveTo>
                  <a:cubicBezTo>
                    <a:pt x="40" y="6694"/>
                    <a:pt x="1440" y="8094"/>
                    <a:pt x="3305" y="8560"/>
                  </a:cubicBezTo>
                  <a:cubicBezTo>
                    <a:pt x="5172" y="9027"/>
                    <a:pt x="7038" y="7627"/>
                    <a:pt x="7038" y="4362"/>
                  </a:cubicBezTo>
                  <a:cubicBezTo>
                    <a:pt x="6571" y="3429"/>
                    <a:pt x="6105" y="1563"/>
                    <a:pt x="4705" y="163"/>
                  </a:cubicBezTo>
                  <a:cubicBezTo>
                    <a:pt x="3305" y="-770"/>
                    <a:pt x="-427" y="2496"/>
                    <a:pt x="40" y="48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BCB9F23F-775F-4DEB-8348-5EEB0F0F53E5}"/>
                </a:ext>
              </a:extLst>
            </p:cNvPr>
            <p:cNvSpPr/>
            <p:nvPr/>
          </p:nvSpPr>
          <p:spPr>
            <a:xfrm>
              <a:off x="1879624" y="1542972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0730" y="4960"/>
                  </a:moveTo>
                  <a:cubicBezTo>
                    <a:pt x="12129" y="4494"/>
                    <a:pt x="13529" y="4027"/>
                    <a:pt x="14928" y="3561"/>
                  </a:cubicBezTo>
                  <a:cubicBezTo>
                    <a:pt x="10730" y="-638"/>
                    <a:pt x="5132" y="-171"/>
                    <a:pt x="0" y="295"/>
                  </a:cubicBezTo>
                  <a:cubicBezTo>
                    <a:pt x="2799" y="7759"/>
                    <a:pt x="2799" y="7759"/>
                    <a:pt x="10730" y="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70E8CC2E-CA0B-4074-BE4D-2B0A44A614B1}"/>
                </a:ext>
              </a:extLst>
            </p:cNvPr>
            <p:cNvSpPr/>
            <p:nvPr/>
          </p:nvSpPr>
          <p:spPr>
            <a:xfrm>
              <a:off x="1879158" y="15428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6"/>
                  </a:moveTo>
                  <a:cubicBezTo>
                    <a:pt x="467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933"/>
                    <a:pt x="0" y="466"/>
                    <a:pt x="467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D6CBAC9E-FD17-42F9-8FD2-5845811BA56E}"/>
                </a:ext>
              </a:extLst>
            </p:cNvPr>
            <p:cNvSpPr/>
            <p:nvPr/>
          </p:nvSpPr>
          <p:spPr>
            <a:xfrm>
              <a:off x="4957637" y="309054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6065" y="121"/>
                  </a:moveTo>
                  <a:cubicBezTo>
                    <a:pt x="4198" y="1054"/>
                    <a:pt x="1866" y="1987"/>
                    <a:pt x="0" y="3387"/>
                  </a:cubicBezTo>
                  <a:cubicBezTo>
                    <a:pt x="2799" y="8519"/>
                    <a:pt x="4665" y="9451"/>
                    <a:pt x="8397" y="8052"/>
                  </a:cubicBezTo>
                  <a:cubicBezTo>
                    <a:pt x="10730" y="7119"/>
                    <a:pt x="12129" y="3854"/>
                    <a:pt x="11196" y="1987"/>
                  </a:cubicBezTo>
                  <a:cubicBezTo>
                    <a:pt x="10263" y="588"/>
                    <a:pt x="7931" y="-345"/>
                    <a:pt x="6065" y="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784B89F1-5491-40A2-B190-DC5860A456A7}"/>
                </a:ext>
              </a:extLst>
            </p:cNvPr>
            <p:cNvSpPr/>
            <p:nvPr/>
          </p:nvSpPr>
          <p:spPr>
            <a:xfrm>
              <a:off x="4953905" y="3077842"/>
              <a:ext cx="4665" cy="13995"/>
            </a:xfrm>
            <a:custGeom>
              <a:avLst/>
              <a:gdLst/>
              <a:ahLst/>
              <a:cxnLst/>
              <a:rect l="0" t="0" r="0" b="0"/>
              <a:pathLst>
                <a:path w="4665" h="13995">
                  <a:moveTo>
                    <a:pt x="6998" y="2566"/>
                  </a:moveTo>
                  <a:cubicBezTo>
                    <a:pt x="6998" y="2099"/>
                    <a:pt x="6531" y="1166"/>
                    <a:pt x="6531" y="700"/>
                  </a:cubicBezTo>
                  <a:cubicBezTo>
                    <a:pt x="5598" y="-233"/>
                    <a:pt x="4665" y="-233"/>
                    <a:pt x="3732" y="700"/>
                  </a:cubicBezTo>
                  <a:cubicBezTo>
                    <a:pt x="2333" y="1633"/>
                    <a:pt x="1399" y="3032"/>
                    <a:pt x="0" y="4432"/>
                  </a:cubicBezTo>
                  <a:cubicBezTo>
                    <a:pt x="0" y="8164"/>
                    <a:pt x="0" y="11896"/>
                    <a:pt x="0" y="16095"/>
                  </a:cubicBezTo>
                  <a:cubicBezTo>
                    <a:pt x="1399" y="16095"/>
                    <a:pt x="2333" y="16095"/>
                    <a:pt x="3732" y="16095"/>
                  </a:cubicBezTo>
                  <a:cubicBezTo>
                    <a:pt x="4665" y="13295"/>
                    <a:pt x="5598" y="10963"/>
                    <a:pt x="6531" y="8164"/>
                  </a:cubicBezTo>
                  <a:cubicBezTo>
                    <a:pt x="6998" y="6298"/>
                    <a:pt x="6998" y="4432"/>
                    <a:pt x="6998" y="2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40BBAC40-6219-4BBC-9B4A-165F5E09F4A0}"/>
                </a:ext>
              </a:extLst>
            </p:cNvPr>
            <p:cNvSpPr/>
            <p:nvPr/>
          </p:nvSpPr>
          <p:spPr>
            <a:xfrm>
              <a:off x="4953555" y="30822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350" y="0"/>
                    <a:pt x="350" y="0"/>
                    <a:pt x="350" y="0"/>
                  </a:cubicBezTo>
                  <a:cubicBezTo>
                    <a:pt x="-117" y="0"/>
                    <a:pt x="-117" y="0"/>
                    <a:pt x="350" y="0"/>
                  </a:cubicBezTo>
                  <a:cubicBezTo>
                    <a:pt x="-117" y="467"/>
                    <a:pt x="-117" y="467"/>
                    <a:pt x="350" y="0"/>
                  </a:cubicBezTo>
                  <a:cubicBezTo>
                    <a:pt x="-117" y="0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0500381-2CA0-4247-A4E9-AC788DEE2D89}"/>
                </a:ext>
              </a:extLst>
            </p:cNvPr>
            <p:cNvSpPr/>
            <p:nvPr/>
          </p:nvSpPr>
          <p:spPr>
            <a:xfrm>
              <a:off x="4957170" y="30939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467" y="0"/>
                    <a:pt x="467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BDBA9EAA-0A94-4A72-96CA-270454826568}"/>
                </a:ext>
              </a:extLst>
            </p:cNvPr>
            <p:cNvSpPr/>
            <p:nvPr/>
          </p:nvSpPr>
          <p:spPr>
            <a:xfrm>
              <a:off x="2024992" y="30149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382" y="1116"/>
                  </a:moveTo>
                  <a:cubicBezTo>
                    <a:pt x="3915" y="183"/>
                    <a:pt x="2049" y="-284"/>
                    <a:pt x="1116" y="183"/>
                  </a:cubicBezTo>
                  <a:cubicBezTo>
                    <a:pt x="183" y="649"/>
                    <a:pt x="-284" y="2516"/>
                    <a:pt x="183" y="3448"/>
                  </a:cubicBezTo>
                  <a:cubicBezTo>
                    <a:pt x="1116" y="4848"/>
                    <a:pt x="2049" y="6714"/>
                    <a:pt x="3448" y="7647"/>
                  </a:cubicBezTo>
                  <a:cubicBezTo>
                    <a:pt x="3915" y="8114"/>
                    <a:pt x="5315" y="6714"/>
                    <a:pt x="6714" y="5781"/>
                  </a:cubicBezTo>
                  <a:cubicBezTo>
                    <a:pt x="6248" y="4382"/>
                    <a:pt x="5781" y="2516"/>
                    <a:pt x="4382" y="1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CC39C566-A7CD-4189-AC3F-642F4E22DC4B}"/>
                </a:ext>
              </a:extLst>
            </p:cNvPr>
            <p:cNvSpPr/>
            <p:nvPr/>
          </p:nvSpPr>
          <p:spPr>
            <a:xfrm>
              <a:off x="2018519" y="29875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8521" y="2333"/>
                  </a:moveTo>
                  <a:cubicBezTo>
                    <a:pt x="7588" y="1400"/>
                    <a:pt x="7122" y="0"/>
                    <a:pt x="6189" y="0"/>
                  </a:cubicBezTo>
                  <a:cubicBezTo>
                    <a:pt x="3390" y="0"/>
                    <a:pt x="1057" y="933"/>
                    <a:pt x="124" y="3732"/>
                  </a:cubicBezTo>
                  <a:cubicBezTo>
                    <a:pt x="-342" y="4665"/>
                    <a:pt x="590" y="6531"/>
                    <a:pt x="1524" y="6998"/>
                  </a:cubicBezTo>
                  <a:cubicBezTo>
                    <a:pt x="4323" y="7464"/>
                    <a:pt x="7588" y="5132"/>
                    <a:pt x="8521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C62D3126-AD0F-4527-A6FB-1DCE66EB8E11}"/>
                </a:ext>
              </a:extLst>
            </p:cNvPr>
            <p:cNvSpPr/>
            <p:nvPr/>
          </p:nvSpPr>
          <p:spPr>
            <a:xfrm>
              <a:off x="1953624" y="19978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574" y="284"/>
                  </a:moveTo>
                  <a:cubicBezTo>
                    <a:pt x="175" y="750"/>
                    <a:pt x="-292" y="1683"/>
                    <a:pt x="175" y="3083"/>
                  </a:cubicBezTo>
                  <a:cubicBezTo>
                    <a:pt x="1108" y="5415"/>
                    <a:pt x="2507" y="7748"/>
                    <a:pt x="4840" y="8214"/>
                  </a:cubicBezTo>
                  <a:cubicBezTo>
                    <a:pt x="6240" y="8681"/>
                    <a:pt x="7639" y="6815"/>
                    <a:pt x="9039" y="6348"/>
                  </a:cubicBezTo>
                  <a:cubicBezTo>
                    <a:pt x="9039" y="4949"/>
                    <a:pt x="9039" y="4482"/>
                    <a:pt x="9039" y="4016"/>
                  </a:cubicBezTo>
                  <a:cubicBezTo>
                    <a:pt x="7639" y="750"/>
                    <a:pt x="4840" y="-649"/>
                    <a:pt x="1574" y="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D0C65503-06D8-4AE1-AB4C-F283D1D97B8D}"/>
                </a:ext>
              </a:extLst>
            </p:cNvPr>
            <p:cNvSpPr/>
            <p:nvPr/>
          </p:nvSpPr>
          <p:spPr>
            <a:xfrm>
              <a:off x="1769002" y="284155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792" y="0"/>
                  </a:moveTo>
                  <a:cubicBezTo>
                    <a:pt x="1926" y="0"/>
                    <a:pt x="-406" y="3266"/>
                    <a:pt x="60" y="5598"/>
                  </a:cubicBezTo>
                  <a:cubicBezTo>
                    <a:pt x="527" y="7464"/>
                    <a:pt x="1926" y="8397"/>
                    <a:pt x="3792" y="8864"/>
                  </a:cubicBezTo>
                  <a:cubicBezTo>
                    <a:pt x="5658" y="9330"/>
                    <a:pt x="7524" y="7464"/>
                    <a:pt x="7058" y="5598"/>
                  </a:cubicBezTo>
                  <a:cubicBezTo>
                    <a:pt x="7058" y="2799"/>
                    <a:pt x="5192" y="467"/>
                    <a:pt x="379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F93EF76E-3CD8-4187-84FC-D700906AB793}"/>
                </a:ext>
              </a:extLst>
            </p:cNvPr>
            <p:cNvSpPr/>
            <p:nvPr/>
          </p:nvSpPr>
          <p:spPr>
            <a:xfrm>
              <a:off x="1785649" y="281030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3939" y="10263"/>
                  </a:moveTo>
                  <a:cubicBezTo>
                    <a:pt x="7205" y="7931"/>
                    <a:pt x="6272" y="1866"/>
                    <a:pt x="2073" y="0"/>
                  </a:cubicBezTo>
                  <a:cubicBezTo>
                    <a:pt x="1607" y="0"/>
                    <a:pt x="674" y="0"/>
                    <a:pt x="674" y="467"/>
                  </a:cubicBezTo>
                  <a:cubicBezTo>
                    <a:pt x="-726" y="4199"/>
                    <a:pt x="207" y="7464"/>
                    <a:pt x="2073" y="10730"/>
                  </a:cubicBezTo>
                  <a:cubicBezTo>
                    <a:pt x="2540" y="10730"/>
                    <a:pt x="3939" y="10263"/>
                    <a:pt x="3939" y="10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37354EB9-E51E-49A4-8D1D-703F5FD3AD24}"/>
                </a:ext>
              </a:extLst>
            </p:cNvPr>
            <p:cNvSpPr/>
            <p:nvPr/>
          </p:nvSpPr>
          <p:spPr>
            <a:xfrm>
              <a:off x="1765797" y="2808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67" y="1659"/>
                  </a:moveTo>
                  <a:cubicBezTo>
                    <a:pt x="0" y="2125"/>
                    <a:pt x="0" y="3991"/>
                    <a:pt x="0" y="4924"/>
                  </a:cubicBezTo>
                  <a:cubicBezTo>
                    <a:pt x="0" y="5391"/>
                    <a:pt x="933" y="5857"/>
                    <a:pt x="1399" y="5857"/>
                  </a:cubicBezTo>
                  <a:cubicBezTo>
                    <a:pt x="4199" y="6324"/>
                    <a:pt x="6531" y="4924"/>
                    <a:pt x="8397" y="3058"/>
                  </a:cubicBezTo>
                  <a:cubicBezTo>
                    <a:pt x="8864" y="2592"/>
                    <a:pt x="8864" y="1659"/>
                    <a:pt x="8864" y="1192"/>
                  </a:cubicBezTo>
                  <a:cubicBezTo>
                    <a:pt x="8397" y="726"/>
                    <a:pt x="7931" y="259"/>
                    <a:pt x="7464" y="259"/>
                  </a:cubicBezTo>
                  <a:cubicBezTo>
                    <a:pt x="5132" y="-207"/>
                    <a:pt x="2333" y="-207"/>
                    <a:pt x="467" y="16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12C1B016-81EC-41DF-B839-E2A84E9AA921}"/>
                </a:ext>
              </a:extLst>
            </p:cNvPr>
            <p:cNvSpPr/>
            <p:nvPr/>
          </p:nvSpPr>
          <p:spPr>
            <a:xfrm>
              <a:off x="1835649" y="29073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189" y="5082"/>
                  </a:moveTo>
                  <a:cubicBezTo>
                    <a:pt x="6655" y="5082"/>
                    <a:pt x="7588" y="4149"/>
                    <a:pt x="7588" y="4149"/>
                  </a:cubicBezTo>
                  <a:cubicBezTo>
                    <a:pt x="7588" y="3216"/>
                    <a:pt x="7122" y="1816"/>
                    <a:pt x="6655" y="883"/>
                  </a:cubicBezTo>
                  <a:cubicBezTo>
                    <a:pt x="5256" y="-516"/>
                    <a:pt x="3390" y="-50"/>
                    <a:pt x="1524" y="883"/>
                  </a:cubicBezTo>
                  <a:cubicBezTo>
                    <a:pt x="591" y="1350"/>
                    <a:pt x="-342" y="3216"/>
                    <a:pt x="124" y="3682"/>
                  </a:cubicBezTo>
                  <a:cubicBezTo>
                    <a:pt x="124" y="4615"/>
                    <a:pt x="1990" y="5082"/>
                    <a:pt x="2923" y="5548"/>
                  </a:cubicBezTo>
                  <a:cubicBezTo>
                    <a:pt x="3856" y="5548"/>
                    <a:pt x="5256" y="5548"/>
                    <a:pt x="6189" y="5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15648723-E673-4302-A65D-B1341C28A075}"/>
                </a:ext>
              </a:extLst>
            </p:cNvPr>
            <p:cNvSpPr/>
            <p:nvPr/>
          </p:nvSpPr>
          <p:spPr>
            <a:xfrm>
              <a:off x="5412015" y="33136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6" y="466"/>
                    <a:pt x="466" y="466"/>
                  </a:cubicBezTo>
                  <a:cubicBezTo>
                    <a:pt x="933" y="466"/>
                    <a:pt x="933" y="466"/>
                    <a:pt x="1400" y="466"/>
                  </a:cubicBezTo>
                  <a:cubicBezTo>
                    <a:pt x="1400" y="466"/>
                    <a:pt x="933" y="0"/>
                    <a:pt x="933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34D0EF34-452A-4F3C-90DA-D0DD9BC6E6CE}"/>
                </a:ext>
              </a:extLst>
            </p:cNvPr>
            <p:cNvSpPr/>
            <p:nvPr/>
          </p:nvSpPr>
          <p:spPr>
            <a:xfrm>
              <a:off x="5398019" y="3306436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0" y="227"/>
                  </a:moveTo>
                  <a:cubicBezTo>
                    <a:pt x="3732" y="4892"/>
                    <a:pt x="7931" y="7225"/>
                    <a:pt x="13995" y="7225"/>
                  </a:cubicBezTo>
                  <a:cubicBezTo>
                    <a:pt x="10730" y="1160"/>
                    <a:pt x="6065" y="-706"/>
                    <a:pt x="0" y="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7845A2FD-56AB-4D18-A08A-19A8F957A2B8}"/>
                </a:ext>
              </a:extLst>
            </p:cNvPr>
            <p:cNvSpPr/>
            <p:nvPr/>
          </p:nvSpPr>
          <p:spPr>
            <a:xfrm>
              <a:off x="5019048" y="3222692"/>
              <a:ext cx="23325" cy="51316"/>
            </a:xfrm>
            <a:custGeom>
              <a:avLst/>
              <a:gdLst/>
              <a:ahLst/>
              <a:cxnLst/>
              <a:rect l="0" t="0" r="0" b="0"/>
              <a:pathLst>
                <a:path w="23325" h="51315">
                  <a:moveTo>
                    <a:pt x="3900" y="51782"/>
                  </a:moveTo>
                  <a:cubicBezTo>
                    <a:pt x="5300" y="50849"/>
                    <a:pt x="6699" y="49916"/>
                    <a:pt x="8099" y="48983"/>
                  </a:cubicBezTo>
                  <a:cubicBezTo>
                    <a:pt x="8099" y="48983"/>
                    <a:pt x="8565" y="49450"/>
                    <a:pt x="8565" y="49450"/>
                  </a:cubicBezTo>
                  <a:lnTo>
                    <a:pt x="8099" y="48983"/>
                  </a:lnTo>
                  <a:cubicBezTo>
                    <a:pt x="9498" y="48983"/>
                    <a:pt x="10431" y="48983"/>
                    <a:pt x="11831" y="48517"/>
                  </a:cubicBezTo>
                  <a:cubicBezTo>
                    <a:pt x="11364" y="45718"/>
                    <a:pt x="10431" y="42452"/>
                    <a:pt x="9965" y="39653"/>
                  </a:cubicBezTo>
                  <a:cubicBezTo>
                    <a:pt x="9498" y="37787"/>
                    <a:pt x="10431" y="35921"/>
                    <a:pt x="12297" y="34988"/>
                  </a:cubicBezTo>
                  <a:cubicBezTo>
                    <a:pt x="12764" y="34521"/>
                    <a:pt x="13697" y="34521"/>
                    <a:pt x="14164" y="34521"/>
                  </a:cubicBezTo>
                  <a:cubicBezTo>
                    <a:pt x="17429" y="33588"/>
                    <a:pt x="20228" y="32655"/>
                    <a:pt x="18829" y="28457"/>
                  </a:cubicBezTo>
                  <a:cubicBezTo>
                    <a:pt x="18362" y="27057"/>
                    <a:pt x="19295" y="24725"/>
                    <a:pt x="20228" y="23325"/>
                  </a:cubicBezTo>
                  <a:cubicBezTo>
                    <a:pt x="21628" y="21459"/>
                    <a:pt x="23960" y="19593"/>
                    <a:pt x="23960" y="16794"/>
                  </a:cubicBezTo>
                  <a:cubicBezTo>
                    <a:pt x="23960" y="15861"/>
                    <a:pt x="23494" y="13995"/>
                    <a:pt x="22561" y="13529"/>
                  </a:cubicBezTo>
                  <a:cubicBezTo>
                    <a:pt x="20694" y="13062"/>
                    <a:pt x="18829" y="12596"/>
                    <a:pt x="16962" y="12596"/>
                  </a:cubicBezTo>
                  <a:cubicBezTo>
                    <a:pt x="15096" y="12596"/>
                    <a:pt x="13230" y="12129"/>
                    <a:pt x="12297" y="10263"/>
                  </a:cubicBezTo>
                  <a:cubicBezTo>
                    <a:pt x="11364" y="8397"/>
                    <a:pt x="11831" y="7931"/>
                    <a:pt x="14630" y="6065"/>
                  </a:cubicBezTo>
                  <a:cubicBezTo>
                    <a:pt x="15563" y="5598"/>
                    <a:pt x="16962" y="5131"/>
                    <a:pt x="17896" y="4199"/>
                  </a:cubicBezTo>
                  <a:cubicBezTo>
                    <a:pt x="18362" y="3732"/>
                    <a:pt x="18362" y="2333"/>
                    <a:pt x="17896" y="933"/>
                  </a:cubicBezTo>
                  <a:cubicBezTo>
                    <a:pt x="17896" y="466"/>
                    <a:pt x="16962" y="0"/>
                    <a:pt x="16496" y="0"/>
                  </a:cubicBezTo>
                  <a:cubicBezTo>
                    <a:pt x="2967" y="3732"/>
                    <a:pt x="168" y="11663"/>
                    <a:pt x="1101" y="24258"/>
                  </a:cubicBezTo>
                  <a:cubicBezTo>
                    <a:pt x="1101" y="26591"/>
                    <a:pt x="2034" y="29390"/>
                    <a:pt x="2501" y="31722"/>
                  </a:cubicBezTo>
                  <a:cubicBezTo>
                    <a:pt x="3434" y="35921"/>
                    <a:pt x="4367" y="40586"/>
                    <a:pt x="5300" y="44785"/>
                  </a:cubicBezTo>
                  <a:lnTo>
                    <a:pt x="4833" y="44318"/>
                  </a:lnTo>
                  <a:cubicBezTo>
                    <a:pt x="4833" y="44318"/>
                    <a:pt x="5300" y="44318"/>
                    <a:pt x="5300" y="44785"/>
                  </a:cubicBezTo>
                  <a:cubicBezTo>
                    <a:pt x="4367" y="45251"/>
                    <a:pt x="2967" y="45251"/>
                    <a:pt x="2034" y="45718"/>
                  </a:cubicBezTo>
                  <a:cubicBezTo>
                    <a:pt x="168" y="46651"/>
                    <a:pt x="-298" y="48517"/>
                    <a:pt x="168" y="49916"/>
                  </a:cubicBezTo>
                  <a:cubicBezTo>
                    <a:pt x="168" y="51782"/>
                    <a:pt x="2034" y="52715"/>
                    <a:pt x="3900" y="517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0E6D21B9-2B1C-4B3B-B998-8CE4E0DA7C3A}"/>
                </a:ext>
              </a:extLst>
            </p:cNvPr>
            <p:cNvSpPr/>
            <p:nvPr/>
          </p:nvSpPr>
          <p:spPr>
            <a:xfrm>
              <a:off x="4459200" y="3039647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h="9330">
                  <a:moveTo>
                    <a:pt x="3006" y="175"/>
                  </a:moveTo>
                  <a:cubicBezTo>
                    <a:pt x="2073" y="-292"/>
                    <a:pt x="1140" y="175"/>
                    <a:pt x="674" y="1574"/>
                  </a:cubicBezTo>
                  <a:cubicBezTo>
                    <a:pt x="207" y="2974"/>
                    <a:pt x="207" y="3907"/>
                    <a:pt x="207" y="5773"/>
                  </a:cubicBezTo>
                  <a:cubicBezTo>
                    <a:pt x="207" y="6706"/>
                    <a:pt x="-259" y="7639"/>
                    <a:pt x="207" y="9039"/>
                  </a:cubicBezTo>
                  <a:cubicBezTo>
                    <a:pt x="674" y="9972"/>
                    <a:pt x="1607" y="10905"/>
                    <a:pt x="2073" y="11838"/>
                  </a:cubicBezTo>
                  <a:cubicBezTo>
                    <a:pt x="2540" y="10905"/>
                    <a:pt x="3939" y="9972"/>
                    <a:pt x="3939" y="9039"/>
                  </a:cubicBezTo>
                  <a:cubicBezTo>
                    <a:pt x="3939" y="6706"/>
                    <a:pt x="3939" y="3907"/>
                    <a:pt x="3939" y="1574"/>
                  </a:cubicBezTo>
                  <a:cubicBezTo>
                    <a:pt x="3939" y="1108"/>
                    <a:pt x="3473" y="641"/>
                    <a:pt x="3006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A9AF9330-A487-4BDB-81D6-4498266A4273}"/>
                </a:ext>
              </a:extLst>
            </p:cNvPr>
            <p:cNvSpPr/>
            <p:nvPr/>
          </p:nvSpPr>
          <p:spPr>
            <a:xfrm>
              <a:off x="5077529" y="3381385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2333" y="1319"/>
                  </a:moveTo>
                  <a:cubicBezTo>
                    <a:pt x="1399" y="2719"/>
                    <a:pt x="466" y="4585"/>
                    <a:pt x="0" y="6451"/>
                  </a:cubicBezTo>
                  <a:cubicBezTo>
                    <a:pt x="0" y="7384"/>
                    <a:pt x="933" y="8317"/>
                    <a:pt x="1866" y="9250"/>
                  </a:cubicBezTo>
                  <a:cubicBezTo>
                    <a:pt x="2333" y="9717"/>
                    <a:pt x="3265" y="9250"/>
                    <a:pt x="3732" y="9250"/>
                  </a:cubicBezTo>
                  <a:cubicBezTo>
                    <a:pt x="6065" y="8317"/>
                    <a:pt x="7930" y="6451"/>
                    <a:pt x="7464" y="3185"/>
                  </a:cubicBezTo>
                  <a:cubicBezTo>
                    <a:pt x="6998" y="2253"/>
                    <a:pt x="6531" y="386"/>
                    <a:pt x="5598" y="386"/>
                  </a:cubicBezTo>
                  <a:cubicBezTo>
                    <a:pt x="4665" y="-547"/>
                    <a:pt x="2799" y="386"/>
                    <a:pt x="2333" y="1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A6DE1DFC-57A3-4B0C-9F43-8BD3A4D973FC}"/>
                </a:ext>
              </a:extLst>
            </p:cNvPr>
            <p:cNvSpPr/>
            <p:nvPr/>
          </p:nvSpPr>
          <p:spPr>
            <a:xfrm>
              <a:off x="3853415" y="170281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8397"/>
                  </a:moveTo>
                  <a:cubicBezTo>
                    <a:pt x="6065" y="8397"/>
                    <a:pt x="6065" y="7464"/>
                    <a:pt x="6531" y="6998"/>
                  </a:cubicBezTo>
                  <a:cubicBezTo>
                    <a:pt x="6531" y="5598"/>
                    <a:pt x="6531" y="3732"/>
                    <a:pt x="5598" y="1866"/>
                  </a:cubicBezTo>
                  <a:cubicBezTo>
                    <a:pt x="5131" y="933"/>
                    <a:pt x="3732" y="0"/>
                    <a:pt x="3266" y="0"/>
                  </a:cubicBezTo>
                  <a:cubicBezTo>
                    <a:pt x="2333" y="0"/>
                    <a:pt x="933" y="933"/>
                    <a:pt x="466" y="1866"/>
                  </a:cubicBezTo>
                  <a:cubicBezTo>
                    <a:pt x="-466" y="4199"/>
                    <a:pt x="0" y="6531"/>
                    <a:pt x="1866" y="8397"/>
                  </a:cubicBezTo>
                  <a:cubicBezTo>
                    <a:pt x="3266" y="8864"/>
                    <a:pt x="4665" y="8397"/>
                    <a:pt x="5598" y="8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FF378C12-52C4-4CEF-B29F-483754359E8E}"/>
                </a:ext>
              </a:extLst>
            </p:cNvPr>
            <p:cNvSpPr/>
            <p:nvPr/>
          </p:nvSpPr>
          <p:spPr>
            <a:xfrm>
              <a:off x="2014911" y="18259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531" y="1399"/>
                  </a:moveTo>
                  <a:cubicBezTo>
                    <a:pt x="6531" y="933"/>
                    <a:pt x="4665" y="0"/>
                    <a:pt x="3732" y="0"/>
                  </a:cubicBezTo>
                  <a:cubicBezTo>
                    <a:pt x="1866" y="0"/>
                    <a:pt x="0" y="1399"/>
                    <a:pt x="0" y="3266"/>
                  </a:cubicBezTo>
                  <a:cubicBezTo>
                    <a:pt x="0" y="4665"/>
                    <a:pt x="1400" y="6065"/>
                    <a:pt x="1866" y="7464"/>
                  </a:cubicBezTo>
                  <a:cubicBezTo>
                    <a:pt x="3732" y="6998"/>
                    <a:pt x="5132" y="6998"/>
                    <a:pt x="5598" y="6065"/>
                  </a:cubicBezTo>
                  <a:cubicBezTo>
                    <a:pt x="6531" y="4665"/>
                    <a:pt x="6998" y="2799"/>
                    <a:pt x="6531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669FFC1-69C8-4CD3-8CA2-B82CF78CC4F7}"/>
                </a:ext>
              </a:extLst>
            </p:cNvPr>
            <p:cNvSpPr/>
            <p:nvPr/>
          </p:nvSpPr>
          <p:spPr>
            <a:xfrm>
              <a:off x="4940467" y="2650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8306" y="3265"/>
                  </a:moveTo>
                  <a:cubicBezTo>
                    <a:pt x="8306" y="1399"/>
                    <a:pt x="6907" y="0"/>
                    <a:pt x="5041" y="0"/>
                  </a:cubicBezTo>
                  <a:cubicBezTo>
                    <a:pt x="4108" y="0"/>
                    <a:pt x="2708" y="467"/>
                    <a:pt x="1775" y="933"/>
                  </a:cubicBezTo>
                  <a:cubicBezTo>
                    <a:pt x="375" y="1866"/>
                    <a:pt x="-557" y="4199"/>
                    <a:pt x="375" y="5132"/>
                  </a:cubicBezTo>
                  <a:cubicBezTo>
                    <a:pt x="1309" y="6065"/>
                    <a:pt x="2242" y="6531"/>
                    <a:pt x="3641" y="6531"/>
                  </a:cubicBezTo>
                  <a:cubicBezTo>
                    <a:pt x="6440" y="7464"/>
                    <a:pt x="7840" y="6065"/>
                    <a:pt x="8306" y="3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86BB712E-E531-451B-ABAC-E371752BAF5E}"/>
                </a:ext>
              </a:extLst>
            </p:cNvPr>
            <p:cNvSpPr/>
            <p:nvPr/>
          </p:nvSpPr>
          <p:spPr>
            <a:xfrm>
              <a:off x="4761704" y="37017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131" y="933"/>
                  </a:moveTo>
                  <a:cubicBezTo>
                    <a:pt x="4665" y="466"/>
                    <a:pt x="2799" y="0"/>
                    <a:pt x="1866" y="0"/>
                  </a:cubicBezTo>
                  <a:cubicBezTo>
                    <a:pt x="933" y="466"/>
                    <a:pt x="0" y="1866"/>
                    <a:pt x="0" y="2799"/>
                  </a:cubicBezTo>
                  <a:cubicBezTo>
                    <a:pt x="466" y="5131"/>
                    <a:pt x="1866" y="6998"/>
                    <a:pt x="2799" y="8863"/>
                  </a:cubicBezTo>
                  <a:cubicBezTo>
                    <a:pt x="4198" y="8863"/>
                    <a:pt x="5131" y="8863"/>
                    <a:pt x="6531" y="8863"/>
                  </a:cubicBezTo>
                  <a:cubicBezTo>
                    <a:pt x="7464" y="6065"/>
                    <a:pt x="7464" y="3265"/>
                    <a:pt x="5131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5048853-A81F-4923-A6AC-48E9C3272224}"/>
                </a:ext>
              </a:extLst>
            </p:cNvPr>
            <p:cNvSpPr/>
            <p:nvPr/>
          </p:nvSpPr>
          <p:spPr>
            <a:xfrm>
              <a:off x="4764503" y="371065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0"/>
                  </a:cubicBezTo>
                  <a:cubicBezTo>
                    <a:pt x="0" y="467"/>
                    <a:pt x="0" y="467"/>
                    <a:pt x="0" y="0"/>
                  </a:cubicBezTo>
                  <a:cubicBezTo>
                    <a:pt x="467" y="467"/>
                    <a:pt x="0" y="467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8DFA2C87-9B5D-4CF4-882E-89F3D868B95B}"/>
                </a:ext>
              </a:extLst>
            </p:cNvPr>
            <p:cNvSpPr/>
            <p:nvPr/>
          </p:nvSpPr>
          <p:spPr>
            <a:xfrm>
              <a:off x="3479743" y="14620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466" y="0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C4C4C6EC-D3E9-425B-90DF-139A3CA5D2D2}"/>
                </a:ext>
              </a:extLst>
            </p:cNvPr>
            <p:cNvSpPr/>
            <p:nvPr/>
          </p:nvSpPr>
          <p:spPr>
            <a:xfrm>
              <a:off x="3471346" y="14546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799" y="0"/>
                  </a:moveTo>
                  <a:cubicBezTo>
                    <a:pt x="1866" y="0"/>
                    <a:pt x="0" y="1400"/>
                    <a:pt x="0" y="1866"/>
                  </a:cubicBezTo>
                  <a:cubicBezTo>
                    <a:pt x="0" y="3266"/>
                    <a:pt x="467" y="6065"/>
                    <a:pt x="1866" y="6531"/>
                  </a:cubicBezTo>
                  <a:cubicBezTo>
                    <a:pt x="3732" y="7464"/>
                    <a:pt x="6065" y="6998"/>
                    <a:pt x="8397" y="6998"/>
                  </a:cubicBezTo>
                  <a:cubicBezTo>
                    <a:pt x="7464" y="5132"/>
                    <a:pt x="6998" y="2799"/>
                    <a:pt x="6065" y="933"/>
                  </a:cubicBezTo>
                  <a:cubicBezTo>
                    <a:pt x="5598" y="466"/>
                    <a:pt x="3732" y="0"/>
                    <a:pt x="27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C37823B3-CFC0-4CA9-AD6B-4DD50727CD98}"/>
                </a:ext>
              </a:extLst>
            </p:cNvPr>
            <p:cNvSpPr/>
            <p:nvPr/>
          </p:nvSpPr>
          <p:spPr>
            <a:xfrm>
              <a:off x="4889527" y="30541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7464" y="2887"/>
                  </a:moveTo>
                  <a:cubicBezTo>
                    <a:pt x="6065" y="1954"/>
                    <a:pt x="5132" y="1021"/>
                    <a:pt x="3266" y="88"/>
                  </a:cubicBezTo>
                  <a:cubicBezTo>
                    <a:pt x="1400" y="-378"/>
                    <a:pt x="0" y="1021"/>
                    <a:pt x="0" y="3820"/>
                  </a:cubicBezTo>
                  <a:cubicBezTo>
                    <a:pt x="0" y="4753"/>
                    <a:pt x="467" y="6619"/>
                    <a:pt x="1400" y="7086"/>
                  </a:cubicBezTo>
                  <a:cubicBezTo>
                    <a:pt x="2799" y="7553"/>
                    <a:pt x="6998" y="5220"/>
                    <a:pt x="7464" y="28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C3C9762C-9AF7-479F-9FD8-80BA201AC94B}"/>
                </a:ext>
              </a:extLst>
            </p:cNvPr>
            <p:cNvSpPr/>
            <p:nvPr/>
          </p:nvSpPr>
          <p:spPr>
            <a:xfrm>
              <a:off x="4992849" y="3385762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3975" y="5339"/>
                  </a:moveTo>
                  <a:cubicBezTo>
                    <a:pt x="5374" y="5339"/>
                    <a:pt x="6774" y="5339"/>
                    <a:pt x="7707" y="4872"/>
                  </a:cubicBezTo>
                  <a:cubicBezTo>
                    <a:pt x="8640" y="4406"/>
                    <a:pt x="9573" y="3473"/>
                    <a:pt x="10040" y="2540"/>
                  </a:cubicBezTo>
                  <a:cubicBezTo>
                    <a:pt x="10040" y="1607"/>
                    <a:pt x="9106" y="674"/>
                    <a:pt x="8173" y="207"/>
                  </a:cubicBezTo>
                  <a:cubicBezTo>
                    <a:pt x="7707" y="-259"/>
                    <a:pt x="6774" y="207"/>
                    <a:pt x="6307" y="207"/>
                  </a:cubicBezTo>
                  <a:cubicBezTo>
                    <a:pt x="5841" y="207"/>
                    <a:pt x="4908" y="207"/>
                    <a:pt x="4441" y="207"/>
                  </a:cubicBezTo>
                  <a:cubicBezTo>
                    <a:pt x="2575" y="207"/>
                    <a:pt x="709" y="674"/>
                    <a:pt x="243" y="3006"/>
                  </a:cubicBezTo>
                  <a:cubicBezTo>
                    <a:pt x="-690" y="3939"/>
                    <a:pt x="1176" y="5339"/>
                    <a:pt x="3975" y="5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C229E941-593E-406A-A4E6-1EAA03C1ACD2}"/>
                </a:ext>
              </a:extLst>
            </p:cNvPr>
            <p:cNvSpPr/>
            <p:nvPr/>
          </p:nvSpPr>
          <p:spPr>
            <a:xfrm>
              <a:off x="2797244" y="13990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732" y="8419"/>
                  </a:moveTo>
                  <a:cubicBezTo>
                    <a:pt x="4199" y="7020"/>
                    <a:pt x="5132" y="5154"/>
                    <a:pt x="5598" y="3754"/>
                  </a:cubicBezTo>
                  <a:cubicBezTo>
                    <a:pt x="5598" y="2821"/>
                    <a:pt x="5132" y="1422"/>
                    <a:pt x="4199" y="489"/>
                  </a:cubicBezTo>
                  <a:cubicBezTo>
                    <a:pt x="3265" y="-911"/>
                    <a:pt x="467" y="955"/>
                    <a:pt x="0" y="2821"/>
                  </a:cubicBezTo>
                  <a:cubicBezTo>
                    <a:pt x="467" y="5620"/>
                    <a:pt x="1399" y="7486"/>
                    <a:pt x="3732" y="8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E3E5726D-9BED-4910-BC6F-A6C8B1B14816}"/>
                </a:ext>
              </a:extLst>
            </p:cNvPr>
            <p:cNvSpPr/>
            <p:nvPr/>
          </p:nvSpPr>
          <p:spPr>
            <a:xfrm>
              <a:off x="3665879" y="34399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5221"/>
                  </a:moveTo>
                  <a:cubicBezTo>
                    <a:pt x="6531" y="3355"/>
                    <a:pt x="6065" y="556"/>
                    <a:pt x="4199" y="89"/>
                  </a:cubicBezTo>
                  <a:cubicBezTo>
                    <a:pt x="2333" y="-377"/>
                    <a:pt x="467" y="1022"/>
                    <a:pt x="0" y="3355"/>
                  </a:cubicBezTo>
                  <a:cubicBezTo>
                    <a:pt x="467" y="4288"/>
                    <a:pt x="933" y="5687"/>
                    <a:pt x="1866" y="6621"/>
                  </a:cubicBezTo>
                  <a:cubicBezTo>
                    <a:pt x="3732" y="7087"/>
                    <a:pt x="5132" y="6621"/>
                    <a:pt x="5598" y="5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B4ADF1FB-37A4-45A3-9C3C-F869370590D4}"/>
                </a:ext>
              </a:extLst>
            </p:cNvPr>
            <p:cNvSpPr/>
            <p:nvPr/>
          </p:nvSpPr>
          <p:spPr>
            <a:xfrm>
              <a:off x="2790594" y="15346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451" y="244"/>
                  </a:moveTo>
                  <a:cubicBezTo>
                    <a:pt x="585" y="1177"/>
                    <a:pt x="-348" y="3043"/>
                    <a:pt x="119" y="4909"/>
                  </a:cubicBezTo>
                  <a:cubicBezTo>
                    <a:pt x="119" y="5375"/>
                    <a:pt x="585" y="6308"/>
                    <a:pt x="1052" y="6308"/>
                  </a:cubicBezTo>
                  <a:cubicBezTo>
                    <a:pt x="1985" y="6308"/>
                    <a:pt x="3851" y="6775"/>
                    <a:pt x="4317" y="6308"/>
                  </a:cubicBezTo>
                  <a:cubicBezTo>
                    <a:pt x="5250" y="4909"/>
                    <a:pt x="5717" y="3043"/>
                    <a:pt x="6183" y="2110"/>
                  </a:cubicBezTo>
                  <a:cubicBezTo>
                    <a:pt x="5250" y="-223"/>
                    <a:pt x="4317" y="-223"/>
                    <a:pt x="2451" y="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418E0797-3416-481A-8A35-17A12AD5B0CC}"/>
                </a:ext>
              </a:extLst>
            </p:cNvPr>
            <p:cNvSpPr/>
            <p:nvPr/>
          </p:nvSpPr>
          <p:spPr>
            <a:xfrm>
              <a:off x="3289875" y="26125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065" y="1816"/>
                  </a:moveTo>
                  <a:cubicBezTo>
                    <a:pt x="5598" y="1350"/>
                    <a:pt x="5131" y="1350"/>
                    <a:pt x="4665" y="883"/>
                  </a:cubicBezTo>
                  <a:cubicBezTo>
                    <a:pt x="3732" y="-50"/>
                    <a:pt x="2333" y="-516"/>
                    <a:pt x="1399" y="883"/>
                  </a:cubicBezTo>
                  <a:cubicBezTo>
                    <a:pt x="466" y="1816"/>
                    <a:pt x="0" y="3216"/>
                    <a:pt x="0" y="4149"/>
                  </a:cubicBezTo>
                  <a:cubicBezTo>
                    <a:pt x="0" y="5082"/>
                    <a:pt x="1399" y="6481"/>
                    <a:pt x="1866" y="6948"/>
                  </a:cubicBezTo>
                  <a:cubicBezTo>
                    <a:pt x="4198" y="7414"/>
                    <a:pt x="6065" y="7414"/>
                    <a:pt x="8397" y="7414"/>
                  </a:cubicBezTo>
                  <a:cubicBezTo>
                    <a:pt x="8397" y="6015"/>
                    <a:pt x="8397" y="5082"/>
                    <a:pt x="8397" y="3682"/>
                  </a:cubicBezTo>
                  <a:cubicBezTo>
                    <a:pt x="7931" y="2749"/>
                    <a:pt x="6998" y="2283"/>
                    <a:pt x="6065" y="1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9FFE7CAD-F70B-49FE-9FDE-DE097F67377B}"/>
                </a:ext>
              </a:extLst>
            </p:cNvPr>
            <p:cNvSpPr/>
            <p:nvPr/>
          </p:nvSpPr>
          <p:spPr>
            <a:xfrm>
              <a:off x="3298738" y="26190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535BD623-FC7C-4E70-B018-3F252C0326BB}"/>
                </a:ext>
              </a:extLst>
            </p:cNvPr>
            <p:cNvSpPr/>
            <p:nvPr/>
          </p:nvSpPr>
          <p:spPr>
            <a:xfrm>
              <a:off x="5179228" y="401762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5131" y="7931"/>
                  </a:moveTo>
                  <a:cubicBezTo>
                    <a:pt x="5598" y="6998"/>
                    <a:pt x="6065" y="5598"/>
                    <a:pt x="6531" y="4665"/>
                  </a:cubicBezTo>
                  <a:cubicBezTo>
                    <a:pt x="6531" y="4199"/>
                    <a:pt x="6531" y="3266"/>
                    <a:pt x="6065" y="2799"/>
                  </a:cubicBezTo>
                  <a:cubicBezTo>
                    <a:pt x="5598" y="1866"/>
                    <a:pt x="5131" y="467"/>
                    <a:pt x="4198" y="0"/>
                  </a:cubicBezTo>
                  <a:cubicBezTo>
                    <a:pt x="3266" y="0"/>
                    <a:pt x="1866" y="467"/>
                    <a:pt x="1399" y="1400"/>
                  </a:cubicBezTo>
                  <a:cubicBezTo>
                    <a:pt x="466" y="2799"/>
                    <a:pt x="0" y="4665"/>
                    <a:pt x="0" y="6531"/>
                  </a:cubicBezTo>
                  <a:cubicBezTo>
                    <a:pt x="0" y="7464"/>
                    <a:pt x="1399" y="8397"/>
                    <a:pt x="2333" y="8864"/>
                  </a:cubicBezTo>
                  <a:cubicBezTo>
                    <a:pt x="3732" y="9797"/>
                    <a:pt x="4665" y="9330"/>
                    <a:pt x="5131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D6B577E7-FF71-43DB-AD3B-0D40821714DB}"/>
                </a:ext>
              </a:extLst>
            </p:cNvPr>
            <p:cNvSpPr/>
            <p:nvPr/>
          </p:nvSpPr>
          <p:spPr>
            <a:xfrm>
              <a:off x="5020525" y="32841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222" y="6184"/>
                  </a:moveTo>
                  <a:cubicBezTo>
                    <a:pt x="6155" y="5717"/>
                    <a:pt x="7088" y="4784"/>
                    <a:pt x="8021" y="4317"/>
                  </a:cubicBezTo>
                  <a:cubicBezTo>
                    <a:pt x="8021" y="3851"/>
                    <a:pt x="8021" y="2918"/>
                    <a:pt x="7554" y="2451"/>
                  </a:cubicBezTo>
                  <a:cubicBezTo>
                    <a:pt x="6621" y="585"/>
                    <a:pt x="4756" y="-348"/>
                    <a:pt x="2889" y="119"/>
                  </a:cubicBezTo>
                  <a:cubicBezTo>
                    <a:pt x="1024" y="585"/>
                    <a:pt x="-376" y="3384"/>
                    <a:pt x="90" y="4317"/>
                  </a:cubicBezTo>
                  <a:cubicBezTo>
                    <a:pt x="1490" y="6184"/>
                    <a:pt x="3356" y="6650"/>
                    <a:pt x="5222" y="61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992DE659-99F8-44CE-9978-735A6C0E6EC8}"/>
                </a:ext>
              </a:extLst>
            </p:cNvPr>
            <p:cNvSpPr/>
            <p:nvPr/>
          </p:nvSpPr>
          <p:spPr>
            <a:xfrm>
              <a:off x="1881842" y="404514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380" y="7464"/>
                  </a:moveTo>
                  <a:cubicBezTo>
                    <a:pt x="3847" y="7464"/>
                    <a:pt x="4780" y="7464"/>
                    <a:pt x="5246" y="7464"/>
                  </a:cubicBezTo>
                  <a:cubicBezTo>
                    <a:pt x="5713" y="6998"/>
                    <a:pt x="6179" y="6531"/>
                    <a:pt x="6179" y="6065"/>
                  </a:cubicBezTo>
                  <a:cubicBezTo>
                    <a:pt x="6179" y="3732"/>
                    <a:pt x="5246" y="1399"/>
                    <a:pt x="2914" y="0"/>
                  </a:cubicBezTo>
                  <a:cubicBezTo>
                    <a:pt x="1981" y="466"/>
                    <a:pt x="581" y="933"/>
                    <a:pt x="115" y="1866"/>
                  </a:cubicBezTo>
                  <a:cubicBezTo>
                    <a:pt x="-352" y="4199"/>
                    <a:pt x="581" y="6065"/>
                    <a:pt x="3380" y="7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D981617E-0FD5-4658-9C30-1F83FF605C8B}"/>
                </a:ext>
              </a:extLst>
            </p:cNvPr>
            <p:cNvSpPr/>
            <p:nvPr/>
          </p:nvSpPr>
          <p:spPr>
            <a:xfrm>
              <a:off x="5153739" y="349140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97" y="4199"/>
                  </a:moveTo>
                  <a:cubicBezTo>
                    <a:pt x="1230" y="5598"/>
                    <a:pt x="2630" y="6065"/>
                    <a:pt x="3563" y="6998"/>
                  </a:cubicBezTo>
                  <a:cubicBezTo>
                    <a:pt x="4962" y="6065"/>
                    <a:pt x="6362" y="5598"/>
                    <a:pt x="6828" y="4665"/>
                  </a:cubicBezTo>
                  <a:cubicBezTo>
                    <a:pt x="7295" y="3732"/>
                    <a:pt x="6362" y="2333"/>
                    <a:pt x="5895" y="1400"/>
                  </a:cubicBezTo>
                  <a:cubicBezTo>
                    <a:pt x="4962" y="467"/>
                    <a:pt x="4029" y="467"/>
                    <a:pt x="2630" y="0"/>
                  </a:cubicBezTo>
                  <a:cubicBezTo>
                    <a:pt x="764" y="467"/>
                    <a:pt x="-636" y="2799"/>
                    <a:pt x="297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52B278A6-41BC-49DA-B5C7-67D1EA642870}"/>
                </a:ext>
              </a:extLst>
            </p:cNvPr>
            <p:cNvSpPr/>
            <p:nvPr/>
          </p:nvSpPr>
          <p:spPr>
            <a:xfrm>
              <a:off x="2532669" y="13361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263" y="6998"/>
                  </a:moveTo>
                  <a:cubicBezTo>
                    <a:pt x="4730" y="6531"/>
                    <a:pt x="5196" y="6065"/>
                    <a:pt x="5663" y="5598"/>
                  </a:cubicBezTo>
                  <a:cubicBezTo>
                    <a:pt x="6596" y="2799"/>
                    <a:pt x="5196" y="467"/>
                    <a:pt x="2397" y="0"/>
                  </a:cubicBezTo>
                  <a:cubicBezTo>
                    <a:pt x="1931" y="0"/>
                    <a:pt x="1464" y="467"/>
                    <a:pt x="998" y="467"/>
                  </a:cubicBezTo>
                  <a:cubicBezTo>
                    <a:pt x="-402" y="1400"/>
                    <a:pt x="-402" y="3732"/>
                    <a:pt x="1464" y="5132"/>
                  </a:cubicBezTo>
                  <a:cubicBezTo>
                    <a:pt x="1931" y="6531"/>
                    <a:pt x="3330" y="6531"/>
                    <a:pt x="4263" y="69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46453366-DF1D-4C5F-9E0C-8ADC7A33F6E8}"/>
                </a:ext>
              </a:extLst>
            </p:cNvPr>
            <p:cNvSpPr/>
            <p:nvPr/>
          </p:nvSpPr>
          <p:spPr>
            <a:xfrm>
              <a:off x="5641653" y="353618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149" y="8397"/>
                  </a:moveTo>
                  <a:cubicBezTo>
                    <a:pt x="4082" y="7931"/>
                    <a:pt x="5015" y="7464"/>
                    <a:pt x="5948" y="6998"/>
                  </a:cubicBezTo>
                  <a:cubicBezTo>
                    <a:pt x="6414" y="6998"/>
                    <a:pt x="5948" y="5598"/>
                    <a:pt x="5948" y="5132"/>
                  </a:cubicBezTo>
                  <a:cubicBezTo>
                    <a:pt x="5015" y="3732"/>
                    <a:pt x="4082" y="1866"/>
                    <a:pt x="3149" y="467"/>
                  </a:cubicBezTo>
                  <a:cubicBezTo>
                    <a:pt x="2683" y="0"/>
                    <a:pt x="2216" y="0"/>
                    <a:pt x="1283" y="0"/>
                  </a:cubicBezTo>
                  <a:cubicBezTo>
                    <a:pt x="816" y="0"/>
                    <a:pt x="350" y="467"/>
                    <a:pt x="350" y="933"/>
                  </a:cubicBezTo>
                  <a:cubicBezTo>
                    <a:pt x="-583" y="4665"/>
                    <a:pt x="350" y="7464"/>
                    <a:pt x="3149" y="8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5308A2F3-7753-4C8C-BD83-E2444056552F}"/>
                </a:ext>
              </a:extLst>
            </p:cNvPr>
            <p:cNvSpPr/>
            <p:nvPr/>
          </p:nvSpPr>
          <p:spPr>
            <a:xfrm>
              <a:off x="3615963" y="1805444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3266" y="0"/>
                  </a:moveTo>
                  <a:cubicBezTo>
                    <a:pt x="2333" y="466"/>
                    <a:pt x="933" y="933"/>
                    <a:pt x="0" y="1399"/>
                  </a:cubicBezTo>
                  <a:cubicBezTo>
                    <a:pt x="0" y="1399"/>
                    <a:pt x="0" y="2799"/>
                    <a:pt x="467" y="3266"/>
                  </a:cubicBezTo>
                  <a:cubicBezTo>
                    <a:pt x="2333" y="5132"/>
                    <a:pt x="3732" y="6998"/>
                    <a:pt x="5598" y="8397"/>
                  </a:cubicBezTo>
                  <a:cubicBezTo>
                    <a:pt x="6531" y="8864"/>
                    <a:pt x="7931" y="8864"/>
                    <a:pt x="8864" y="8397"/>
                  </a:cubicBezTo>
                  <a:cubicBezTo>
                    <a:pt x="10263" y="7931"/>
                    <a:pt x="10263" y="5132"/>
                    <a:pt x="9330" y="3732"/>
                  </a:cubicBezTo>
                  <a:cubicBezTo>
                    <a:pt x="7931" y="1866"/>
                    <a:pt x="6065" y="0"/>
                    <a:pt x="32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C65BDF5B-30A1-455E-AE75-B6B068093C14}"/>
                </a:ext>
              </a:extLst>
            </p:cNvPr>
            <p:cNvSpPr/>
            <p:nvPr/>
          </p:nvSpPr>
          <p:spPr>
            <a:xfrm>
              <a:off x="4709163" y="31891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357" y="3266"/>
                  </a:moveTo>
                  <a:cubicBezTo>
                    <a:pt x="5890" y="1866"/>
                    <a:pt x="4024" y="933"/>
                    <a:pt x="3091" y="0"/>
                  </a:cubicBezTo>
                  <a:cubicBezTo>
                    <a:pt x="759" y="467"/>
                    <a:pt x="-641" y="2799"/>
                    <a:pt x="292" y="4665"/>
                  </a:cubicBezTo>
                  <a:cubicBezTo>
                    <a:pt x="759" y="5598"/>
                    <a:pt x="2158" y="6531"/>
                    <a:pt x="3091" y="6998"/>
                  </a:cubicBezTo>
                  <a:cubicBezTo>
                    <a:pt x="4957" y="6998"/>
                    <a:pt x="7290" y="4665"/>
                    <a:pt x="635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064B5FAA-D6F6-4BBC-8B93-43C3FD6DB2E0}"/>
                </a:ext>
              </a:extLst>
            </p:cNvPr>
            <p:cNvSpPr/>
            <p:nvPr/>
          </p:nvSpPr>
          <p:spPr>
            <a:xfrm>
              <a:off x="4958829" y="30262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473" y="0"/>
                  </a:moveTo>
                  <a:cubicBezTo>
                    <a:pt x="2540" y="0"/>
                    <a:pt x="1140" y="0"/>
                    <a:pt x="674" y="933"/>
                  </a:cubicBezTo>
                  <a:cubicBezTo>
                    <a:pt x="-726" y="2333"/>
                    <a:pt x="207" y="5132"/>
                    <a:pt x="2074" y="4665"/>
                  </a:cubicBezTo>
                  <a:cubicBezTo>
                    <a:pt x="3006" y="4665"/>
                    <a:pt x="3939" y="3732"/>
                    <a:pt x="4872" y="3265"/>
                  </a:cubicBezTo>
                  <a:cubicBezTo>
                    <a:pt x="5339" y="1399"/>
                    <a:pt x="4872" y="0"/>
                    <a:pt x="347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11C4CB6A-48F5-46A5-AB6D-62EA6F783A94}"/>
                </a:ext>
              </a:extLst>
            </p:cNvPr>
            <p:cNvSpPr/>
            <p:nvPr/>
          </p:nvSpPr>
          <p:spPr>
            <a:xfrm>
              <a:off x="2026866" y="30304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907" y="1866"/>
                  </a:moveTo>
                  <a:cubicBezTo>
                    <a:pt x="3907" y="467"/>
                    <a:pt x="2974" y="0"/>
                    <a:pt x="1574" y="0"/>
                  </a:cubicBezTo>
                  <a:cubicBezTo>
                    <a:pt x="1108" y="0"/>
                    <a:pt x="641" y="933"/>
                    <a:pt x="175" y="1399"/>
                  </a:cubicBezTo>
                  <a:cubicBezTo>
                    <a:pt x="-292" y="2799"/>
                    <a:pt x="175" y="3732"/>
                    <a:pt x="1574" y="3732"/>
                  </a:cubicBezTo>
                  <a:cubicBezTo>
                    <a:pt x="2507" y="4199"/>
                    <a:pt x="3441" y="2799"/>
                    <a:pt x="3907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87CFD20A-02DD-4666-828B-6A014506D23A}"/>
                </a:ext>
              </a:extLst>
            </p:cNvPr>
            <p:cNvSpPr/>
            <p:nvPr/>
          </p:nvSpPr>
          <p:spPr>
            <a:xfrm>
              <a:off x="5485723" y="337150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467"/>
                  </a:moveTo>
                  <a:cubicBezTo>
                    <a:pt x="466" y="0"/>
                    <a:pt x="466" y="0"/>
                    <a:pt x="466" y="4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466" y="467"/>
                  </a:cubicBezTo>
                  <a:cubicBezTo>
                    <a:pt x="466" y="467"/>
                    <a:pt x="466" y="467"/>
                    <a:pt x="466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0499067F-A435-4818-B8AD-6BE3547DEBF1}"/>
                </a:ext>
              </a:extLst>
            </p:cNvPr>
            <p:cNvSpPr/>
            <p:nvPr/>
          </p:nvSpPr>
          <p:spPr>
            <a:xfrm>
              <a:off x="5485723" y="337097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7464" y="7997"/>
                  </a:moveTo>
                  <a:cubicBezTo>
                    <a:pt x="8397" y="7997"/>
                    <a:pt x="9330" y="7063"/>
                    <a:pt x="10263" y="6130"/>
                  </a:cubicBezTo>
                  <a:cubicBezTo>
                    <a:pt x="10263" y="6130"/>
                    <a:pt x="9797" y="5197"/>
                    <a:pt x="9330" y="4264"/>
                  </a:cubicBezTo>
                  <a:cubicBezTo>
                    <a:pt x="6998" y="532"/>
                    <a:pt x="4199" y="-867"/>
                    <a:pt x="0" y="532"/>
                  </a:cubicBezTo>
                  <a:cubicBezTo>
                    <a:pt x="933" y="5197"/>
                    <a:pt x="3732" y="7530"/>
                    <a:pt x="7464" y="79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46FA821D-A9DA-4E9C-8453-B24FA59760A2}"/>
                </a:ext>
              </a:extLst>
            </p:cNvPr>
            <p:cNvSpPr/>
            <p:nvPr/>
          </p:nvSpPr>
          <p:spPr>
            <a:xfrm>
              <a:off x="1911136" y="153481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943" y="59"/>
                  </a:moveTo>
                  <a:cubicBezTo>
                    <a:pt x="1610" y="-407"/>
                    <a:pt x="-722" y="1925"/>
                    <a:pt x="211" y="5191"/>
                  </a:cubicBezTo>
                  <a:cubicBezTo>
                    <a:pt x="211" y="5658"/>
                    <a:pt x="1144" y="6591"/>
                    <a:pt x="1610" y="6591"/>
                  </a:cubicBezTo>
                  <a:cubicBezTo>
                    <a:pt x="3943" y="7057"/>
                    <a:pt x="6742" y="3791"/>
                    <a:pt x="5342" y="1459"/>
                  </a:cubicBezTo>
                  <a:cubicBezTo>
                    <a:pt x="5342" y="526"/>
                    <a:pt x="4409" y="59"/>
                    <a:pt x="3943" y="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B36150F7-6D31-47D7-9FC2-0EB8336A59E6}"/>
                </a:ext>
              </a:extLst>
            </p:cNvPr>
            <p:cNvSpPr/>
            <p:nvPr/>
          </p:nvSpPr>
          <p:spPr>
            <a:xfrm>
              <a:off x="5006832" y="27554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387" y="2566"/>
                  </a:moveTo>
                  <a:cubicBezTo>
                    <a:pt x="5387" y="2099"/>
                    <a:pt x="5387" y="1166"/>
                    <a:pt x="4920" y="700"/>
                  </a:cubicBezTo>
                  <a:cubicBezTo>
                    <a:pt x="3987" y="-233"/>
                    <a:pt x="2587" y="-233"/>
                    <a:pt x="1654" y="700"/>
                  </a:cubicBezTo>
                  <a:cubicBezTo>
                    <a:pt x="-212" y="2566"/>
                    <a:pt x="-678" y="5365"/>
                    <a:pt x="1188" y="5365"/>
                  </a:cubicBezTo>
                  <a:cubicBezTo>
                    <a:pt x="2121" y="5365"/>
                    <a:pt x="3520" y="4898"/>
                    <a:pt x="4454" y="3965"/>
                  </a:cubicBezTo>
                  <a:cubicBezTo>
                    <a:pt x="4920" y="3965"/>
                    <a:pt x="4920" y="3032"/>
                    <a:pt x="5387" y="2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B853376D-240B-46C0-BB66-2B514E41C5CE}"/>
                </a:ext>
              </a:extLst>
            </p:cNvPr>
            <p:cNvSpPr/>
            <p:nvPr/>
          </p:nvSpPr>
          <p:spPr>
            <a:xfrm>
              <a:off x="1899903" y="1777330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248" y="1524"/>
                  </a:moveTo>
                  <a:cubicBezTo>
                    <a:pt x="-685" y="2923"/>
                    <a:pt x="1181" y="4789"/>
                    <a:pt x="3047" y="5256"/>
                  </a:cubicBezTo>
                  <a:cubicBezTo>
                    <a:pt x="6779" y="5722"/>
                    <a:pt x="8645" y="4323"/>
                    <a:pt x="10045" y="1524"/>
                  </a:cubicBezTo>
                  <a:cubicBezTo>
                    <a:pt x="7712" y="1057"/>
                    <a:pt x="5380" y="124"/>
                    <a:pt x="3514" y="124"/>
                  </a:cubicBezTo>
                  <a:cubicBezTo>
                    <a:pt x="2114" y="-342"/>
                    <a:pt x="715" y="591"/>
                    <a:pt x="248" y="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AA1F5DEE-0C95-4EDE-940D-A1B2E17E1C2B}"/>
                </a:ext>
              </a:extLst>
            </p:cNvPr>
            <p:cNvSpPr/>
            <p:nvPr/>
          </p:nvSpPr>
          <p:spPr>
            <a:xfrm>
              <a:off x="1909947" y="17785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467" y="350"/>
                    <a:pt x="467" y="350"/>
                  </a:cubicBezTo>
                  <a:cubicBezTo>
                    <a:pt x="467" y="350"/>
                    <a:pt x="467" y="350"/>
                    <a:pt x="467" y="350"/>
                  </a:cubicBezTo>
                  <a:cubicBezTo>
                    <a:pt x="467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B9CE5A8A-DAE0-4112-90DE-77249044100F}"/>
                </a:ext>
              </a:extLst>
            </p:cNvPr>
            <p:cNvSpPr/>
            <p:nvPr/>
          </p:nvSpPr>
          <p:spPr>
            <a:xfrm>
              <a:off x="2196383" y="153143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998" y="1574"/>
                  </a:moveTo>
                  <a:cubicBezTo>
                    <a:pt x="5598" y="175"/>
                    <a:pt x="3732" y="-292"/>
                    <a:pt x="1866" y="175"/>
                  </a:cubicBezTo>
                  <a:cubicBezTo>
                    <a:pt x="1400" y="175"/>
                    <a:pt x="933" y="641"/>
                    <a:pt x="467" y="1108"/>
                  </a:cubicBezTo>
                  <a:cubicBezTo>
                    <a:pt x="0" y="1574"/>
                    <a:pt x="0" y="2507"/>
                    <a:pt x="0" y="2974"/>
                  </a:cubicBezTo>
                  <a:cubicBezTo>
                    <a:pt x="933" y="4840"/>
                    <a:pt x="2333" y="5773"/>
                    <a:pt x="4199" y="5773"/>
                  </a:cubicBezTo>
                  <a:cubicBezTo>
                    <a:pt x="5132" y="5773"/>
                    <a:pt x="6065" y="4373"/>
                    <a:pt x="6998" y="3907"/>
                  </a:cubicBezTo>
                  <a:cubicBezTo>
                    <a:pt x="7464" y="2507"/>
                    <a:pt x="7464" y="1574"/>
                    <a:pt x="6998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A30148C4-423D-4908-8BAA-28C12455089D}"/>
                </a:ext>
              </a:extLst>
            </p:cNvPr>
            <p:cNvSpPr/>
            <p:nvPr/>
          </p:nvSpPr>
          <p:spPr>
            <a:xfrm>
              <a:off x="5155243" y="328707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60" y="3266"/>
                  </a:moveTo>
                  <a:cubicBezTo>
                    <a:pt x="1126" y="3732"/>
                    <a:pt x="2059" y="3732"/>
                    <a:pt x="2526" y="3732"/>
                  </a:cubicBezTo>
                  <a:cubicBezTo>
                    <a:pt x="4392" y="3732"/>
                    <a:pt x="6258" y="3732"/>
                    <a:pt x="7657" y="1866"/>
                  </a:cubicBezTo>
                  <a:cubicBezTo>
                    <a:pt x="6258" y="933"/>
                    <a:pt x="4392" y="467"/>
                    <a:pt x="3459" y="0"/>
                  </a:cubicBezTo>
                  <a:cubicBezTo>
                    <a:pt x="2059" y="467"/>
                    <a:pt x="1593" y="467"/>
                    <a:pt x="1126" y="467"/>
                  </a:cubicBezTo>
                  <a:cubicBezTo>
                    <a:pt x="660" y="933"/>
                    <a:pt x="193" y="1399"/>
                    <a:pt x="193" y="1866"/>
                  </a:cubicBezTo>
                  <a:cubicBezTo>
                    <a:pt x="-273" y="2333"/>
                    <a:pt x="193" y="2799"/>
                    <a:pt x="660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80446DCE-4CEB-4D0A-8894-98C8ACE2FB34}"/>
                </a:ext>
              </a:extLst>
            </p:cNvPr>
            <p:cNvSpPr/>
            <p:nvPr/>
          </p:nvSpPr>
          <p:spPr>
            <a:xfrm>
              <a:off x="3358734" y="257891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49" y="2799"/>
                  </a:moveTo>
                  <a:cubicBezTo>
                    <a:pt x="3916" y="1399"/>
                    <a:pt x="3916" y="466"/>
                    <a:pt x="2516" y="0"/>
                  </a:cubicBezTo>
                  <a:cubicBezTo>
                    <a:pt x="2050" y="0"/>
                    <a:pt x="1117" y="0"/>
                    <a:pt x="1117" y="466"/>
                  </a:cubicBezTo>
                  <a:cubicBezTo>
                    <a:pt x="-283" y="1399"/>
                    <a:pt x="-283" y="2333"/>
                    <a:pt x="650" y="3265"/>
                  </a:cubicBezTo>
                  <a:cubicBezTo>
                    <a:pt x="1583" y="4199"/>
                    <a:pt x="2516" y="4199"/>
                    <a:pt x="344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BC9A6B8F-026C-4EF9-908C-7594BA5BCE95}"/>
                </a:ext>
              </a:extLst>
            </p:cNvPr>
            <p:cNvSpPr/>
            <p:nvPr/>
          </p:nvSpPr>
          <p:spPr>
            <a:xfrm>
              <a:off x="3939719" y="14941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5773"/>
                  </a:moveTo>
                  <a:cubicBezTo>
                    <a:pt x="2799" y="5307"/>
                    <a:pt x="4199" y="4840"/>
                    <a:pt x="5131" y="4373"/>
                  </a:cubicBezTo>
                  <a:cubicBezTo>
                    <a:pt x="6531" y="2974"/>
                    <a:pt x="5598" y="1108"/>
                    <a:pt x="3732" y="175"/>
                  </a:cubicBezTo>
                  <a:cubicBezTo>
                    <a:pt x="2333" y="-292"/>
                    <a:pt x="1399" y="175"/>
                    <a:pt x="466" y="1574"/>
                  </a:cubicBezTo>
                  <a:cubicBezTo>
                    <a:pt x="-466" y="2974"/>
                    <a:pt x="0" y="4840"/>
                    <a:pt x="1866" y="5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C96D7D14-DC7F-4CAF-A1EF-44B44C3E50CB}"/>
                </a:ext>
              </a:extLst>
            </p:cNvPr>
            <p:cNvSpPr/>
            <p:nvPr/>
          </p:nvSpPr>
          <p:spPr>
            <a:xfrm>
              <a:off x="5494120" y="33911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199" y="6998"/>
                  </a:moveTo>
                  <a:cubicBezTo>
                    <a:pt x="5132" y="7464"/>
                    <a:pt x="6531" y="6998"/>
                    <a:pt x="7465" y="6531"/>
                  </a:cubicBezTo>
                  <a:cubicBezTo>
                    <a:pt x="7931" y="6065"/>
                    <a:pt x="7931" y="4199"/>
                    <a:pt x="7465" y="3266"/>
                  </a:cubicBezTo>
                  <a:cubicBezTo>
                    <a:pt x="6065" y="467"/>
                    <a:pt x="2799" y="0"/>
                    <a:pt x="0" y="0"/>
                  </a:cubicBezTo>
                  <a:cubicBezTo>
                    <a:pt x="0" y="3266"/>
                    <a:pt x="1400" y="5598"/>
                    <a:pt x="4199" y="69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8D72EE54-7945-40B0-9715-59E1C9C366A7}"/>
                </a:ext>
              </a:extLst>
            </p:cNvPr>
            <p:cNvSpPr/>
            <p:nvPr/>
          </p:nvSpPr>
          <p:spPr>
            <a:xfrm>
              <a:off x="1080946" y="21291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284" y="6603"/>
                  </a:moveTo>
                  <a:cubicBezTo>
                    <a:pt x="3751" y="5670"/>
                    <a:pt x="4217" y="4737"/>
                    <a:pt x="4684" y="3804"/>
                  </a:cubicBezTo>
                  <a:cubicBezTo>
                    <a:pt x="4217" y="1472"/>
                    <a:pt x="2818" y="-395"/>
                    <a:pt x="1418" y="72"/>
                  </a:cubicBezTo>
                  <a:cubicBezTo>
                    <a:pt x="19" y="538"/>
                    <a:pt x="-448" y="2871"/>
                    <a:pt x="485" y="4737"/>
                  </a:cubicBezTo>
                  <a:cubicBezTo>
                    <a:pt x="952" y="5670"/>
                    <a:pt x="2351" y="6137"/>
                    <a:pt x="3284" y="66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F8ECBB8D-FEC4-4BC1-B086-B36276150996}"/>
                </a:ext>
              </a:extLst>
            </p:cNvPr>
            <p:cNvSpPr/>
            <p:nvPr/>
          </p:nvSpPr>
          <p:spPr>
            <a:xfrm>
              <a:off x="4541046" y="1469443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0" y="583"/>
                  </a:moveTo>
                  <a:cubicBezTo>
                    <a:pt x="933" y="4781"/>
                    <a:pt x="4665" y="5714"/>
                    <a:pt x="8397" y="5248"/>
                  </a:cubicBezTo>
                  <a:cubicBezTo>
                    <a:pt x="8863" y="5248"/>
                    <a:pt x="9330" y="4315"/>
                    <a:pt x="9330" y="3848"/>
                  </a:cubicBezTo>
                  <a:cubicBezTo>
                    <a:pt x="9330" y="3382"/>
                    <a:pt x="8863" y="2449"/>
                    <a:pt x="8397" y="1982"/>
                  </a:cubicBezTo>
                  <a:cubicBezTo>
                    <a:pt x="6065" y="-350"/>
                    <a:pt x="3265" y="-350"/>
                    <a:pt x="0" y="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DBEE10E2-1FD4-4E2C-8FB9-FF300582A3CF}"/>
                </a:ext>
              </a:extLst>
            </p:cNvPr>
            <p:cNvSpPr/>
            <p:nvPr/>
          </p:nvSpPr>
          <p:spPr>
            <a:xfrm>
              <a:off x="5152637" y="32721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5598"/>
                  </a:moveTo>
                  <a:cubicBezTo>
                    <a:pt x="6065" y="5598"/>
                    <a:pt x="6065" y="4665"/>
                    <a:pt x="6531" y="4199"/>
                  </a:cubicBezTo>
                  <a:cubicBezTo>
                    <a:pt x="6065" y="1866"/>
                    <a:pt x="3732" y="0"/>
                    <a:pt x="1399" y="0"/>
                  </a:cubicBezTo>
                  <a:cubicBezTo>
                    <a:pt x="933" y="0"/>
                    <a:pt x="0" y="933"/>
                    <a:pt x="0" y="933"/>
                  </a:cubicBezTo>
                  <a:cubicBezTo>
                    <a:pt x="466" y="2333"/>
                    <a:pt x="1399" y="4199"/>
                    <a:pt x="2333" y="5132"/>
                  </a:cubicBezTo>
                  <a:cubicBezTo>
                    <a:pt x="2799" y="6531"/>
                    <a:pt x="4665" y="6065"/>
                    <a:pt x="5598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B8E746FC-16A1-48A6-A551-C8492858E5E7}"/>
                </a:ext>
              </a:extLst>
            </p:cNvPr>
            <p:cNvSpPr/>
            <p:nvPr/>
          </p:nvSpPr>
          <p:spPr>
            <a:xfrm>
              <a:off x="2095151" y="157359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467" y="467"/>
                    <a:pt x="467" y="0"/>
                    <a:pt x="467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467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602516D7-D1BA-4149-873B-4C4EBA4F286B}"/>
                </a:ext>
              </a:extLst>
            </p:cNvPr>
            <p:cNvSpPr/>
            <p:nvPr/>
          </p:nvSpPr>
          <p:spPr>
            <a:xfrm>
              <a:off x="2089488" y="15738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998" y="1574"/>
                  </a:moveTo>
                  <a:cubicBezTo>
                    <a:pt x="-402" y="3440"/>
                    <a:pt x="-402" y="6240"/>
                    <a:pt x="1464" y="6240"/>
                  </a:cubicBezTo>
                  <a:cubicBezTo>
                    <a:pt x="2397" y="6240"/>
                    <a:pt x="4263" y="5773"/>
                    <a:pt x="4730" y="4840"/>
                  </a:cubicBezTo>
                  <a:cubicBezTo>
                    <a:pt x="5196" y="3440"/>
                    <a:pt x="5196" y="1574"/>
                    <a:pt x="5663" y="175"/>
                  </a:cubicBezTo>
                  <a:cubicBezTo>
                    <a:pt x="3797" y="-292"/>
                    <a:pt x="2397" y="175"/>
                    <a:pt x="998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430EF405-F1C9-4807-BBB4-9D4502A77D4C}"/>
                </a:ext>
              </a:extLst>
            </p:cNvPr>
            <p:cNvSpPr/>
            <p:nvPr/>
          </p:nvSpPr>
          <p:spPr>
            <a:xfrm>
              <a:off x="5329910" y="32901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531" y="3440"/>
                  </a:moveTo>
                  <a:cubicBezTo>
                    <a:pt x="6531" y="2974"/>
                    <a:pt x="6531" y="2041"/>
                    <a:pt x="6531" y="1574"/>
                  </a:cubicBezTo>
                  <a:cubicBezTo>
                    <a:pt x="5131" y="175"/>
                    <a:pt x="3265" y="-292"/>
                    <a:pt x="1400" y="175"/>
                  </a:cubicBezTo>
                  <a:cubicBezTo>
                    <a:pt x="933" y="175"/>
                    <a:pt x="0" y="641"/>
                    <a:pt x="0" y="1108"/>
                  </a:cubicBezTo>
                  <a:cubicBezTo>
                    <a:pt x="0" y="2041"/>
                    <a:pt x="0" y="3440"/>
                    <a:pt x="466" y="3907"/>
                  </a:cubicBezTo>
                  <a:cubicBezTo>
                    <a:pt x="2799" y="6706"/>
                    <a:pt x="5131" y="5773"/>
                    <a:pt x="6531" y="3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78D5A76C-1FD4-4136-A540-10B0B6F38C21}"/>
                </a:ext>
              </a:extLst>
            </p:cNvPr>
            <p:cNvSpPr/>
            <p:nvPr/>
          </p:nvSpPr>
          <p:spPr>
            <a:xfrm>
              <a:off x="5628940" y="36259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199" y="4478"/>
                  </a:moveTo>
                  <a:cubicBezTo>
                    <a:pt x="4665" y="3545"/>
                    <a:pt x="4199" y="2145"/>
                    <a:pt x="3732" y="1212"/>
                  </a:cubicBezTo>
                  <a:cubicBezTo>
                    <a:pt x="3266" y="-188"/>
                    <a:pt x="1866" y="-188"/>
                    <a:pt x="933" y="279"/>
                  </a:cubicBezTo>
                  <a:cubicBezTo>
                    <a:pt x="466" y="746"/>
                    <a:pt x="0" y="1212"/>
                    <a:pt x="0" y="1679"/>
                  </a:cubicBezTo>
                  <a:cubicBezTo>
                    <a:pt x="466" y="2612"/>
                    <a:pt x="466" y="4011"/>
                    <a:pt x="1400" y="4944"/>
                  </a:cubicBezTo>
                  <a:cubicBezTo>
                    <a:pt x="2333" y="6344"/>
                    <a:pt x="4199" y="5877"/>
                    <a:pt x="4199" y="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A3C2A288-E896-4D5E-913A-0345E40C8184}"/>
                </a:ext>
              </a:extLst>
            </p:cNvPr>
            <p:cNvSpPr/>
            <p:nvPr/>
          </p:nvSpPr>
          <p:spPr>
            <a:xfrm>
              <a:off x="2344615" y="185265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315" y="1775"/>
                  </a:moveTo>
                  <a:cubicBezTo>
                    <a:pt x="3849" y="376"/>
                    <a:pt x="2916" y="-557"/>
                    <a:pt x="1516" y="376"/>
                  </a:cubicBezTo>
                  <a:cubicBezTo>
                    <a:pt x="1050" y="376"/>
                    <a:pt x="117" y="1309"/>
                    <a:pt x="117" y="1309"/>
                  </a:cubicBezTo>
                  <a:cubicBezTo>
                    <a:pt x="117" y="2242"/>
                    <a:pt x="-350" y="4108"/>
                    <a:pt x="583" y="4574"/>
                  </a:cubicBezTo>
                  <a:cubicBezTo>
                    <a:pt x="1983" y="5507"/>
                    <a:pt x="3382" y="5974"/>
                    <a:pt x="4782" y="6440"/>
                  </a:cubicBezTo>
                  <a:cubicBezTo>
                    <a:pt x="4782" y="5507"/>
                    <a:pt x="4782" y="4574"/>
                    <a:pt x="4782" y="3641"/>
                  </a:cubicBezTo>
                  <a:cubicBezTo>
                    <a:pt x="4782" y="2708"/>
                    <a:pt x="4315" y="2242"/>
                    <a:pt x="4315" y="1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40D4EA85-BDA6-4CD4-9C2A-AD07D73AC524}"/>
                </a:ext>
              </a:extLst>
            </p:cNvPr>
            <p:cNvSpPr/>
            <p:nvPr/>
          </p:nvSpPr>
          <p:spPr>
            <a:xfrm>
              <a:off x="1889421" y="4060539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4665" y="1866"/>
                  </a:moveTo>
                  <a:cubicBezTo>
                    <a:pt x="4199" y="933"/>
                    <a:pt x="2799" y="0"/>
                    <a:pt x="1866" y="0"/>
                  </a:cubicBezTo>
                  <a:cubicBezTo>
                    <a:pt x="467" y="0"/>
                    <a:pt x="0" y="1399"/>
                    <a:pt x="0" y="2799"/>
                  </a:cubicBezTo>
                  <a:cubicBezTo>
                    <a:pt x="467" y="5132"/>
                    <a:pt x="933" y="6998"/>
                    <a:pt x="1866" y="9330"/>
                  </a:cubicBezTo>
                  <a:cubicBezTo>
                    <a:pt x="2799" y="7931"/>
                    <a:pt x="4199" y="6998"/>
                    <a:pt x="5132" y="5598"/>
                  </a:cubicBezTo>
                  <a:cubicBezTo>
                    <a:pt x="5598" y="4665"/>
                    <a:pt x="5132" y="2799"/>
                    <a:pt x="466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65795562-C0C5-47ED-972D-11EBC2EB9882}"/>
                </a:ext>
              </a:extLst>
            </p:cNvPr>
            <p:cNvSpPr/>
            <p:nvPr/>
          </p:nvSpPr>
          <p:spPr>
            <a:xfrm>
              <a:off x="1890937" y="406986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-117" y="0"/>
                    <a:pt x="-117" y="0"/>
                    <a:pt x="350" y="0"/>
                  </a:cubicBezTo>
                  <a:cubicBezTo>
                    <a:pt x="-117" y="467"/>
                    <a:pt x="-117" y="467"/>
                    <a:pt x="350" y="933"/>
                  </a:cubicBezTo>
                  <a:cubicBezTo>
                    <a:pt x="350" y="933"/>
                    <a:pt x="816" y="933"/>
                    <a:pt x="816" y="933"/>
                  </a:cubicBezTo>
                  <a:cubicBezTo>
                    <a:pt x="350" y="467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737B0DCC-AC38-43AA-BDA2-88BCA712886D}"/>
                </a:ext>
              </a:extLst>
            </p:cNvPr>
            <p:cNvSpPr/>
            <p:nvPr/>
          </p:nvSpPr>
          <p:spPr>
            <a:xfrm>
              <a:off x="4131920" y="14336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6550"/>
                  </a:moveTo>
                  <a:cubicBezTo>
                    <a:pt x="2799" y="6083"/>
                    <a:pt x="4199" y="6083"/>
                    <a:pt x="5132" y="5150"/>
                  </a:cubicBezTo>
                  <a:cubicBezTo>
                    <a:pt x="6531" y="3751"/>
                    <a:pt x="5598" y="1418"/>
                    <a:pt x="3732" y="485"/>
                  </a:cubicBezTo>
                  <a:cubicBezTo>
                    <a:pt x="2333" y="-448"/>
                    <a:pt x="1400" y="19"/>
                    <a:pt x="467" y="1418"/>
                  </a:cubicBezTo>
                  <a:cubicBezTo>
                    <a:pt x="-467" y="3751"/>
                    <a:pt x="0" y="5617"/>
                    <a:pt x="1866" y="65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430146D2-5DDF-43B5-B95D-A476503EB15A}"/>
                </a:ext>
              </a:extLst>
            </p:cNvPr>
            <p:cNvSpPr/>
            <p:nvPr/>
          </p:nvSpPr>
          <p:spPr>
            <a:xfrm>
              <a:off x="2545146" y="13126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916" y="5325"/>
                  </a:moveTo>
                  <a:cubicBezTo>
                    <a:pt x="5315" y="5325"/>
                    <a:pt x="5782" y="4392"/>
                    <a:pt x="5315" y="2992"/>
                  </a:cubicBezTo>
                  <a:cubicBezTo>
                    <a:pt x="4382" y="2059"/>
                    <a:pt x="3916" y="1126"/>
                    <a:pt x="2983" y="193"/>
                  </a:cubicBezTo>
                  <a:cubicBezTo>
                    <a:pt x="2516" y="-273"/>
                    <a:pt x="1583" y="193"/>
                    <a:pt x="1117" y="660"/>
                  </a:cubicBezTo>
                  <a:cubicBezTo>
                    <a:pt x="-283" y="1593"/>
                    <a:pt x="-283" y="2526"/>
                    <a:pt x="650" y="3925"/>
                  </a:cubicBezTo>
                  <a:cubicBezTo>
                    <a:pt x="1583" y="4392"/>
                    <a:pt x="2983" y="4858"/>
                    <a:pt x="3916" y="5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73C04B1E-2F67-41F1-8263-BF69B132DF88}"/>
                </a:ext>
              </a:extLst>
            </p:cNvPr>
            <p:cNvSpPr/>
            <p:nvPr/>
          </p:nvSpPr>
          <p:spPr>
            <a:xfrm>
              <a:off x="3462949" y="14023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4199"/>
                  </a:moveTo>
                  <a:cubicBezTo>
                    <a:pt x="3266" y="4199"/>
                    <a:pt x="3732" y="3266"/>
                    <a:pt x="4199" y="2799"/>
                  </a:cubicBezTo>
                  <a:cubicBezTo>
                    <a:pt x="4665" y="1400"/>
                    <a:pt x="3732" y="0"/>
                    <a:pt x="2333" y="0"/>
                  </a:cubicBezTo>
                  <a:cubicBezTo>
                    <a:pt x="933" y="0"/>
                    <a:pt x="0" y="933"/>
                    <a:pt x="0" y="2333"/>
                  </a:cubicBezTo>
                  <a:cubicBezTo>
                    <a:pt x="467" y="3732"/>
                    <a:pt x="1399" y="4199"/>
                    <a:pt x="2799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EC12B8DE-480D-4FA1-94D7-0F4D9A269B63}"/>
                </a:ext>
              </a:extLst>
            </p:cNvPr>
            <p:cNvSpPr/>
            <p:nvPr/>
          </p:nvSpPr>
          <p:spPr>
            <a:xfrm>
              <a:off x="5240807" y="4028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175"/>
                  </a:moveTo>
                  <a:cubicBezTo>
                    <a:pt x="933" y="641"/>
                    <a:pt x="466" y="2041"/>
                    <a:pt x="0" y="2974"/>
                  </a:cubicBezTo>
                  <a:cubicBezTo>
                    <a:pt x="933" y="3907"/>
                    <a:pt x="1399" y="4840"/>
                    <a:pt x="2333" y="5773"/>
                  </a:cubicBezTo>
                  <a:cubicBezTo>
                    <a:pt x="3732" y="6706"/>
                    <a:pt x="5131" y="6239"/>
                    <a:pt x="5598" y="4840"/>
                  </a:cubicBezTo>
                  <a:cubicBezTo>
                    <a:pt x="6065" y="3907"/>
                    <a:pt x="5598" y="2507"/>
                    <a:pt x="5131" y="1574"/>
                  </a:cubicBezTo>
                  <a:cubicBezTo>
                    <a:pt x="4665" y="175"/>
                    <a:pt x="3265" y="-292"/>
                    <a:pt x="1866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8C8FA8CF-2660-4F63-A3D8-32A2553E82B7}"/>
                </a:ext>
              </a:extLst>
            </p:cNvPr>
            <p:cNvSpPr/>
            <p:nvPr/>
          </p:nvSpPr>
          <p:spPr>
            <a:xfrm>
              <a:off x="1895952" y="417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400" y="1399"/>
                  </a:moveTo>
                  <a:cubicBezTo>
                    <a:pt x="-467" y="2333"/>
                    <a:pt x="-467" y="5132"/>
                    <a:pt x="1400" y="6065"/>
                  </a:cubicBezTo>
                  <a:cubicBezTo>
                    <a:pt x="2799" y="6531"/>
                    <a:pt x="4665" y="6998"/>
                    <a:pt x="6065" y="7464"/>
                  </a:cubicBezTo>
                  <a:cubicBezTo>
                    <a:pt x="6065" y="5132"/>
                    <a:pt x="6065" y="2799"/>
                    <a:pt x="6065" y="0"/>
                  </a:cubicBezTo>
                  <a:cubicBezTo>
                    <a:pt x="4665" y="467"/>
                    <a:pt x="2799" y="933"/>
                    <a:pt x="140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F2B61E82-0991-487F-A199-77827DB7760E}"/>
                </a:ext>
              </a:extLst>
            </p:cNvPr>
            <p:cNvSpPr/>
            <p:nvPr/>
          </p:nvSpPr>
          <p:spPr>
            <a:xfrm>
              <a:off x="5377960" y="341523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0729" y="5252"/>
                  </a:moveTo>
                  <a:cubicBezTo>
                    <a:pt x="8863" y="120"/>
                    <a:pt x="7464" y="-813"/>
                    <a:pt x="2799" y="587"/>
                  </a:cubicBezTo>
                  <a:cubicBezTo>
                    <a:pt x="1866" y="1053"/>
                    <a:pt x="933" y="1520"/>
                    <a:pt x="0" y="1986"/>
                  </a:cubicBezTo>
                  <a:cubicBezTo>
                    <a:pt x="4198" y="1986"/>
                    <a:pt x="7464" y="3852"/>
                    <a:pt x="10729" y="6185"/>
                  </a:cubicBezTo>
                  <a:cubicBezTo>
                    <a:pt x="10729" y="5718"/>
                    <a:pt x="10729" y="5252"/>
                    <a:pt x="10729" y="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D0AF4BE9-E959-4CC2-B634-D8EB4059C52B}"/>
                </a:ext>
              </a:extLst>
            </p:cNvPr>
            <p:cNvSpPr/>
            <p:nvPr/>
          </p:nvSpPr>
          <p:spPr>
            <a:xfrm>
              <a:off x="5377027" y="341722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6" y="0"/>
                    <a:pt x="466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933" y="0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018B6888-CA17-4572-B6F8-52B136B50191}"/>
                </a:ext>
              </a:extLst>
            </p:cNvPr>
            <p:cNvSpPr/>
            <p:nvPr/>
          </p:nvSpPr>
          <p:spPr>
            <a:xfrm>
              <a:off x="1684916" y="178678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2799"/>
                  </a:moveTo>
                  <a:cubicBezTo>
                    <a:pt x="641" y="3266"/>
                    <a:pt x="1108" y="3732"/>
                    <a:pt x="1574" y="3732"/>
                  </a:cubicBezTo>
                  <a:cubicBezTo>
                    <a:pt x="2974" y="4199"/>
                    <a:pt x="3907" y="3266"/>
                    <a:pt x="3907" y="1866"/>
                  </a:cubicBezTo>
                  <a:cubicBezTo>
                    <a:pt x="3907" y="466"/>
                    <a:pt x="2974" y="0"/>
                    <a:pt x="1574" y="0"/>
                  </a:cubicBezTo>
                  <a:cubicBezTo>
                    <a:pt x="175" y="466"/>
                    <a:pt x="-292" y="1399"/>
                    <a:pt x="175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E797A939-7BDE-4334-BEDE-AB754C05F1CE}"/>
                </a:ext>
              </a:extLst>
            </p:cNvPr>
            <p:cNvSpPr/>
            <p:nvPr/>
          </p:nvSpPr>
          <p:spPr>
            <a:xfrm>
              <a:off x="2764404" y="279024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117" y="5132"/>
                  </a:moveTo>
                  <a:cubicBezTo>
                    <a:pt x="1583" y="5132"/>
                    <a:pt x="2516" y="5598"/>
                    <a:pt x="2983" y="5132"/>
                  </a:cubicBezTo>
                  <a:cubicBezTo>
                    <a:pt x="3916" y="4199"/>
                    <a:pt x="4382" y="3266"/>
                    <a:pt x="5315" y="2333"/>
                  </a:cubicBezTo>
                  <a:cubicBezTo>
                    <a:pt x="4849" y="1399"/>
                    <a:pt x="4382" y="467"/>
                    <a:pt x="3449" y="0"/>
                  </a:cubicBezTo>
                  <a:cubicBezTo>
                    <a:pt x="2516" y="467"/>
                    <a:pt x="1583" y="1399"/>
                    <a:pt x="650" y="1866"/>
                  </a:cubicBezTo>
                  <a:cubicBezTo>
                    <a:pt x="-283" y="3266"/>
                    <a:pt x="-283" y="4199"/>
                    <a:pt x="1117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EC3CAA89-0840-4ED7-AAF2-55F84A0DF9F0}"/>
                </a:ext>
              </a:extLst>
            </p:cNvPr>
            <p:cNvSpPr/>
            <p:nvPr/>
          </p:nvSpPr>
          <p:spPr>
            <a:xfrm>
              <a:off x="4989269" y="27907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289" y="933"/>
                  </a:moveTo>
                  <a:cubicBezTo>
                    <a:pt x="4289" y="933"/>
                    <a:pt x="3356" y="0"/>
                    <a:pt x="2889" y="0"/>
                  </a:cubicBezTo>
                  <a:cubicBezTo>
                    <a:pt x="1023" y="0"/>
                    <a:pt x="-376" y="933"/>
                    <a:pt x="90" y="3265"/>
                  </a:cubicBezTo>
                  <a:cubicBezTo>
                    <a:pt x="90" y="3732"/>
                    <a:pt x="557" y="4199"/>
                    <a:pt x="1023" y="4665"/>
                  </a:cubicBezTo>
                  <a:cubicBezTo>
                    <a:pt x="1490" y="4665"/>
                    <a:pt x="2423" y="4665"/>
                    <a:pt x="2889" y="4199"/>
                  </a:cubicBezTo>
                  <a:cubicBezTo>
                    <a:pt x="3356" y="3265"/>
                    <a:pt x="3822" y="2333"/>
                    <a:pt x="4289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7374862E-BE04-4403-BF0D-921AC8F1BD0A}"/>
                </a:ext>
              </a:extLst>
            </p:cNvPr>
            <p:cNvSpPr/>
            <p:nvPr/>
          </p:nvSpPr>
          <p:spPr>
            <a:xfrm>
              <a:off x="1811048" y="28532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65" y="2333"/>
                  </a:moveTo>
                  <a:cubicBezTo>
                    <a:pt x="2333" y="1399"/>
                    <a:pt x="1399" y="933"/>
                    <a:pt x="933" y="0"/>
                  </a:cubicBezTo>
                  <a:cubicBezTo>
                    <a:pt x="466" y="933"/>
                    <a:pt x="0" y="1866"/>
                    <a:pt x="0" y="2799"/>
                  </a:cubicBezTo>
                  <a:cubicBezTo>
                    <a:pt x="0" y="3266"/>
                    <a:pt x="933" y="3732"/>
                    <a:pt x="933" y="3732"/>
                  </a:cubicBezTo>
                  <a:cubicBezTo>
                    <a:pt x="2333" y="4665"/>
                    <a:pt x="3265" y="3732"/>
                    <a:pt x="3265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A31475DD-2037-4428-9843-323121EFE593}"/>
                </a:ext>
              </a:extLst>
            </p:cNvPr>
            <p:cNvSpPr/>
            <p:nvPr/>
          </p:nvSpPr>
          <p:spPr>
            <a:xfrm>
              <a:off x="1774587" y="28574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872" y="5598"/>
                  </a:moveTo>
                  <a:cubicBezTo>
                    <a:pt x="3805" y="5132"/>
                    <a:pt x="3805" y="3732"/>
                    <a:pt x="4272" y="2799"/>
                  </a:cubicBezTo>
                  <a:cubicBezTo>
                    <a:pt x="3805" y="1866"/>
                    <a:pt x="2872" y="933"/>
                    <a:pt x="2406" y="0"/>
                  </a:cubicBezTo>
                  <a:cubicBezTo>
                    <a:pt x="1473" y="933"/>
                    <a:pt x="540" y="1400"/>
                    <a:pt x="73" y="2333"/>
                  </a:cubicBezTo>
                  <a:cubicBezTo>
                    <a:pt x="-393" y="4199"/>
                    <a:pt x="1473" y="6531"/>
                    <a:pt x="2872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00EDF2B3-711E-4C6B-A7BA-BA07C8E266B4}"/>
                </a:ext>
              </a:extLst>
            </p:cNvPr>
            <p:cNvSpPr/>
            <p:nvPr/>
          </p:nvSpPr>
          <p:spPr>
            <a:xfrm>
              <a:off x="1828309" y="28812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933"/>
                  </a:moveTo>
                  <a:cubicBezTo>
                    <a:pt x="933" y="933"/>
                    <a:pt x="933" y="933"/>
                    <a:pt x="933" y="933"/>
                  </a:cubicBezTo>
                  <a:cubicBezTo>
                    <a:pt x="467" y="467"/>
                    <a:pt x="467" y="0"/>
                    <a:pt x="0" y="0"/>
                  </a:cubicBezTo>
                  <a:cubicBezTo>
                    <a:pt x="0" y="467"/>
                    <a:pt x="0" y="467"/>
                    <a:pt x="0" y="933"/>
                  </a:cubicBezTo>
                  <a:cubicBezTo>
                    <a:pt x="467" y="933"/>
                    <a:pt x="933" y="933"/>
                    <a:pt x="9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761D352E-A7A5-49E3-8D74-CC4FB31B1606}"/>
                </a:ext>
              </a:extLst>
            </p:cNvPr>
            <p:cNvSpPr/>
            <p:nvPr/>
          </p:nvSpPr>
          <p:spPr>
            <a:xfrm>
              <a:off x="1829242" y="28821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732" y="3732"/>
                  </a:moveTo>
                  <a:cubicBezTo>
                    <a:pt x="4199" y="3265"/>
                    <a:pt x="4665" y="2799"/>
                    <a:pt x="4665" y="2333"/>
                  </a:cubicBezTo>
                  <a:cubicBezTo>
                    <a:pt x="5132" y="933"/>
                    <a:pt x="4199" y="0"/>
                    <a:pt x="2799" y="0"/>
                  </a:cubicBezTo>
                  <a:cubicBezTo>
                    <a:pt x="1866" y="0"/>
                    <a:pt x="933" y="0"/>
                    <a:pt x="0" y="0"/>
                  </a:cubicBezTo>
                  <a:cubicBezTo>
                    <a:pt x="0" y="933"/>
                    <a:pt x="467" y="2333"/>
                    <a:pt x="467" y="3265"/>
                  </a:cubicBezTo>
                  <a:cubicBezTo>
                    <a:pt x="1399" y="4665"/>
                    <a:pt x="2799" y="4665"/>
                    <a:pt x="3732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3D1BA150-A6BD-4F90-897D-6948FC0F09CA}"/>
                </a:ext>
              </a:extLst>
            </p:cNvPr>
            <p:cNvSpPr/>
            <p:nvPr/>
          </p:nvSpPr>
          <p:spPr>
            <a:xfrm>
              <a:off x="2325120" y="18031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217" y="3266"/>
                  </a:moveTo>
                  <a:cubicBezTo>
                    <a:pt x="4217" y="2333"/>
                    <a:pt x="3751" y="933"/>
                    <a:pt x="3285" y="0"/>
                  </a:cubicBezTo>
                  <a:cubicBezTo>
                    <a:pt x="2351" y="466"/>
                    <a:pt x="952" y="933"/>
                    <a:pt x="485" y="1399"/>
                  </a:cubicBezTo>
                  <a:cubicBezTo>
                    <a:pt x="-448" y="2333"/>
                    <a:pt x="19" y="3732"/>
                    <a:pt x="1419" y="4199"/>
                  </a:cubicBezTo>
                  <a:cubicBezTo>
                    <a:pt x="2818" y="5132"/>
                    <a:pt x="4217" y="4665"/>
                    <a:pt x="421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644F1D41-4321-4A16-9DF3-E43A438CD655}"/>
                </a:ext>
              </a:extLst>
            </p:cNvPr>
            <p:cNvSpPr/>
            <p:nvPr/>
          </p:nvSpPr>
          <p:spPr>
            <a:xfrm>
              <a:off x="1689115" y="28957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75" y="1775"/>
                  </a:moveTo>
                  <a:cubicBezTo>
                    <a:pt x="-292" y="3175"/>
                    <a:pt x="175" y="4108"/>
                    <a:pt x="1574" y="5041"/>
                  </a:cubicBezTo>
                  <a:cubicBezTo>
                    <a:pt x="2974" y="5507"/>
                    <a:pt x="3907" y="5041"/>
                    <a:pt x="4840" y="3641"/>
                  </a:cubicBezTo>
                  <a:cubicBezTo>
                    <a:pt x="4373" y="2708"/>
                    <a:pt x="4373" y="842"/>
                    <a:pt x="3440" y="376"/>
                  </a:cubicBezTo>
                  <a:cubicBezTo>
                    <a:pt x="2041" y="-557"/>
                    <a:pt x="1108" y="376"/>
                    <a:pt x="175" y="1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1414B936-4EE7-4741-B06C-87B827F04DC8}"/>
                </a:ext>
              </a:extLst>
            </p:cNvPr>
            <p:cNvSpPr/>
            <p:nvPr/>
          </p:nvSpPr>
          <p:spPr>
            <a:xfrm>
              <a:off x="2051765" y="30412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2333"/>
                    <a:pt x="467" y="3266"/>
                    <a:pt x="1866" y="3266"/>
                  </a:cubicBezTo>
                  <a:cubicBezTo>
                    <a:pt x="2333" y="3266"/>
                    <a:pt x="2799" y="2799"/>
                    <a:pt x="3266" y="2333"/>
                  </a:cubicBezTo>
                  <a:cubicBezTo>
                    <a:pt x="3732" y="933"/>
                    <a:pt x="2799" y="0"/>
                    <a:pt x="1400" y="0"/>
                  </a:cubicBezTo>
                  <a:cubicBezTo>
                    <a:pt x="1400" y="0"/>
                    <a:pt x="467" y="467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173A0483-F381-4B76-B50C-F3AEAA0F5EEF}"/>
                </a:ext>
              </a:extLst>
            </p:cNvPr>
            <p:cNvSpPr/>
            <p:nvPr/>
          </p:nvSpPr>
          <p:spPr>
            <a:xfrm>
              <a:off x="2005115" y="181267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32" y="700"/>
                  </a:moveTo>
                  <a:cubicBezTo>
                    <a:pt x="3266" y="-233"/>
                    <a:pt x="1866" y="-233"/>
                    <a:pt x="933" y="700"/>
                  </a:cubicBezTo>
                  <a:cubicBezTo>
                    <a:pt x="467" y="1166"/>
                    <a:pt x="467" y="1633"/>
                    <a:pt x="0" y="2099"/>
                  </a:cubicBezTo>
                  <a:cubicBezTo>
                    <a:pt x="933" y="2566"/>
                    <a:pt x="1866" y="3032"/>
                    <a:pt x="2333" y="3499"/>
                  </a:cubicBezTo>
                  <a:cubicBezTo>
                    <a:pt x="3732" y="3032"/>
                    <a:pt x="4199" y="2099"/>
                    <a:pt x="3732" y="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B61801C6-7C06-48F4-AF4D-B270AC44B96A}"/>
                </a:ext>
              </a:extLst>
            </p:cNvPr>
            <p:cNvSpPr/>
            <p:nvPr/>
          </p:nvSpPr>
          <p:spPr>
            <a:xfrm>
              <a:off x="4925915" y="30505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32" y="2799"/>
                  </a:moveTo>
                  <a:cubicBezTo>
                    <a:pt x="3265" y="1866"/>
                    <a:pt x="2799" y="933"/>
                    <a:pt x="2333" y="0"/>
                  </a:cubicBezTo>
                  <a:cubicBezTo>
                    <a:pt x="1399" y="933"/>
                    <a:pt x="933" y="1400"/>
                    <a:pt x="0" y="2333"/>
                  </a:cubicBezTo>
                  <a:cubicBezTo>
                    <a:pt x="933" y="2799"/>
                    <a:pt x="1866" y="3266"/>
                    <a:pt x="2799" y="3732"/>
                  </a:cubicBezTo>
                  <a:cubicBezTo>
                    <a:pt x="2799" y="4199"/>
                    <a:pt x="3732" y="2799"/>
                    <a:pt x="3732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9FD05D24-FCE2-4983-8A09-5C944CC59332}"/>
                </a:ext>
              </a:extLst>
            </p:cNvPr>
            <p:cNvSpPr/>
            <p:nvPr/>
          </p:nvSpPr>
          <p:spPr>
            <a:xfrm>
              <a:off x="4456849" y="306279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92" y="350"/>
                  </a:moveTo>
                  <a:cubicBezTo>
                    <a:pt x="-707" y="1749"/>
                    <a:pt x="226" y="5015"/>
                    <a:pt x="1625" y="4548"/>
                  </a:cubicBezTo>
                  <a:cubicBezTo>
                    <a:pt x="2092" y="4548"/>
                    <a:pt x="2558" y="3616"/>
                    <a:pt x="2558" y="3616"/>
                  </a:cubicBezTo>
                  <a:cubicBezTo>
                    <a:pt x="2558" y="2682"/>
                    <a:pt x="2092" y="1283"/>
                    <a:pt x="2092" y="350"/>
                  </a:cubicBezTo>
                  <a:cubicBezTo>
                    <a:pt x="1625" y="-117"/>
                    <a:pt x="692" y="-117"/>
                    <a:pt x="692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54B09CA8-E8B8-4FE7-ACF5-CF1C6748A1AD}"/>
                </a:ext>
              </a:extLst>
            </p:cNvPr>
            <p:cNvSpPr/>
            <p:nvPr/>
          </p:nvSpPr>
          <p:spPr>
            <a:xfrm>
              <a:off x="4929472" y="31488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373" y="1575"/>
                  </a:moveTo>
                  <a:cubicBezTo>
                    <a:pt x="4373" y="175"/>
                    <a:pt x="2974" y="-292"/>
                    <a:pt x="1574" y="175"/>
                  </a:cubicBezTo>
                  <a:cubicBezTo>
                    <a:pt x="175" y="641"/>
                    <a:pt x="-292" y="2041"/>
                    <a:pt x="175" y="2974"/>
                  </a:cubicBezTo>
                  <a:cubicBezTo>
                    <a:pt x="641" y="3907"/>
                    <a:pt x="2041" y="3907"/>
                    <a:pt x="2974" y="4373"/>
                  </a:cubicBezTo>
                  <a:cubicBezTo>
                    <a:pt x="3441" y="3441"/>
                    <a:pt x="4373" y="2507"/>
                    <a:pt x="4373" y="1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89676DF2-5BF7-4556-8174-A15BF0A57023}"/>
                </a:ext>
              </a:extLst>
            </p:cNvPr>
            <p:cNvSpPr/>
            <p:nvPr/>
          </p:nvSpPr>
          <p:spPr>
            <a:xfrm>
              <a:off x="5058960" y="328986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175" y="0"/>
                  </a:moveTo>
                  <a:cubicBezTo>
                    <a:pt x="2242" y="467"/>
                    <a:pt x="1309" y="933"/>
                    <a:pt x="376" y="1866"/>
                  </a:cubicBezTo>
                  <a:cubicBezTo>
                    <a:pt x="-557" y="2799"/>
                    <a:pt x="376" y="4199"/>
                    <a:pt x="1775" y="4199"/>
                  </a:cubicBezTo>
                  <a:cubicBezTo>
                    <a:pt x="4108" y="4665"/>
                    <a:pt x="5974" y="3265"/>
                    <a:pt x="5041" y="1866"/>
                  </a:cubicBezTo>
                  <a:cubicBezTo>
                    <a:pt x="5041" y="933"/>
                    <a:pt x="4108" y="467"/>
                    <a:pt x="31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8BC28680-7828-4848-B581-E70A842668B5}"/>
                </a:ext>
              </a:extLst>
            </p:cNvPr>
            <p:cNvSpPr/>
            <p:nvPr/>
          </p:nvSpPr>
          <p:spPr>
            <a:xfrm>
              <a:off x="2785114" y="159971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3266"/>
                  </a:moveTo>
                  <a:cubicBezTo>
                    <a:pt x="1399" y="2799"/>
                    <a:pt x="1866" y="1866"/>
                    <a:pt x="2333" y="1399"/>
                  </a:cubicBezTo>
                  <a:cubicBezTo>
                    <a:pt x="2333" y="1399"/>
                    <a:pt x="1866" y="466"/>
                    <a:pt x="1866" y="0"/>
                  </a:cubicBezTo>
                  <a:cubicBezTo>
                    <a:pt x="933" y="466"/>
                    <a:pt x="467" y="1399"/>
                    <a:pt x="0" y="1866"/>
                  </a:cubicBezTo>
                  <a:cubicBezTo>
                    <a:pt x="0" y="2333"/>
                    <a:pt x="467" y="2799"/>
                    <a:pt x="46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4E7FDB81-BEE5-4594-B960-DECC535FCBA2}"/>
                </a:ext>
              </a:extLst>
            </p:cNvPr>
            <p:cNvSpPr/>
            <p:nvPr/>
          </p:nvSpPr>
          <p:spPr>
            <a:xfrm>
              <a:off x="4970233" y="33955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5131" y="1101"/>
                  </a:moveTo>
                  <a:cubicBezTo>
                    <a:pt x="5131" y="635"/>
                    <a:pt x="4198" y="168"/>
                    <a:pt x="3732" y="168"/>
                  </a:cubicBezTo>
                  <a:cubicBezTo>
                    <a:pt x="1866" y="-298"/>
                    <a:pt x="0" y="168"/>
                    <a:pt x="0" y="2034"/>
                  </a:cubicBezTo>
                  <a:cubicBezTo>
                    <a:pt x="0" y="2967"/>
                    <a:pt x="933" y="3900"/>
                    <a:pt x="1866" y="4367"/>
                  </a:cubicBezTo>
                  <a:cubicBezTo>
                    <a:pt x="3265" y="4833"/>
                    <a:pt x="5598" y="2501"/>
                    <a:pt x="5131" y="1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A0F59901-5FFD-4F25-9458-B262DBCCC026}"/>
                </a:ext>
              </a:extLst>
            </p:cNvPr>
            <p:cNvSpPr/>
            <p:nvPr/>
          </p:nvSpPr>
          <p:spPr>
            <a:xfrm>
              <a:off x="5389623" y="34223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5131" y="2333"/>
                  </a:moveTo>
                  <a:cubicBezTo>
                    <a:pt x="5131" y="1866"/>
                    <a:pt x="4665" y="933"/>
                    <a:pt x="4198" y="933"/>
                  </a:cubicBezTo>
                  <a:cubicBezTo>
                    <a:pt x="2799" y="467"/>
                    <a:pt x="1399" y="467"/>
                    <a:pt x="0" y="0"/>
                  </a:cubicBezTo>
                  <a:cubicBezTo>
                    <a:pt x="933" y="1399"/>
                    <a:pt x="1866" y="2333"/>
                    <a:pt x="2799" y="3266"/>
                  </a:cubicBezTo>
                  <a:cubicBezTo>
                    <a:pt x="4198" y="4665"/>
                    <a:pt x="5131" y="4199"/>
                    <a:pt x="5131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7B2AA6D0-C1AB-4DD6-827E-982B13158787}"/>
                </a:ext>
              </a:extLst>
            </p:cNvPr>
            <p:cNvSpPr/>
            <p:nvPr/>
          </p:nvSpPr>
          <p:spPr>
            <a:xfrm>
              <a:off x="5389156" y="342095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399"/>
                  </a:moveTo>
                  <a:cubicBezTo>
                    <a:pt x="933" y="933"/>
                    <a:pt x="467" y="933"/>
                    <a:pt x="467" y="466"/>
                  </a:cubicBezTo>
                  <a:cubicBezTo>
                    <a:pt x="467" y="466"/>
                    <a:pt x="0" y="0"/>
                    <a:pt x="0" y="0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1399"/>
                    <a:pt x="467" y="1399"/>
                    <a:pt x="933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FEE4165B-BB5C-4E44-BACC-E86D31BE906B}"/>
                </a:ext>
              </a:extLst>
            </p:cNvPr>
            <p:cNvSpPr/>
            <p:nvPr/>
          </p:nvSpPr>
          <p:spPr>
            <a:xfrm>
              <a:off x="5192290" y="35445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6" y="0"/>
                    <a:pt x="0" y="0"/>
                    <a:pt x="0" y="466"/>
                  </a:cubicBezTo>
                  <a:cubicBezTo>
                    <a:pt x="0" y="466"/>
                    <a:pt x="0" y="933"/>
                    <a:pt x="0" y="933"/>
                  </a:cubicBezTo>
                  <a:cubicBezTo>
                    <a:pt x="0" y="933"/>
                    <a:pt x="0" y="933"/>
                    <a:pt x="466" y="933"/>
                  </a:cubicBezTo>
                  <a:cubicBezTo>
                    <a:pt x="466" y="466"/>
                    <a:pt x="933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8CB98841-4A40-46B1-A35B-E39828C4D702}"/>
                </a:ext>
              </a:extLst>
            </p:cNvPr>
            <p:cNvSpPr/>
            <p:nvPr/>
          </p:nvSpPr>
          <p:spPr>
            <a:xfrm>
              <a:off x="5193223" y="35408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198" y="0"/>
                  </a:moveTo>
                  <a:cubicBezTo>
                    <a:pt x="3732" y="0"/>
                    <a:pt x="2799" y="0"/>
                    <a:pt x="2799" y="467"/>
                  </a:cubicBezTo>
                  <a:cubicBezTo>
                    <a:pt x="1866" y="1400"/>
                    <a:pt x="933" y="2799"/>
                    <a:pt x="0" y="3732"/>
                  </a:cubicBezTo>
                  <a:cubicBezTo>
                    <a:pt x="1399" y="3266"/>
                    <a:pt x="2799" y="3266"/>
                    <a:pt x="4198" y="2333"/>
                  </a:cubicBezTo>
                  <a:cubicBezTo>
                    <a:pt x="5598" y="1866"/>
                    <a:pt x="5598" y="467"/>
                    <a:pt x="41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F08CF361-8FD4-41E9-BC0F-72B0C7F9D5B1}"/>
                </a:ext>
              </a:extLst>
            </p:cNvPr>
            <p:cNvSpPr/>
            <p:nvPr/>
          </p:nvSpPr>
          <p:spPr>
            <a:xfrm>
              <a:off x="4759905" y="37111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3199" y="466"/>
                  </a:moveTo>
                  <a:cubicBezTo>
                    <a:pt x="-533" y="1866"/>
                    <a:pt x="-1000" y="3732"/>
                    <a:pt x="1799" y="6531"/>
                  </a:cubicBezTo>
                  <a:cubicBezTo>
                    <a:pt x="2266" y="6998"/>
                    <a:pt x="3665" y="7464"/>
                    <a:pt x="4598" y="7464"/>
                  </a:cubicBezTo>
                  <a:cubicBezTo>
                    <a:pt x="4598" y="5131"/>
                    <a:pt x="4598" y="2333"/>
                    <a:pt x="4598" y="0"/>
                  </a:cubicBezTo>
                  <a:cubicBezTo>
                    <a:pt x="4132" y="0"/>
                    <a:pt x="3665" y="0"/>
                    <a:pt x="3199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3401BF08-F74C-4FFB-AD9C-FA28E826FBF2}"/>
                </a:ext>
              </a:extLst>
            </p:cNvPr>
            <p:cNvSpPr/>
            <p:nvPr/>
          </p:nvSpPr>
          <p:spPr>
            <a:xfrm>
              <a:off x="2813105" y="13958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799" y="2799"/>
                  </a:moveTo>
                  <a:cubicBezTo>
                    <a:pt x="2799" y="1866"/>
                    <a:pt x="1866" y="933"/>
                    <a:pt x="1399" y="0"/>
                  </a:cubicBezTo>
                  <a:cubicBezTo>
                    <a:pt x="933" y="933"/>
                    <a:pt x="0" y="1866"/>
                    <a:pt x="0" y="2799"/>
                  </a:cubicBezTo>
                  <a:cubicBezTo>
                    <a:pt x="0" y="3732"/>
                    <a:pt x="933" y="4665"/>
                    <a:pt x="1399" y="5598"/>
                  </a:cubicBezTo>
                  <a:cubicBezTo>
                    <a:pt x="1866" y="4665"/>
                    <a:pt x="2799" y="3732"/>
                    <a:pt x="279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9FB0198B-42AD-45A0-B764-64E4494A59ED}"/>
                </a:ext>
              </a:extLst>
            </p:cNvPr>
            <p:cNvSpPr/>
            <p:nvPr/>
          </p:nvSpPr>
          <p:spPr>
            <a:xfrm>
              <a:off x="3534791" y="13935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132" y="467"/>
                  </a:moveTo>
                  <a:cubicBezTo>
                    <a:pt x="4199" y="0"/>
                    <a:pt x="2799" y="0"/>
                    <a:pt x="1866" y="0"/>
                  </a:cubicBezTo>
                  <a:cubicBezTo>
                    <a:pt x="0" y="0"/>
                    <a:pt x="-467" y="1400"/>
                    <a:pt x="467" y="2799"/>
                  </a:cubicBezTo>
                  <a:cubicBezTo>
                    <a:pt x="1400" y="4199"/>
                    <a:pt x="2333" y="5598"/>
                    <a:pt x="2799" y="6998"/>
                  </a:cubicBezTo>
                  <a:cubicBezTo>
                    <a:pt x="4199" y="6998"/>
                    <a:pt x="5132" y="6998"/>
                    <a:pt x="6531" y="6998"/>
                  </a:cubicBezTo>
                  <a:cubicBezTo>
                    <a:pt x="6531" y="4665"/>
                    <a:pt x="7464" y="1866"/>
                    <a:pt x="5132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458995D3-E5A8-4B21-8AAC-5CC39EA7B09A}"/>
                </a:ext>
              </a:extLst>
            </p:cNvPr>
            <p:cNvSpPr/>
            <p:nvPr/>
          </p:nvSpPr>
          <p:spPr>
            <a:xfrm>
              <a:off x="1833440" y="16398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333" y="0"/>
                  </a:moveTo>
                  <a:cubicBezTo>
                    <a:pt x="1399" y="466"/>
                    <a:pt x="0" y="933"/>
                    <a:pt x="0" y="1866"/>
                  </a:cubicBezTo>
                  <a:cubicBezTo>
                    <a:pt x="0" y="2799"/>
                    <a:pt x="467" y="4199"/>
                    <a:pt x="933" y="5132"/>
                  </a:cubicBezTo>
                  <a:cubicBezTo>
                    <a:pt x="1866" y="6065"/>
                    <a:pt x="4665" y="4199"/>
                    <a:pt x="4199" y="2333"/>
                  </a:cubicBezTo>
                  <a:cubicBezTo>
                    <a:pt x="4199" y="1399"/>
                    <a:pt x="2799" y="933"/>
                    <a:pt x="23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33165251-B5C2-4B9D-99C1-0DF7C36BE5E5}"/>
                </a:ext>
              </a:extLst>
            </p:cNvPr>
            <p:cNvSpPr/>
            <p:nvPr/>
          </p:nvSpPr>
          <p:spPr>
            <a:xfrm>
              <a:off x="3857128" y="168228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418" y="5132"/>
                  </a:moveTo>
                  <a:cubicBezTo>
                    <a:pt x="2351" y="5132"/>
                    <a:pt x="3284" y="4199"/>
                    <a:pt x="4217" y="3266"/>
                  </a:cubicBezTo>
                  <a:cubicBezTo>
                    <a:pt x="4684" y="2799"/>
                    <a:pt x="4217" y="2333"/>
                    <a:pt x="4217" y="1400"/>
                  </a:cubicBezTo>
                  <a:cubicBezTo>
                    <a:pt x="3751" y="933"/>
                    <a:pt x="3284" y="0"/>
                    <a:pt x="3284" y="0"/>
                  </a:cubicBezTo>
                  <a:cubicBezTo>
                    <a:pt x="2351" y="466"/>
                    <a:pt x="952" y="933"/>
                    <a:pt x="485" y="1866"/>
                  </a:cubicBezTo>
                  <a:cubicBezTo>
                    <a:pt x="-448" y="3732"/>
                    <a:pt x="19" y="5132"/>
                    <a:pt x="1418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14D004A9-002F-4053-91B7-CCD4E7495825}"/>
                </a:ext>
              </a:extLst>
            </p:cNvPr>
            <p:cNvSpPr/>
            <p:nvPr/>
          </p:nvSpPr>
          <p:spPr>
            <a:xfrm>
              <a:off x="961915" y="19262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023" y="61"/>
                  </a:moveTo>
                  <a:cubicBezTo>
                    <a:pt x="557" y="61"/>
                    <a:pt x="90" y="994"/>
                    <a:pt x="90" y="1460"/>
                  </a:cubicBezTo>
                  <a:cubicBezTo>
                    <a:pt x="-376" y="3793"/>
                    <a:pt x="1023" y="5659"/>
                    <a:pt x="2889" y="4726"/>
                  </a:cubicBezTo>
                  <a:cubicBezTo>
                    <a:pt x="3356" y="4726"/>
                    <a:pt x="3822" y="3793"/>
                    <a:pt x="4289" y="3326"/>
                  </a:cubicBezTo>
                  <a:cubicBezTo>
                    <a:pt x="4755" y="1927"/>
                    <a:pt x="2423" y="-406"/>
                    <a:pt x="1023" y="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6E1620D4-6F5F-4A35-A489-BF5DFAC0CACA}"/>
                </a:ext>
              </a:extLst>
            </p:cNvPr>
            <p:cNvSpPr/>
            <p:nvPr/>
          </p:nvSpPr>
          <p:spPr>
            <a:xfrm>
              <a:off x="3149806" y="193326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1050" y="4199"/>
                  </a:moveTo>
                  <a:cubicBezTo>
                    <a:pt x="1516" y="4199"/>
                    <a:pt x="2449" y="4199"/>
                    <a:pt x="2449" y="3732"/>
                  </a:cubicBezTo>
                  <a:cubicBezTo>
                    <a:pt x="3382" y="2799"/>
                    <a:pt x="4315" y="1400"/>
                    <a:pt x="5248" y="0"/>
                  </a:cubicBezTo>
                  <a:cubicBezTo>
                    <a:pt x="3849" y="466"/>
                    <a:pt x="2449" y="933"/>
                    <a:pt x="1050" y="1400"/>
                  </a:cubicBezTo>
                  <a:cubicBezTo>
                    <a:pt x="-350" y="1866"/>
                    <a:pt x="-350" y="3266"/>
                    <a:pt x="1050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26569B04-9D07-4A5F-8B3A-CE0470CD864E}"/>
                </a:ext>
              </a:extLst>
            </p:cNvPr>
            <p:cNvSpPr/>
            <p:nvPr/>
          </p:nvSpPr>
          <p:spPr>
            <a:xfrm>
              <a:off x="3155521" y="19323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466" y="933"/>
                    <a:pt x="933" y="933"/>
                    <a:pt x="933" y="466"/>
                  </a:cubicBezTo>
                  <a:cubicBezTo>
                    <a:pt x="933" y="466"/>
                    <a:pt x="933" y="0"/>
                    <a:pt x="1399" y="0"/>
                  </a:cubicBezTo>
                  <a:cubicBezTo>
                    <a:pt x="1399" y="0"/>
                    <a:pt x="933" y="0"/>
                    <a:pt x="933" y="0"/>
                  </a:cubicBezTo>
                  <a:cubicBezTo>
                    <a:pt x="466" y="466"/>
                    <a:pt x="0" y="466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A6B9843B-7C2C-4D0C-9DEB-99B22E325524}"/>
                </a:ext>
              </a:extLst>
            </p:cNvPr>
            <p:cNvSpPr/>
            <p:nvPr/>
          </p:nvSpPr>
          <p:spPr>
            <a:xfrm>
              <a:off x="3439623" y="20111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933" y="1866"/>
                    <a:pt x="1399" y="2333"/>
                    <a:pt x="2333" y="3266"/>
                  </a:cubicBezTo>
                  <a:cubicBezTo>
                    <a:pt x="2799" y="2799"/>
                    <a:pt x="3732" y="2799"/>
                    <a:pt x="3732" y="2333"/>
                  </a:cubicBezTo>
                  <a:cubicBezTo>
                    <a:pt x="3732" y="933"/>
                    <a:pt x="3266" y="0"/>
                    <a:pt x="1866" y="0"/>
                  </a:cubicBezTo>
                  <a:cubicBezTo>
                    <a:pt x="933" y="0"/>
                    <a:pt x="467" y="467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21D563BA-AB0D-4DD6-979C-D559B5127782}"/>
                </a:ext>
              </a:extLst>
            </p:cNvPr>
            <p:cNvSpPr/>
            <p:nvPr/>
          </p:nvSpPr>
          <p:spPr>
            <a:xfrm>
              <a:off x="2035438" y="20329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333" y="193"/>
                  </a:moveTo>
                  <a:cubicBezTo>
                    <a:pt x="1400" y="660"/>
                    <a:pt x="0" y="1593"/>
                    <a:pt x="0" y="2526"/>
                  </a:cubicBezTo>
                  <a:cubicBezTo>
                    <a:pt x="0" y="3459"/>
                    <a:pt x="933" y="4392"/>
                    <a:pt x="1866" y="5325"/>
                  </a:cubicBezTo>
                  <a:cubicBezTo>
                    <a:pt x="2799" y="6258"/>
                    <a:pt x="4199" y="5325"/>
                    <a:pt x="4665" y="3925"/>
                  </a:cubicBezTo>
                  <a:cubicBezTo>
                    <a:pt x="5132" y="2992"/>
                    <a:pt x="5132" y="1593"/>
                    <a:pt x="5132" y="660"/>
                  </a:cubicBezTo>
                  <a:cubicBezTo>
                    <a:pt x="4665" y="193"/>
                    <a:pt x="3266" y="-273"/>
                    <a:pt x="2333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8D10376A-F20B-417B-9D42-2A3A87C3ED50}"/>
                </a:ext>
              </a:extLst>
            </p:cNvPr>
            <p:cNvSpPr/>
            <p:nvPr/>
          </p:nvSpPr>
          <p:spPr>
            <a:xfrm>
              <a:off x="4031033" y="15037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54" y="376"/>
                  </a:moveTo>
                  <a:cubicBezTo>
                    <a:pt x="588" y="842"/>
                    <a:pt x="121" y="1309"/>
                    <a:pt x="121" y="1775"/>
                  </a:cubicBezTo>
                  <a:cubicBezTo>
                    <a:pt x="-345" y="3175"/>
                    <a:pt x="588" y="4108"/>
                    <a:pt x="1987" y="4108"/>
                  </a:cubicBezTo>
                  <a:cubicBezTo>
                    <a:pt x="3387" y="4108"/>
                    <a:pt x="3854" y="3175"/>
                    <a:pt x="3854" y="1775"/>
                  </a:cubicBezTo>
                  <a:cubicBezTo>
                    <a:pt x="3387" y="376"/>
                    <a:pt x="2454" y="-557"/>
                    <a:pt x="1054" y="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6266FB70-4DD6-4134-890F-E53A6C46A06B}"/>
                </a:ext>
              </a:extLst>
            </p:cNvPr>
            <p:cNvSpPr/>
            <p:nvPr/>
          </p:nvSpPr>
          <p:spPr>
            <a:xfrm>
              <a:off x="5256668" y="219077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933"/>
                  </a:moveTo>
                  <a:cubicBezTo>
                    <a:pt x="2333" y="467"/>
                    <a:pt x="1866" y="0"/>
                    <a:pt x="1399" y="0"/>
                  </a:cubicBezTo>
                  <a:cubicBezTo>
                    <a:pt x="933" y="0"/>
                    <a:pt x="467" y="0"/>
                    <a:pt x="0" y="467"/>
                  </a:cubicBezTo>
                  <a:cubicBezTo>
                    <a:pt x="0" y="933"/>
                    <a:pt x="0" y="1866"/>
                    <a:pt x="0" y="1866"/>
                  </a:cubicBezTo>
                  <a:cubicBezTo>
                    <a:pt x="1399" y="2799"/>
                    <a:pt x="2333" y="2333"/>
                    <a:pt x="23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2639BECA-B5E1-495F-840A-93BE0DC72CE7}"/>
                </a:ext>
              </a:extLst>
            </p:cNvPr>
            <p:cNvSpPr/>
            <p:nvPr/>
          </p:nvSpPr>
          <p:spPr>
            <a:xfrm>
              <a:off x="5104120" y="25415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866" y="5598"/>
                  </a:moveTo>
                  <a:cubicBezTo>
                    <a:pt x="2333" y="4665"/>
                    <a:pt x="3266" y="3732"/>
                    <a:pt x="3732" y="2799"/>
                  </a:cubicBezTo>
                  <a:cubicBezTo>
                    <a:pt x="3266" y="1866"/>
                    <a:pt x="2333" y="933"/>
                    <a:pt x="1866" y="0"/>
                  </a:cubicBezTo>
                  <a:cubicBezTo>
                    <a:pt x="1400" y="933"/>
                    <a:pt x="0" y="1866"/>
                    <a:pt x="0" y="2799"/>
                  </a:cubicBezTo>
                  <a:cubicBezTo>
                    <a:pt x="0" y="3732"/>
                    <a:pt x="1400" y="4665"/>
                    <a:pt x="1866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E5DC9EBC-07D3-4AB9-8E82-6ED757209943}"/>
                </a:ext>
              </a:extLst>
            </p:cNvPr>
            <p:cNvSpPr/>
            <p:nvPr/>
          </p:nvSpPr>
          <p:spPr>
            <a:xfrm>
              <a:off x="3022318" y="25873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514" y="4665"/>
                  </a:moveTo>
                  <a:cubicBezTo>
                    <a:pt x="4447" y="4665"/>
                    <a:pt x="5380" y="2799"/>
                    <a:pt x="5380" y="1866"/>
                  </a:cubicBezTo>
                  <a:cubicBezTo>
                    <a:pt x="5380" y="933"/>
                    <a:pt x="3980" y="467"/>
                    <a:pt x="3047" y="0"/>
                  </a:cubicBezTo>
                  <a:cubicBezTo>
                    <a:pt x="1181" y="0"/>
                    <a:pt x="-685" y="2333"/>
                    <a:pt x="248" y="3732"/>
                  </a:cubicBezTo>
                  <a:cubicBezTo>
                    <a:pt x="1181" y="4665"/>
                    <a:pt x="2581" y="5132"/>
                    <a:pt x="3514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28EE0245-B7B8-4994-BB6C-8A48A814777E}"/>
                </a:ext>
              </a:extLst>
            </p:cNvPr>
            <p:cNvSpPr/>
            <p:nvPr/>
          </p:nvSpPr>
          <p:spPr>
            <a:xfrm>
              <a:off x="3404079" y="265159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490" y="4759"/>
                  </a:moveTo>
                  <a:cubicBezTo>
                    <a:pt x="1956" y="4759"/>
                    <a:pt x="2889" y="4759"/>
                    <a:pt x="3356" y="4293"/>
                  </a:cubicBezTo>
                  <a:cubicBezTo>
                    <a:pt x="4289" y="3359"/>
                    <a:pt x="4756" y="2426"/>
                    <a:pt x="5689" y="1493"/>
                  </a:cubicBezTo>
                  <a:cubicBezTo>
                    <a:pt x="4756" y="1027"/>
                    <a:pt x="3822" y="-373"/>
                    <a:pt x="2889" y="94"/>
                  </a:cubicBezTo>
                  <a:cubicBezTo>
                    <a:pt x="1024" y="94"/>
                    <a:pt x="-376" y="1960"/>
                    <a:pt x="90" y="3826"/>
                  </a:cubicBezTo>
                  <a:cubicBezTo>
                    <a:pt x="557" y="3826"/>
                    <a:pt x="1024" y="4293"/>
                    <a:pt x="1490" y="4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268B9E58-F2EA-4D0C-B09C-1900F87F0501}"/>
                </a:ext>
              </a:extLst>
            </p:cNvPr>
            <p:cNvSpPr/>
            <p:nvPr/>
          </p:nvSpPr>
          <p:spPr>
            <a:xfrm>
              <a:off x="1597388" y="27617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0" y="0"/>
                    <a:pt x="467" y="467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BF252A53-5B1C-4E4F-8124-F2B08C4AAB68}"/>
                </a:ext>
              </a:extLst>
            </p:cNvPr>
            <p:cNvSpPr/>
            <p:nvPr/>
          </p:nvSpPr>
          <p:spPr>
            <a:xfrm>
              <a:off x="1597854" y="27622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799" y="4199"/>
                  </a:moveTo>
                  <a:cubicBezTo>
                    <a:pt x="4199" y="5132"/>
                    <a:pt x="5598" y="4665"/>
                    <a:pt x="5598" y="2799"/>
                  </a:cubicBezTo>
                  <a:cubicBezTo>
                    <a:pt x="5598" y="2333"/>
                    <a:pt x="5132" y="1399"/>
                    <a:pt x="5132" y="933"/>
                  </a:cubicBezTo>
                  <a:cubicBezTo>
                    <a:pt x="3732" y="467"/>
                    <a:pt x="1866" y="0"/>
                    <a:pt x="0" y="0"/>
                  </a:cubicBezTo>
                  <a:cubicBezTo>
                    <a:pt x="0" y="1866"/>
                    <a:pt x="933" y="3266"/>
                    <a:pt x="2799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76686158-94C8-4ADF-B02E-8EA9E0FFA911}"/>
                </a:ext>
              </a:extLst>
            </p:cNvPr>
            <p:cNvSpPr/>
            <p:nvPr/>
          </p:nvSpPr>
          <p:spPr>
            <a:xfrm>
              <a:off x="1880515" y="15843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5" y="1866"/>
                  </a:moveTo>
                  <a:cubicBezTo>
                    <a:pt x="975" y="1866"/>
                    <a:pt x="1442" y="933"/>
                    <a:pt x="1442" y="466"/>
                  </a:cubicBezTo>
                  <a:cubicBezTo>
                    <a:pt x="1442" y="466"/>
                    <a:pt x="975" y="0"/>
                    <a:pt x="509" y="0"/>
                  </a:cubicBezTo>
                  <a:cubicBezTo>
                    <a:pt x="-424" y="1400"/>
                    <a:pt x="42" y="1866"/>
                    <a:pt x="97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B5D96223-1A84-41E3-9E6E-FE00E9B76C38}"/>
                </a:ext>
              </a:extLst>
            </p:cNvPr>
            <p:cNvSpPr/>
            <p:nvPr/>
          </p:nvSpPr>
          <p:spPr>
            <a:xfrm>
              <a:off x="1712596" y="158665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5" y="1400"/>
                  </a:moveTo>
                  <a:cubicBezTo>
                    <a:pt x="485" y="1400"/>
                    <a:pt x="1418" y="1400"/>
                    <a:pt x="1885" y="933"/>
                  </a:cubicBezTo>
                  <a:cubicBezTo>
                    <a:pt x="1885" y="466"/>
                    <a:pt x="1418" y="0"/>
                    <a:pt x="1418" y="0"/>
                  </a:cubicBezTo>
                  <a:cubicBezTo>
                    <a:pt x="19" y="0"/>
                    <a:pt x="-448" y="466"/>
                    <a:pt x="485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A4368A14-96D3-4F0D-97B9-B579A972D114}"/>
                </a:ext>
              </a:extLst>
            </p:cNvPr>
            <p:cNvSpPr/>
            <p:nvPr/>
          </p:nvSpPr>
          <p:spPr>
            <a:xfrm>
              <a:off x="4935245" y="21161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933"/>
                    <a:pt x="466" y="1866"/>
                    <a:pt x="0" y="2799"/>
                  </a:cubicBezTo>
                  <a:cubicBezTo>
                    <a:pt x="0" y="2799"/>
                    <a:pt x="933" y="3732"/>
                    <a:pt x="933" y="3732"/>
                  </a:cubicBezTo>
                  <a:cubicBezTo>
                    <a:pt x="2333" y="3266"/>
                    <a:pt x="2799" y="2333"/>
                    <a:pt x="2333" y="933"/>
                  </a:cubicBezTo>
                  <a:cubicBezTo>
                    <a:pt x="2333" y="933"/>
                    <a:pt x="1866" y="467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E1F98DB9-954B-4B40-AE42-E930DBABD116}"/>
                </a:ext>
              </a:extLst>
            </p:cNvPr>
            <p:cNvSpPr/>
            <p:nvPr/>
          </p:nvSpPr>
          <p:spPr>
            <a:xfrm>
              <a:off x="3952187" y="161184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60" y="1866"/>
                  </a:moveTo>
                  <a:cubicBezTo>
                    <a:pt x="1993" y="933"/>
                    <a:pt x="1527" y="0"/>
                    <a:pt x="594" y="0"/>
                  </a:cubicBezTo>
                  <a:cubicBezTo>
                    <a:pt x="594" y="0"/>
                    <a:pt x="127" y="933"/>
                    <a:pt x="127" y="1399"/>
                  </a:cubicBezTo>
                  <a:cubicBezTo>
                    <a:pt x="-339" y="1399"/>
                    <a:pt x="594" y="1399"/>
                    <a:pt x="106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1F920438-8786-4E90-B3AD-1ED82BDF25D6}"/>
                </a:ext>
              </a:extLst>
            </p:cNvPr>
            <p:cNvSpPr/>
            <p:nvPr/>
          </p:nvSpPr>
          <p:spPr>
            <a:xfrm>
              <a:off x="3950449" y="16253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933"/>
                  </a:moveTo>
                  <a:lnTo>
                    <a:pt x="0" y="0"/>
                  </a:lnTo>
                  <a:lnTo>
                    <a:pt x="0" y="13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62A1659A-65F4-424E-98EA-1CF127BA2D12}"/>
                </a:ext>
              </a:extLst>
            </p:cNvPr>
            <p:cNvSpPr/>
            <p:nvPr/>
          </p:nvSpPr>
          <p:spPr>
            <a:xfrm>
              <a:off x="1242376" y="16319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DD306AA8-4B35-4B8C-9571-29CAA2F50488}"/>
                </a:ext>
              </a:extLst>
            </p:cNvPr>
            <p:cNvSpPr/>
            <p:nvPr/>
          </p:nvSpPr>
          <p:spPr>
            <a:xfrm>
              <a:off x="1242842" y="16289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665" y="2059"/>
                  </a:moveTo>
                  <a:cubicBezTo>
                    <a:pt x="5132" y="1593"/>
                    <a:pt x="5132" y="660"/>
                    <a:pt x="4665" y="660"/>
                  </a:cubicBezTo>
                  <a:cubicBezTo>
                    <a:pt x="3732" y="193"/>
                    <a:pt x="2333" y="-273"/>
                    <a:pt x="1866" y="193"/>
                  </a:cubicBezTo>
                  <a:cubicBezTo>
                    <a:pt x="933" y="660"/>
                    <a:pt x="467" y="1593"/>
                    <a:pt x="0" y="2526"/>
                  </a:cubicBezTo>
                  <a:cubicBezTo>
                    <a:pt x="933" y="2526"/>
                    <a:pt x="1866" y="2526"/>
                    <a:pt x="3266" y="2526"/>
                  </a:cubicBezTo>
                  <a:cubicBezTo>
                    <a:pt x="3732" y="2992"/>
                    <a:pt x="4199" y="2526"/>
                    <a:pt x="4665" y="2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C4C63E64-A0B3-4F9A-BEB5-A1AF24269701}"/>
                </a:ext>
              </a:extLst>
            </p:cNvPr>
            <p:cNvSpPr/>
            <p:nvPr/>
          </p:nvSpPr>
          <p:spPr>
            <a:xfrm>
              <a:off x="3885429" y="16295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1400"/>
                  </a:moveTo>
                  <a:cubicBezTo>
                    <a:pt x="-292" y="2799"/>
                    <a:pt x="175" y="3732"/>
                    <a:pt x="1574" y="4199"/>
                  </a:cubicBezTo>
                  <a:cubicBezTo>
                    <a:pt x="2041" y="3732"/>
                    <a:pt x="2508" y="3266"/>
                    <a:pt x="2974" y="2799"/>
                  </a:cubicBezTo>
                  <a:cubicBezTo>
                    <a:pt x="3440" y="1400"/>
                    <a:pt x="2974" y="467"/>
                    <a:pt x="1574" y="0"/>
                  </a:cubicBezTo>
                  <a:cubicBezTo>
                    <a:pt x="1108" y="467"/>
                    <a:pt x="641" y="933"/>
                    <a:pt x="175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4C8CE2F2-7F85-4C14-AB66-08D9F5B2706B}"/>
                </a:ext>
              </a:extLst>
            </p:cNvPr>
            <p:cNvSpPr/>
            <p:nvPr/>
          </p:nvSpPr>
          <p:spPr>
            <a:xfrm>
              <a:off x="3037896" y="25817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30" y="1866"/>
                  </a:moveTo>
                  <a:cubicBezTo>
                    <a:pt x="3330" y="1400"/>
                    <a:pt x="3330" y="933"/>
                    <a:pt x="2864" y="467"/>
                  </a:cubicBezTo>
                  <a:cubicBezTo>
                    <a:pt x="2397" y="0"/>
                    <a:pt x="1464" y="0"/>
                    <a:pt x="998" y="0"/>
                  </a:cubicBezTo>
                  <a:cubicBezTo>
                    <a:pt x="-402" y="933"/>
                    <a:pt x="-402" y="1866"/>
                    <a:pt x="1464" y="1866"/>
                  </a:cubicBezTo>
                  <a:cubicBezTo>
                    <a:pt x="2397" y="2333"/>
                    <a:pt x="2864" y="1866"/>
                    <a:pt x="333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A3988CF5-301B-4757-B93D-CF7754EBFA8F}"/>
                </a:ext>
              </a:extLst>
            </p:cNvPr>
            <p:cNvSpPr/>
            <p:nvPr/>
          </p:nvSpPr>
          <p:spPr>
            <a:xfrm>
              <a:off x="1984588" y="18544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400"/>
                  </a:moveTo>
                  <a:lnTo>
                    <a:pt x="467" y="0"/>
                  </a:lnTo>
                  <a:lnTo>
                    <a:pt x="0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3F367B46-AAAB-419B-80EB-D3CE13552F1D}"/>
                </a:ext>
              </a:extLst>
            </p:cNvPr>
            <p:cNvSpPr/>
            <p:nvPr/>
          </p:nvSpPr>
          <p:spPr>
            <a:xfrm>
              <a:off x="3534149" y="13711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5" y="3732"/>
                  </a:moveTo>
                  <a:cubicBezTo>
                    <a:pt x="2041" y="3732"/>
                    <a:pt x="2507" y="3266"/>
                    <a:pt x="2974" y="2799"/>
                  </a:cubicBezTo>
                  <a:cubicBezTo>
                    <a:pt x="3440" y="1400"/>
                    <a:pt x="2974" y="467"/>
                    <a:pt x="1575" y="0"/>
                  </a:cubicBezTo>
                  <a:cubicBezTo>
                    <a:pt x="1108" y="467"/>
                    <a:pt x="175" y="467"/>
                    <a:pt x="175" y="933"/>
                  </a:cubicBezTo>
                  <a:cubicBezTo>
                    <a:pt x="-292" y="2333"/>
                    <a:pt x="175" y="3266"/>
                    <a:pt x="1575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9D96D065-AD16-4B2B-B22D-78411445DF2C}"/>
                </a:ext>
              </a:extLst>
            </p:cNvPr>
            <p:cNvSpPr/>
            <p:nvPr/>
          </p:nvSpPr>
          <p:spPr>
            <a:xfrm>
              <a:off x="4981429" y="26680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400"/>
                  </a:moveTo>
                  <a:cubicBezTo>
                    <a:pt x="1866" y="933"/>
                    <a:pt x="1399" y="467"/>
                    <a:pt x="1399" y="0"/>
                  </a:cubicBezTo>
                  <a:cubicBezTo>
                    <a:pt x="933" y="0"/>
                    <a:pt x="0" y="467"/>
                    <a:pt x="0" y="467"/>
                  </a:cubicBezTo>
                  <a:cubicBezTo>
                    <a:pt x="0" y="933"/>
                    <a:pt x="0" y="1400"/>
                    <a:pt x="467" y="1866"/>
                  </a:cubicBezTo>
                  <a:cubicBezTo>
                    <a:pt x="933" y="1400"/>
                    <a:pt x="1399" y="1400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F0077B2A-04D6-4EFB-99D9-970EB5B01C9A}"/>
                </a:ext>
              </a:extLst>
            </p:cNvPr>
            <p:cNvSpPr/>
            <p:nvPr/>
          </p:nvSpPr>
          <p:spPr>
            <a:xfrm>
              <a:off x="3938665" y="16444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" y="975"/>
                  </a:moveTo>
                  <a:cubicBezTo>
                    <a:pt x="121" y="975"/>
                    <a:pt x="1054" y="1442"/>
                    <a:pt x="1521" y="1442"/>
                  </a:cubicBezTo>
                  <a:cubicBezTo>
                    <a:pt x="1521" y="1442"/>
                    <a:pt x="1987" y="975"/>
                    <a:pt x="1987" y="509"/>
                  </a:cubicBezTo>
                  <a:cubicBezTo>
                    <a:pt x="588" y="-424"/>
                    <a:pt x="-345" y="42"/>
                    <a:pt x="121" y="9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1CA292DB-35BB-49BE-8841-5614CD86A1C5}"/>
                </a:ext>
              </a:extLst>
            </p:cNvPr>
            <p:cNvSpPr/>
            <p:nvPr/>
          </p:nvSpPr>
          <p:spPr>
            <a:xfrm>
              <a:off x="2747327" y="16482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0"/>
                  </a:moveTo>
                  <a:cubicBezTo>
                    <a:pt x="0" y="2333"/>
                    <a:pt x="0" y="4199"/>
                    <a:pt x="0" y="6531"/>
                  </a:cubicBezTo>
                  <a:cubicBezTo>
                    <a:pt x="3266" y="2799"/>
                    <a:pt x="2799" y="23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6220D593-D896-43E2-8408-450E787C11AE}"/>
                </a:ext>
              </a:extLst>
            </p:cNvPr>
            <p:cNvSpPr/>
            <p:nvPr/>
          </p:nvSpPr>
          <p:spPr>
            <a:xfrm>
              <a:off x="1892089" y="140471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97" y="3266"/>
                  </a:moveTo>
                  <a:cubicBezTo>
                    <a:pt x="2930" y="2799"/>
                    <a:pt x="2463" y="1400"/>
                    <a:pt x="2463" y="0"/>
                  </a:cubicBezTo>
                  <a:cubicBezTo>
                    <a:pt x="1530" y="466"/>
                    <a:pt x="1064" y="1400"/>
                    <a:pt x="131" y="1866"/>
                  </a:cubicBezTo>
                  <a:cubicBezTo>
                    <a:pt x="-336" y="1866"/>
                    <a:pt x="597" y="3266"/>
                    <a:pt x="59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A68E0C47-1D10-4B6F-BB91-D2631513022B}"/>
                </a:ext>
              </a:extLst>
            </p:cNvPr>
            <p:cNvSpPr/>
            <p:nvPr/>
          </p:nvSpPr>
          <p:spPr>
            <a:xfrm>
              <a:off x="3872542" y="16944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866"/>
                  </a:moveTo>
                  <a:cubicBezTo>
                    <a:pt x="2333" y="2333"/>
                    <a:pt x="2799" y="1866"/>
                    <a:pt x="2799" y="466"/>
                  </a:cubicBezTo>
                  <a:cubicBezTo>
                    <a:pt x="2799" y="0"/>
                    <a:pt x="1866" y="0"/>
                    <a:pt x="1400" y="0"/>
                  </a:cubicBezTo>
                  <a:cubicBezTo>
                    <a:pt x="933" y="466"/>
                    <a:pt x="467" y="466"/>
                    <a:pt x="0" y="933"/>
                  </a:cubicBezTo>
                  <a:cubicBezTo>
                    <a:pt x="467" y="933"/>
                    <a:pt x="933" y="1866"/>
                    <a:pt x="933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8FC6723E-82D8-4003-A46C-FE1E8C5DDCAC}"/>
                </a:ext>
              </a:extLst>
            </p:cNvPr>
            <p:cNvSpPr/>
            <p:nvPr/>
          </p:nvSpPr>
          <p:spPr>
            <a:xfrm>
              <a:off x="2801442" y="14089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3266"/>
                  </a:moveTo>
                  <a:cubicBezTo>
                    <a:pt x="2333" y="2799"/>
                    <a:pt x="2333" y="1866"/>
                    <a:pt x="1866" y="1866"/>
                  </a:cubicBezTo>
                  <a:cubicBezTo>
                    <a:pt x="1399" y="1400"/>
                    <a:pt x="467" y="466"/>
                    <a:pt x="0" y="0"/>
                  </a:cubicBezTo>
                  <a:cubicBezTo>
                    <a:pt x="0" y="933"/>
                    <a:pt x="467" y="1866"/>
                    <a:pt x="467" y="2333"/>
                  </a:cubicBezTo>
                  <a:cubicBezTo>
                    <a:pt x="467" y="4199"/>
                    <a:pt x="1399" y="4199"/>
                    <a:pt x="2333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4A3BCCF3-9636-46DB-A3D0-8D7126D77DF0}"/>
                </a:ext>
              </a:extLst>
            </p:cNvPr>
            <p:cNvSpPr/>
            <p:nvPr/>
          </p:nvSpPr>
          <p:spPr>
            <a:xfrm>
              <a:off x="2800509" y="14075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933"/>
                  </a:moveTo>
                  <a:cubicBezTo>
                    <a:pt x="933" y="467"/>
                    <a:pt x="933" y="467"/>
                    <a:pt x="933" y="0"/>
                  </a:cubicBezTo>
                  <a:cubicBezTo>
                    <a:pt x="933" y="0"/>
                    <a:pt x="933" y="0"/>
                    <a:pt x="467" y="0"/>
                  </a:cubicBezTo>
                  <a:cubicBezTo>
                    <a:pt x="467" y="0"/>
                    <a:pt x="467" y="467"/>
                    <a:pt x="0" y="467"/>
                  </a:cubicBezTo>
                  <a:cubicBezTo>
                    <a:pt x="467" y="933"/>
                    <a:pt x="933" y="933"/>
                    <a:pt x="9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4CE9B345-8FEA-4DE4-ACFA-AB660EBB4F5C}"/>
                </a:ext>
              </a:extLst>
            </p:cNvPr>
            <p:cNvSpPr/>
            <p:nvPr/>
          </p:nvSpPr>
          <p:spPr>
            <a:xfrm>
              <a:off x="3715329" y="186095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399" y="4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696DFAD8-C738-4303-8E7E-9CD588E8D6D8}"/>
                </a:ext>
              </a:extLst>
            </p:cNvPr>
            <p:cNvSpPr/>
            <p:nvPr/>
          </p:nvSpPr>
          <p:spPr>
            <a:xfrm>
              <a:off x="1741414" y="17228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24" y="2333"/>
                  </a:moveTo>
                  <a:cubicBezTo>
                    <a:pt x="1990" y="2333"/>
                    <a:pt x="1990" y="1400"/>
                    <a:pt x="1990" y="933"/>
                  </a:cubicBezTo>
                  <a:cubicBezTo>
                    <a:pt x="1524" y="467"/>
                    <a:pt x="1524" y="0"/>
                    <a:pt x="1057" y="0"/>
                  </a:cubicBezTo>
                  <a:cubicBezTo>
                    <a:pt x="591" y="0"/>
                    <a:pt x="124" y="467"/>
                    <a:pt x="124" y="467"/>
                  </a:cubicBezTo>
                  <a:cubicBezTo>
                    <a:pt x="-342" y="2333"/>
                    <a:pt x="591" y="2799"/>
                    <a:pt x="1524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F25AF219-8375-403C-B16E-BC1D1B287C72}"/>
                </a:ext>
              </a:extLst>
            </p:cNvPr>
            <p:cNvSpPr/>
            <p:nvPr/>
          </p:nvSpPr>
          <p:spPr>
            <a:xfrm>
              <a:off x="1979923" y="14355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99"/>
                  </a:moveTo>
                  <a:cubicBezTo>
                    <a:pt x="0" y="4665"/>
                    <a:pt x="933" y="5132"/>
                    <a:pt x="2333" y="3732"/>
                  </a:cubicBezTo>
                  <a:cubicBezTo>
                    <a:pt x="2799" y="3266"/>
                    <a:pt x="2333" y="2333"/>
                    <a:pt x="2333" y="1866"/>
                  </a:cubicBezTo>
                  <a:cubicBezTo>
                    <a:pt x="1866" y="1400"/>
                    <a:pt x="933" y="467"/>
                    <a:pt x="0" y="0"/>
                  </a:cubicBezTo>
                  <a:cubicBezTo>
                    <a:pt x="0" y="933"/>
                    <a:pt x="0" y="1866"/>
                    <a:pt x="0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0A7660A2-06A4-41EF-823C-E5567CD2D349}"/>
                </a:ext>
              </a:extLst>
            </p:cNvPr>
            <p:cNvSpPr/>
            <p:nvPr/>
          </p:nvSpPr>
          <p:spPr>
            <a:xfrm>
              <a:off x="3518930" y="14432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266" y="3006"/>
                  </a:moveTo>
                  <a:cubicBezTo>
                    <a:pt x="4199" y="2540"/>
                    <a:pt x="5132" y="2073"/>
                    <a:pt x="6531" y="1607"/>
                  </a:cubicBezTo>
                  <a:cubicBezTo>
                    <a:pt x="5598" y="1140"/>
                    <a:pt x="4665" y="207"/>
                    <a:pt x="3266" y="207"/>
                  </a:cubicBezTo>
                  <a:cubicBezTo>
                    <a:pt x="2333" y="-259"/>
                    <a:pt x="1399" y="207"/>
                    <a:pt x="0" y="207"/>
                  </a:cubicBezTo>
                  <a:cubicBezTo>
                    <a:pt x="0" y="1607"/>
                    <a:pt x="0" y="2540"/>
                    <a:pt x="0" y="3473"/>
                  </a:cubicBezTo>
                  <a:cubicBezTo>
                    <a:pt x="933" y="3473"/>
                    <a:pt x="1866" y="3473"/>
                    <a:pt x="3266" y="3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79BC099A-80BC-42F1-BB64-5618BE9A872F}"/>
                </a:ext>
              </a:extLst>
            </p:cNvPr>
            <p:cNvSpPr/>
            <p:nvPr/>
          </p:nvSpPr>
          <p:spPr>
            <a:xfrm>
              <a:off x="3517530" y="14467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6" y="466"/>
                    <a:pt x="933" y="466"/>
                    <a:pt x="1399" y="466"/>
                  </a:cubicBezTo>
                  <a:cubicBezTo>
                    <a:pt x="1399" y="466"/>
                    <a:pt x="1399" y="0"/>
                    <a:pt x="1399" y="0"/>
                  </a:cubicBezTo>
                  <a:cubicBezTo>
                    <a:pt x="1399" y="0"/>
                    <a:pt x="933" y="0"/>
                    <a:pt x="933" y="0"/>
                  </a:cubicBezTo>
                  <a:cubicBezTo>
                    <a:pt x="466" y="0"/>
                    <a:pt x="466" y="0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5AE495B6-502D-43B9-8F6C-EDE23E3FC138}"/>
                </a:ext>
              </a:extLst>
            </p:cNvPr>
            <p:cNvSpPr/>
            <p:nvPr/>
          </p:nvSpPr>
          <p:spPr>
            <a:xfrm>
              <a:off x="5000089" y="26698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0"/>
                  </a:moveTo>
                  <a:cubicBezTo>
                    <a:pt x="467" y="2799"/>
                    <a:pt x="1399" y="5131"/>
                    <a:pt x="3266" y="6998"/>
                  </a:cubicBezTo>
                  <a:cubicBezTo>
                    <a:pt x="3266" y="4199"/>
                    <a:pt x="2799" y="1866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F6F21616-CF8B-485A-A223-F6835657828A}"/>
                </a:ext>
              </a:extLst>
            </p:cNvPr>
            <p:cNvSpPr/>
            <p:nvPr/>
          </p:nvSpPr>
          <p:spPr>
            <a:xfrm>
              <a:off x="2045234" y="145136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3266"/>
                  </a:moveTo>
                  <a:cubicBezTo>
                    <a:pt x="1866" y="2799"/>
                    <a:pt x="2333" y="1866"/>
                    <a:pt x="2333" y="1866"/>
                  </a:cubicBezTo>
                  <a:cubicBezTo>
                    <a:pt x="1866" y="1400"/>
                    <a:pt x="933" y="466"/>
                    <a:pt x="0" y="0"/>
                  </a:cubicBezTo>
                  <a:cubicBezTo>
                    <a:pt x="467" y="933"/>
                    <a:pt x="0" y="2333"/>
                    <a:pt x="1866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FE7DDA09-0888-42AA-8080-4A614DEA2CBB}"/>
                </a:ext>
              </a:extLst>
            </p:cNvPr>
            <p:cNvSpPr/>
            <p:nvPr/>
          </p:nvSpPr>
          <p:spPr>
            <a:xfrm>
              <a:off x="5412948" y="33141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998" y="2799"/>
                  </a:moveTo>
                  <a:cubicBezTo>
                    <a:pt x="4665" y="1400"/>
                    <a:pt x="2799" y="0"/>
                    <a:pt x="0" y="0"/>
                  </a:cubicBezTo>
                  <a:cubicBezTo>
                    <a:pt x="1866" y="2799"/>
                    <a:pt x="4665" y="2799"/>
                    <a:pt x="6998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C1676861-FC51-44A2-858E-84140221BB88}"/>
                </a:ext>
              </a:extLst>
            </p:cNvPr>
            <p:cNvSpPr/>
            <p:nvPr/>
          </p:nvSpPr>
          <p:spPr>
            <a:xfrm>
              <a:off x="5419946" y="33169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466" y="0"/>
                    <a:pt x="466" y="467"/>
                    <a:pt x="933" y="467"/>
                  </a:cubicBezTo>
                  <a:cubicBezTo>
                    <a:pt x="933" y="467"/>
                    <a:pt x="1399" y="933"/>
                    <a:pt x="1399" y="933"/>
                  </a:cubicBezTo>
                  <a:cubicBezTo>
                    <a:pt x="1399" y="467"/>
                    <a:pt x="1399" y="467"/>
                    <a:pt x="1399" y="0"/>
                  </a:cubicBezTo>
                  <a:cubicBezTo>
                    <a:pt x="933" y="0"/>
                    <a:pt x="466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A03F02AD-C145-4C2C-94A8-FAB20A9CF2FD}"/>
                </a:ext>
              </a:extLst>
            </p:cNvPr>
            <p:cNvSpPr/>
            <p:nvPr/>
          </p:nvSpPr>
          <p:spPr>
            <a:xfrm>
              <a:off x="3179779" y="14625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199" y="933"/>
                  </a:moveTo>
                  <a:cubicBezTo>
                    <a:pt x="4199" y="466"/>
                    <a:pt x="3266" y="0"/>
                    <a:pt x="2799" y="0"/>
                  </a:cubicBezTo>
                  <a:cubicBezTo>
                    <a:pt x="1866" y="0"/>
                    <a:pt x="933" y="0"/>
                    <a:pt x="0" y="0"/>
                  </a:cubicBezTo>
                  <a:cubicBezTo>
                    <a:pt x="467" y="933"/>
                    <a:pt x="933" y="1866"/>
                    <a:pt x="1866" y="2333"/>
                  </a:cubicBezTo>
                  <a:cubicBezTo>
                    <a:pt x="3266" y="3266"/>
                    <a:pt x="4199" y="2333"/>
                    <a:pt x="4199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7A894B13-423B-48C8-8C43-7796A8077764}"/>
                </a:ext>
              </a:extLst>
            </p:cNvPr>
            <p:cNvSpPr/>
            <p:nvPr/>
          </p:nvSpPr>
          <p:spPr>
            <a:xfrm>
              <a:off x="3178380" y="14611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400"/>
                  </a:moveTo>
                  <a:cubicBezTo>
                    <a:pt x="1399" y="1400"/>
                    <a:pt x="933" y="933"/>
                    <a:pt x="1399" y="1400"/>
                  </a:cubicBezTo>
                  <a:lnTo>
                    <a:pt x="0" y="0"/>
                  </a:lnTo>
                  <a:lnTo>
                    <a:pt x="467" y="1400"/>
                  </a:lnTo>
                  <a:cubicBezTo>
                    <a:pt x="933" y="1400"/>
                    <a:pt x="933" y="1400"/>
                    <a:pt x="1399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7504F096-3BBA-4353-9E46-6D037A0E6A0D}"/>
                </a:ext>
              </a:extLst>
            </p:cNvPr>
            <p:cNvSpPr/>
            <p:nvPr/>
          </p:nvSpPr>
          <p:spPr>
            <a:xfrm>
              <a:off x="4536381" y="146658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2799" y="175"/>
                  </a:moveTo>
                  <a:cubicBezTo>
                    <a:pt x="1399" y="-292"/>
                    <a:pt x="0" y="175"/>
                    <a:pt x="0" y="1574"/>
                  </a:cubicBezTo>
                  <a:cubicBezTo>
                    <a:pt x="0" y="2041"/>
                    <a:pt x="933" y="2974"/>
                    <a:pt x="1399" y="2974"/>
                  </a:cubicBezTo>
                  <a:cubicBezTo>
                    <a:pt x="2333" y="2974"/>
                    <a:pt x="3732" y="2974"/>
                    <a:pt x="4665" y="2974"/>
                  </a:cubicBezTo>
                  <a:cubicBezTo>
                    <a:pt x="4665" y="1574"/>
                    <a:pt x="4198" y="641"/>
                    <a:pt x="27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2445C926-9F3B-4D09-ADED-95DFED2770EF}"/>
                </a:ext>
              </a:extLst>
            </p:cNvPr>
            <p:cNvSpPr/>
            <p:nvPr/>
          </p:nvSpPr>
          <p:spPr>
            <a:xfrm>
              <a:off x="4540580" y="146955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466"/>
                    <a:pt x="0" y="0"/>
                  </a:cubicBezTo>
                  <a:cubicBezTo>
                    <a:pt x="0" y="466"/>
                    <a:pt x="467" y="466"/>
                    <a:pt x="467" y="466"/>
                  </a:cubicBezTo>
                  <a:cubicBezTo>
                    <a:pt x="467" y="466"/>
                    <a:pt x="467" y="0"/>
                    <a:pt x="0" y="0"/>
                  </a:cubicBezTo>
                  <a:cubicBezTo>
                    <a:pt x="467" y="0"/>
                    <a:pt x="467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6D2A9474-873D-492A-BBF2-476AEE8E3C52}"/>
                </a:ext>
              </a:extLst>
            </p:cNvPr>
            <p:cNvSpPr/>
            <p:nvPr/>
          </p:nvSpPr>
          <p:spPr>
            <a:xfrm>
              <a:off x="1716813" y="17583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933"/>
                    <a:pt x="467" y="466"/>
                    <a:pt x="467" y="466"/>
                  </a:cubicBezTo>
                  <a:cubicBezTo>
                    <a:pt x="467" y="466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933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1847F28E-4A60-440A-8546-C8FAA04FE076}"/>
                </a:ext>
              </a:extLst>
            </p:cNvPr>
            <p:cNvSpPr/>
            <p:nvPr/>
          </p:nvSpPr>
          <p:spPr>
            <a:xfrm>
              <a:off x="1714572" y="175926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775" y="4665"/>
                  </a:moveTo>
                  <a:cubicBezTo>
                    <a:pt x="2242" y="4665"/>
                    <a:pt x="2242" y="3732"/>
                    <a:pt x="2242" y="2799"/>
                  </a:cubicBezTo>
                  <a:cubicBezTo>
                    <a:pt x="2242" y="1866"/>
                    <a:pt x="2242" y="933"/>
                    <a:pt x="2242" y="0"/>
                  </a:cubicBezTo>
                  <a:cubicBezTo>
                    <a:pt x="1775" y="933"/>
                    <a:pt x="842" y="1400"/>
                    <a:pt x="376" y="2333"/>
                  </a:cubicBezTo>
                  <a:cubicBezTo>
                    <a:pt x="-557" y="4199"/>
                    <a:pt x="376" y="5132"/>
                    <a:pt x="1775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D27F3434-69D7-443A-A358-EDA71842EE6A}"/>
                </a:ext>
              </a:extLst>
            </p:cNvPr>
            <p:cNvSpPr/>
            <p:nvPr/>
          </p:nvSpPr>
          <p:spPr>
            <a:xfrm>
              <a:off x="2932997" y="21856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399"/>
                  </a:moveTo>
                  <a:cubicBezTo>
                    <a:pt x="1399" y="-466"/>
                    <a:pt x="933" y="-466"/>
                    <a:pt x="0" y="1399"/>
                  </a:cubicBezTo>
                  <a:cubicBezTo>
                    <a:pt x="0" y="1866"/>
                    <a:pt x="466" y="2332"/>
                    <a:pt x="933" y="2799"/>
                  </a:cubicBezTo>
                  <a:cubicBezTo>
                    <a:pt x="1399" y="1866"/>
                    <a:pt x="1866" y="1399"/>
                    <a:pt x="1866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191E2BF9-1AAF-48DB-A434-3FF71329C130}"/>
                </a:ext>
              </a:extLst>
            </p:cNvPr>
            <p:cNvSpPr/>
            <p:nvPr/>
          </p:nvSpPr>
          <p:spPr>
            <a:xfrm>
              <a:off x="2022667" y="300436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933"/>
                  </a:moveTo>
                  <a:cubicBezTo>
                    <a:pt x="-292" y="2333"/>
                    <a:pt x="175" y="3266"/>
                    <a:pt x="1574" y="2799"/>
                  </a:cubicBezTo>
                  <a:cubicBezTo>
                    <a:pt x="2041" y="2799"/>
                    <a:pt x="2041" y="1866"/>
                    <a:pt x="2041" y="1400"/>
                  </a:cubicBezTo>
                  <a:cubicBezTo>
                    <a:pt x="1574" y="933"/>
                    <a:pt x="1574" y="467"/>
                    <a:pt x="1108" y="0"/>
                  </a:cubicBezTo>
                  <a:cubicBezTo>
                    <a:pt x="1108" y="0"/>
                    <a:pt x="641" y="467"/>
                    <a:pt x="175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B666AA8B-D311-43EB-80AA-AF72E948A24D}"/>
                </a:ext>
              </a:extLst>
            </p:cNvPr>
            <p:cNvSpPr/>
            <p:nvPr/>
          </p:nvSpPr>
          <p:spPr>
            <a:xfrm>
              <a:off x="3298272" y="26232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6" y="466"/>
                    <a:pt x="466" y="466"/>
                    <a:pt x="933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3" y="466"/>
                    <a:pt x="466" y="466"/>
                    <a:pt x="466" y="0"/>
                  </a:cubicBezTo>
                  <a:cubicBezTo>
                    <a:pt x="466" y="0"/>
                    <a:pt x="466" y="0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BEBF458A-8D30-445E-A111-8DCD69B8D709}"/>
                </a:ext>
              </a:extLst>
            </p:cNvPr>
            <p:cNvSpPr/>
            <p:nvPr/>
          </p:nvSpPr>
          <p:spPr>
            <a:xfrm>
              <a:off x="3295473" y="262364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51"/>
                  </a:moveTo>
                  <a:cubicBezTo>
                    <a:pt x="0" y="1451"/>
                    <a:pt x="933" y="1918"/>
                    <a:pt x="1399" y="1918"/>
                  </a:cubicBezTo>
                  <a:cubicBezTo>
                    <a:pt x="1866" y="1451"/>
                    <a:pt x="2799" y="518"/>
                    <a:pt x="3265" y="52"/>
                  </a:cubicBezTo>
                  <a:cubicBezTo>
                    <a:pt x="1866" y="52"/>
                    <a:pt x="466" y="-415"/>
                    <a:pt x="0" y="1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30548AE5-1332-4B2E-91E5-817E475DD9DA}"/>
                </a:ext>
              </a:extLst>
            </p:cNvPr>
            <p:cNvSpPr/>
            <p:nvPr/>
          </p:nvSpPr>
          <p:spPr>
            <a:xfrm>
              <a:off x="5020615" y="27151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0" y="1866"/>
                    <a:pt x="466" y="2333"/>
                    <a:pt x="933" y="2799"/>
                  </a:cubicBezTo>
                  <a:cubicBezTo>
                    <a:pt x="1399" y="2333"/>
                    <a:pt x="1866" y="1866"/>
                    <a:pt x="1866" y="1400"/>
                  </a:cubicBezTo>
                  <a:cubicBezTo>
                    <a:pt x="1399" y="-467"/>
                    <a:pt x="466" y="-467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82E2F05B-CC3A-4421-9551-DC74BCE31B8C}"/>
                </a:ext>
              </a:extLst>
            </p:cNvPr>
            <p:cNvSpPr/>
            <p:nvPr/>
          </p:nvSpPr>
          <p:spPr>
            <a:xfrm>
              <a:off x="2341933" y="17937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6"/>
                    <a:pt x="0" y="0"/>
                  </a:cubicBezTo>
                  <a:cubicBezTo>
                    <a:pt x="0" y="466"/>
                    <a:pt x="0" y="466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C74C4195-8165-407A-A831-EEFCE40B3342}"/>
                </a:ext>
              </a:extLst>
            </p:cNvPr>
            <p:cNvSpPr/>
            <p:nvPr/>
          </p:nvSpPr>
          <p:spPr>
            <a:xfrm>
              <a:off x="2336335" y="17902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2799" y="306"/>
                  </a:moveTo>
                  <a:cubicBezTo>
                    <a:pt x="1866" y="773"/>
                    <a:pt x="933" y="1239"/>
                    <a:pt x="0" y="2172"/>
                  </a:cubicBezTo>
                  <a:cubicBezTo>
                    <a:pt x="933" y="2639"/>
                    <a:pt x="1866" y="3572"/>
                    <a:pt x="2799" y="4038"/>
                  </a:cubicBezTo>
                  <a:cubicBezTo>
                    <a:pt x="3732" y="4505"/>
                    <a:pt x="4665" y="4038"/>
                    <a:pt x="6065" y="4038"/>
                  </a:cubicBezTo>
                  <a:cubicBezTo>
                    <a:pt x="6065" y="3105"/>
                    <a:pt x="6065" y="1706"/>
                    <a:pt x="6065" y="773"/>
                  </a:cubicBezTo>
                  <a:cubicBezTo>
                    <a:pt x="4665" y="-160"/>
                    <a:pt x="3732" y="-160"/>
                    <a:pt x="2799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3D308DE8-766F-488D-A270-6CF124568C7A}"/>
                </a:ext>
              </a:extLst>
            </p:cNvPr>
            <p:cNvSpPr/>
            <p:nvPr/>
          </p:nvSpPr>
          <p:spPr>
            <a:xfrm>
              <a:off x="2212583" y="15325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60" y="2333"/>
                  </a:moveTo>
                  <a:cubicBezTo>
                    <a:pt x="2926" y="1866"/>
                    <a:pt x="3393" y="1399"/>
                    <a:pt x="3859" y="1399"/>
                  </a:cubicBezTo>
                  <a:cubicBezTo>
                    <a:pt x="2926" y="933"/>
                    <a:pt x="1993" y="466"/>
                    <a:pt x="1060" y="0"/>
                  </a:cubicBezTo>
                  <a:cubicBezTo>
                    <a:pt x="594" y="0"/>
                    <a:pt x="-339" y="933"/>
                    <a:pt x="127" y="933"/>
                  </a:cubicBezTo>
                  <a:cubicBezTo>
                    <a:pt x="127" y="1866"/>
                    <a:pt x="1060" y="2333"/>
                    <a:pt x="2460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19148EA9-179B-4DC9-8503-B05859A7761B}"/>
                </a:ext>
              </a:extLst>
            </p:cNvPr>
            <p:cNvSpPr/>
            <p:nvPr/>
          </p:nvSpPr>
          <p:spPr>
            <a:xfrm>
              <a:off x="3367315" y="26362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933"/>
                  </a:moveTo>
                  <a:lnTo>
                    <a:pt x="1399" y="0"/>
                  </a:lnTo>
                  <a:lnTo>
                    <a:pt x="0" y="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C5FA1804-F622-4370-9749-7314CA370629}"/>
                </a:ext>
              </a:extLst>
            </p:cNvPr>
            <p:cNvSpPr/>
            <p:nvPr/>
          </p:nvSpPr>
          <p:spPr>
            <a:xfrm>
              <a:off x="1814780" y="287187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467"/>
                    <a:pt x="0" y="933"/>
                    <a:pt x="0" y="1399"/>
                  </a:cubicBezTo>
                  <a:cubicBezTo>
                    <a:pt x="0" y="1866"/>
                    <a:pt x="467" y="2333"/>
                    <a:pt x="467" y="2799"/>
                  </a:cubicBezTo>
                  <a:cubicBezTo>
                    <a:pt x="933" y="2333"/>
                    <a:pt x="1399" y="1866"/>
                    <a:pt x="1399" y="1399"/>
                  </a:cubicBezTo>
                  <a:cubicBezTo>
                    <a:pt x="1399" y="1399"/>
                    <a:pt x="1399" y="467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375149FB-9311-43ED-839B-B5F9BF18072C}"/>
                </a:ext>
              </a:extLst>
            </p:cNvPr>
            <p:cNvSpPr/>
            <p:nvPr/>
          </p:nvSpPr>
          <p:spPr>
            <a:xfrm>
              <a:off x="3136394" y="25229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7" y="466"/>
                    <a:pt x="467" y="466"/>
                    <a:pt x="933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3" y="466"/>
                    <a:pt x="933" y="466"/>
                    <a:pt x="467" y="0"/>
                  </a:cubicBezTo>
                  <a:cubicBezTo>
                    <a:pt x="467" y="0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3807220F-2441-4910-955C-5440DE1DBB1F}"/>
                </a:ext>
              </a:extLst>
            </p:cNvPr>
            <p:cNvSpPr/>
            <p:nvPr/>
          </p:nvSpPr>
          <p:spPr>
            <a:xfrm>
              <a:off x="3133128" y="25233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467" y="1400"/>
                    <a:pt x="933" y="1866"/>
                    <a:pt x="1400" y="1866"/>
                  </a:cubicBezTo>
                  <a:cubicBezTo>
                    <a:pt x="2333" y="1400"/>
                    <a:pt x="2799" y="467"/>
                    <a:pt x="3266" y="0"/>
                  </a:cubicBezTo>
                  <a:cubicBezTo>
                    <a:pt x="1866" y="0"/>
                    <a:pt x="933" y="0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759B7032-7606-4580-82DC-B566451DACCB}"/>
                </a:ext>
              </a:extLst>
            </p:cNvPr>
            <p:cNvSpPr/>
            <p:nvPr/>
          </p:nvSpPr>
          <p:spPr>
            <a:xfrm>
              <a:off x="3253021" y="15521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1400"/>
                  </a:moveTo>
                  <a:cubicBezTo>
                    <a:pt x="0" y="2333"/>
                    <a:pt x="933" y="3732"/>
                    <a:pt x="933" y="4665"/>
                  </a:cubicBezTo>
                  <a:cubicBezTo>
                    <a:pt x="1399" y="4199"/>
                    <a:pt x="2333" y="4199"/>
                    <a:pt x="2333" y="3266"/>
                  </a:cubicBezTo>
                  <a:cubicBezTo>
                    <a:pt x="2799" y="1866"/>
                    <a:pt x="2333" y="933"/>
                    <a:pt x="933" y="0"/>
                  </a:cubicBezTo>
                  <a:cubicBezTo>
                    <a:pt x="933" y="933"/>
                    <a:pt x="0" y="1400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9B4F44C7-FF5E-4DF8-B6B4-D3FD759182E5}"/>
                </a:ext>
              </a:extLst>
            </p:cNvPr>
            <p:cNvSpPr/>
            <p:nvPr/>
          </p:nvSpPr>
          <p:spPr>
            <a:xfrm>
              <a:off x="3898135" y="15707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30" y="1866"/>
                  </a:moveTo>
                  <a:cubicBezTo>
                    <a:pt x="3330" y="1400"/>
                    <a:pt x="3330" y="466"/>
                    <a:pt x="2864" y="466"/>
                  </a:cubicBezTo>
                  <a:cubicBezTo>
                    <a:pt x="2397" y="0"/>
                    <a:pt x="1464" y="0"/>
                    <a:pt x="998" y="0"/>
                  </a:cubicBezTo>
                  <a:cubicBezTo>
                    <a:pt x="-402" y="933"/>
                    <a:pt x="-402" y="1866"/>
                    <a:pt x="1464" y="2333"/>
                  </a:cubicBezTo>
                  <a:cubicBezTo>
                    <a:pt x="2397" y="2333"/>
                    <a:pt x="2864" y="1866"/>
                    <a:pt x="333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B8987AEC-F090-414E-950C-394D37D2EF9A}"/>
                </a:ext>
              </a:extLst>
            </p:cNvPr>
            <p:cNvSpPr/>
            <p:nvPr/>
          </p:nvSpPr>
          <p:spPr>
            <a:xfrm>
              <a:off x="3888403" y="15750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12"/>
                  </a:moveTo>
                  <a:cubicBezTo>
                    <a:pt x="0" y="1312"/>
                    <a:pt x="933" y="1778"/>
                    <a:pt x="1399" y="1778"/>
                  </a:cubicBezTo>
                  <a:cubicBezTo>
                    <a:pt x="1399" y="1778"/>
                    <a:pt x="1866" y="845"/>
                    <a:pt x="1866" y="845"/>
                  </a:cubicBezTo>
                  <a:cubicBezTo>
                    <a:pt x="933" y="-554"/>
                    <a:pt x="0" y="-88"/>
                    <a:pt x="0" y="13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1A7FFE0A-C32C-4267-8ACE-102EF957F6A8}"/>
                </a:ext>
              </a:extLst>
            </p:cNvPr>
            <p:cNvSpPr/>
            <p:nvPr/>
          </p:nvSpPr>
          <p:spPr>
            <a:xfrm>
              <a:off x="5284483" y="3033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07" y="933"/>
                  </a:moveTo>
                  <a:cubicBezTo>
                    <a:pt x="2041" y="467"/>
                    <a:pt x="2041" y="0"/>
                    <a:pt x="1574" y="0"/>
                  </a:cubicBezTo>
                  <a:cubicBezTo>
                    <a:pt x="175" y="0"/>
                    <a:pt x="-292" y="467"/>
                    <a:pt x="175" y="1399"/>
                  </a:cubicBezTo>
                  <a:cubicBezTo>
                    <a:pt x="175" y="1866"/>
                    <a:pt x="1108" y="1866"/>
                    <a:pt x="1574" y="1866"/>
                  </a:cubicBezTo>
                  <a:cubicBezTo>
                    <a:pt x="2041" y="1399"/>
                    <a:pt x="2507" y="933"/>
                    <a:pt x="250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4D5D4E83-9CEF-4628-881A-97DC5D1F57A1}"/>
                </a:ext>
              </a:extLst>
            </p:cNvPr>
            <p:cNvSpPr/>
            <p:nvPr/>
          </p:nvSpPr>
          <p:spPr>
            <a:xfrm>
              <a:off x="2897543" y="22570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615F562D-23E3-4FE8-B61E-0D452096CD6A}"/>
                </a:ext>
              </a:extLst>
            </p:cNvPr>
            <p:cNvSpPr/>
            <p:nvPr/>
          </p:nvSpPr>
          <p:spPr>
            <a:xfrm>
              <a:off x="2893217" y="22570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60" y="0"/>
                  </a:moveTo>
                  <a:cubicBezTo>
                    <a:pt x="594" y="0"/>
                    <a:pt x="-339" y="933"/>
                    <a:pt x="127" y="1400"/>
                  </a:cubicBezTo>
                  <a:cubicBezTo>
                    <a:pt x="594" y="2799"/>
                    <a:pt x="1527" y="3732"/>
                    <a:pt x="2926" y="2799"/>
                  </a:cubicBezTo>
                  <a:cubicBezTo>
                    <a:pt x="3859" y="2333"/>
                    <a:pt x="3859" y="933"/>
                    <a:pt x="4326" y="0"/>
                  </a:cubicBezTo>
                  <a:cubicBezTo>
                    <a:pt x="2926" y="0"/>
                    <a:pt x="1993" y="0"/>
                    <a:pt x="10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8A8B4F63-5152-4B22-B8FC-635FD437B6CD}"/>
                </a:ext>
              </a:extLst>
            </p:cNvPr>
            <p:cNvSpPr/>
            <p:nvPr/>
          </p:nvSpPr>
          <p:spPr>
            <a:xfrm>
              <a:off x="2017710" y="305988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1399" y="2333"/>
                    <a:pt x="2333" y="2333"/>
                    <a:pt x="1866" y="467"/>
                  </a:cubicBezTo>
                  <a:cubicBezTo>
                    <a:pt x="1866" y="467"/>
                    <a:pt x="933" y="0"/>
                    <a:pt x="467" y="0"/>
                  </a:cubicBezTo>
                  <a:cubicBezTo>
                    <a:pt x="467" y="467"/>
                    <a:pt x="467" y="933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59B54973-3348-4A91-9CC3-4D80194C8577}"/>
                </a:ext>
              </a:extLst>
            </p:cNvPr>
            <p:cNvSpPr/>
            <p:nvPr/>
          </p:nvSpPr>
          <p:spPr>
            <a:xfrm>
              <a:off x="595797" y="2065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0" y="1866"/>
                    <a:pt x="467" y="2333"/>
                    <a:pt x="933" y="2799"/>
                  </a:cubicBezTo>
                  <a:cubicBezTo>
                    <a:pt x="1400" y="2333"/>
                    <a:pt x="1866" y="1866"/>
                    <a:pt x="1866" y="1400"/>
                  </a:cubicBezTo>
                  <a:cubicBezTo>
                    <a:pt x="1400" y="933"/>
                    <a:pt x="1400" y="467"/>
                    <a:pt x="933" y="0"/>
                  </a:cubicBezTo>
                  <a:cubicBezTo>
                    <a:pt x="467" y="467"/>
                    <a:pt x="0" y="933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017B6637-1D16-4D0D-A1D9-43C608563BF3}"/>
                </a:ext>
              </a:extLst>
            </p:cNvPr>
            <p:cNvSpPr/>
            <p:nvPr/>
          </p:nvSpPr>
          <p:spPr>
            <a:xfrm>
              <a:off x="4456609" y="30818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99"/>
                  </a:moveTo>
                  <a:cubicBezTo>
                    <a:pt x="0" y="2799"/>
                    <a:pt x="933" y="3732"/>
                    <a:pt x="1399" y="3732"/>
                  </a:cubicBezTo>
                  <a:cubicBezTo>
                    <a:pt x="1866" y="3732"/>
                    <a:pt x="2799" y="3266"/>
                    <a:pt x="2799" y="2799"/>
                  </a:cubicBezTo>
                  <a:cubicBezTo>
                    <a:pt x="2333" y="1866"/>
                    <a:pt x="1866" y="933"/>
                    <a:pt x="1866" y="0"/>
                  </a:cubicBezTo>
                  <a:cubicBezTo>
                    <a:pt x="933" y="933"/>
                    <a:pt x="467" y="1866"/>
                    <a:pt x="0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B5B7C394-BA99-456F-87A8-610CD9CFA308}"/>
                </a:ext>
              </a:extLst>
            </p:cNvPr>
            <p:cNvSpPr/>
            <p:nvPr/>
          </p:nvSpPr>
          <p:spPr>
            <a:xfrm>
              <a:off x="1070683" y="20564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" y="3732"/>
                  </a:moveTo>
                  <a:cubicBezTo>
                    <a:pt x="1885" y="3732"/>
                    <a:pt x="1885" y="2799"/>
                    <a:pt x="1885" y="2333"/>
                  </a:cubicBezTo>
                  <a:cubicBezTo>
                    <a:pt x="1885" y="1400"/>
                    <a:pt x="1885" y="933"/>
                    <a:pt x="1885" y="0"/>
                  </a:cubicBezTo>
                  <a:cubicBezTo>
                    <a:pt x="1418" y="933"/>
                    <a:pt x="952" y="1400"/>
                    <a:pt x="485" y="2333"/>
                  </a:cubicBezTo>
                  <a:cubicBezTo>
                    <a:pt x="-448" y="3732"/>
                    <a:pt x="19" y="4665"/>
                    <a:pt x="1418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FDFFF56B-9772-41A4-A926-B39CD7055EB8}"/>
                </a:ext>
              </a:extLst>
            </p:cNvPr>
            <p:cNvSpPr/>
            <p:nvPr/>
          </p:nvSpPr>
          <p:spPr>
            <a:xfrm>
              <a:off x="4848474" y="31261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lnTo>
                    <a:pt x="1399" y="1399"/>
                  </a:lnTo>
                  <a:lnTo>
                    <a:pt x="13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1EBEE757-9F8E-4E4F-AFE0-2D4990CFB50E}"/>
                </a:ext>
              </a:extLst>
            </p:cNvPr>
            <p:cNvSpPr/>
            <p:nvPr/>
          </p:nvSpPr>
          <p:spPr>
            <a:xfrm>
              <a:off x="4479759" y="31415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4" y="0"/>
                  </a:moveTo>
                  <a:cubicBezTo>
                    <a:pt x="175" y="467"/>
                    <a:pt x="-292" y="1400"/>
                    <a:pt x="175" y="2333"/>
                  </a:cubicBezTo>
                  <a:cubicBezTo>
                    <a:pt x="175" y="2799"/>
                    <a:pt x="642" y="3266"/>
                    <a:pt x="1108" y="3732"/>
                  </a:cubicBezTo>
                  <a:cubicBezTo>
                    <a:pt x="1574" y="2799"/>
                    <a:pt x="2041" y="1866"/>
                    <a:pt x="2507" y="933"/>
                  </a:cubicBezTo>
                  <a:cubicBezTo>
                    <a:pt x="2507" y="933"/>
                    <a:pt x="2041" y="0"/>
                    <a:pt x="157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F6C6B97D-A643-4C5D-A0D6-874F717D8D5A}"/>
                </a:ext>
              </a:extLst>
            </p:cNvPr>
            <p:cNvSpPr/>
            <p:nvPr/>
          </p:nvSpPr>
          <p:spPr>
            <a:xfrm>
              <a:off x="4914718" y="316064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0"/>
                    <a:pt x="466" y="467"/>
                    <a:pt x="0" y="467"/>
                  </a:cubicBezTo>
                  <a:cubicBezTo>
                    <a:pt x="466" y="933"/>
                    <a:pt x="933" y="1400"/>
                    <a:pt x="1399" y="1400"/>
                  </a:cubicBezTo>
                  <a:cubicBezTo>
                    <a:pt x="1866" y="1400"/>
                    <a:pt x="2333" y="933"/>
                    <a:pt x="2799" y="933"/>
                  </a:cubicBezTo>
                  <a:cubicBezTo>
                    <a:pt x="2333" y="467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BC04618B-DB11-4D2A-849E-317DBCAA5D72}"/>
                </a:ext>
              </a:extLst>
            </p:cNvPr>
            <p:cNvSpPr/>
            <p:nvPr/>
          </p:nvSpPr>
          <p:spPr>
            <a:xfrm>
              <a:off x="4898391" y="3172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485"/>
                  </a:moveTo>
                  <a:cubicBezTo>
                    <a:pt x="933" y="-448"/>
                    <a:pt x="0" y="19"/>
                    <a:pt x="0" y="1419"/>
                  </a:cubicBezTo>
                  <a:cubicBezTo>
                    <a:pt x="0" y="1419"/>
                    <a:pt x="933" y="1885"/>
                    <a:pt x="1399" y="1885"/>
                  </a:cubicBezTo>
                  <a:cubicBezTo>
                    <a:pt x="1866" y="1419"/>
                    <a:pt x="2333" y="952"/>
                    <a:pt x="2333" y="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E83DEE42-F7F2-4854-8FE5-E1B117EFE8E2}"/>
                </a:ext>
              </a:extLst>
            </p:cNvPr>
            <p:cNvSpPr/>
            <p:nvPr/>
          </p:nvSpPr>
          <p:spPr>
            <a:xfrm>
              <a:off x="5008486" y="31881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cubicBezTo>
                    <a:pt x="0" y="1866"/>
                    <a:pt x="467" y="2332"/>
                    <a:pt x="933" y="2799"/>
                  </a:cubicBezTo>
                  <a:cubicBezTo>
                    <a:pt x="1400" y="2332"/>
                    <a:pt x="1400" y="1866"/>
                    <a:pt x="1866" y="1399"/>
                  </a:cubicBezTo>
                  <a:cubicBezTo>
                    <a:pt x="1400" y="-466"/>
                    <a:pt x="933" y="-466"/>
                    <a:pt x="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88B5DFD5-0DE4-4EE2-8990-68091FABE8FB}"/>
                </a:ext>
              </a:extLst>
            </p:cNvPr>
            <p:cNvSpPr/>
            <p:nvPr/>
          </p:nvSpPr>
          <p:spPr>
            <a:xfrm>
              <a:off x="2199182" y="32516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467"/>
                    <a:pt x="467" y="4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A733DD3F-D116-47FB-93E5-E7F4ECFCDEA8}"/>
                </a:ext>
              </a:extLst>
            </p:cNvPr>
            <p:cNvSpPr/>
            <p:nvPr/>
          </p:nvSpPr>
          <p:spPr>
            <a:xfrm>
              <a:off x="2199648" y="32524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998" y="3380"/>
                  </a:moveTo>
                  <a:cubicBezTo>
                    <a:pt x="5598" y="581"/>
                    <a:pt x="2799" y="-352"/>
                    <a:pt x="0" y="115"/>
                  </a:cubicBezTo>
                  <a:cubicBezTo>
                    <a:pt x="1399" y="3380"/>
                    <a:pt x="4199" y="3380"/>
                    <a:pt x="6998" y="3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776082C7-8033-4162-932F-CDDA436D2AA8}"/>
                </a:ext>
              </a:extLst>
            </p:cNvPr>
            <p:cNvSpPr/>
            <p:nvPr/>
          </p:nvSpPr>
          <p:spPr>
            <a:xfrm>
              <a:off x="4656740" y="32640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75"/>
                  </a:moveTo>
                  <a:cubicBezTo>
                    <a:pt x="466" y="641"/>
                    <a:pt x="466" y="2041"/>
                    <a:pt x="0" y="2974"/>
                  </a:cubicBezTo>
                  <a:cubicBezTo>
                    <a:pt x="933" y="2974"/>
                    <a:pt x="1866" y="2974"/>
                    <a:pt x="2799" y="2974"/>
                  </a:cubicBezTo>
                  <a:cubicBezTo>
                    <a:pt x="3266" y="2974"/>
                    <a:pt x="3732" y="2041"/>
                    <a:pt x="3732" y="1574"/>
                  </a:cubicBezTo>
                  <a:cubicBezTo>
                    <a:pt x="3732" y="175"/>
                    <a:pt x="2799" y="-292"/>
                    <a:pt x="13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B9D029DB-889D-4D27-B96A-AF5EA76AEE73}"/>
                </a:ext>
              </a:extLst>
            </p:cNvPr>
            <p:cNvSpPr/>
            <p:nvPr/>
          </p:nvSpPr>
          <p:spPr>
            <a:xfrm>
              <a:off x="4655807" y="32670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cubicBezTo>
                    <a:pt x="466" y="933"/>
                    <a:pt x="466" y="933"/>
                    <a:pt x="933" y="466"/>
                  </a:cubicBezTo>
                  <a:cubicBezTo>
                    <a:pt x="933" y="466"/>
                    <a:pt x="933" y="466"/>
                    <a:pt x="933" y="0"/>
                  </a:cubicBezTo>
                  <a:cubicBezTo>
                    <a:pt x="933" y="0"/>
                    <a:pt x="466" y="0"/>
                    <a:pt x="466" y="0"/>
                  </a:cubicBezTo>
                  <a:cubicBezTo>
                    <a:pt x="466" y="466"/>
                    <a:pt x="466" y="933"/>
                    <a:pt x="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D93C0F5F-FA13-4EA0-A01B-1EAE4D599AC2}"/>
                </a:ext>
              </a:extLst>
            </p:cNvPr>
            <p:cNvSpPr/>
            <p:nvPr/>
          </p:nvSpPr>
          <p:spPr>
            <a:xfrm>
              <a:off x="4654408" y="32684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2799"/>
                  </a:moveTo>
                  <a:cubicBezTo>
                    <a:pt x="933" y="1866"/>
                    <a:pt x="933" y="933"/>
                    <a:pt x="1399" y="0"/>
                  </a:cubicBezTo>
                  <a:cubicBezTo>
                    <a:pt x="933" y="467"/>
                    <a:pt x="466" y="933"/>
                    <a:pt x="0" y="1399"/>
                  </a:cubicBezTo>
                  <a:cubicBezTo>
                    <a:pt x="0" y="1866"/>
                    <a:pt x="466" y="2333"/>
                    <a:pt x="4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7DBCD29B-6068-4A8E-87DE-ADD17C44655E}"/>
                </a:ext>
              </a:extLst>
            </p:cNvPr>
            <p:cNvSpPr/>
            <p:nvPr/>
          </p:nvSpPr>
          <p:spPr>
            <a:xfrm>
              <a:off x="5382967" y="330106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" y="1399"/>
                  </a:moveTo>
                  <a:cubicBezTo>
                    <a:pt x="-342" y="2799"/>
                    <a:pt x="590" y="3266"/>
                    <a:pt x="1523" y="2799"/>
                  </a:cubicBezTo>
                  <a:cubicBezTo>
                    <a:pt x="1990" y="2799"/>
                    <a:pt x="1990" y="1866"/>
                    <a:pt x="1990" y="1399"/>
                  </a:cubicBezTo>
                  <a:cubicBezTo>
                    <a:pt x="1523" y="933"/>
                    <a:pt x="1523" y="467"/>
                    <a:pt x="1057" y="0"/>
                  </a:cubicBezTo>
                  <a:cubicBezTo>
                    <a:pt x="590" y="933"/>
                    <a:pt x="124" y="933"/>
                    <a:pt x="124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4DCA854E-6C27-49DD-AA3B-B934E0848003}"/>
                </a:ext>
              </a:extLst>
            </p:cNvPr>
            <p:cNvSpPr/>
            <p:nvPr/>
          </p:nvSpPr>
          <p:spPr>
            <a:xfrm>
              <a:off x="4586764" y="33108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0"/>
                    <a:pt x="466" y="467"/>
                    <a:pt x="0" y="467"/>
                  </a:cubicBezTo>
                  <a:cubicBezTo>
                    <a:pt x="466" y="933"/>
                    <a:pt x="933" y="1399"/>
                    <a:pt x="1399" y="1399"/>
                  </a:cubicBezTo>
                  <a:cubicBezTo>
                    <a:pt x="1866" y="1399"/>
                    <a:pt x="2333" y="933"/>
                    <a:pt x="2799" y="933"/>
                  </a:cubicBezTo>
                  <a:cubicBezTo>
                    <a:pt x="2333" y="467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DBDC4DAF-610C-4AF9-8E74-D963C97A39BA}"/>
                </a:ext>
              </a:extLst>
            </p:cNvPr>
            <p:cNvSpPr/>
            <p:nvPr/>
          </p:nvSpPr>
          <p:spPr>
            <a:xfrm>
              <a:off x="4927781" y="33463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2333"/>
                    <a:pt x="467" y="3265"/>
                    <a:pt x="1399" y="2799"/>
                  </a:cubicBezTo>
                  <a:cubicBezTo>
                    <a:pt x="1866" y="2799"/>
                    <a:pt x="1866" y="1866"/>
                    <a:pt x="1866" y="1399"/>
                  </a:cubicBezTo>
                  <a:cubicBezTo>
                    <a:pt x="1399" y="933"/>
                    <a:pt x="1399" y="466"/>
                    <a:pt x="933" y="0"/>
                  </a:cubicBezTo>
                  <a:cubicBezTo>
                    <a:pt x="467" y="466"/>
                    <a:pt x="0" y="466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5C2A3DBB-5CCC-4088-958B-71794FA417D0}"/>
                </a:ext>
              </a:extLst>
            </p:cNvPr>
            <p:cNvSpPr/>
            <p:nvPr/>
          </p:nvSpPr>
          <p:spPr>
            <a:xfrm>
              <a:off x="5344371" y="33514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467"/>
                    <a:pt x="0" y="933"/>
                    <a:pt x="0" y="1400"/>
                  </a:cubicBezTo>
                  <a:cubicBezTo>
                    <a:pt x="0" y="1400"/>
                    <a:pt x="466" y="1866"/>
                    <a:pt x="933" y="1866"/>
                  </a:cubicBezTo>
                  <a:cubicBezTo>
                    <a:pt x="933" y="1400"/>
                    <a:pt x="1400" y="933"/>
                    <a:pt x="1400" y="467"/>
                  </a:cubicBezTo>
                  <a:cubicBezTo>
                    <a:pt x="1400" y="0"/>
                    <a:pt x="933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3A0A8DDE-F2E6-4A08-8D53-055FD2407AD1}"/>
                </a:ext>
              </a:extLst>
            </p:cNvPr>
            <p:cNvSpPr/>
            <p:nvPr/>
          </p:nvSpPr>
          <p:spPr>
            <a:xfrm>
              <a:off x="4904922" y="335984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933"/>
                    <a:pt x="0" y="1399"/>
                    <a:pt x="466" y="1866"/>
                  </a:cubicBezTo>
                  <a:cubicBezTo>
                    <a:pt x="933" y="1866"/>
                    <a:pt x="1866" y="1399"/>
                    <a:pt x="1866" y="1399"/>
                  </a:cubicBezTo>
                  <a:cubicBezTo>
                    <a:pt x="1866" y="933"/>
                    <a:pt x="1399" y="467"/>
                    <a:pt x="1399" y="0"/>
                  </a:cubicBezTo>
                  <a:cubicBezTo>
                    <a:pt x="466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B87B3CBF-4480-444B-9D40-34274C581BCC}"/>
                </a:ext>
              </a:extLst>
            </p:cNvPr>
            <p:cNvSpPr/>
            <p:nvPr/>
          </p:nvSpPr>
          <p:spPr>
            <a:xfrm>
              <a:off x="4952593" y="3399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5" y="207"/>
                  </a:moveTo>
                  <a:cubicBezTo>
                    <a:pt x="-554" y="1140"/>
                    <a:pt x="-88" y="2073"/>
                    <a:pt x="1312" y="2073"/>
                  </a:cubicBezTo>
                  <a:cubicBezTo>
                    <a:pt x="1778" y="2073"/>
                    <a:pt x="2244" y="1607"/>
                    <a:pt x="2711" y="1607"/>
                  </a:cubicBezTo>
                  <a:cubicBezTo>
                    <a:pt x="2711" y="1140"/>
                    <a:pt x="2711" y="674"/>
                    <a:pt x="2244" y="207"/>
                  </a:cubicBezTo>
                  <a:cubicBezTo>
                    <a:pt x="2244" y="207"/>
                    <a:pt x="1312" y="-259"/>
                    <a:pt x="845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0F0E3613-199C-4034-A5BA-52C92826D350}"/>
                </a:ext>
              </a:extLst>
            </p:cNvPr>
            <p:cNvSpPr/>
            <p:nvPr/>
          </p:nvSpPr>
          <p:spPr>
            <a:xfrm>
              <a:off x="4941776" y="34377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2333"/>
                  </a:moveTo>
                  <a:cubicBezTo>
                    <a:pt x="2799" y="1866"/>
                    <a:pt x="3266" y="933"/>
                    <a:pt x="3732" y="0"/>
                  </a:cubicBezTo>
                  <a:cubicBezTo>
                    <a:pt x="2799" y="0"/>
                    <a:pt x="1866" y="0"/>
                    <a:pt x="933" y="0"/>
                  </a:cubicBezTo>
                  <a:cubicBezTo>
                    <a:pt x="467" y="0"/>
                    <a:pt x="0" y="933"/>
                    <a:pt x="0" y="1400"/>
                  </a:cubicBezTo>
                  <a:cubicBezTo>
                    <a:pt x="0" y="2333"/>
                    <a:pt x="1399" y="3266"/>
                    <a:pt x="2333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xmlns="" id="{B0D0F336-C799-468B-B75B-13A12513D368}"/>
                </a:ext>
              </a:extLst>
            </p:cNvPr>
            <p:cNvSpPr/>
            <p:nvPr/>
          </p:nvSpPr>
          <p:spPr>
            <a:xfrm>
              <a:off x="3697602" y="346294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0" y="0"/>
                    <a:pt x="0" y="466"/>
                  </a:cubicBezTo>
                  <a:cubicBezTo>
                    <a:pt x="0" y="933"/>
                    <a:pt x="0" y="1399"/>
                    <a:pt x="467" y="1866"/>
                  </a:cubicBezTo>
                  <a:cubicBezTo>
                    <a:pt x="933" y="1866"/>
                    <a:pt x="933" y="1399"/>
                    <a:pt x="1400" y="1399"/>
                  </a:cubicBezTo>
                  <a:cubicBezTo>
                    <a:pt x="933" y="933"/>
                    <a:pt x="933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xmlns="" id="{CCAFAAC9-778A-4E97-B325-E5C83AF247EF}"/>
                </a:ext>
              </a:extLst>
            </p:cNvPr>
            <p:cNvSpPr/>
            <p:nvPr/>
          </p:nvSpPr>
          <p:spPr>
            <a:xfrm>
              <a:off x="5652266" y="35399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2799"/>
                  </a:moveTo>
                  <a:cubicBezTo>
                    <a:pt x="2333" y="2799"/>
                    <a:pt x="2333" y="1866"/>
                    <a:pt x="2333" y="1399"/>
                  </a:cubicBezTo>
                  <a:cubicBezTo>
                    <a:pt x="1866" y="933"/>
                    <a:pt x="1866" y="466"/>
                    <a:pt x="1400" y="0"/>
                  </a:cubicBezTo>
                  <a:cubicBezTo>
                    <a:pt x="933" y="0"/>
                    <a:pt x="466" y="466"/>
                    <a:pt x="0" y="466"/>
                  </a:cubicBezTo>
                  <a:cubicBezTo>
                    <a:pt x="0" y="2333"/>
                    <a:pt x="933" y="3265"/>
                    <a:pt x="18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xmlns="" id="{2EAE95CD-8C65-4B15-AF02-537FDC344ED7}"/>
                </a:ext>
              </a:extLst>
            </p:cNvPr>
            <p:cNvSpPr/>
            <p:nvPr/>
          </p:nvSpPr>
          <p:spPr>
            <a:xfrm>
              <a:off x="5654598" y="35649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16"/>
                  </a:moveTo>
                  <a:cubicBezTo>
                    <a:pt x="0" y="1582"/>
                    <a:pt x="933" y="2516"/>
                    <a:pt x="933" y="2516"/>
                  </a:cubicBezTo>
                  <a:cubicBezTo>
                    <a:pt x="1866" y="2516"/>
                    <a:pt x="2799" y="2049"/>
                    <a:pt x="3732" y="1582"/>
                  </a:cubicBezTo>
                  <a:cubicBezTo>
                    <a:pt x="3266" y="1116"/>
                    <a:pt x="3266" y="650"/>
                    <a:pt x="2799" y="183"/>
                  </a:cubicBezTo>
                  <a:cubicBezTo>
                    <a:pt x="1400" y="-284"/>
                    <a:pt x="0" y="183"/>
                    <a:pt x="0" y="1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xmlns="" id="{8760C94B-0124-40F7-9C82-F55D5F1530A8}"/>
                </a:ext>
              </a:extLst>
            </p:cNvPr>
            <p:cNvSpPr/>
            <p:nvPr/>
          </p:nvSpPr>
          <p:spPr>
            <a:xfrm>
              <a:off x="5664862" y="35865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0"/>
                  </a:lnTo>
                  <a:lnTo>
                    <a:pt x="466" y="13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xmlns="" id="{839F45D9-987D-43FD-A7A3-FB55DCF58491}"/>
                </a:ext>
              </a:extLst>
            </p:cNvPr>
            <p:cNvSpPr/>
            <p:nvPr/>
          </p:nvSpPr>
          <p:spPr>
            <a:xfrm>
              <a:off x="5640428" y="36392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5" y="0"/>
                  </a:moveTo>
                  <a:cubicBezTo>
                    <a:pt x="175" y="466"/>
                    <a:pt x="-292" y="1399"/>
                    <a:pt x="175" y="2799"/>
                  </a:cubicBezTo>
                  <a:cubicBezTo>
                    <a:pt x="175" y="3266"/>
                    <a:pt x="1108" y="4199"/>
                    <a:pt x="1575" y="4199"/>
                  </a:cubicBezTo>
                  <a:cubicBezTo>
                    <a:pt x="2974" y="3732"/>
                    <a:pt x="3441" y="2799"/>
                    <a:pt x="2974" y="1399"/>
                  </a:cubicBezTo>
                  <a:cubicBezTo>
                    <a:pt x="2507" y="466"/>
                    <a:pt x="2041" y="0"/>
                    <a:pt x="15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xmlns="" id="{94B88A2A-889F-4B7F-A5A1-720E6C998628}"/>
                </a:ext>
              </a:extLst>
            </p:cNvPr>
            <p:cNvSpPr/>
            <p:nvPr/>
          </p:nvSpPr>
          <p:spPr>
            <a:xfrm>
              <a:off x="5241273" y="40393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75"/>
                  </a:moveTo>
                  <a:cubicBezTo>
                    <a:pt x="933" y="175"/>
                    <a:pt x="0" y="1108"/>
                    <a:pt x="0" y="1574"/>
                  </a:cubicBezTo>
                  <a:cubicBezTo>
                    <a:pt x="466" y="2974"/>
                    <a:pt x="1399" y="3440"/>
                    <a:pt x="2799" y="2974"/>
                  </a:cubicBezTo>
                  <a:cubicBezTo>
                    <a:pt x="3266" y="2507"/>
                    <a:pt x="4199" y="2041"/>
                    <a:pt x="4199" y="1574"/>
                  </a:cubicBezTo>
                  <a:cubicBezTo>
                    <a:pt x="3732" y="175"/>
                    <a:pt x="2799" y="-292"/>
                    <a:pt x="13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xmlns="" id="{9CC331D8-C16F-48C8-8931-D1FFD6595D55}"/>
                </a:ext>
              </a:extLst>
            </p:cNvPr>
            <p:cNvSpPr/>
            <p:nvPr/>
          </p:nvSpPr>
          <p:spPr>
            <a:xfrm>
              <a:off x="2915717" y="22924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18" y="1400"/>
                  </a:moveTo>
                  <a:cubicBezTo>
                    <a:pt x="2351" y="933"/>
                    <a:pt x="2351" y="466"/>
                    <a:pt x="1885" y="0"/>
                  </a:cubicBezTo>
                  <a:cubicBezTo>
                    <a:pt x="1418" y="0"/>
                    <a:pt x="485" y="0"/>
                    <a:pt x="485" y="0"/>
                  </a:cubicBezTo>
                  <a:cubicBezTo>
                    <a:pt x="-448" y="933"/>
                    <a:pt x="19" y="1866"/>
                    <a:pt x="1418" y="1866"/>
                  </a:cubicBezTo>
                  <a:cubicBezTo>
                    <a:pt x="1885" y="1866"/>
                    <a:pt x="2351" y="1400"/>
                    <a:pt x="2818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xmlns="" id="{3028B94B-0049-4E7A-99C2-03DE11D8EAE1}"/>
                </a:ext>
              </a:extLst>
            </p:cNvPr>
            <p:cNvSpPr/>
            <p:nvPr/>
          </p:nvSpPr>
          <p:spPr>
            <a:xfrm>
              <a:off x="3654217" y="18798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2540"/>
                  </a:moveTo>
                  <a:cubicBezTo>
                    <a:pt x="4199" y="2073"/>
                    <a:pt x="4199" y="1140"/>
                    <a:pt x="2799" y="207"/>
                  </a:cubicBezTo>
                  <a:cubicBezTo>
                    <a:pt x="2333" y="-259"/>
                    <a:pt x="1399" y="207"/>
                    <a:pt x="1399" y="207"/>
                  </a:cubicBezTo>
                  <a:cubicBezTo>
                    <a:pt x="933" y="674"/>
                    <a:pt x="467" y="1607"/>
                    <a:pt x="0" y="2073"/>
                  </a:cubicBezTo>
                  <a:cubicBezTo>
                    <a:pt x="467" y="2540"/>
                    <a:pt x="1399" y="2540"/>
                    <a:pt x="2333" y="25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xmlns="" id="{12ABAD8F-363C-4E6C-99D9-D65677D8A928}"/>
                </a:ext>
              </a:extLst>
            </p:cNvPr>
            <p:cNvSpPr/>
            <p:nvPr/>
          </p:nvSpPr>
          <p:spPr>
            <a:xfrm>
              <a:off x="3653284" y="188241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467" y="467"/>
                    <a:pt x="467" y="467"/>
                  </a:cubicBezTo>
                  <a:lnTo>
                    <a:pt x="467" y="467"/>
                  </a:lnTo>
                  <a:cubicBezTo>
                    <a:pt x="467" y="0"/>
                    <a:pt x="467" y="0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xmlns="" id="{65C445E2-3FDB-46A0-BD68-AEDF0D7D2169}"/>
                </a:ext>
              </a:extLst>
            </p:cNvPr>
            <p:cNvSpPr/>
            <p:nvPr/>
          </p:nvSpPr>
          <p:spPr>
            <a:xfrm>
              <a:off x="3218966" y="18742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88"/>
                  </a:moveTo>
                  <a:cubicBezTo>
                    <a:pt x="0" y="1654"/>
                    <a:pt x="466" y="2121"/>
                    <a:pt x="466" y="2587"/>
                  </a:cubicBezTo>
                  <a:cubicBezTo>
                    <a:pt x="933" y="2121"/>
                    <a:pt x="933" y="1654"/>
                    <a:pt x="1399" y="1654"/>
                  </a:cubicBezTo>
                  <a:cubicBezTo>
                    <a:pt x="933" y="-212"/>
                    <a:pt x="466" y="-678"/>
                    <a:pt x="0" y="1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xmlns="" id="{3D716210-6854-4C65-9AC2-59271AD4BF9F}"/>
                </a:ext>
              </a:extLst>
            </p:cNvPr>
            <p:cNvSpPr/>
            <p:nvPr/>
          </p:nvSpPr>
          <p:spPr>
            <a:xfrm>
              <a:off x="2078356" y="42676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399"/>
                  </a:moveTo>
                  <a:cubicBezTo>
                    <a:pt x="1866" y="1399"/>
                    <a:pt x="2333" y="933"/>
                    <a:pt x="2799" y="933"/>
                  </a:cubicBezTo>
                  <a:cubicBezTo>
                    <a:pt x="2333" y="466"/>
                    <a:pt x="1866" y="0"/>
                    <a:pt x="1399" y="0"/>
                  </a:cubicBezTo>
                  <a:cubicBezTo>
                    <a:pt x="-466" y="466"/>
                    <a:pt x="-466" y="933"/>
                    <a:pt x="1399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F5CE96A3-E545-40BC-9F4B-81B965CB1F93}"/>
                </a:ext>
              </a:extLst>
            </p:cNvPr>
            <p:cNvSpPr/>
            <p:nvPr/>
          </p:nvSpPr>
          <p:spPr>
            <a:xfrm>
              <a:off x="2313759" y="17671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" y="933"/>
                  </a:moveTo>
                  <a:cubicBezTo>
                    <a:pt x="-284" y="1866"/>
                    <a:pt x="183" y="2799"/>
                    <a:pt x="1116" y="3266"/>
                  </a:cubicBezTo>
                  <a:cubicBezTo>
                    <a:pt x="1116" y="2333"/>
                    <a:pt x="1116" y="933"/>
                    <a:pt x="1116" y="0"/>
                  </a:cubicBezTo>
                  <a:cubicBezTo>
                    <a:pt x="650" y="467"/>
                    <a:pt x="183" y="467"/>
                    <a:pt x="18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C9954077-D88B-4EBE-A86A-6D1159972477}"/>
                </a:ext>
              </a:extLst>
            </p:cNvPr>
            <p:cNvSpPr/>
            <p:nvPr/>
          </p:nvSpPr>
          <p:spPr>
            <a:xfrm>
              <a:off x="1960330" y="1816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lnTo>
                    <a:pt x="0" y="466"/>
                  </a:ln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0" y="933"/>
                    <a:pt x="466" y="933"/>
                  </a:cubicBezTo>
                  <a:lnTo>
                    <a:pt x="46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5BA063D7-8E3F-4CE5-BBC9-F0A36386706B}"/>
                </a:ext>
              </a:extLst>
            </p:cNvPr>
            <p:cNvSpPr/>
            <p:nvPr/>
          </p:nvSpPr>
          <p:spPr>
            <a:xfrm>
              <a:off x="5205352" y="182317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467"/>
                    <a:pt x="0" y="933"/>
                    <a:pt x="0" y="933"/>
                  </a:cubicBezTo>
                  <a:cubicBezTo>
                    <a:pt x="0" y="933"/>
                    <a:pt x="467" y="933"/>
                    <a:pt x="467" y="933"/>
                  </a:cubicBezTo>
                  <a:cubicBezTo>
                    <a:pt x="467" y="933"/>
                    <a:pt x="467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A2B0527C-6164-42FA-9150-067AAC5163FD}"/>
                </a:ext>
              </a:extLst>
            </p:cNvPr>
            <p:cNvSpPr/>
            <p:nvPr/>
          </p:nvSpPr>
          <p:spPr>
            <a:xfrm>
              <a:off x="5204419" y="18241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467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467" y="466"/>
                    <a:pt x="467" y="933"/>
                  </a:cubicBezTo>
                  <a:cubicBezTo>
                    <a:pt x="467" y="933"/>
                    <a:pt x="467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94B55081-7ABE-4CDD-9D1F-9918AD7BAC71}"/>
                </a:ext>
              </a:extLst>
            </p:cNvPr>
            <p:cNvSpPr/>
            <p:nvPr/>
          </p:nvSpPr>
          <p:spPr>
            <a:xfrm>
              <a:off x="3256286" y="18553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6"/>
                  </a:cubicBezTo>
                  <a:cubicBezTo>
                    <a:pt x="0" y="466"/>
                    <a:pt x="0" y="466"/>
                    <a:pt x="466" y="466"/>
                  </a:cubicBezTo>
                  <a:cubicBezTo>
                    <a:pt x="466" y="466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FBED6451-5158-4033-95F6-2A90C3920452}"/>
                </a:ext>
              </a:extLst>
            </p:cNvPr>
            <p:cNvSpPr/>
            <p:nvPr/>
          </p:nvSpPr>
          <p:spPr>
            <a:xfrm>
              <a:off x="3256753" y="18544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467"/>
                    <a:pt x="467" y="467"/>
                    <a:pt x="0" y="933"/>
                  </a:cubicBezTo>
                  <a:cubicBezTo>
                    <a:pt x="933" y="467"/>
                    <a:pt x="1400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2053DE1F-F398-498D-AFAD-BCD5892719C7}"/>
                </a:ext>
              </a:extLst>
            </p:cNvPr>
            <p:cNvSpPr/>
            <p:nvPr/>
          </p:nvSpPr>
          <p:spPr>
            <a:xfrm>
              <a:off x="3367782" y="25728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lnTo>
                    <a:pt x="0" y="467"/>
                  </a:lnTo>
                  <a:cubicBezTo>
                    <a:pt x="466" y="467"/>
                    <a:pt x="933" y="933"/>
                    <a:pt x="1399" y="933"/>
                  </a:cubicBezTo>
                  <a:cubicBezTo>
                    <a:pt x="933" y="467"/>
                    <a:pt x="933" y="467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ABF2F576-A285-4CAC-A29D-E5B022B9009A}"/>
                </a:ext>
              </a:extLst>
            </p:cNvPr>
            <p:cNvSpPr/>
            <p:nvPr/>
          </p:nvSpPr>
          <p:spPr>
            <a:xfrm>
              <a:off x="3199839" y="26591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933" y="140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86676112-DFD4-4D9F-87EA-0B6E694FD4E3}"/>
                </a:ext>
              </a:extLst>
            </p:cNvPr>
            <p:cNvSpPr/>
            <p:nvPr/>
          </p:nvSpPr>
          <p:spPr>
            <a:xfrm>
              <a:off x="1827842" y="288054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93"/>
                  </a:moveTo>
                  <a:cubicBezTo>
                    <a:pt x="467" y="193"/>
                    <a:pt x="467" y="660"/>
                    <a:pt x="933" y="660"/>
                  </a:cubicBezTo>
                  <a:cubicBezTo>
                    <a:pt x="467" y="193"/>
                    <a:pt x="467" y="-273"/>
                    <a:pt x="0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17CDE804-838B-40BE-BE57-11447CA928D5}"/>
                </a:ext>
              </a:extLst>
            </p:cNvPr>
            <p:cNvSpPr/>
            <p:nvPr/>
          </p:nvSpPr>
          <p:spPr>
            <a:xfrm>
              <a:off x="1996251" y="296004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400" y="933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xmlns="" id="{B25BCE67-FC32-44F2-9064-FFF1878A3887}"/>
                </a:ext>
              </a:extLst>
            </p:cNvPr>
            <p:cNvSpPr/>
            <p:nvPr/>
          </p:nvSpPr>
          <p:spPr>
            <a:xfrm>
              <a:off x="3007171" y="26013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lnTo>
                    <a:pt x="1400" y="9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xmlns="" id="{AC850966-A8E9-4877-97E2-0AA53222864B}"/>
                </a:ext>
              </a:extLst>
            </p:cNvPr>
            <p:cNvSpPr/>
            <p:nvPr/>
          </p:nvSpPr>
          <p:spPr>
            <a:xfrm>
              <a:off x="2633791" y="12946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0"/>
                  </a:moveTo>
                  <a:cubicBezTo>
                    <a:pt x="-292" y="933"/>
                    <a:pt x="175" y="1400"/>
                    <a:pt x="1574" y="1400"/>
                  </a:cubicBezTo>
                  <a:cubicBezTo>
                    <a:pt x="1574" y="933"/>
                    <a:pt x="1574" y="467"/>
                    <a:pt x="1574" y="467"/>
                  </a:cubicBezTo>
                  <a:cubicBezTo>
                    <a:pt x="1108" y="0"/>
                    <a:pt x="175" y="0"/>
                    <a:pt x="1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xmlns="" id="{A500E2A5-A23C-46D1-A744-661CFFEB63C8}"/>
                </a:ext>
              </a:extLst>
            </p:cNvPr>
            <p:cNvSpPr/>
            <p:nvPr/>
          </p:nvSpPr>
          <p:spPr>
            <a:xfrm>
              <a:off x="5107852" y="2260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467"/>
                  </a:moveTo>
                  <a:cubicBezTo>
                    <a:pt x="466" y="467"/>
                    <a:pt x="466" y="0"/>
                    <a:pt x="466" y="0"/>
                  </a:cubicBezTo>
                  <a:cubicBezTo>
                    <a:pt x="466" y="0"/>
                    <a:pt x="466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0"/>
                    <a:pt x="0" y="467"/>
                    <a:pt x="466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D6FD0849-4A9E-4937-AAC9-ADDD03807868}"/>
                </a:ext>
              </a:extLst>
            </p:cNvPr>
            <p:cNvSpPr/>
            <p:nvPr/>
          </p:nvSpPr>
          <p:spPr>
            <a:xfrm>
              <a:off x="5108319" y="226122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66" y="2799"/>
                  </a:moveTo>
                  <a:cubicBezTo>
                    <a:pt x="2799" y="933"/>
                    <a:pt x="1866" y="0"/>
                    <a:pt x="0" y="0"/>
                  </a:cubicBezTo>
                  <a:cubicBezTo>
                    <a:pt x="466" y="1399"/>
                    <a:pt x="1399" y="2799"/>
                    <a:pt x="32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37833865-5947-492F-82B1-E73E8420E37A}"/>
                </a:ext>
              </a:extLst>
            </p:cNvPr>
            <p:cNvSpPr/>
            <p:nvPr/>
          </p:nvSpPr>
          <p:spPr>
            <a:xfrm>
              <a:off x="694230" y="20522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466"/>
                    <a:pt x="467" y="466"/>
                  </a:cubicBezTo>
                  <a:lnTo>
                    <a:pt x="0" y="0"/>
                  </a:lnTo>
                  <a:cubicBezTo>
                    <a:pt x="0" y="466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xmlns="" id="{C91FE5CA-57AA-4B73-BF5F-F36D60162193}"/>
                </a:ext>
              </a:extLst>
            </p:cNvPr>
            <p:cNvSpPr/>
            <p:nvPr/>
          </p:nvSpPr>
          <p:spPr>
            <a:xfrm>
              <a:off x="693385" y="205316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5" y="933"/>
                  </a:moveTo>
                  <a:cubicBezTo>
                    <a:pt x="845" y="467"/>
                    <a:pt x="845" y="0"/>
                    <a:pt x="1312" y="0"/>
                  </a:cubicBezTo>
                  <a:cubicBezTo>
                    <a:pt x="-88" y="0"/>
                    <a:pt x="-554" y="467"/>
                    <a:pt x="845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xmlns="" id="{E50B0B9E-1502-4A6F-B1FE-6C9E3A18ED6E}"/>
                </a:ext>
              </a:extLst>
            </p:cNvPr>
            <p:cNvSpPr/>
            <p:nvPr/>
          </p:nvSpPr>
          <p:spPr>
            <a:xfrm>
              <a:off x="5112051" y="22640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933"/>
                  </a:moveTo>
                  <a:cubicBezTo>
                    <a:pt x="467" y="467"/>
                    <a:pt x="0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933"/>
                    <a:pt x="46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xmlns="" id="{AFC43FD6-F7C2-43EF-9826-5A969BA90C81}"/>
                </a:ext>
              </a:extLst>
            </p:cNvPr>
            <p:cNvSpPr/>
            <p:nvPr/>
          </p:nvSpPr>
          <p:spPr>
            <a:xfrm>
              <a:off x="5112051" y="226495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2799"/>
                  </a:moveTo>
                  <a:cubicBezTo>
                    <a:pt x="2333" y="1400"/>
                    <a:pt x="1866" y="467"/>
                    <a:pt x="0" y="0"/>
                  </a:cubicBezTo>
                  <a:cubicBezTo>
                    <a:pt x="467" y="1400"/>
                    <a:pt x="1399" y="2333"/>
                    <a:pt x="279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xmlns="" id="{6169929C-64DA-4836-BAB8-1A2502A02666}"/>
                </a:ext>
              </a:extLst>
            </p:cNvPr>
            <p:cNvSpPr/>
            <p:nvPr/>
          </p:nvSpPr>
          <p:spPr>
            <a:xfrm>
              <a:off x="4989826" y="320309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933" y="933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xmlns="" id="{87A75F96-49DE-499C-92C4-A6621B11F7BA}"/>
                </a:ext>
              </a:extLst>
            </p:cNvPr>
            <p:cNvSpPr/>
            <p:nvPr/>
          </p:nvSpPr>
          <p:spPr>
            <a:xfrm>
              <a:off x="4514922" y="32142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lnTo>
                    <a:pt x="1399" y="140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E00F1A8D-3CE7-40D3-B03B-4774EDC53F83}"/>
                </a:ext>
              </a:extLst>
            </p:cNvPr>
            <p:cNvSpPr/>
            <p:nvPr/>
          </p:nvSpPr>
          <p:spPr>
            <a:xfrm>
              <a:off x="5030879" y="32707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933"/>
                  </a:moveTo>
                  <a:cubicBezTo>
                    <a:pt x="466" y="467"/>
                    <a:pt x="466" y="467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933"/>
                    <a:pt x="466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xmlns="" id="{D1E013A0-B3FA-4592-B3D6-29982B2346D9}"/>
                </a:ext>
              </a:extLst>
            </p:cNvPr>
            <p:cNvSpPr/>
            <p:nvPr/>
          </p:nvSpPr>
          <p:spPr>
            <a:xfrm>
              <a:off x="5031345" y="327167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466"/>
                  </a:moveTo>
                  <a:cubicBezTo>
                    <a:pt x="466" y="0"/>
                    <a:pt x="466" y="0"/>
                    <a:pt x="0" y="0"/>
                  </a:cubicBezTo>
                  <a:cubicBezTo>
                    <a:pt x="0" y="933"/>
                    <a:pt x="466" y="1399"/>
                    <a:pt x="933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xmlns="" id="{8D072B1C-EF84-4294-937C-469784D4121B}"/>
                </a:ext>
              </a:extLst>
            </p:cNvPr>
            <p:cNvSpPr/>
            <p:nvPr/>
          </p:nvSpPr>
          <p:spPr>
            <a:xfrm>
              <a:off x="756742" y="201350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933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lnTo>
                    <a:pt x="466" y="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xmlns="" id="{787B2D31-902A-412A-A686-5E3D7F223CB6}"/>
                </a:ext>
              </a:extLst>
            </p:cNvPr>
            <p:cNvSpPr/>
            <p:nvPr/>
          </p:nvSpPr>
          <p:spPr>
            <a:xfrm>
              <a:off x="2321873" y="13958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466" y="0"/>
                    <a:pt x="933" y="467"/>
                    <a:pt x="1399" y="467"/>
                  </a:cubicBezTo>
                  <a:cubicBezTo>
                    <a:pt x="1399" y="467"/>
                    <a:pt x="1399" y="467"/>
                    <a:pt x="1399" y="467"/>
                  </a:cubicBezTo>
                  <a:cubicBezTo>
                    <a:pt x="1399" y="467"/>
                    <a:pt x="1866" y="0"/>
                    <a:pt x="1866" y="0"/>
                  </a:cubicBezTo>
                  <a:cubicBezTo>
                    <a:pt x="933" y="467"/>
                    <a:pt x="466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xmlns="" id="{9AA988D9-3C3A-4513-88DB-71C905798928}"/>
                </a:ext>
              </a:extLst>
            </p:cNvPr>
            <p:cNvSpPr/>
            <p:nvPr/>
          </p:nvSpPr>
          <p:spPr>
            <a:xfrm>
              <a:off x="5396620" y="330526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6" y="1400"/>
                  </a:lnTo>
                  <a:cubicBezTo>
                    <a:pt x="933" y="1400"/>
                    <a:pt x="933" y="1400"/>
                    <a:pt x="1399" y="1400"/>
                  </a:cubicBezTo>
                  <a:cubicBezTo>
                    <a:pt x="1399" y="1400"/>
                    <a:pt x="933" y="933"/>
                    <a:pt x="933" y="93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xmlns="" id="{BB62B75B-C86A-449A-81D4-D3FDC72659DF}"/>
                </a:ext>
              </a:extLst>
            </p:cNvPr>
            <p:cNvSpPr/>
            <p:nvPr/>
          </p:nvSpPr>
          <p:spPr>
            <a:xfrm>
              <a:off x="4926381" y="30318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466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xmlns="" id="{70314E4F-11C3-4374-B0D3-3825B95F404B}"/>
                </a:ext>
              </a:extLst>
            </p:cNvPr>
            <p:cNvSpPr/>
            <p:nvPr/>
          </p:nvSpPr>
          <p:spPr>
            <a:xfrm>
              <a:off x="4924049" y="30323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2333"/>
                  </a:moveTo>
                  <a:cubicBezTo>
                    <a:pt x="1866" y="1400"/>
                    <a:pt x="1866" y="933"/>
                    <a:pt x="2333" y="0"/>
                  </a:cubicBezTo>
                  <a:cubicBezTo>
                    <a:pt x="1399" y="0"/>
                    <a:pt x="933" y="467"/>
                    <a:pt x="0" y="467"/>
                  </a:cubicBezTo>
                  <a:cubicBezTo>
                    <a:pt x="466" y="1400"/>
                    <a:pt x="933" y="1866"/>
                    <a:pt x="1399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xmlns="" id="{7F667747-9499-4D54-BE29-BCC060CC7924}"/>
                </a:ext>
              </a:extLst>
            </p:cNvPr>
            <p:cNvSpPr/>
            <p:nvPr/>
          </p:nvSpPr>
          <p:spPr>
            <a:xfrm>
              <a:off x="5114383" y="22672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400"/>
                  </a:moveTo>
                  <a:cubicBezTo>
                    <a:pt x="1399" y="933"/>
                    <a:pt x="1399" y="933"/>
                    <a:pt x="933" y="467"/>
                  </a:cubicBezTo>
                  <a:cubicBezTo>
                    <a:pt x="467" y="467"/>
                    <a:pt x="467" y="0"/>
                    <a:pt x="0" y="0"/>
                  </a:cubicBezTo>
                  <a:cubicBezTo>
                    <a:pt x="0" y="467"/>
                    <a:pt x="467" y="467"/>
                    <a:pt x="467" y="933"/>
                  </a:cubicBezTo>
                  <a:cubicBezTo>
                    <a:pt x="1399" y="1400"/>
                    <a:pt x="1866" y="1400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xmlns="" id="{FE8377B4-D2F0-4D7A-BDA4-689483E88009}"/>
                </a:ext>
              </a:extLst>
            </p:cNvPr>
            <p:cNvSpPr/>
            <p:nvPr/>
          </p:nvSpPr>
          <p:spPr>
            <a:xfrm>
              <a:off x="5484199" y="33696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24" y="1866"/>
                  </a:moveTo>
                  <a:cubicBezTo>
                    <a:pt x="1524" y="1399"/>
                    <a:pt x="1524" y="933"/>
                    <a:pt x="1524" y="466"/>
                  </a:cubicBezTo>
                  <a:cubicBezTo>
                    <a:pt x="1524" y="0"/>
                    <a:pt x="124" y="0"/>
                    <a:pt x="124" y="0"/>
                  </a:cubicBezTo>
                  <a:cubicBezTo>
                    <a:pt x="-342" y="1399"/>
                    <a:pt x="590" y="1866"/>
                    <a:pt x="1524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xmlns="" id="{82C8810A-2F15-4D93-82C4-63B98CEF1492}"/>
                </a:ext>
              </a:extLst>
            </p:cNvPr>
            <p:cNvSpPr/>
            <p:nvPr/>
          </p:nvSpPr>
          <p:spPr>
            <a:xfrm>
              <a:off x="3543188" y="142104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6" y="1400"/>
                  </a:lnTo>
                  <a:lnTo>
                    <a:pt x="1399" y="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xmlns="" id="{7CD79338-BFA1-40CC-BD60-C2790434B335}"/>
                </a:ext>
              </a:extLst>
            </p:cNvPr>
            <p:cNvSpPr/>
            <p:nvPr/>
          </p:nvSpPr>
          <p:spPr>
            <a:xfrm>
              <a:off x="5492721" y="339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933" y="933"/>
                  </a:lnTo>
                  <a:cubicBezTo>
                    <a:pt x="933" y="933"/>
                    <a:pt x="1399" y="933"/>
                    <a:pt x="1399" y="933"/>
                  </a:cubicBezTo>
                  <a:cubicBezTo>
                    <a:pt x="1399" y="933"/>
                    <a:pt x="1399" y="467"/>
                    <a:pt x="1399" y="4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xmlns="" id="{AA4F73A0-F4BF-437F-858A-702B5E1B3C71}"/>
                </a:ext>
              </a:extLst>
            </p:cNvPr>
            <p:cNvSpPr/>
            <p:nvPr/>
          </p:nvSpPr>
          <p:spPr>
            <a:xfrm>
              <a:off x="4945508" y="343320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665" y="350"/>
                  </a:moveTo>
                  <a:cubicBezTo>
                    <a:pt x="4665" y="350"/>
                    <a:pt x="4665" y="-117"/>
                    <a:pt x="4665" y="350"/>
                  </a:cubicBezTo>
                  <a:cubicBezTo>
                    <a:pt x="4665" y="-117"/>
                    <a:pt x="4665" y="-117"/>
                    <a:pt x="4665" y="350"/>
                  </a:cubicBezTo>
                  <a:cubicBezTo>
                    <a:pt x="2799" y="1283"/>
                    <a:pt x="1400" y="2682"/>
                    <a:pt x="0" y="4082"/>
                  </a:cubicBezTo>
                  <a:cubicBezTo>
                    <a:pt x="0" y="4082"/>
                    <a:pt x="0" y="4548"/>
                    <a:pt x="0" y="4548"/>
                  </a:cubicBezTo>
                  <a:cubicBezTo>
                    <a:pt x="0" y="4548"/>
                    <a:pt x="467" y="4548"/>
                    <a:pt x="467" y="4548"/>
                  </a:cubicBezTo>
                  <a:cubicBezTo>
                    <a:pt x="1866" y="3149"/>
                    <a:pt x="3266" y="1750"/>
                    <a:pt x="4665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xmlns="" id="{A2257106-D453-434D-8DD9-60B3B13CE069}"/>
                </a:ext>
              </a:extLst>
            </p:cNvPr>
            <p:cNvSpPr/>
            <p:nvPr/>
          </p:nvSpPr>
          <p:spPr>
            <a:xfrm>
              <a:off x="3749851" y="347134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7" y="467"/>
                  </a:lnTo>
                  <a:cubicBezTo>
                    <a:pt x="467" y="467"/>
                    <a:pt x="933" y="467"/>
                    <a:pt x="933" y="467"/>
                  </a:cubicBezTo>
                  <a:cubicBezTo>
                    <a:pt x="933" y="467"/>
                    <a:pt x="933" y="467"/>
                    <a:pt x="933" y="4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xmlns="" id="{488057C3-6312-4A6F-8209-C03B6DF98E16}"/>
                </a:ext>
              </a:extLst>
            </p:cNvPr>
            <p:cNvSpPr/>
            <p:nvPr/>
          </p:nvSpPr>
          <p:spPr>
            <a:xfrm>
              <a:off x="1882423" y="148448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lnTo>
                    <a:pt x="0" y="467"/>
                  </a:lnTo>
                  <a:cubicBezTo>
                    <a:pt x="0" y="467"/>
                    <a:pt x="467" y="933"/>
                    <a:pt x="467" y="933"/>
                  </a:cubicBezTo>
                  <a:cubicBezTo>
                    <a:pt x="467" y="933"/>
                    <a:pt x="467" y="933"/>
                    <a:pt x="467" y="933"/>
                  </a:cubicBezTo>
                  <a:lnTo>
                    <a:pt x="13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xmlns="" id="{EAD7CE00-344E-40D7-8D57-6F04266117E9}"/>
                </a:ext>
              </a:extLst>
            </p:cNvPr>
            <p:cNvSpPr/>
            <p:nvPr/>
          </p:nvSpPr>
          <p:spPr>
            <a:xfrm>
              <a:off x="3252554" y="148803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183"/>
                  </a:moveTo>
                  <a:cubicBezTo>
                    <a:pt x="466" y="183"/>
                    <a:pt x="466" y="650"/>
                    <a:pt x="0" y="1116"/>
                  </a:cubicBezTo>
                  <a:cubicBezTo>
                    <a:pt x="1399" y="183"/>
                    <a:pt x="1399" y="-283"/>
                    <a:pt x="466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xmlns="" id="{233F28DC-A034-4CBE-A599-169295CD994B}"/>
                </a:ext>
              </a:extLst>
            </p:cNvPr>
            <p:cNvSpPr/>
            <p:nvPr/>
          </p:nvSpPr>
          <p:spPr>
            <a:xfrm>
              <a:off x="3252554" y="14886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466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466" y="933"/>
                    <a:pt x="466" y="933"/>
                  </a:cubicBezTo>
                  <a:cubicBezTo>
                    <a:pt x="466" y="933"/>
                    <a:pt x="466" y="466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xmlns="" id="{40468EC5-3BE4-4EE7-9D37-20EA26A71637}"/>
                </a:ext>
              </a:extLst>
            </p:cNvPr>
            <p:cNvSpPr/>
            <p:nvPr/>
          </p:nvSpPr>
          <p:spPr>
            <a:xfrm>
              <a:off x="4042350" y="14961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866" y="1400"/>
                  </a:lnTo>
                  <a:lnTo>
                    <a:pt x="933" y="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xmlns="" id="{68F98BB8-741B-4EDB-8B2C-4F44CAC46E64}"/>
                </a:ext>
              </a:extLst>
            </p:cNvPr>
            <p:cNvSpPr/>
            <p:nvPr/>
          </p:nvSpPr>
          <p:spPr>
            <a:xfrm>
              <a:off x="945211" y="192953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933"/>
                    <a:pt x="0" y="933"/>
                    <a:pt x="466" y="1400"/>
                  </a:cubicBezTo>
                  <a:cubicBezTo>
                    <a:pt x="466" y="933"/>
                    <a:pt x="466" y="467"/>
                    <a:pt x="466" y="0"/>
                  </a:cubicBezTo>
                  <a:cubicBezTo>
                    <a:pt x="0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xmlns="" id="{8F700C41-C9EF-4BA3-B137-DA815B1E1112}"/>
                </a:ext>
              </a:extLst>
            </p:cNvPr>
            <p:cNvSpPr/>
            <p:nvPr/>
          </p:nvSpPr>
          <p:spPr>
            <a:xfrm>
              <a:off x="939613" y="1929069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6065" y="1866"/>
                  </a:moveTo>
                  <a:cubicBezTo>
                    <a:pt x="6065" y="2333"/>
                    <a:pt x="6065" y="3266"/>
                    <a:pt x="6065" y="3732"/>
                  </a:cubicBezTo>
                  <a:lnTo>
                    <a:pt x="6531" y="3266"/>
                  </a:lnTo>
                  <a:cubicBezTo>
                    <a:pt x="4665" y="5132"/>
                    <a:pt x="3266" y="6998"/>
                    <a:pt x="1399" y="8864"/>
                  </a:cubicBezTo>
                  <a:cubicBezTo>
                    <a:pt x="-466" y="11196"/>
                    <a:pt x="-466" y="13062"/>
                    <a:pt x="1399" y="13529"/>
                  </a:cubicBezTo>
                  <a:cubicBezTo>
                    <a:pt x="2333" y="13529"/>
                    <a:pt x="4199" y="13995"/>
                    <a:pt x="5132" y="13529"/>
                  </a:cubicBezTo>
                  <a:cubicBezTo>
                    <a:pt x="9330" y="10730"/>
                    <a:pt x="13062" y="6998"/>
                    <a:pt x="15861" y="2799"/>
                  </a:cubicBezTo>
                  <a:cubicBezTo>
                    <a:pt x="16328" y="1866"/>
                    <a:pt x="15395" y="467"/>
                    <a:pt x="13995" y="467"/>
                  </a:cubicBezTo>
                  <a:cubicBezTo>
                    <a:pt x="12596" y="0"/>
                    <a:pt x="11663" y="0"/>
                    <a:pt x="10263" y="0"/>
                  </a:cubicBezTo>
                  <a:cubicBezTo>
                    <a:pt x="8864" y="1400"/>
                    <a:pt x="7931" y="2333"/>
                    <a:pt x="6531" y="3732"/>
                  </a:cubicBezTo>
                  <a:cubicBezTo>
                    <a:pt x="6065" y="3266"/>
                    <a:pt x="6065" y="2799"/>
                    <a:pt x="606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xmlns="" id="{EB37A2BF-737D-4BE9-A94B-35E7CF590D26}"/>
                </a:ext>
              </a:extLst>
            </p:cNvPr>
            <p:cNvSpPr/>
            <p:nvPr/>
          </p:nvSpPr>
          <p:spPr>
            <a:xfrm>
              <a:off x="4425819" y="15250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866"/>
                  </a:moveTo>
                  <a:cubicBezTo>
                    <a:pt x="1399" y="1866"/>
                    <a:pt x="1866" y="1400"/>
                    <a:pt x="2333" y="933"/>
                  </a:cubicBezTo>
                  <a:cubicBezTo>
                    <a:pt x="1866" y="467"/>
                    <a:pt x="1399" y="0"/>
                    <a:pt x="1399" y="0"/>
                  </a:cubicBezTo>
                  <a:cubicBezTo>
                    <a:pt x="933" y="0"/>
                    <a:pt x="466" y="467"/>
                    <a:pt x="0" y="933"/>
                  </a:cubicBezTo>
                  <a:cubicBezTo>
                    <a:pt x="466" y="933"/>
                    <a:pt x="466" y="1866"/>
                    <a:pt x="933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xmlns="" id="{7F0E52EE-5623-4C42-9DF1-6D00340A87EA}"/>
                </a:ext>
              </a:extLst>
            </p:cNvPr>
            <p:cNvSpPr/>
            <p:nvPr/>
          </p:nvSpPr>
          <p:spPr>
            <a:xfrm>
              <a:off x="1124816" y="222377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92"/>
                  </a:moveTo>
                  <a:cubicBezTo>
                    <a:pt x="933" y="1059"/>
                    <a:pt x="1400" y="1525"/>
                    <a:pt x="2333" y="1525"/>
                  </a:cubicBezTo>
                  <a:cubicBezTo>
                    <a:pt x="1866" y="592"/>
                    <a:pt x="2333" y="-807"/>
                    <a:pt x="0" y="5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xmlns="" id="{E927DD4F-6EC6-4A64-80CC-F1852FE0F4C6}"/>
                </a:ext>
              </a:extLst>
            </p:cNvPr>
            <p:cNvSpPr/>
            <p:nvPr/>
          </p:nvSpPr>
          <p:spPr>
            <a:xfrm>
              <a:off x="2176323" y="19178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933"/>
                    <a:pt x="0" y="1866"/>
                    <a:pt x="0" y="2799"/>
                  </a:cubicBezTo>
                  <a:cubicBezTo>
                    <a:pt x="1399" y="1400"/>
                    <a:pt x="1399" y="9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xmlns="" id="{0B1862F0-6AF4-4286-BDFA-A0DDE7ED02E8}"/>
                </a:ext>
              </a:extLst>
            </p:cNvPr>
            <p:cNvSpPr/>
            <p:nvPr/>
          </p:nvSpPr>
          <p:spPr>
            <a:xfrm>
              <a:off x="4293798" y="156612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466"/>
                    <a:pt x="0" y="466"/>
                    <a:pt x="466" y="466"/>
                  </a:cubicBezTo>
                  <a:cubicBezTo>
                    <a:pt x="466" y="466"/>
                    <a:pt x="466" y="466"/>
                    <a:pt x="933" y="466"/>
                  </a:cubicBezTo>
                  <a:cubicBezTo>
                    <a:pt x="933" y="466"/>
                    <a:pt x="933" y="0"/>
                    <a:pt x="933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xmlns="" id="{F5854483-37B5-4FE2-BE4F-002AEDAA440D}"/>
                </a:ext>
              </a:extLst>
            </p:cNvPr>
            <p:cNvSpPr/>
            <p:nvPr/>
          </p:nvSpPr>
          <p:spPr>
            <a:xfrm>
              <a:off x="4292865" y="15651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09"/>
                  </a:moveTo>
                  <a:cubicBezTo>
                    <a:pt x="0" y="509"/>
                    <a:pt x="466" y="509"/>
                    <a:pt x="933" y="975"/>
                  </a:cubicBezTo>
                  <a:cubicBezTo>
                    <a:pt x="466" y="42"/>
                    <a:pt x="0" y="-424"/>
                    <a:pt x="0" y="5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xmlns="" id="{0D781072-5D73-46CD-A691-94217687FBCD}"/>
                </a:ext>
              </a:extLst>
            </p:cNvPr>
            <p:cNvSpPr/>
            <p:nvPr/>
          </p:nvSpPr>
          <p:spPr>
            <a:xfrm>
              <a:off x="2095151" y="157172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467" y="466"/>
                    <a:pt x="0" y="933"/>
                    <a:pt x="0" y="1866"/>
                  </a:cubicBezTo>
                  <a:cubicBezTo>
                    <a:pt x="933" y="1399"/>
                    <a:pt x="1399" y="933"/>
                    <a:pt x="2333" y="933"/>
                  </a:cubicBezTo>
                  <a:cubicBezTo>
                    <a:pt x="2333" y="466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xmlns="" id="{D70D4754-61B0-41FF-9184-BEB84914AE7E}"/>
                </a:ext>
              </a:extLst>
            </p:cNvPr>
            <p:cNvSpPr/>
            <p:nvPr/>
          </p:nvSpPr>
          <p:spPr>
            <a:xfrm>
              <a:off x="1853500" y="157918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00" y="933"/>
                  </a:moveTo>
                  <a:lnTo>
                    <a:pt x="933" y="0"/>
                  </a:lnTo>
                  <a:lnTo>
                    <a:pt x="0" y="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xmlns="" id="{115109EC-D293-4BD7-BE16-9BDC2E0E9DEA}"/>
                </a:ext>
              </a:extLst>
            </p:cNvPr>
            <p:cNvSpPr/>
            <p:nvPr/>
          </p:nvSpPr>
          <p:spPr>
            <a:xfrm>
              <a:off x="3928989" y="164496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466"/>
                  </a:lnTo>
                  <a:lnTo>
                    <a:pt x="933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xmlns="" id="{7A7779D2-9678-4BA8-966F-F23A9410DA33}"/>
                </a:ext>
              </a:extLst>
            </p:cNvPr>
            <p:cNvSpPr/>
            <p:nvPr/>
          </p:nvSpPr>
          <p:spPr>
            <a:xfrm>
              <a:off x="1963596" y="42625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467" y="467"/>
                  </a:cubicBez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467" y="0"/>
                    <a:pt x="0" y="467"/>
                  </a:cubicBezTo>
                  <a:cubicBezTo>
                    <a:pt x="467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xmlns="" id="{C0B91C75-D0E0-4E31-AE02-5EA2D2904071}"/>
                </a:ext>
              </a:extLst>
            </p:cNvPr>
            <p:cNvSpPr/>
            <p:nvPr/>
          </p:nvSpPr>
          <p:spPr>
            <a:xfrm>
              <a:off x="1960797" y="426300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0"/>
                  </a:moveTo>
                  <a:cubicBezTo>
                    <a:pt x="1866" y="0"/>
                    <a:pt x="933" y="0"/>
                    <a:pt x="0" y="0"/>
                  </a:cubicBezTo>
                  <a:cubicBezTo>
                    <a:pt x="933" y="1866"/>
                    <a:pt x="1400" y="1866"/>
                    <a:pt x="27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xmlns="" id="{C88F0602-D633-4B58-A1EB-F58240178513}"/>
                </a:ext>
              </a:extLst>
            </p:cNvPr>
            <p:cNvSpPr/>
            <p:nvPr/>
          </p:nvSpPr>
          <p:spPr>
            <a:xfrm>
              <a:off x="3229114" y="2210839"/>
              <a:ext cx="9330" cy="18660"/>
            </a:xfrm>
            <a:custGeom>
              <a:avLst/>
              <a:gdLst/>
              <a:ahLst/>
              <a:cxnLst/>
              <a:rect l="0" t="0" r="0" b="0"/>
              <a:pathLst>
                <a:path w="9330" h="18660">
                  <a:moveTo>
                    <a:pt x="1048" y="17261"/>
                  </a:moveTo>
                  <a:cubicBezTo>
                    <a:pt x="1514" y="18194"/>
                    <a:pt x="2447" y="19127"/>
                    <a:pt x="3380" y="20060"/>
                  </a:cubicBezTo>
                  <a:cubicBezTo>
                    <a:pt x="4313" y="20993"/>
                    <a:pt x="6646" y="19593"/>
                    <a:pt x="8045" y="17727"/>
                  </a:cubicBezTo>
                  <a:cubicBezTo>
                    <a:pt x="12710" y="12596"/>
                    <a:pt x="12710" y="6531"/>
                    <a:pt x="11777" y="0"/>
                  </a:cubicBezTo>
                  <a:cubicBezTo>
                    <a:pt x="8512" y="0"/>
                    <a:pt x="5713" y="466"/>
                    <a:pt x="3380" y="2799"/>
                  </a:cubicBezTo>
                  <a:cubicBezTo>
                    <a:pt x="581" y="6065"/>
                    <a:pt x="-352" y="9330"/>
                    <a:pt x="115" y="13062"/>
                  </a:cubicBezTo>
                  <a:cubicBezTo>
                    <a:pt x="115" y="14462"/>
                    <a:pt x="115" y="15861"/>
                    <a:pt x="1048" y="17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xmlns="" id="{AE9B703B-6AF7-4730-9089-5128FD7F6863}"/>
                </a:ext>
              </a:extLst>
            </p:cNvPr>
            <p:cNvSpPr/>
            <p:nvPr/>
          </p:nvSpPr>
          <p:spPr>
            <a:xfrm>
              <a:off x="3244449" y="2143662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4374" y="9330"/>
                  </a:moveTo>
                  <a:cubicBezTo>
                    <a:pt x="4840" y="9330"/>
                    <a:pt x="5773" y="9330"/>
                    <a:pt x="6239" y="8864"/>
                  </a:cubicBezTo>
                  <a:cubicBezTo>
                    <a:pt x="7639" y="7464"/>
                    <a:pt x="8106" y="5598"/>
                    <a:pt x="7172" y="3732"/>
                  </a:cubicBezTo>
                  <a:cubicBezTo>
                    <a:pt x="6239" y="2333"/>
                    <a:pt x="4840" y="1400"/>
                    <a:pt x="3907" y="0"/>
                  </a:cubicBezTo>
                  <a:cubicBezTo>
                    <a:pt x="2974" y="467"/>
                    <a:pt x="2041" y="467"/>
                    <a:pt x="1574" y="933"/>
                  </a:cubicBezTo>
                  <a:cubicBezTo>
                    <a:pt x="175" y="2333"/>
                    <a:pt x="-292" y="4199"/>
                    <a:pt x="175" y="6065"/>
                  </a:cubicBezTo>
                  <a:cubicBezTo>
                    <a:pt x="641" y="7931"/>
                    <a:pt x="2507" y="9330"/>
                    <a:pt x="4374" y="9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xmlns="" id="{79DAE8CA-2F0E-4E28-9665-00B5E907A4B4}"/>
                </a:ext>
              </a:extLst>
            </p:cNvPr>
            <p:cNvSpPr/>
            <p:nvPr/>
          </p:nvSpPr>
          <p:spPr>
            <a:xfrm>
              <a:off x="3185071" y="22699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06" y="4382"/>
                  </a:moveTo>
                  <a:cubicBezTo>
                    <a:pt x="3572" y="4382"/>
                    <a:pt x="4038" y="3916"/>
                    <a:pt x="4505" y="3449"/>
                  </a:cubicBezTo>
                  <a:cubicBezTo>
                    <a:pt x="4038" y="2516"/>
                    <a:pt x="3572" y="1117"/>
                    <a:pt x="3106" y="650"/>
                  </a:cubicBezTo>
                  <a:cubicBezTo>
                    <a:pt x="2172" y="-283"/>
                    <a:pt x="773" y="-283"/>
                    <a:pt x="306" y="1117"/>
                  </a:cubicBezTo>
                  <a:cubicBezTo>
                    <a:pt x="-160" y="2050"/>
                    <a:pt x="-160" y="3449"/>
                    <a:pt x="773" y="3916"/>
                  </a:cubicBezTo>
                  <a:cubicBezTo>
                    <a:pt x="773" y="4382"/>
                    <a:pt x="2172" y="4382"/>
                    <a:pt x="3106" y="4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xmlns="" id="{5DA74379-09C8-4DA3-AE5E-A046D08354F0}"/>
                </a:ext>
              </a:extLst>
            </p:cNvPr>
            <p:cNvSpPr/>
            <p:nvPr/>
          </p:nvSpPr>
          <p:spPr>
            <a:xfrm>
              <a:off x="3286143" y="21796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5507"/>
                  </a:moveTo>
                  <a:cubicBezTo>
                    <a:pt x="3732" y="6440"/>
                    <a:pt x="5131" y="5041"/>
                    <a:pt x="6065" y="3641"/>
                  </a:cubicBezTo>
                  <a:cubicBezTo>
                    <a:pt x="6065" y="3175"/>
                    <a:pt x="6531" y="2242"/>
                    <a:pt x="6531" y="1775"/>
                  </a:cubicBezTo>
                  <a:cubicBezTo>
                    <a:pt x="6531" y="376"/>
                    <a:pt x="3732" y="-557"/>
                    <a:pt x="1866" y="376"/>
                  </a:cubicBezTo>
                  <a:cubicBezTo>
                    <a:pt x="933" y="842"/>
                    <a:pt x="0" y="2242"/>
                    <a:pt x="0" y="2708"/>
                  </a:cubicBezTo>
                  <a:cubicBezTo>
                    <a:pt x="0" y="4108"/>
                    <a:pt x="933" y="5507"/>
                    <a:pt x="1866" y="5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xmlns="" id="{A1D2049F-31A4-4F97-BFC6-7F217D8F136D}"/>
                </a:ext>
              </a:extLst>
            </p:cNvPr>
            <p:cNvSpPr/>
            <p:nvPr/>
          </p:nvSpPr>
          <p:spPr>
            <a:xfrm>
              <a:off x="3240425" y="220990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466"/>
                  </a:lnTo>
                  <a:cubicBezTo>
                    <a:pt x="0" y="466"/>
                    <a:pt x="0" y="933"/>
                    <a:pt x="0" y="933"/>
                  </a:cubicBezTo>
                  <a:cubicBezTo>
                    <a:pt x="0" y="933"/>
                    <a:pt x="467" y="933"/>
                    <a:pt x="467" y="933"/>
                  </a:cubicBez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57F599E6-AAB3-4E05-8B0A-6C7106701F99}"/>
                </a:ext>
              </a:extLst>
            </p:cNvPr>
            <p:cNvSpPr/>
            <p:nvPr/>
          </p:nvSpPr>
          <p:spPr>
            <a:xfrm>
              <a:off x="3282411" y="22024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lnTo>
                    <a:pt x="933" y="467"/>
                  </a:lnTo>
                  <a:cubicBezTo>
                    <a:pt x="933" y="467"/>
                    <a:pt x="933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lnTo>
                    <a:pt x="0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xmlns="" id="{7F3E49C4-C67F-43E5-87E7-E37019720E77}"/>
              </a:ext>
            </a:extLst>
          </p:cNvPr>
          <p:cNvGrpSpPr/>
          <p:nvPr/>
        </p:nvGrpSpPr>
        <p:grpSpPr>
          <a:xfrm>
            <a:off x="3943209" y="2071340"/>
            <a:ext cx="154784" cy="154782"/>
            <a:chOff x="6603636" y="2447646"/>
            <a:chExt cx="114579" cy="114579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xmlns="" id="{5FA76C52-28DF-4A6F-8F09-E954CF067559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xmlns="" id="{C23EC2DB-2F80-4A79-A353-9E6A7ACE0FCE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xmlns="" id="{4F076065-8DB8-4275-B2D0-E2BD49251C86}"/>
              </a:ext>
            </a:extLst>
          </p:cNvPr>
          <p:cNvGrpSpPr/>
          <p:nvPr/>
        </p:nvGrpSpPr>
        <p:grpSpPr>
          <a:xfrm>
            <a:off x="3948181" y="2161821"/>
            <a:ext cx="154784" cy="154782"/>
            <a:chOff x="6603636" y="2447646"/>
            <a:chExt cx="114579" cy="114579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xmlns="" id="{3D79BFC0-B359-4A7A-9088-CEA08B765B6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xmlns="" id="{57AA3BB8-7E89-4E38-A235-FCF3E3611C19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xmlns="" id="{0F043ACC-4C85-4DD3-BC22-BF60FAD84E9A}"/>
              </a:ext>
            </a:extLst>
          </p:cNvPr>
          <p:cNvGrpSpPr/>
          <p:nvPr/>
        </p:nvGrpSpPr>
        <p:grpSpPr>
          <a:xfrm>
            <a:off x="4019491" y="2118541"/>
            <a:ext cx="154784" cy="154782"/>
            <a:chOff x="6603636" y="2447646"/>
            <a:chExt cx="114579" cy="114579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xmlns="" id="{1F61A7B3-A4BE-4680-A499-B105950D107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xmlns="" id="{965BABF0-2996-41FA-A253-E1C30D44BD52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xmlns="" id="{F62CCEED-7F81-48FE-9370-A21B7C3804AD}"/>
              </a:ext>
            </a:extLst>
          </p:cNvPr>
          <p:cNvGrpSpPr/>
          <p:nvPr/>
        </p:nvGrpSpPr>
        <p:grpSpPr>
          <a:xfrm>
            <a:off x="4681000" y="2208230"/>
            <a:ext cx="154784" cy="154782"/>
            <a:chOff x="6603636" y="2447646"/>
            <a:chExt cx="114579" cy="114579"/>
          </a:xfrm>
        </p:grpSpPr>
        <p:sp>
          <p:nvSpPr>
            <p:cNvPr id="445" name="Oval 444">
              <a:extLst>
                <a:ext uri="{FF2B5EF4-FFF2-40B4-BE49-F238E27FC236}">
                  <a16:creationId xmlns:a16="http://schemas.microsoft.com/office/drawing/2014/main" xmlns="" id="{1C9496E0-A6E4-43D5-8F92-FB600A7B7DA9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xmlns="" id="{AF62CE93-EBD4-4AC4-AA09-5C07E4B155F6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xmlns="" id="{EC2849C0-9E95-4AF7-817A-DA9C1C102954}"/>
              </a:ext>
            </a:extLst>
          </p:cNvPr>
          <p:cNvGrpSpPr/>
          <p:nvPr/>
        </p:nvGrpSpPr>
        <p:grpSpPr>
          <a:xfrm>
            <a:off x="4628373" y="2322809"/>
            <a:ext cx="154784" cy="154782"/>
            <a:chOff x="6603636" y="2447646"/>
            <a:chExt cx="114579" cy="114579"/>
          </a:xfrm>
        </p:grpSpPr>
        <p:sp>
          <p:nvSpPr>
            <p:cNvPr id="448" name="Oval 447">
              <a:extLst>
                <a:ext uri="{FF2B5EF4-FFF2-40B4-BE49-F238E27FC236}">
                  <a16:creationId xmlns:a16="http://schemas.microsoft.com/office/drawing/2014/main" xmlns="" id="{CCD04258-FDED-4E21-B777-55A7E3D7F5C8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xmlns="" id="{973993ED-8B04-41DB-B32C-7CEFFD8312D1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xmlns="" id="{892B858A-8CCC-4343-9156-6EB13F374DA0}"/>
              </a:ext>
            </a:extLst>
          </p:cNvPr>
          <p:cNvGrpSpPr/>
          <p:nvPr/>
        </p:nvGrpSpPr>
        <p:grpSpPr>
          <a:xfrm>
            <a:off x="4561650" y="2261187"/>
            <a:ext cx="154784" cy="154782"/>
            <a:chOff x="6603636" y="2447646"/>
            <a:chExt cx="114579" cy="114579"/>
          </a:xfrm>
        </p:grpSpPr>
        <p:sp>
          <p:nvSpPr>
            <p:cNvPr id="451" name="Oval 450">
              <a:extLst>
                <a:ext uri="{FF2B5EF4-FFF2-40B4-BE49-F238E27FC236}">
                  <a16:creationId xmlns:a16="http://schemas.microsoft.com/office/drawing/2014/main" xmlns="" id="{96D13C69-834E-4AD8-9185-11AB44687D5A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xmlns="" id="{B47B5F83-1EC2-4000-8592-0DE9446989A7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xmlns="" id="{4652854D-7D12-46FB-B09F-193A4FA8449C}"/>
              </a:ext>
            </a:extLst>
          </p:cNvPr>
          <p:cNvGrpSpPr/>
          <p:nvPr/>
        </p:nvGrpSpPr>
        <p:grpSpPr>
          <a:xfrm>
            <a:off x="5004155" y="3377906"/>
            <a:ext cx="154784" cy="154782"/>
            <a:chOff x="6603636" y="2447646"/>
            <a:chExt cx="114579" cy="11457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xmlns="" id="{97D83D1F-8860-497B-9166-8D692293C02A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xmlns="" id="{5E134B32-9E4F-42C1-A8C9-6BBE673AB62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xmlns="" id="{E1A1443D-9A4A-4682-80FF-6D2A494772FE}"/>
              </a:ext>
            </a:extLst>
          </p:cNvPr>
          <p:cNvGrpSpPr/>
          <p:nvPr/>
        </p:nvGrpSpPr>
        <p:grpSpPr>
          <a:xfrm>
            <a:off x="5642712" y="2030289"/>
            <a:ext cx="154784" cy="154782"/>
            <a:chOff x="6603636" y="2447646"/>
            <a:chExt cx="114579" cy="114579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xmlns="" id="{AF054F3A-DA06-4AA5-9C63-B6CC7CF697F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xmlns="" id="{37D1275B-5845-4736-9B46-B644ECDEC18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xmlns="" id="{3B7858C3-64F3-40FD-B7B5-F99756ED5173}"/>
              </a:ext>
            </a:extLst>
          </p:cNvPr>
          <p:cNvGrpSpPr/>
          <p:nvPr/>
        </p:nvGrpSpPr>
        <p:grpSpPr>
          <a:xfrm>
            <a:off x="5812866" y="2089337"/>
            <a:ext cx="154784" cy="154782"/>
            <a:chOff x="6603636" y="2447646"/>
            <a:chExt cx="114579" cy="114579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xmlns="" id="{6B5245DD-36F4-4BBA-AA47-E292017E6D5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xmlns="" id="{CD232828-A04D-49A9-8E24-B2483DD8B81D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xmlns="" id="{35AC9E21-386E-49F0-A22B-4A73D25599AC}"/>
              </a:ext>
            </a:extLst>
          </p:cNvPr>
          <p:cNvGrpSpPr/>
          <p:nvPr/>
        </p:nvGrpSpPr>
        <p:grpSpPr>
          <a:xfrm>
            <a:off x="5719637" y="2147165"/>
            <a:ext cx="154784" cy="154782"/>
            <a:chOff x="6603636" y="2447646"/>
            <a:chExt cx="114579" cy="114579"/>
          </a:xfrm>
        </p:grpSpPr>
        <p:sp>
          <p:nvSpPr>
            <p:cNvPr id="463" name="Oval 462">
              <a:extLst>
                <a:ext uri="{FF2B5EF4-FFF2-40B4-BE49-F238E27FC236}">
                  <a16:creationId xmlns:a16="http://schemas.microsoft.com/office/drawing/2014/main" xmlns="" id="{E43A00BA-E0E7-4D50-AB4A-A302EE989AFC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xmlns="" id="{1872856A-A863-4C38-83B1-DBF6DC89663B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xmlns="" id="{5E8E7AD3-D6B2-4354-BDF6-84C282ECAD61}"/>
              </a:ext>
            </a:extLst>
          </p:cNvPr>
          <p:cNvGrpSpPr/>
          <p:nvPr/>
        </p:nvGrpSpPr>
        <p:grpSpPr>
          <a:xfrm>
            <a:off x="5716025" y="2085920"/>
            <a:ext cx="154784" cy="154782"/>
            <a:chOff x="6603636" y="2447646"/>
            <a:chExt cx="114579" cy="114579"/>
          </a:xfrm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xmlns="" id="{85D84CB5-6B61-4C4A-A6BD-DE1CD40145D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xmlns="" id="{F0CC6AD4-3CDF-4D4C-9C9E-EE094721CE40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xmlns="" id="{6848F763-9A9D-4621-A2DA-EFCE3FB102FE}"/>
              </a:ext>
            </a:extLst>
          </p:cNvPr>
          <p:cNvGrpSpPr/>
          <p:nvPr/>
        </p:nvGrpSpPr>
        <p:grpSpPr>
          <a:xfrm>
            <a:off x="6949328" y="2670326"/>
            <a:ext cx="154784" cy="154782"/>
            <a:chOff x="6603636" y="2447646"/>
            <a:chExt cx="114579" cy="114579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xmlns="" id="{261E852B-9C73-4149-ADAE-5B43709224C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xmlns="" id="{2E266DC3-7A12-491B-9C12-4EF268B4EE5D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xmlns="" id="{B08B353A-3E34-43AD-AB86-4DA109BB0B0E}"/>
              </a:ext>
            </a:extLst>
          </p:cNvPr>
          <p:cNvGrpSpPr/>
          <p:nvPr/>
        </p:nvGrpSpPr>
        <p:grpSpPr>
          <a:xfrm>
            <a:off x="7398362" y="2939251"/>
            <a:ext cx="154784" cy="154782"/>
            <a:chOff x="6603636" y="2447646"/>
            <a:chExt cx="114579" cy="114579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xmlns="" id="{5D14E782-528F-402D-A3CB-05EBFA3F25FF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xmlns="" id="{CF95CD0C-49BD-413B-A41C-8B58EE349B7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xmlns="" id="{D1E575A5-5868-4E20-8CF6-3B4233CA42E2}"/>
              </a:ext>
            </a:extLst>
          </p:cNvPr>
          <p:cNvGrpSpPr/>
          <p:nvPr/>
        </p:nvGrpSpPr>
        <p:grpSpPr>
          <a:xfrm>
            <a:off x="7929336" y="2335138"/>
            <a:ext cx="154784" cy="154782"/>
            <a:chOff x="6603636" y="2447646"/>
            <a:chExt cx="114579" cy="114579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xmlns="" id="{ECD72F12-140F-4029-9CEE-2FCE996EE67B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xmlns="" id="{AEC7CB3C-6028-4F8C-8E49-76E5F6C44D06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xmlns="" id="{F2ACECE6-B249-4C3E-A88D-A2566D26627E}"/>
              </a:ext>
            </a:extLst>
          </p:cNvPr>
          <p:cNvGrpSpPr/>
          <p:nvPr/>
        </p:nvGrpSpPr>
        <p:grpSpPr>
          <a:xfrm>
            <a:off x="7735615" y="2343990"/>
            <a:ext cx="154784" cy="154782"/>
            <a:chOff x="6603636" y="2447646"/>
            <a:chExt cx="114579" cy="114579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xmlns="" id="{CEEBBB18-6D0A-4C4C-885E-54B8211226FB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xmlns="" id="{FEA4C4CC-B938-4109-BAB0-8915AB9ED371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xmlns="" id="{315DCF91-5834-4999-849E-E53104624B82}"/>
              </a:ext>
            </a:extLst>
          </p:cNvPr>
          <p:cNvGrpSpPr/>
          <p:nvPr/>
        </p:nvGrpSpPr>
        <p:grpSpPr>
          <a:xfrm>
            <a:off x="7605537" y="2274104"/>
            <a:ext cx="154784" cy="154782"/>
            <a:chOff x="6603636" y="2447646"/>
            <a:chExt cx="114579" cy="114579"/>
          </a:xfrm>
        </p:grpSpPr>
        <p:sp>
          <p:nvSpPr>
            <p:cNvPr id="481" name="Oval 480">
              <a:extLst>
                <a:ext uri="{FF2B5EF4-FFF2-40B4-BE49-F238E27FC236}">
                  <a16:creationId xmlns:a16="http://schemas.microsoft.com/office/drawing/2014/main" xmlns="" id="{C522C7CA-8191-40A5-8594-3ECB392BD2FE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xmlns="" id="{7A51A62A-458B-41C0-9F09-6A55F15A024F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xmlns="" id="{93A8E83D-C248-460E-8F2A-765D42B7ECA7}"/>
              </a:ext>
            </a:extLst>
          </p:cNvPr>
          <p:cNvGrpSpPr/>
          <p:nvPr/>
        </p:nvGrpSpPr>
        <p:grpSpPr>
          <a:xfrm>
            <a:off x="7522538" y="2310963"/>
            <a:ext cx="154784" cy="154782"/>
            <a:chOff x="6603636" y="2447646"/>
            <a:chExt cx="114579" cy="114579"/>
          </a:xfrm>
        </p:grpSpPr>
        <p:sp>
          <p:nvSpPr>
            <p:cNvPr id="484" name="Oval 483">
              <a:extLst>
                <a:ext uri="{FF2B5EF4-FFF2-40B4-BE49-F238E27FC236}">
                  <a16:creationId xmlns:a16="http://schemas.microsoft.com/office/drawing/2014/main" xmlns="" id="{D80D9324-BC6F-41CA-8A8C-43F160EE30F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xmlns="" id="{E53C9F69-2E50-45ED-A6FC-C4EAB912659B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xmlns="" id="{6AFBAEB7-4F75-462E-BACF-D5172C8FF4A8}"/>
              </a:ext>
            </a:extLst>
          </p:cNvPr>
          <p:cNvGrpSpPr/>
          <p:nvPr/>
        </p:nvGrpSpPr>
        <p:grpSpPr>
          <a:xfrm>
            <a:off x="8142081" y="3584779"/>
            <a:ext cx="154784" cy="154782"/>
            <a:chOff x="6603636" y="2447646"/>
            <a:chExt cx="114579" cy="114579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xmlns="" id="{537F2731-CC34-47FE-AD73-6F5522C1823F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xmlns="" id="{A3A1356F-5FA6-46EC-906B-22DE3E8A0FB5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0" name="Title 8">
            <a:extLst>
              <a:ext uri="{FF2B5EF4-FFF2-40B4-BE49-F238E27FC236}">
                <a16:creationId xmlns:a16="http://schemas.microsoft.com/office/drawing/2014/main" xmlns="" id="{6C4E87C7-2C78-4D03-8C08-68E797A1535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No single point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of failure</a:t>
            </a:r>
          </a:p>
        </p:txBody>
      </p:sp>
      <p:sp>
        <p:nvSpPr>
          <p:cNvPr id="491" name="Title 8">
            <a:extLst>
              <a:ext uri="{FF2B5EF4-FFF2-40B4-BE49-F238E27FC236}">
                <a16:creationId xmlns:a16="http://schemas.microsoft.com/office/drawing/2014/main" xmlns="" id="{F5D7F109-7E47-4786-B60A-632C9F5F3B42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Infrastructure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and Services</a:t>
            </a:r>
          </a:p>
        </p:txBody>
      </p:sp>
    </p:spTree>
    <p:extLst>
      <p:ext uri="{BB962C8B-B14F-4D97-AF65-F5344CB8AC3E}">
        <p14:creationId xmlns:p14="http://schemas.microsoft.com/office/powerpoint/2010/main" val="5166862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4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43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44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4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4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45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45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50" fill="hold"/>
                                        <p:tgtEl>
                                          <p:spTgt spid="4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50" fill="hold"/>
                                        <p:tgtEl>
                                          <p:spTgt spid="45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4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50" fill="hold"/>
                                        <p:tgtEl>
                                          <p:spTgt spid="4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50" fill="hold"/>
                                        <p:tgtEl>
                                          <p:spTgt spid="4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4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4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47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50" fill="hold"/>
                                        <p:tgtEl>
                                          <p:spTgt spid="48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50" fill="hold"/>
                                        <p:tgtEl>
                                          <p:spTgt spid="48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50" fill="hold"/>
                                        <p:tgtEl>
                                          <p:spTgt spid="48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318DB1-6688-4E1D-A540-07D8D6254871}"/>
              </a:ext>
            </a:extLst>
          </p:cNvPr>
          <p:cNvSpPr/>
          <p:nvPr/>
        </p:nvSpPr>
        <p:spPr>
          <a:xfrm>
            <a:off x="3223260" y="3338299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8FA46C-5D1B-4516-B462-A093A29AD2A2}"/>
              </a:ext>
            </a:extLst>
          </p:cNvPr>
          <p:cNvSpPr txBox="1"/>
          <p:nvPr/>
        </p:nvSpPr>
        <p:spPr>
          <a:xfrm>
            <a:off x="3799994" y="34085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1AFD4D67-3FB4-486D-A58F-8DAEA5B283B1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xmlns="" id="{CB500151-2E7F-4EC9-97AE-F11C5BCE14A4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233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491" grpId="0" animBg="1"/>
      <p:bldP spid="4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08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xmlns:p14="http://schemas.microsoft.com/office/powerpoint/2010/main" spd="med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xmlns="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xmlns="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xmlns="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xmlns="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xmlns="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xmlns="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xmlns="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xmlns="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xmlns="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xmlns="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xmlns="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xmlns="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xmlns="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A0146D4-5E77-42CD-981B-7903F5A5601A}"/>
              </a:ext>
            </a:extLst>
          </p:cNvPr>
          <p:cNvGrpSpPr/>
          <p:nvPr/>
        </p:nvGrpSpPr>
        <p:grpSpPr>
          <a:xfrm>
            <a:off x="6306953" y="2103266"/>
            <a:ext cx="278889" cy="278885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xmlns="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xmlns="" id="{B10048AA-4B05-4A35-8069-6F7643D6E46A}"/>
                </a:ext>
              </a:extLst>
            </p:cNvPr>
            <p:cNvSpPr/>
            <p:nvPr/>
          </p:nvSpPr>
          <p:spPr>
            <a:xfrm>
              <a:off x="6390757" y="2187069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xmlns="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xmlns="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xmlns="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xmlns="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xmlns="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xmlns="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xmlns="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7610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65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10" grpId="0" animBg="1"/>
      <p:bldP spid="38" grpId="0" animBg="1"/>
      <p:bldP spid="39" grpId="0" animBg="1"/>
      <p:bldP spid="41" grpId="0" animBg="1"/>
      <p:bldP spid="44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xmlns="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xmlns="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xmlns="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xmlns="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xmlns="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xmlns="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xmlns="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xmlns="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xmlns="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xmlns="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xmlns="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xmlns="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xmlns="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A0146D4-5E77-42CD-981B-7903F5A5601A}"/>
              </a:ext>
            </a:extLst>
          </p:cNvPr>
          <p:cNvGrpSpPr/>
          <p:nvPr/>
        </p:nvGrpSpPr>
        <p:grpSpPr>
          <a:xfrm>
            <a:off x="6384839" y="2181151"/>
            <a:ext cx="123118" cy="123116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xmlns="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xmlns="" id="{B10048AA-4B05-4A35-8069-6F7643D6E46A}"/>
                </a:ext>
              </a:extLst>
            </p:cNvPr>
            <p:cNvSpPr/>
            <p:nvPr/>
          </p:nvSpPr>
          <p:spPr>
            <a:xfrm>
              <a:off x="6390757" y="2187070"/>
              <a:ext cx="111281" cy="111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xmlns="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xmlns="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xmlns="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xmlns="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xmlns="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xmlns="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xmlns="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xmlns="" id="{60423352-8041-4415-8A44-515F5617F39A}"/>
              </a:ext>
            </a:extLst>
          </p:cNvPr>
          <p:cNvSpPr/>
          <p:nvPr/>
        </p:nvSpPr>
        <p:spPr>
          <a:xfrm rot="17556990">
            <a:off x="6325720" y="1607944"/>
            <a:ext cx="1029926" cy="1029926"/>
          </a:xfrm>
          <a:prstGeom prst="arc">
            <a:avLst>
              <a:gd name="adj1" fmla="val 14799673"/>
              <a:gd name="adj2" fmla="val 91345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xmlns="" id="{0E0479AA-7CC2-4A48-88B0-FB28B519645C}"/>
              </a:ext>
            </a:extLst>
          </p:cNvPr>
          <p:cNvSpPr/>
          <p:nvPr/>
        </p:nvSpPr>
        <p:spPr>
          <a:xfrm rot="17556990">
            <a:off x="6614625" y="1762599"/>
            <a:ext cx="988065" cy="988065"/>
          </a:xfrm>
          <a:prstGeom prst="arc">
            <a:avLst>
              <a:gd name="adj1" fmla="val 14799673"/>
              <a:gd name="adj2" fmla="val 274871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xmlns="" id="{D377B107-72FC-450C-BA6F-FAFE2CDD1BD5}"/>
              </a:ext>
            </a:extLst>
          </p:cNvPr>
          <p:cNvSpPr/>
          <p:nvPr/>
        </p:nvSpPr>
        <p:spPr>
          <a:xfrm rot="17556990">
            <a:off x="7091112" y="2582576"/>
            <a:ext cx="1562680" cy="1562680"/>
          </a:xfrm>
          <a:prstGeom prst="arc">
            <a:avLst>
              <a:gd name="adj1" fmla="val 16992402"/>
              <a:gd name="adj2" fmla="val 3639740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5346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xmlns="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xmlns="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xmlns="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xmlns="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xmlns="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xmlns="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xmlns="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xmlns="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xmlns="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xmlns="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xmlns="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xmlns="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xmlns="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A0146D4-5E77-42CD-981B-7903F5A5601A}"/>
              </a:ext>
            </a:extLst>
          </p:cNvPr>
          <p:cNvGrpSpPr/>
          <p:nvPr/>
        </p:nvGrpSpPr>
        <p:grpSpPr>
          <a:xfrm>
            <a:off x="6313328" y="2079030"/>
            <a:ext cx="283464" cy="283464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xmlns="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rgbClr val="3E6119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xmlns="" id="{B10048AA-4B05-4A35-8069-6F7643D6E46A}"/>
                </a:ext>
              </a:extLst>
            </p:cNvPr>
            <p:cNvSpPr/>
            <p:nvPr/>
          </p:nvSpPr>
          <p:spPr>
            <a:xfrm>
              <a:off x="6390757" y="2187069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xmlns="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xmlns="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xmlns="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xmlns="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xmlns="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xmlns="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xmlns="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xmlns="" id="{60423352-8041-4415-8A44-515F5617F39A}"/>
              </a:ext>
            </a:extLst>
          </p:cNvPr>
          <p:cNvSpPr/>
          <p:nvPr/>
        </p:nvSpPr>
        <p:spPr>
          <a:xfrm rot="17556990">
            <a:off x="6325720" y="1607944"/>
            <a:ext cx="1029926" cy="1029926"/>
          </a:xfrm>
          <a:prstGeom prst="arc">
            <a:avLst>
              <a:gd name="adj1" fmla="val 14799673"/>
              <a:gd name="adj2" fmla="val 91345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xmlns="" id="{0E0479AA-7CC2-4A48-88B0-FB28B519645C}"/>
              </a:ext>
            </a:extLst>
          </p:cNvPr>
          <p:cNvSpPr/>
          <p:nvPr/>
        </p:nvSpPr>
        <p:spPr>
          <a:xfrm rot="17556990">
            <a:off x="6614625" y="1762599"/>
            <a:ext cx="988065" cy="988065"/>
          </a:xfrm>
          <a:prstGeom prst="arc">
            <a:avLst>
              <a:gd name="adj1" fmla="val 14799673"/>
              <a:gd name="adj2" fmla="val 274871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xmlns="" id="{D377B107-72FC-450C-BA6F-FAFE2CDD1BD5}"/>
              </a:ext>
            </a:extLst>
          </p:cNvPr>
          <p:cNvSpPr/>
          <p:nvPr/>
        </p:nvSpPr>
        <p:spPr>
          <a:xfrm rot="17556990">
            <a:off x="7091112" y="2582576"/>
            <a:ext cx="1562680" cy="1562680"/>
          </a:xfrm>
          <a:prstGeom prst="arc">
            <a:avLst>
              <a:gd name="adj1" fmla="val 16992402"/>
              <a:gd name="adj2" fmla="val 3639740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2982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8B03A63-8D9C-406F-8034-40986444E3C3}"/>
              </a:ext>
            </a:extLst>
          </p:cNvPr>
          <p:cNvSpPr txBox="1"/>
          <p:nvPr/>
        </p:nvSpPr>
        <p:spPr>
          <a:xfrm>
            <a:off x="1944462" y="1195763"/>
            <a:ext cx="248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problem are you trying to solve?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8A832B9-F3F2-4A41-B504-7F52B6A7CA81}"/>
              </a:ext>
            </a:extLst>
          </p:cNvPr>
          <p:cNvSpPr txBox="1"/>
          <p:nvPr/>
        </p:nvSpPr>
        <p:spPr>
          <a:xfrm>
            <a:off x="2406318" y="2437548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—Reynold </a:t>
            </a:r>
            <a:r>
              <a:rPr lang="en-US" sz="1200" b="1" dirty="0" err="1"/>
              <a:t>Jabbour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728EEE6-C117-4FDB-BBED-F21D11C3FC2A}"/>
              </a:ext>
            </a:extLst>
          </p:cNvPr>
          <p:cNvSpPr txBox="1"/>
          <p:nvPr/>
        </p:nvSpPr>
        <p:spPr>
          <a:xfrm>
            <a:off x="4828884" y="1312813"/>
            <a:ext cx="4367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HINT</a:t>
            </a:r>
            <a:r>
              <a:rPr lang="en-US" sz="2200" dirty="0"/>
              <a:t>—Building or installing a framework is the wrong answer…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D43F8A8-E2F9-4729-9993-C30E56FF64CF}"/>
              </a:ext>
            </a:extLst>
          </p:cNvPr>
          <p:cNvSpPr txBox="1"/>
          <p:nvPr/>
        </p:nvSpPr>
        <p:spPr>
          <a:xfrm>
            <a:off x="4828884" y="2239688"/>
            <a:ext cx="3607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Something involving </a:t>
            </a:r>
            <a:br>
              <a:rPr lang="en-US" sz="2200" dirty="0"/>
            </a:br>
            <a:r>
              <a:rPr lang="en-US" sz="2200" b="1" dirty="0"/>
              <a:t>users </a:t>
            </a:r>
            <a:r>
              <a:rPr lang="en-US" sz="2200" dirty="0"/>
              <a:t>or</a:t>
            </a:r>
            <a:r>
              <a:rPr lang="en-US" sz="2200" b="1" dirty="0"/>
              <a:t> business needs </a:t>
            </a:r>
            <a:r>
              <a:rPr lang="en-US" sz="2200" dirty="0"/>
              <a:t>is a good answer.</a:t>
            </a:r>
          </a:p>
        </p:txBody>
      </p:sp>
    </p:spTree>
    <p:extLst>
      <p:ext uri="{BB962C8B-B14F-4D97-AF65-F5344CB8AC3E}">
        <p14:creationId xmlns:p14="http://schemas.microsoft.com/office/powerpoint/2010/main" val="2926257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2.5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8.33333E-7 2.71605E-6 L -8.33333E-7 0.02068 " pathEditMode="relative" rAng="0" ptsTypes="AA">
                                      <p:cBhvr>
                                        <p:cTn id="14" dur="4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7284E-6 L -2.77778E-7 0.02963 " pathEditMode="relative" rAng="0" ptsTypes="AA">
                                      <p:cBhvr>
                                        <p:cTn id="21" dur="4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23457E-7 L 2.77778E-6 0.02963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9" grpId="0"/>
      <p:bldP spid="9" grpId="1"/>
      <p:bldP spid="44" grpId="0"/>
      <p:bldP spid="44" grpId="1"/>
      <p:bldP spid="48" grpId="0"/>
      <p:bldP spid="4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E32ABDD-E4AF-4B70-AF31-08F478CD292C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881AF0A9-3A7B-4AA9-83C2-7A25EF0CD4FD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B0C0D1D-97AC-4B13-B6FB-44C2E374732A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2257DA8-FF24-433F-9A04-CAB443FB6FF4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C057DAF-EF33-4313-BE2A-F594A40E9D7D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11CB3B4-4588-4F03-B387-42D5ED7560DB}"/>
              </a:ext>
            </a:extLst>
          </p:cNvPr>
          <p:cNvSpPr txBox="1"/>
          <p:nvPr/>
        </p:nvSpPr>
        <p:spPr>
          <a:xfrm>
            <a:off x="3985941" y="280173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Switching</a:t>
            </a:r>
          </a:p>
        </p:txBody>
      </p:sp>
    </p:spTree>
    <p:extLst>
      <p:ext uri="{BB962C8B-B14F-4D97-AF65-F5344CB8AC3E}">
        <p14:creationId xmlns:p14="http://schemas.microsoft.com/office/powerpoint/2010/main" val="1305682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2257DA8-FF24-433F-9A04-CAB443FB6FF4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69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xmlns:p14="http://schemas.microsoft.com/office/powerpoint/2010/main" spd="med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2257DA8-FF24-433F-9A04-CAB443FB6FF4}"/>
              </a:ext>
            </a:extLst>
          </p:cNvPr>
          <p:cNvSpPr/>
          <p:nvPr/>
        </p:nvSpPr>
        <p:spPr>
          <a:xfrm>
            <a:off x="3229610" y="641984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1264447-7ADF-4B2F-AFFA-6E5FA38AB9D0}"/>
              </a:ext>
            </a:extLst>
          </p:cNvPr>
          <p:cNvSpPr/>
          <p:nvPr/>
        </p:nvSpPr>
        <p:spPr>
          <a:xfrm>
            <a:off x="5532467" y="2087879"/>
            <a:ext cx="967740" cy="967740"/>
          </a:xfrm>
          <a:prstGeom prst="roundRect">
            <a:avLst>
              <a:gd name="adj" fmla="val 12238"/>
            </a:avLst>
          </a:prstGeom>
          <a:gradFill>
            <a:gsLst>
              <a:gs pos="10000">
                <a:schemeClr val="tx1"/>
              </a:gs>
              <a:gs pos="100000">
                <a:schemeClr val="tx1">
                  <a:alpha val="45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D1F682F-D93F-49CE-BF2C-85E50F8723C8}"/>
              </a:ext>
            </a:extLst>
          </p:cNvPr>
          <p:cNvGrpSpPr/>
          <p:nvPr/>
        </p:nvGrpSpPr>
        <p:grpSpPr>
          <a:xfrm>
            <a:off x="3735071" y="2087879"/>
            <a:ext cx="971548" cy="971548"/>
            <a:chOff x="354964" y="2744787"/>
            <a:chExt cx="1016002" cy="10160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76F8DB7D-FC10-4A9B-8814-F32A243F554F}"/>
                </a:ext>
              </a:extLst>
            </p:cNvPr>
            <p:cNvSpPr/>
            <p:nvPr/>
          </p:nvSpPr>
          <p:spPr>
            <a:xfrm>
              <a:off x="354964" y="2744787"/>
              <a:ext cx="1016002" cy="1016002"/>
            </a:xfrm>
            <a:prstGeom prst="roundRect">
              <a:avLst>
                <a:gd name="adj" fmla="val 12238"/>
              </a:avLst>
            </a:pr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A36A5755-96DA-4668-A1FB-1F8F03FAFAE7}"/>
                </a:ext>
              </a:extLst>
            </p:cNvPr>
            <p:cNvGrpSpPr/>
            <p:nvPr/>
          </p:nvGrpSpPr>
          <p:grpSpPr>
            <a:xfrm>
              <a:off x="554196" y="3103447"/>
              <a:ext cx="127952" cy="129766"/>
              <a:chOff x="200025" y="1650047"/>
              <a:chExt cx="179070" cy="18161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5457DD24-185A-47CC-9FB2-9BE20648BEBE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E667E64C-E749-469D-908A-60F6DB62A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DDB9CCF-43BD-468A-86CB-D0C6DF5A7AA9}"/>
                </a:ext>
              </a:extLst>
            </p:cNvPr>
            <p:cNvGrpSpPr/>
            <p:nvPr/>
          </p:nvGrpSpPr>
          <p:grpSpPr>
            <a:xfrm>
              <a:off x="1040606" y="3103447"/>
              <a:ext cx="127952" cy="129766"/>
              <a:chOff x="200025" y="1650047"/>
              <a:chExt cx="179070" cy="18161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69AD892F-4DBD-4384-BD41-8AC59CDF02A6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ECAF9295-5C50-45D9-B87A-D326E232F6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EB87369-A0E6-4D83-9FBD-FD818AE97E7C}"/>
                </a:ext>
              </a:extLst>
            </p:cNvPr>
            <p:cNvSpPr/>
            <p:nvPr/>
          </p:nvSpPr>
          <p:spPr>
            <a:xfrm>
              <a:off x="588960" y="3378834"/>
              <a:ext cx="544834" cy="45720"/>
            </a:xfrm>
            <a:custGeom>
              <a:avLst/>
              <a:gdLst/>
              <a:ahLst/>
              <a:cxnLst/>
              <a:rect l="0" t="0" r="0" b="0"/>
              <a:pathLst>
                <a:path w="1362075" h="114300">
                  <a:moveTo>
                    <a:pt x="0" y="117872"/>
                  </a:moveTo>
                  <a:lnTo>
                    <a:pt x="171450" y="37862"/>
                  </a:lnTo>
                  <a:cubicBezTo>
                    <a:pt x="280035" y="-12621"/>
                    <a:pt x="405765" y="-12621"/>
                    <a:pt x="514350" y="37862"/>
                  </a:cubicBezTo>
                  <a:lnTo>
                    <a:pt x="514350" y="37862"/>
                  </a:lnTo>
                  <a:cubicBezTo>
                    <a:pt x="622935" y="88344"/>
                    <a:pt x="748665" y="88344"/>
                    <a:pt x="857250" y="37862"/>
                  </a:cubicBezTo>
                  <a:lnTo>
                    <a:pt x="857250" y="37862"/>
                  </a:lnTo>
                  <a:cubicBezTo>
                    <a:pt x="965835" y="-12621"/>
                    <a:pt x="1091565" y="-12621"/>
                    <a:pt x="1200150" y="37862"/>
                  </a:cubicBezTo>
                  <a:lnTo>
                    <a:pt x="1371600" y="117872"/>
                  </a:lnTo>
                </a:path>
              </a:pathLst>
            </a:custGeom>
            <a:noFill/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66BE5C9D-D688-41F7-BB6B-9EB6C34A9DE3}"/>
              </a:ext>
            </a:extLst>
          </p:cNvPr>
          <p:cNvSpPr/>
          <p:nvPr/>
        </p:nvSpPr>
        <p:spPr>
          <a:xfrm>
            <a:off x="7259955" y="1327150"/>
            <a:ext cx="662940" cy="571500"/>
          </a:xfrm>
          <a:prstGeom prst="triangle">
            <a:avLst/>
          </a:prstGeom>
          <a:gradFill>
            <a:gsLst>
              <a:gs pos="10000">
                <a:schemeClr val="tx1"/>
              </a:gs>
              <a:gs pos="100000">
                <a:schemeClr val="tx1">
                  <a:alpha val="45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CBD3670-1796-4831-8812-E11DBAAFB03D}"/>
              </a:ext>
            </a:extLst>
          </p:cNvPr>
          <p:cNvSpPr/>
          <p:nvPr/>
        </p:nvSpPr>
        <p:spPr>
          <a:xfrm>
            <a:off x="4914580" y="1612899"/>
            <a:ext cx="2058731" cy="563427"/>
          </a:xfrm>
          <a:custGeom>
            <a:avLst/>
            <a:gdLst>
              <a:gd name="connsiteX0" fmla="*/ 2393950 w 2393950"/>
              <a:gd name="connsiteY0" fmla="*/ 0 h 539750"/>
              <a:gd name="connsiteX1" fmla="*/ 1327150 w 2393950"/>
              <a:gd name="connsiteY1" fmla="*/ 0 h 539750"/>
              <a:gd name="connsiteX2" fmla="*/ 1327150 w 2393950"/>
              <a:gd name="connsiteY2" fmla="*/ 539750 h 539750"/>
              <a:gd name="connsiteX3" fmla="*/ 0 w 2393950"/>
              <a:gd name="connsiteY3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539750">
                <a:moveTo>
                  <a:pt x="2393950" y="0"/>
                </a:moveTo>
                <a:lnTo>
                  <a:pt x="1327150" y="0"/>
                </a:lnTo>
                <a:lnTo>
                  <a:pt x="1327150" y="539750"/>
                </a:lnTo>
                <a:lnTo>
                  <a:pt x="0" y="53975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ECFB62E-C7F5-4F01-9B5F-D301A29F3C50}"/>
              </a:ext>
            </a:extLst>
          </p:cNvPr>
          <p:cNvCxnSpPr>
            <a:cxnSpLocks/>
          </p:cNvCxnSpPr>
          <p:nvPr/>
        </p:nvCxnSpPr>
        <p:spPr>
          <a:xfrm>
            <a:off x="4914580" y="2571750"/>
            <a:ext cx="2058731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headEnd type="oval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6EC03D8-2EFE-4AFA-95EF-F84C5DE6B652}"/>
              </a:ext>
            </a:extLst>
          </p:cNvPr>
          <p:cNvSpPr/>
          <p:nvPr/>
        </p:nvSpPr>
        <p:spPr>
          <a:xfrm flipV="1">
            <a:off x="4914580" y="2967175"/>
            <a:ext cx="2058731" cy="563424"/>
          </a:xfrm>
          <a:custGeom>
            <a:avLst/>
            <a:gdLst>
              <a:gd name="connsiteX0" fmla="*/ 2393950 w 2393950"/>
              <a:gd name="connsiteY0" fmla="*/ 0 h 539750"/>
              <a:gd name="connsiteX1" fmla="*/ 1327150 w 2393950"/>
              <a:gd name="connsiteY1" fmla="*/ 0 h 539750"/>
              <a:gd name="connsiteX2" fmla="*/ 1327150 w 2393950"/>
              <a:gd name="connsiteY2" fmla="*/ 539750 h 539750"/>
              <a:gd name="connsiteX3" fmla="*/ 0 w 2393950"/>
              <a:gd name="connsiteY3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539750">
                <a:moveTo>
                  <a:pt x="2393950" y="0"/>
                </a:moveTo>
                <a:lnTo>
                  <a:pt x="1327150" y="0"/>
                </a:lnTo>
                <a:lnTo>
                  <a:pt x="1327150" y="539750"/>
                </a:lnTo>
                <a:lnTo>
                  <a:pt x="0" y="53975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E9D59273-87FB-43A3-B03D-45244D4AE45C}"/>
              </a:ext>
            </a:extLst>
          </p:cNvPr>
          <p:cNvGrpSpPr/>
          <p:nvPr/>
        </p:nvGrpSpPr>
        <p:grpSpPr>
          <a:xfrm>
            <a:off x="7143430" y="2176331"/>
            <a:ext cx="920574" cy="620104"/>
            <a:chOff x="5680552" y="2076808"/>
            <a:chExt cx="1221722" cy="82295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6CD7E3D7-B887-45AE-BBC9-0B5CCA6FD1F2}"/>
                </a:ext>
              </a:extLst>
            </p:cNvPr>
            <p:cNvSpPr/>
            <p:nvPr/>
          </p:nvSpPr>
          <p:spPr>
            <a:xfrm>
              <a:off x="6050122" y="2360652"/>
              <a:ext cx="533400" cy="533400"/>
            </a:xfrm>
            <a:custGeom>
              <a:avLst/>
              <a:gdLst/>
              <a:ahLst/>
              <a:cxnLst/>
              <a:rect l="0" t="0" r="0" b="0"/>
              <a:pathLst>
                <a:path w="533400" h="533400">
                  <a:moveTo>
                    <a:pt x="539115" y="269558"/>
                  </a:moveTo>
                  <a:cubicBezTo>
                    <a:pt x="539115" y="313373"/>
                    <a:pt x="528638" y="354330"/>
                    <a:pt x="510540" y="390525"/>
                  </a:cubicBezTo>
                  <a:cubicBezTo>
                    <a:pt x="465773" y="479108"/>
                    <a:pt x="374332" y="539115"/>
                    <a:pt x="269557" y="539115"/>
                  </a:cubicBezTo>
                  <a:cubicBezTo>
                    <a:pt x="120967" y="539115"/>
                    <a:pt x="0" y="418147"/>
                    <a:pt x="0" y="269558"/>
                  </a:cubicBezTo>
                  <a:cubicBezTo>
                    <a:pt x="0" y="120968"/>
                    <a:pt x="120967" y="0"/>
                    <a:pt x="269557" y="0"/>
                  </a:cubicBezTo>
                  <a:cubicBezTo>
                    <a:pt x="418148" y="0"/>
                    <a:pt x="539115" y="120015"/>
                    <a:pt x="539115" y="26955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0BF484F-84D5-42A2-B939-FFC4EC00162C}"/>
                </a:ext>
              </a:extLst>
            </p:cNvPr>
            <p:cNvSpPr/>
            <p:nvPr/>
          </p:nvSpPr>
          <p:spPr>
            <a:xfrm>
              <a:off x="5711649" y="2223492"/>
              <a:ext cx="1190625" cy="676275"/>
            </a:xfrm>
            <a:custGeom>
              <a:avLst/>
              <a:gdLst/>
              <a:ahLst/>
              <a:cxnLst/>
              <a:rect l="0" t="0" r="0" b="0"/>
              <a:pathLst>
                <a:path w="1190625" h="676275">
                  <a:moveTo>
                    <a:pt x="608982" y="676275"/>
                  </a:moveTo>
                  <a:cubicBezTo>
                    <a:pt x="459440" y="676275"/>
                    <a:pt x="339425" y="555308"/>
                    <a:pt x="339425" y="406718"/>
                  </a:cubicBezTo>
                  <a:lnTo>
                    <a:pt x="339425" y="182880"/>
                  </a:lnTo>
                  <a:cubicBezTo>
                    <a:pt x="339425" y="81915"/>
                    <a:pt x="257510" y="0"/>
                    <a:pt x="156545" y="0"/>
                  </a:cubicBezTo>
                  <a:lnTo>
                    <a:pt x="156545" y="0"/>
                  </a:lnTo>
                  <a:cubicBezTo>
                    <a:pt x="107967" y="0"/>
                    <a:pt x="61295" y="19050"/>
                    <a:pt x="27005" y="53340"/>
                  </a:cubicBezTo>
                  <a:lnTo>
                    <a:pt x="24147" y="56197"/>
                  </a:lnTo>
                  <a:cubicBezTo>
                    <a:pt x="-27288" y="107633"/>
                    <a:pt x="8907" y="194310"/>
                    <a:pt x="81297" y="194310"/>
                  </a:cubicBezTo>
                  <a:lnTo>
                    <a:pt x="81297" y="394335"/>
                  </a:lnTo>
                  <a:cubicBezTo>
                    <a:pt x="81297" y="549593"/>
                    <a:pt x="207027" y="675323"/>
                    <a:pt x="362285" y="675323"/>
                  </a:cubicBezTo>
                  <a:lnTo>
                    <a:pt x="1195722" y="675323"/>
                  </a:lnTo>
                  <a:cubicBezTo>
                    <a:pt x="1195722" y="675323"/>
                    <a:pt x="1079517" y="573405"/>
                    <a:pt x="850917" y="525780"/>
                  </a:cubicBezTo>
                  <a:lnTo>
                    <a:pt x="849965" y="525780"/>
                  </a:lnTo>
                  <a:cubicBezTo>
                    <a:pt x="805197" y="614363"/>
                    <a:pt x="713757" y="674370"/>
                    <a:pt x="608030" y="674370"/>
                  </a:cubicBezTo>
                  <a:lnTo>
                    <a:pt x="608982" y="674370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3FD774A0-8C45-4541-957A-8F8BCD036AFE}"/>
                </a:ext>
              </a:extLst>
            </p:cNvPr>
            <p:cNvSpPr/>
            <p:nvPr/>
          </p:nvSpPr>
          <p:spPr>
            <a:xfrm>
              <a:off x="5879250" y="2076808"/>
              <a:ext cx="161925" cy="304799"/>
            </a:xfrm>
            <a:custGeom>
              <a:avLst/>
              <a:gdLst/>
              <a:ahLst/>
              <a:cxnLst/>
              <a:rect l="0" t="0" r="0" b="0"/>
              <a:pathLst>
                <a:path w="161925" h="304800">
                  <a:moveTo>
                    <a:pt x="0" y="0"/>
                  </a:moveTo>
                  <a:cubicBezTo>
                    <a:pt x="0" y="0"/>
                    <a:pt x="170498" y="18098"/>
                    <a:pt x="170498" y="310515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607293B-9063-4963-8020-3EC8503075A4}"/>
                </a:ext>
              </a:extLst>
            </p:cNvPr>
            <p:cNvSpPr/>
            <p:nvPr/>
          </p:nvSpPr>
          <p:spPr>
            <a:xfrm>
              <a:off x="5680552" y="2076808"/>
              <a:ext cx="142875" cy="142875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0" y="0"/>
                  </a:moveTo>
                  <a:cubicBezTo>
                    <a:pt x="0" y="0"/>
                    <a:pt x="101918" y="10478"/>
                    <a:pt x="148590" y="151448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ED35A81B-8FF8-4108-A5CF-EA4D71D400BE}"/>
                </a:ext>
              </a:extLst>
            </p:cNvPr>
            <p:cNvSpPr/>
            <p:nvPr/>
          </p:nvSpPr>
          <p:spPr>
            <a:xfrm>
              <a:off x="5791994" y="2418755"/>
              <a:ext cx="114300" cy="9525"/>
            </a:xfrm>
            <a:custGeom>
              <a:avLst/>
              <a:gdLst/>
              <a:ahLst/>
              <a:cxnLst/>
              <a:rect l="0" t="0" r="0" b="0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8FB87F7-1282-4FF3-9DCA-E7806D613F8D}"/>
                </a:ext>
              </a:extLst>
            </p:cNvPr>
            <p:cNvSpPr/>
            <p:nvPr/>
          </p:nvSpPr>
          <p:spPr>
            <a:xfrm>
              <a:off x="5906294" y="2387322"/>
              <a:ext cx="28575" cy="57150"/>
            </a:xfrm>
            <a:custGeom>
              <a:avLst/>
              <a:gdLst/>
              <a:ahLst/>
              <a:cxnLst/>
              <a:rect l="0" t="0" r="0" b="0"/>
              <a:pathLst>
                <a:path w="28575" h="57150">
                  <a:moveTo>
                    <a:pt x="30480" y="60960"/>
                  </a:moveTo>
                  <a:cubicBezTo>
                    <a:pt x="13335" y="60960"/>
                    <a:pt x="0" y="47625"/>
                    <a:pt x="0" y="30480"/>
                  </a:cubicBezTo>
                  <a:cubicBezTo>
                    <a:pt x="0" y="13335"/>
                    <a:pt x="13335" y="0"/>
                    <a:pt x="30480" y="0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aphic 43">
            <a:extLst>
              <a:ext uri="{FF2B5EF4-FFF2-40B4-BE49-F238E27FC236}">
                <a16:creationId xmlns:a16="http://schemas.microsoft.com/office/drawing/2014/main" xmlns="" id="{3EB30542-9A9C-452E-BD39-63F7CE449C64}"/>
              </a:ext>
            </a:extLst>
          </p:cNvPr>
          <p:cNvGrpSpPr/>
          <p:nvPr/>
        </p:nvGrpSpPr>
        <p:grpSpPr>
          <a:xfrm>
            <a:off x="7150125" y="3257551"/>
            <a:ext cx="812144" cy="546096"/>
            <a:chOff x="4295775" y="2386012"/>
            <a:chExt cx="552450" cy="37147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75059F1F-DF33-414D-8729-5ECF3C8CC119}"/>
                </a:ext>
              </a:extLst>
            </p:cNvPr>
            <p:cNvSpPr/>
            <p:nvPr/>
          </p:nvSpPr>
          <p:spPr>
            <a:xfrm>
              <a:off x="4660582" y="2390775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2880" y="0"/>
                  </a:moveTo>
                  <a:lnTo>
                    <a:pt x="42863" y="0"/>
                  </a:lnTo>
                  <a:lnTo>
                    <a:pt x="42863" y="180975"/>
                  </a:lnTo>
                  <a:lnTo>
                    <a:pt x="0" y="180975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1890815-58FF-4F55-9E2D-E9821219A06F}"/>
                </a:ext>
              </a:extLst>
            </p:cNvPr>
            <p:cNvSpPr/>
            <p:nvPr/>
          </p:nvSpPr>
          <p:spPr>
            <a:xfrm>
              <a:off x="4295775" y="2571750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0" y="180975"/>
                  </a:moveTo>
                  <a:lnTo>
                    <a:pt x="140018" y="180975"/>
                  </a:lnTo>
                  <a:lnTo>
                    <a:pt x="140018" y="0"/>
                  </a:lnTo>
                  <a:lnTo>
                    <a:pt x="18288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6EF93F5D-6CB6-4118-9614-D2C0DDD58925}"/>
                </a:ext>
              </a:extLst>
            </p:cNvPr>
            <p:cNvSpPr/>
            <p:nvPr/>
          </p:nvSpPr>
          <p:spPr>
            <a:xfrm>
              <a:off x="4478655" y="2481262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0975" y="90488"/>
                  </a:moveTo>
                  <a:cubicBezTo>
                    <a:pt x="180975" y="140462"/>
                    <a:pt x="140462" y="180975"/>
                    <a:pt x="90488" y="180975"/>
                  </a:cubicBezTo>
                  <a:cubicBezTo>
                    <a:pt x="40513" y="180975"/>
                    <a:pt x="0" y="140462"/>
                    <a:pt x="0" y="90488"/>
                  </a:cubicBezTo>
                  <a:cubicBezTo>
                    <a:pt x="0" y="40513"/>
                    <a:pt x="40513" y="0"/>
                    <a:pt x="90488" y="0"/>
                  </a:cubicBezTo>
                  <a:cubicBezTo>
                    <a:pt x="140462" y="0"/>
                    <a:pt x="180975" y="40513"/>
                    <a:pt x="180975" y="9048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E2822D2C-80A4-433B-97D6-9C627383D2EA}"/>
                </a:ext>
              </a:extLst>
            </p:cNvPr>
            <p:cNvSpPr/>
            <p:nvPr/>
          </p:nvSpPr>
          <p:spPr>
            <a:xfrm>
              <a:off x="4502468" y="2511742"/>
              <a:ext cx="123825" cy="123825"/>
            </a:xfrm>
            <a:custGeom>
              <a:avLst/>
              <a:gdLst/>
              <a:ahLst/>
              <a:cxnLst/>
              <a:rect l="0" t="0" r="0" b="0"/>
              <a:pathLst>
                <a:path w="123825" h="123825">
                  <a:moveTo>
                    <a:pt x="0" y="0"/>
                  </a:moveTo>
                  <a:lnTo>
                    <a:pt x="127635" y="127635"/>
                  </a:lnTo>
                </a:path>
              </a:pathLst>
            </a:custGeom>
            <a:noFill/>
            <a:ln w="22225" cap="flat">
              <a:solidFill>
                <a:srgbClr val="C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1" name="Title 8">
            <a:extLst>
              <a:ext uri="{FF2B5EF4-FFF2-40B4-BE49-F238E27FC236}">
                <a16:creationId xmlns:a16="http://schemas.microsoft.com/office/drawing/2014/main" xmlns="" id="{A69DF10C-BB7E-45A2-80D1-1939E337BC6F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Error returns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Slow response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Network partition</a:t>
            </a:r>
          </a:p>
        </p:txBody>
      </p:sp>
      <p:sp>
        <p:nvSpPr>
          <p:cNvPr id="52" name="Title 8">
            <a:extLst>
              <a:ext uri="{FF2B5EF4-FFF2-40B4-BE49-F238E27FC236}">
                <a16:creationId xmlns:a16="http://schemas.microsoft.com/office/drawing/2014/main" xmlns="" id="{09BB8C47-2D8F-4AEA-A608-1F9940A553D7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Application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753086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0 L -0.19635 0.0003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7" grpId="0" animBg="1"/>
      <p:bldP spid="17" grpId="1" animBg="1"/>
      <p:bldP spid="5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2257DA8-FF24-433F-9A04-CAB443FB6FF4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2E19C0E-A735-4274-AD61-BD3F83D6D980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8F8B09F-7DE5-4B85-8AE5-7B28A258A495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F3498F9-555F-4B64-BBD4-8B09ED044BD4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FF5D9CF-FE27-4292-B2DB-DA56BCC8E04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BE28802-C05D-49EA-83A4-27C90F07F51D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93E8B91B-B644-47AA-9B21-29BC6758E734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CAE1596-291D-4F86-80DA-0DA4CC0A4900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E5E0F81-3900-4898-B946-C0207B0AF629}"/>
              </a:ext>
            </a:extLst>
          </p:cNvPr>
          <p:cNvSpPr txBox="1"/>
          <p:nvPr/>
        </p:nvSpPr>
        <p:spPr>
          <a:xfrm>
            <a:off x="3915409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73899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FF5D9CF-FE27-4292-B2DB-DA56BCC8E04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816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700" advClick="0" advTm="0">
        <p159:morph option="byObject"/>
      </p:transition>
    </mc:Choice>
    <mc:Fallback>
      <p:transition xmlns:p14="http://schemas.microsoft.com/office/powerpoint/2010/main" spd="med" advClick="0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FF5D9CF-FE27-4292-B2DB-DA56BCC8E041}"/>
              </a:ext>
            </a:extLst>
          </p:cNvPr>
          <p:cNvSpPr/>
          <p:nvPr/>
        </p:nvSpPr>
        <p:spPr>
          <a:xfrm>
            <a:off x="3229610" y="641984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4D6D89B-533D-4519-87C6-CE49180F00DB}"/>
              </a:ext>
            </a:extLst>
          </p:cNvPr>
          <p:cNvGrpSpPr/>
          <p:nvPr/>
        </p:nvGrpSpPr>
        <p:grpSpPr>
          <a:xfrm>
            <a:off x="5529581" y="3122296"/>
            <a:ext cx="971548" cy="971548"/>
            <a:chOff x="354964" y="2744787"/>
            <a:chExt cx="1016002" cy="10160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xmlns="" id="{F768B21B-D05A-4CC3-9C38-DAABB9AC6572}"/>
                </a:ext>
              </a:extLst>
            </p:cNvPr>
            <p:cNvSpPr/>
            <p:nvPr/>
          </p:nvSpPr>
          <p:spPr>
            <a:xfrm>
              <a:off x="354964" y="2744787"/>
              <a:ext cx="1016002" cy="1016002"/>
            </a:xfrm>
            <a:prstGeom prst="roundRect">
              <a:avLst>
                <a:gd name="adj" fmla="val 12238"/>
              </a:avLst>
            </a:pr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6392FA9-05C9-43CC-9AC3-A464BA0E10D1}"/>
                </a:ext>
              </a:extLst>
            </p:cNvPr>
            <p:cNvGrpSpPr/>
            <p:nvPr/>
          </p:nvGrpSpPr>
          <p:grpSpPr>
            <a:xfrm>
              <a:off x="554196" y="3103447"/>
              <a:ext cx="127952" cy="129766"/>
              <a:chOff x="200025" y="1650047"/>
              <a:chExt cx="179070" cy="18161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0C415CDD-9861-430D-8A34-E1C3A306D032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BBA7CDE1-1348-4104-AF3B-4A893C0B3B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970EE554-3574-4033-AAC9-402480EFD359}"/>
                </a:ext>
              </a:extLst>
            </p:cNvPr>
            <p:cNvGrpSpPr/>
            <p:nvPr/>
          </p:nvGrpSpPr>
          <p:grpSpPr>
            <a:xfrm>
              <a:off x="1040606" y="3103447"/>
              <a:ext cx="127952" cy="129766"/>
              <a:chOff x="200025" y="1650047"/>
              <a:chExt cx="179070" cy="18161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388C469E-D12D-4B9A-AC5E-33425871B515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7044A198-BA07-409B-89B5-F4AF7BD5B6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FCAD581-9C23-42B4-901C-D22E6E534CC3}"/>
                </a:ext>
              </a:extLst>
            </p:cNvPr>
            <p:cNvSpPr/>
            <p:nvPr/>
          </p:nvSpPr>
          <p:spPr>
            <a:xfrm>
              <a:off x="588960" y="3378834"/>
              <a:ext cx="544834" cy="45720"/>
            </a:xfrm>
            <a:custGeom>
              <a:avLst/>
              <a:gdLst/>
              <a:ahLst/>
              <a:cxnLst/>
              <a:rect l="0" t="0" r="0" b="0"/>
              <a:pathLst>
                <a:path w="1362075" h="114300">
                  <a:moveTo>
                    <a:pt x="0" y="117872"/>
                  </a:moveTo>
                  <a:lnTo>
                    <a:pt x="171450" y="37862"/>
                  </a:lnTo>
                  <a:cubicBezTo>
                    <a:pt x="280035" y="-12621"/>
                    <a:pt x="405765" y="-12621"/>
                    <a:pt x="514350" y="37862"/>
                  </a:cubicBezTo>
                  <a:lnTo>
                    <a:pt x="514350" y="37862"/>
                  </a:lnTo>
                  <a:cubicBezTo>
                    <a:pt x="622935" y="88344"/>
                    <a:pt x="748665" y="88344"/>
                    <a:pt x="857250" y="37862"/>
                  </a:cubicBezTo>
                  <a:lnTo>
                    <a:pt x="857250" y="37862"/>
                  </a:lnTo>
                  <a:cubicBezTo>
                    <a:pt x="965835" y="-12621"/>
                    <a:pt x="1091565" y="-12621"/>
                    <a:pt x="1200150" y="37862"/>
                  </a:cubicBezTo>
                  <a:lnTo>
                    <a:pt x="1371600" y="117872"/>
                  </a:lnTo>
                </a:path>
              </a:pathLst>
            </a:custGeom>
            <a:noFill/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D7E5B25-6443-47F0-9255-D48BDC69B094}"/>
              </a:ext>
            </a:extLst>
          </p:cNvPr>
          <p:cNvGrpSpPr/>
          <p:nvPr/>
        </p:nvGrpSpPr>
        <p:grpSpPr>
          <a:xfrm>
            <a:off x="3565952" y="3146575"/>
            <a:ext cx="1469639" cy="922987"/>
            <a:chOff x="992297" y="2181136"/>
            <a:chExt cx="1469639" cy="92298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87BE721-C1FB-4DD7-870C-89C428A0684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5FE8826-8CBF-4B91-A7B7-A9E4958B6111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490846C-5AED-446C-A6CD-C40FEA52924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rgbClr val="FFFFFF"/>
                </a:gs>
                <a:gs pos="100000">
                  <a:srgbClr val="CACBCA"/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CC3CD10-8AB9-4E0D-BE4D-8C5711BCFD21}"/>
              </a:ext>
            </a:extLst>
          </p:cNvPr>
          <p:cNvGrpSpPr/>
          <p:nvPr/>
        </p:nvGrpSpPr>
        <p:grpSpPr>
          <a:xfrm>
            <a:off x="6994526" y="3146575"/>
            <a:ext cx="1469639" cy="922987"/>
            <a:chOff x="6994526" y="3146575"/>
            <a:chExt cx="1469639" cy="92298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17DB0F9-862A-4FAE-BD2C-079778B5637C}"/>
                </a:ext>
              </a:extLst>
            </p:cNvPr>
            <p:cNvSpPr/>
            <p:nvPr/>
          </p:nvSpPr>
          <p:spPr>
            <a:xfrm>
              <a:off x="6994526" y="3146575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C27D74E-FE20-47BB-9565-77A3C3F3FA1F}"/>
                </a:ext>
              </a:extLst>
            </p:cNvPr>
            <p:cNvSpPr/>
            <p:nvPr/>
          </p:nvSpPr>
          <p:spPr>
            <a:xfrm>
              <a:off x="7734211" y="3146575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5AEE3AD-2B6F-47C1-BD2B-35A31B0B156B}"/>
                </a:ext>
              </a:extLst>
            </p:cNvPr>
            <p:cNvSpPr/>
            <p:nvPr/>
          </p:nvSpPr>
          <p:spPr>
            <a:xfrm>
              <a:off x="7364368" y="3274723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rgbClr val="FFFFFF"/>
                </a:gs>
                <a:gs pos="100000">
                  <a:srgbClr val="CACBCA"/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A7FF7AA-732F-487D-BD39-7D1DD340AE09}"/>
              </a:ext>
            </a:extLst>
          </p:cNvPr>
          <p:cNvGrpSpPr/>
          <p:nvPr/>
        </p:nvGrpSpPr>
        <p:grpSpPr>
          <a:xfrm>
            <a:off x="3565953" y="1333501"/>
            <a:ext cx="2213258" cy="1668684"/>
            <a:chOff x="3565953" y="1333501"/>
            <a:chExt cx="2213258" cy="16686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98B3799C-A1AA-4B3E-8286-77E767EED61C}"/>
                </a:ext>
              </a:extLst>
            </p:cNvPr>
            <p:cNvSpPr/>
            <p:nvPr/>
          </p:nvSpPr>
          <p:spPr>
            <a:xfrm>
              <a:off x="3565953" y="1333501"/>
              <a:ext cx="2213258" cy="1668684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E848448-4540-4C1F-AF12-FE3F6E3FBBFD}"/>
                </a:ext>
              </a:extLst>
            </p:cNvPr>
            <p:cNvSpPr txBox="1"/>
            <p:nvPr/>
          </p:nvSpPr>
          <p:spPr>
            <a:xfrm>
              <a:off x="3765126" y="1588901"/>
              <a:ext cx="201408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 wonder why it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did that?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Let’s reboot it.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36035A1E-2B0C-4789-AEF6-A2BD465BAF17}"/>
              </a:ext>
            </a:extLst>
          </p:cNvPr>
          <p:cNvGrpSpPr/>
          <p:nvPr/>
        </p:nvGrpSpPr>
        <p:grpSpPr>
          <a:xfrm>
            <a:off x="7342117" y="1255916"/>
            <a:ext cx="1122048" cy="845966"/>
            <a:chOff x="7342117" y="1255916"/>
            <a:chExt cx="1122048" cy="84596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3C84C99-DF98-44C0-AE92-D0B18433D39A}"/>
                </a:ext>
              </a:extLst>
            </p:cNvPr>
            <p:cNvSpPr/>
            <p:nvPr/>
          </p:nvSpPr>
          <p:spPr>
            <a:xfrm>
              <a:off x="7342117" y="1255916"/>
              <a:ext cx="1122048" cy="845966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AAFDBA4-0A4E-45F9-8F25-F04B6FA1FE16}"/>
                </a:ext>
              </a:extLst>
            </p:cNvPr>
            <p:cNvSpPr txBox="1"/>
            <p:nvPr/>
          </p:nvSpPr>
          <p:spPr>
            <a:xfrm>
              <a:off x="7396123" y="1448759"/>
              <a:ext cx="1068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Whoops!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C6861F73-F43B-448D-AA45-7D41AA5A2BF2}"/>
              </a:ext>
            </a:extLst>
          </p:cNvPr>
          <p:cNvGrpSpPr/>
          <p:nvPr/>
        </p:nvGrpSpPr>
        <p:grpSpPr>
          <a:xfrm>
            <a:off x="6099313" y="1873444"/>
            <a:ext cx="1497108" cy="1128742"/>
            <a:chOff x="6099313" y="1873444"/>
            <a:chExt cx="1497108" cy="1128742"/>
          </a:xfrm>
          <a:solidFill>
            <a:schemeClr val="bg2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73261A6-3454-46EC-B8F4-078BCE3A950C}"/>
                </a:ext>
              </a:extLst>
            </p:cNvPr>
            <p:cNvSpPr/>
            <p:nvPr/>
          </p:nvSpPr>
          <p:spPr>
            <a:xfrm flipH="1">
              <a:off x="6099313" y="1873444"/>
              <a:ext cx="1497108" cy="1128742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grp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2254ADF-7AAC-422D-967F-2367DDA49E38}"/>
                </a:ext>
              </a:extLst>
            </p:cNvPr>
            <p:cNvSpPr txBox="1"/>
            <p:nvPr/>
          </p:nvSpPr>
          <p:spPr>
            <a:xfrm>
              <a:off x="6147071" y="2048155"/>
              <a:ext cx="1428344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Now it’s really hosed</a:t>
              </a:r>
            </a:p>
          </p:txBody>
        </p:sp>
      </p:grpSp>
      <p:sp>
        <p:nvSpPr>
          <p:cNvPr id="35" name="Title 8">
            <a:extLst>
              <a:ext uri="{FF2B5EF4-FFF2-40B4-BE49-F238E27FC236}">
                <a16:creationId xmlns:a16="http://schemas.microsoft.com/office/drawing/2014/main" xmlns="" id="{5EFE2A71-9E06-4FA8-8FC2-3718D8FA4B50}"/>
              </a:ext>
            </a:extLst>
          </p:cNvPr>
          <p:cNvSpPr txBox="1">
            <a:spLocks/>
          </p:cNvSpPr>
          <p:nvPr/>
        </p:nvSpPr>
        <p:spPr>
          <a:xfrm>
            <a:off x="351950" y="2359510"/>
            <a:ext cx="2507224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Unexpected application behavior often causes people to intervene and make the situation worse</a:t>
            </a:r>
          </a:p>
        </p:txBody>
      </p:sp>
      <p:sp>
        <p:nvSpPr>
          <p:cNvPr id="36" name="Title 8">
            <a:extLst>
              <a:ext uri="{FF2B5EF4-FFF2-40B4-BE49-F238E27FC236}">
                <a16:creationId xmlns:a16="http://schemas.microsoft.com/office/drawing/2014/main" xmlns="" id="{A8919F5B-F017-4E48-9309-A3A042D3D239}"/>
              </a:ext>
            </a:extLst>
          </p:cNvPr>
          <p:cNvSpPr txBox="1">
            <a:spLocks/>
          </p:cNvSpPr>
          <p:nvPr/>
        </p:nvSpPr>
        <p:spPr>
          <a:xfrm>
            <a:off x="336789" y="145188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883682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81481E-6 L -0.03542 0.0009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4.81481E-6 L 0.0349 4.81481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3668E4ED-9EB9-4D72-BD6C-15B301832302}"/>
              </a:ext>
            </a:extLst>
          </p:cNvPr>
          <p:cNvGrpSpPr/>
          <p:nvPr/>
        </p:nvGrpSpPr>
        <p:grpSpPr>
          <a:xfrm>
            <a:off x="5486400" y="2526347"/>
            <a:ext cx="1520145" cy="1831341"/>
            <a:chOff x="4568711" y="2526347"/>
            <a:chExt cx="1520145" cy="183134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8059A97B-731C-46F2-AD84-161905731D1C}"/>
                </a:ext>
              </a:extLst>
            </p:cNvPr>
            <p:cNvSpPr/>
            <p:nvPr/>
          </p:nvSpPr>
          <p:spPr>
            <a:xfrm>
              <a:off x="4568711" y="2526347"/>
              <a:ext cx="1365250" cy="1831340"/>
            </a:xfrm>
            <a:custGeom>
              <a:avLst/>
              <a:gdLst>
                <a:gd name="connsiteX0" fmla="*/ 1346200 w 1365250"/>
                <a:gd name="connsiteY0" fmla="*/ 0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58106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65250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5250" h="1835150">
                  <a:moveTo>
                    <a:pt x="1365250" y="2381"/>
                  </a:moveTo>
                  <a:lnTo>
                    <a:pt x="0" y="0"/>
                  </a:lnTo>
                  <a:lnTo>
                    <a:pt x="0" y="1835150"/>
                  </a:lnTo>
                  <a:lnTo>
                    <a:pt x="1200150" y="1835150"/>
                  </a:lnTo>
                  <a:lnTo>
                    <a:pt x="1200150" y="1270000"/>
                  </a:lnTo>
                  <a:lnTo>
                    <a:pt x="1365250" y="1270000"/>
                  </a:lnTo>
                </a:path>
              </a:pathLst>
            </a:custGeom>
            <a:gradFill>
              <a:gsLst>
                <a:gs pos="10000">
                  <a:srgbClr val="8E8F8E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D230B73-A3A2-49C8-AC09-B2F1BD12A06D}"/>
                </a:ext>
              </a:extLst>
            </p:cNvPr>
            <p:cNvSpPr/>
            <p:nvPr/>
          </p:nvSpPr>
          <p:spPr>
            <a:xfrm>
              <a:off x="5769770" y="3790950"/>
              <a:ext cx="319086" cy="566738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13EEE363-F648-480E-B9D3-E298226D60A5}"/>
              </a:ext>
            </a:extLst>
          </p:cNvPr>
          <p:cNvSpPr/>
          <p:nvPr/>
        </p:nvSpPr>
        <p:spPr>
          <a:xfrm>
            <a:off x="8009178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165645F5-413F-4706-AABA-962073305C0B}"/>
              </a:ext>
            </a:extLst>
          </p:cNvPr>
          <p:cNvSpPr/>
          <p:nvPr/>
        </p:nvSpPr>
        <p:spPr>
          <a:xfrm>
            <a:off x="7683934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27364714-D13E-41AB-BEB3-2C642088FA6A}"/>
              </a:ext>
            </a:extLst>
          </p:cNvPr>
          <p:cNvSpPr/>
          <p:nvPr/>
        </p:nvSpPr>
        <p:spPr>
          <a:xfrm>
            <a:off x="7358690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D0A800E5-EF03-43C5-9080-002C4C9EC777}"/>
              </a:ext>
            </a:extLst>
          </p:cNvPr>
          <p:cNvSpPr/>
          <p:nvPr/>
        </p:nvSpPr>
        <p:spPr>
          <a:xfrm>
            <a:off x="7033446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365BDC72-F3FC-42B7-8BC5-53F7105B9A29}"/>
              </a:ext>
            </a:extLst>
          </p:cNvPr>
          <p:cNvSpPr/>
          <p:nvPr/>
        </p:nvSpPr>
        <p:spPr>
          <a:xfrm>
            <a:off x="6835391" y="1237297"/>
            <a:ext cx="1371600" cy="3120390"/>
          </a:xfrm>
          <a:custGeom>
            <a:avLst/>
            <a:gdLst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12700 w 1371600"/>
              <a:gd name="connsiteY6" fmla="*/ 2552700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270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7464 w 1371600"/>
              <a:gd name="connsiteY6" fmla="*/ 2398048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9846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746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508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2704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3117850">
                <a:moveTo>
                  <a:pt x="0" y="1301750"/>
                </a:moveTo>
                <a:lnTo>
                  <a:pt x="0" y="0"/>
                </a:lnTo>
                <a:lnTo>
                  <a:pt x="1371600" y="0"/>
                </a:lnTo>
                <a:lnTo>
                  <a:pt x="1371600" y="3117850"/>
                </a:lnTo>
                <a:lnTo>
                  <a:pt x="171450" y="3117850"/>
                </a:lnTo>
                <a:cubicBezTo>
                  <a:pt x="172244" y="2933433"/>
                  <a:pt x="173038" y="2737120"/>
                  <a:pt x="173832" y="2552703"/>
                </a:cubicBezTo>
                <a:lnTo>
                  <a:pt x="12702" y="2552704"/>
                </a:lnTo>
              </a:path>
            </a:pathLst>
          </a:custGeom>
          <a:gradFill>
            <a:gsLst>
              <a:gs pos="1000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82155E-A826-4EF4-804D-33F1C875A7EB}"/>
              </a:ext>
            </a:extLst>
          </p:cNvPr>
          <p:cNvSpPr/>
          <p:nvPr/>
        </p:nvSpPr>
        <p:spPr>
          <a:xfrm>
            <a:off x="5728494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86AB6E-47D8-4978-AE29-795C6EB8BE59}"/>
              </a:ext>
            </a:extLst>
          </p:cNvPr>
          <p:cNvSpPr/>
          <p:nvPr/>
        </p:nvSpPr>
        <p:spPr>
          <a:xfrm>
            <a:off x="628889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680C97E-A648-4B01-AD39-FC04B7E295B5}"/>
              </a:ext>
            </a:extLst>
          </p:cNvPr>
          <p:cNvSpPr/>
          <p:nvPr/>
        </p:nvSpPr>
        <p:spPr>
          <a:xfrm>
            <a:off x="5728494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201DBB-5526-489C-9674-9C96FE073E13}"/>
              </a:ext>
            </a:extLst>
          </p:cNvPr>
          <p:cNvSpPr/>
          <p:nvPr/>
        </p:nvSpPr>
        <p:spPr>
          <a:xfrm>
            <a:off x="628889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DF4539E-E2B9-47A9-80F2-BC2A26331B3E}"/>
              </a:ext>
            </a:extLst>
          </p:cNvPr>
          <p:cNvSpPr/>
          <p:nvPr/>
        </p:nvSpPr>
        <p:spPr>
          <a:xfrm>
            <a:off x="7078541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7F3E31-C15F-4110-996A-A3FF9B9D40E7}"/>
              </a:ext>
            </a:extLst>
          </p:cNvPr>
          <p:cNvSpPr/>
          <p:nvPr/>
        </p:nvSpPr>
        <p:spPr>
          <a:xfrm>
            <a:off x="7638937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88905E-1000-4079-8EA5-AD763CA70B3D}"/>
              </a:ext>
            </a:extLst>
          </p:cNvPr>
          <p:cNvSpPr/>
          <p:nvPr/>
        </p:nvSpPr>
        <p:spPr>
          <a:xfrm>
            <a:off x="7078541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AD873D-4EAA-43B1-BD35-476EA6A8A18A}"/>
              </a:ext>
            </a:extLst>
          </p:cNvPr>
          <p:cNvSpPr/>
          <p:nvPr/>
        </p:nvSpPr>
        <p:spPr>
          <a:xfrm>
            <a:off x="7638937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4896FF-1129-43D4-B0EE-27771679F9AE}"/>
              </a:ext>
            </a:extLst>
          </p:cNvPr>
          <p:cNvSpPr/>
          <p:nvPr/>
        </p:nvSpPr>
        <p:spPr>
          <a:xfrm>
            <a:off x="707854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B53F75D-0392-4E59-9587-8483903F62BB}"/>
              </a:ext>
            </a:extLst>
          </p:cNvPr>
          <p:cNvSpPr/>
          <p:nvPr/>
        </p:nvSpPr>
        <p:spPr>
          <a:xfrm>
            <a:off x="7638937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026D23-F83A-40B6-82AC-20D9C1A397B1}"/>
              </a:ext>
            </a:extLst>
          </p:cNvPr>
          <p:cNvSpPr/>
          <p:nvPr/>
        </p:nvSpPr>
        <p:spPr>
          <a:xfrm>
            <a:off x="707854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6ADA33B-7997-4401-B4B6-F26ECB78A735}"/>
              </a:ext>
            </a:extLst>
          </p:cNvPr>
          <p:cNvSpPr/>
          <p:nvPr/>
        </p:nvSpPr>
        <p:spPr>
          <a:xfrm>
            <a:off x="7638937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xmlns="" id="{26BA3566-61E1-4475-8647-E3FD5DA00F34}"/>
              </a:ext>
            </a:extLst>
          </p:cNvPr>
          <p:cNvSpPr/>
          <p:nvPr/>
        </p:nvSpPr>
        <p:spPr>
          <a:xfrm rot="18982113">
            <a:off x="6348260" y="2676536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Chord 42">
            <a:extLst>
              <a:ext uri="{FF2B5EF4-FFF2-40B4-BE49-F238E27FC236}">
                <a16:creationId xmlns:a16="http://schemas.microsoft.com/office/drawing/2014/main" xmlns="" id="{57AAC70F-5C09-4526-9F56-70D7CA21105D}"/>
              </a:ext>
            </a:extLst>
          </p:cNvPr>
          <p:cNvSpPr/>
          <p:nvPr/>
        </p:nvSpPr>
        <p:spPr>
          <a:xfrm rot="18982113">
            <a:off x="7136067" y="2038025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Chord 43">
            <a:extLst>
              <a:ext uri="{FF2B5EF4-FFF2-40B4-BE49-F238E27FC236}">
                <a16:creationId xmlns:a16="http://schemas.microsoft.com/office/drawing/2014/main" xmlns="" id="{7C59C22E-2617-45D2-B786-8E70C87A2E0E}"/>
              </a:ext>
            </a:extLst>
          </p:cNvPr>
          <p:cNvSpPr/>
          <p:nvPr/>
        </p:nvSpPr>
        <p:spPr>
          <a:xfrm rot="18982113">
            <a:off x="7138225" y="1405387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Chord 44">
            <a:extLst>
              <a:ext uri="{FF2B5EF4-FFF2-40B4-BE49-F238E27FC236}">
                <a16:creationId xmlns:a16="http://schemas.microsoft.com/office/drawing/2014/main" xmlns="" id="{C238A2EA-C967-473A-B3D7-A0845E6FA45F}"/>
              </a:ext>
            </a:extLst>
          </p:cNvPr>
          <p:cNvSpPr/>
          <p:nvPr/>
        </p:nvSpPr>
        <p:spPr>
          <a:xfrm rot="18982113">
            <a:off x="6350641" y="3317047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CFCCD720-27DC-45DB-B8E5-B53D5BF4EB30}"/>
              </a:ext>
            </a:extLst>
          </p:cNvPr>
          <p:cNvSpPr/>
          <p:nvPr/>
        </p:nvSpPr>
        <p:spPr>
          <a:xfrm>
            <a:off x="5795825" y="288714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34B84B9E-D9B3-4395-971A-652C95B45998}"/>
              </a:ext>
            </a:extLst>
          </p:cNvPr>
          <p:cNvSpPr/>
          <p:nvPr/>
        </p:nvSpPr>
        <p:spPr>
          <a:xfrm>
            <a:off x="7706268" y="161245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4F5470AF-91EE-44F3-91DE-3BB9BE63EB91}"/>
              </a:ext>
            </a:extLst>
          </p:cNvPr>
          <p:cNvSpPr/>
          <p:nvPr/>
        </p:nvSpPr>
        <p:spPr>
          <a:xfrm>
            <a:off x="7142306" y="352448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567261D8-1DDB-457C-8D3E-F90A1798AD06}"/>
              </a:ext>
            </a:extLst>
          </p:cNvPr>
          <p:cNvSpPr/>
          <p:nvPr/>
        </p:nvSpPr>
        <p:spPr>
          <a:xfrm>
            <a:off x="7706268" y="224979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Title 8">
            <a:extLst>
              <a:ext uri="{FF2B5EF4-FFF2-40B4-BE49-F238E27FC236}">
                <a16:creationId xmlns:a16="http://schemas.microsoft.com/office/drawing/2014/main" xmlns="" id="{B64915B9-ECC1-4CD6-8C67-CC8029F9B299}"/>
              </a:ext>
            </a:extLst>
          </p:cNvPr>
          <p:cNvSpPr txBox="1">
            <a:spLocks/>
          </p:cNvSpPr>
          <p:nvPr/>
        </p:nvSpPr>
        <p:spPr>
          <a:xfrm>
            <a:off x="351950" y="2753047"/>
            <a:ext cx="2289650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fire drill is a boring routine where we make everyone take the stairs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and assemble in the parking lot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5" name="Title 8">
            <a:extLst>
              <a:ext uri="{FF2B5EF4-FFF2-40B4-BE49-F238E27FC236}">
                <a16:creationId xmlns:a16="http://schemas.microsoft.com/office/drawing/2014/main" xmlns="" id="{D2486E74-F198-4AED-B006-A65DCEBFAE4D}"/>
              </a:ext>
            </a:extLst>
          </p:cNvPr>
          <p:cNvSpPr txBox="1">
            <a:spLocks/>
          </p:cNvSpPr>
          <p:nvPr/>
        </p:nvSpPr>
        <p:spPr>
          <a:xfrm>
            <a:off x="336789" y="144989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Training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xmlns="" id="{BE25CB8D-BA69-463E-8623-61028DE03D78}"/>
              </a:ext>
            </a:extLst>
          </p:cNvPr>
          <p:cNvSpPr/>
          <p:nvPr/>
        </p:nvSpPr>
        <p:spPr>
          <a:xfrm>
            <a:off x="5829426" y="1562631"/>
            <a:ext cx="662940" cy="571500"/>
          </a:xfrm>
          <a:prstGeom prst="triangle">
            <a:avLst/>
          </a:prstGeom>
          <a:gradFill>
            <a:gsLst>
              <a:gs pos="10000">
                <a:srgbClr val="D7A6A6"/>
              </a:gs>
              <a:gs pos="100000">
                <a:srgbClr val="D65A5A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B0C7CDED-905A-4D99-8A19-7A5B5F5BBC04}"/>
              </a:ext>
            </a:extLst>
          </p:cNvPr>
          <p:cNvSpPr/>
          <p:nvPr/>
        </p:nvSpPr>
        <p:spPr>
          <a:xfrm>
            <a:off x="4320540" y="2875176"/>
            <a:ext cx="618176" cy="618176"/>
          </a:xfrm>
          <a:prstGeom prst="ellipse">
            <a:avLst/>
          </a:prstGeom>
          <a:gradFill>
            <a:gsLst>
              <a:gs pos="1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6642DC3D-B87E-49DA-8945-17407FD9733F}"/>
              </a:ext>
            </a:extLst>
          </p:cNvPr>
          <p:cNvSpPr/>
          <p:nvPr/>
        </p:nvSpPr>
        <p:spPr>
          <a:xfrm>
            <a:off x="4485870" y="3077846"/>
            <a:ext cx="287516" cy="212837"/>
          </a:xfrm>
          <a:custGeom>
            <a:avLst/>
            <a:gdLst>
              <a:gd name="connsiteX0" fmla="*/ 554400 w 554400"/>
              <a:gd name="connsiteY0" fmla="*/ 0 h 410400"/>
              <a:gd name="connsiteX1" fmla="*/ 144000 w 554400"/>
              <a:gd name="connsiteY1" fmla="*/ 410400 h 410400"/>
              <a:gd name="connsiteX2" fmla="*/ 0 w 554400"/>
              <a:gd name="connsiteY2" fmla="*/ 26640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00" h="410400">
                <a:moveTo>
                  <a:pt x="554400" y="0"/>
                </a:moveTo>
                <a:lnTo>
                  <a:pt x="144000" y="410400"/>
                </a:lnTo>
                <a:lnTo>
                  <a:pt x="0" y="266400"/>
                </a:lnTo>
              </a:path>
            </a:pathLst>
          </a:custGeom>
          <a:noFill/>
          <a:ln w="4445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B7123BAC-ECA8-4489-88F2-268258ADD26F}"/>
              </a:ext>
            </a:extLst>
          </p:cNvPr>
          <p:cNvSpPr/>
          <p:nvPr/>
        </p:nvSpPr>
        <p:spPr>
          <a:xfrm>
            <a:off x="4320156" y="2875176"/>
            <a:ext cx="618176" cy="61817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07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049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679E-6 L -0.33142 4.5679E-6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4.5679E-6 L -0.33142 4.5679E-6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4.5679E-6 L -0.33142 4.5679E-6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4.5679E-6 L -0.33142 4.5679E-6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58" grpId="0" animBg="1"/>
      <p:bldP spid="59" grpId="0" animBg="1"/>
      <p:bldP spid="48" grpId="0" animBg="1"/>
      <p:bldP spid="53" grpId="0" animBg="1"/>
      <p:bldP spid="54" grpId="0" animBg="1"/>
      <p:bldP spid="55" grpId="0" animBg="1"/>
      <p:bldP spid="77" grpId="0" animBg="1"/>
      <p:bldP spid="77" grpId="1" animBg="1"/>
      <p:bldP spid="77" grpId="2" animBg="1"/>
      <p:bldP spid="2" grpId="0" animBg="1"/>
      <p:bldP spid="3" grpId="0" animBg="1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22">
            <a:extLst>
              <a:ext uri="{FF2B5EF4-FFF2-40B4-BE49-F238E27FC236}">
                <a16:creationId xmlns:a16="http://schemas.microsoft.com/office/drawing/2014/main" xmlns="" id="{7BDF6D79-D226-49AB-9DDD-7F96416598C1}"/>
              </a:ext>
            </a:extLst>
          </p:cNvPr>
          <p:cNvGrpSpPr/>
          <p:nvPr/>
        </p:nvGrpSpPr>
        <p:grpSpPr>
          <a:xfrm>
            <a:off x="5757622" y="1728082"/>
            <a:ext cx="834716" cy="805169"/>
            <a:chOff x="4033837" y="2052637"/>
            <a:chExt cx="1076325" cy="10382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33136539-074F-4D50-A11A-0A91920CB391}"/>
                </a:ext>
              </a:extLst>
            </p:cNvPr>
            <p:cNvSpPr/>
            <p:nvPr/>
          </p:nvSpPr>
          <p:spPr>
            <a:xfrm>
              <a:off x="4399597" y="2068830"/>
              <a:ext cx="695325" cy="1009650"/>
            </a:xfrm>
            <a:custGeom>
              <a:avLst/>
              <a:gdLst/>
              <a:ahLst/>
              <a:cxnLst/>
              <a:rect l="0" t="0" r="0" b="0"/>
              <a:pathLst>
                <a:path w="695325" h="1009650">
                  <a:moveTo>
                    <a:pt x="0" y="1012508"/>
                  </a:moveTo>
                  <a:cubicBezTo>
                    <a:pt x="0" y="1012508"/>
                    <a:pt x="77152" y="925830"/>
                    <a:pt x="28575" y="790575"/>
                  </a:cubicBezTo>
                  <a:cubicBezTo>
                    <a:pt x="-90488" y="458153"/>
                    <a:pt x="260032" y="276225"/>
                    <a:pt x="260032" y="276225"/>
                  </a:cubicBezTo>
                  <a:cubicBezTo>
                    <a:pt x="247650" y="339090"/>
                    <a:pt x="231458" y="435293"/>
                    <a:pt x="245745" y="535305"/>
                  </a:cubicBezTo>
                  <a:cubicBezTo>
                    <a:pt x="268605" y="693420"/>
                    <a:pt x="447675" y="632460"/>
                    <a:pt x="396240" y="528638"/>
                  </a:cubicBezTo>
                  <a:cubicBezTo>
                    <a:pt x="266700" y="263843"/>
                    <a:pt x="438150" y="0"/>
                    <a:pt x="438150" y="0"/>
                  </a:cubicBezTo>
                  <a:cubicBezTo>
                    <a:pt x="438150" y="247650"/>
                    <a:pt x="670560" y="321945"/>
                    <a:pt x="698182" y="561975"/>
                  </a:cubicBezTo>
                  <a:cubicBezTo>
                    <a:pt x="736282" y="904875"/>
                    <a:pt x="596265" y="1012508"/>
                    <a:pt x="596265" y="1012508"/>
                  </a:cubicBezTo>
                  <a:lnTo>
                    <a:pt x="0" y="1012508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ACAF6862-C5A0-4FFF-90A6-7C4E980F165D}"/>
                </a:ext>
              </a:extLst>
            </p:cNvPr>
            <p:cNvSpPr/>
            <p:nvPr/>
          </p:nvSpPr>
          <p:spPr>
            <a:xfrm>
              <a:off x="4038474" y="2462212"/>
              <a:ext cx="295275" cy="619125"/>
            </a:xfrm>
            <a:custGeom>
              <a:avLst/>
              <a:gdLst/>
              <a:ahLst/>
              <a:cxnLst/>
              <a:rect l="0" t="0" r="0" b="0"/>
              <a:pathLst>
                <a:path w="295275" h="619125">
                  <a:moveTo>
                    <a:pt x="20128" y="619125"/>
                  </a:moveTo>
                  <a:cubicBezTo>
                    <a:pt x="-77979" y="178118"/>
                    <a:pt x="214438" y="0"/>
                    <a:pt x="214438" y="0"/>
                  </a:cubicBezTo>
                  <a:cubicBezTo>
                    <a:pt x="131571" y="140018"/>
                    <a:pt x="287781" y="317183"/>
                    <a:pt x="299211" y="444817"/>
                  </a:cubicBezTo>
                  <a:cubicBezTo>
                    <a:pt x="311593" y="571500"/>
                    <a:pt x="258253" y="619125"/>
                    <a:pt x="258253" y="619125"/>
                  </a:cubicBezTo>
                  <a:lnTo>
                    <a:pt x="20128" y="619125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4EDAD606-578F-4763-AC4E-82AF0F456A01}"/>
                </a:ext>
              </a:extLst>
            </p:cNvPr>
            <p:cNvSpPr/>
            <p:nvPr/>
          </p:nvSpPr>
          <p:spPr>
            <a:xfrm>
              <a:off x="4584382" y="2723197"/>
              <a:ext cx="352425" cy="352425"/>
            </a:xfrm>
            <a:custGeom>
              <a:avLst/>
              <a:gdLst/>
              <a:ahLst/>
              <a:cxnLst/>
              <a:rect l="0" t="0" r="0" b="0"/>
              <a:pathLst>
                <a:path w="352425" h="352425">
                  <a:moveTo>
                    <a:pt x="0" y="358140"/>
                  </a:moveTo>
                  <a:cubicBezTo>
                    <a:pt x="2857" y="145732"/>
                    <a:pt x="121920" y="115252"/>
                    <a:pt x="121920" y="115252"/>
                  </a:cubicBezTo>
                  <a:cubicBezTo>
                    <a:pt x="60007" y="208598"/>
                    <a:pt x="152400" y="240982"/>
                    <a:pt x="172403" y="186690"/>
                  </a:cubicBezTo>
                  <a:cubicBezTo>
                    <a:pt x="219075" y="60007"/>
                    <a:pt x="311468" y="0"/>
                    <a:pt x="311468" y="0"/>
                  </a:cubicBezTo>
                  <a:cubicBezTo>
                    <a:pt x="268605" y="88582"/>
                    <a:pt x="354330" y="155257"/>
                    <a:pt x="354330" y="223838"/>
                  </a:cubicBezTo>
                  <a:cubicBezTo>
                    <a:pt x="354330" y="323850"/>
                    <a:pt x="268605" y="358140"/>
                    <a:pt x="268605" y="358140"/>
                  </a:cubicBezTo>
                  <a:lnTo>
                    <a:pt x="0" y="35814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aphic 22">
            <a:extLst>
              <a:ext uri="{FF2B5EF4-FFF2-40B4-BE49-F238E27FC236}">
                <a16:creationId xmlns:a16="http://schemas.microsoft.com/office/drawing/2014/main" xmlns="" id="{49EC33F9-E449-4A99-A80C-46838F7EFB52}"/>
              </a:ext>
            </a:extLst>
          </p:cNvPr>
          <p:cNvGrpSpPr/>
          <p:nvPr/>
        </p:nvGrpSpPr>
        <p:grpSpPr>
          <a:xfrm>
            <a:off x="7123762" y="438713"/>
            <a:ext cx="834716" cy="805169"/>
            <a:chOff x="4033837" y="2052637"/>
            <a:chExt cx="1076325" cy="103822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6693A95F-2812-4CD1-8541-30951C79BBFF}"/>
                </a:ext>
              </a:extLst>
            </p:cNvPr>
            <p:cNvSpPr/>
            <p:nvPr/>
          </p:nvSpPr>
          <p:spPr>
            <a:xfrm>
              <a:off x="4399597" y="2068830"/>
              <a:ext cx="695325" cy="1009650"/>
            </a:xfrm>
            <a:custGeom>
              <a:avLst/>
              <a:gdLst/>
              <a:ahLst/>
              <a:cxnLst/>
              <a:rect l="0" t="0" r="0" b="0"/>
              <a:pathLst>
                <a:path w="695325" h="1009650">
                  <a:moveTo>
                    <a:pt x="0" y="1012508"/>
                  </a:moveTo>
                  <a:cubicBezTo>
                    <a:pt x="0" y="1012508"/>
                    <a:pt x="77152" y="925830"/>
                    <a:pt x="28575" y="790575"/>
                  </a:cubicBezTo>
                  <a:cubicBezTo>
                    <a:pt x="-90488" y="458153"/>
                    <a:pt x="260032" y="276225"/>
                    <a:pt x="260032" y="276225"/>
                  </a:cubicBezTo>
                  <a:cubicBezTo>
                    <a:pt x="247650" y="339090"/>
                    <a:pt x="231458" y="435293"/>
                    <a:pt x="245745" y="535305"/>
                  </a:cubicBezTo>
                  <a:cubicBezTo>
                    <a:pt x="268605" y="693420"/>
                    <a:pt x="447675" y="632460"/>
                    <a:pt x="396240" y="528638"/>
                  </a:cubicBezTo>
                  <a:cubicBezTo>
                    <a:pt x="266700" y="263843"/>
                    <a:pt x="438150" y="0"/>
                    <a:pt x="438150" y="0"/>
                  </a:cubicBezTo>
                  <a:cubicBezTo>
                    <a:pt x="438150" y="247650"/>
                    <a:pt x="670560" y="321945"/>
                    <a:pt x="698182" y="561975"/>
                  </a:cubicBezTo>
                  <a:cubicBezTo>
                    <a:pt x="736282" y="904875"/>
                    <a:pt x="596265" y="1012508"/>
                    <a:pt x="596265" y="1012508"/>
                  </a:cubicBezTo>
                  <a:lnTo>
                    <a:pt x="0" y="1012508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42280037-BF39-4E06-A43A-363B11B66078}"/>
                </a:ext>
              </a:extLst>
            </p:cNvPr>
            <p:cNvSpPr/>
            <p:nvPr/>
          </p:nvSpPr>
          <p:spPr>
            <a:xfrm>
              <a:off x="4038474" y="2462212"/>
              <a:ext cx="295275" cy="619125"/>
            </a:xfrm>
            <a:custGeom>
              <a:avLst/>
              <a:gdLst/>
              <a:ahLst/>
              <a:cxnLst/>
              <a:rect l="0" t="0" r="0" b="0"/>
              <a:pathLst>
                <a:path w="295275" h="619125">
                  <a:moveTo>
                    <a:pt x="20128" y="619125"/>
                  </a:moveTo>
                  <a:cubicBezTo>
                    <a:pt x="-77979" y="178118"/>
                    <a:pt x="214438" y="0"/>
                    <a:pt x="214438" y="0"/>
                  </a:cubicBezTo>
                  <a:cubicBezTo>
                    <a:pt x="131571" y="140018"/>
                    <a:pt x="287781" y="317183"/>
                    <a:pt x="299211" y="444817"/>
                  </a:cubicBezTo>
                  <a:cubicBezTo>
                    <a:pt x="311593" y="571500"/>
                    <a:pt x="258253" y="619125"/>
                    <a:pt x="258253" y="619125"/>
                  </a:cubicBezTo>
                  <a:lnTo>
                    <a:pt x="20128" y="619125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91B63E29-DFB5-4F28-9A7B-AD05C1BCECB6}"/>
                </a:ext>
              </a:extLst>
            </p:cNvPr>
            <p:cNvSpPr/>
            <p:nvPr/>
          </p:nvSpPr>
          <p:spPr>
            <a:xfrm>
              <a:off x="4584382" y="2723197"/>
              <a:ext cx="352425" cy="352425"/>
            </a:xfrm>
            <a:custGeom>
              <a:avLst/>
              <a:gdLst/>
              <a:ahLst/>
              <a:cxnLst/>
              <a:rect l="0" t="0" r="0" b="0"/>
              <a:pathLst>
                <a:path w="352425" h="352425">
                  <a:moveTo>
                    <a:pt x="0" y="358140"/>
                  </a:moveTo>
                  <a:cubicBezTo>
                    <a:pt x="2857" y="145732"/>
                    <a:pt x="121920" y="115252"/>
                    <a:pt x="121920" y="115252"/>
                  </a:cubicBezTo>
                  <a:cubicBezTo>
                    <a:pt x="60007" y="208598"/>
                    <a:pt x="152400" y="240982"/>
                    <a:pt x="172403" y="186690"/>
                  </a:cubicBezTo>
                  <a:cubicBezTo>
                    <a:pt x="219075" y="60007"/>
                    <a:pt x="311468" y="0"/>
                    <a:pt x="311468" y="0"/>
                  </a:cubicBezTo>
                  <a:cubicBezTo>
                    <a:pt x="268605" y="88582"/>
                    <a:pt x="354330" y="155257"/>
                    <a:pt x="354330" y="223838"/>
                  </a:cubicBezTo>
                  <a:cubicBezTo>
                    <a:pt x="354330" y="323850"/>
                    <a:pt x="268605" y="358140"/>
                    <a:pt x="268605" y="358140"/>
                  </a:cubicBezTo>
                  <a:lnTo>
                    <a:pt x="0" y="35814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8CDDAA9B-6F3D-47A2-9D62-1605904C6418}"/>
              </a:ext>
            </a:extLst>
          </p:cNvPr>
          <p:cNvSpPr/>
          <p:nvPr/>
        </p:nvSpPr>
        <p:spPr>
          <a:xfrm>
            <a:off x="5008816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xmlns="" id="{FC55BE41-69C2-4273-B428-A4D4DE5A12A8}"/>
              </a:ext>
            </a:extLst>
          </p:cNvPr>
          <p:cNvSpPr/>
          <p:nvPr/>
        </p:nvSpPr>
        <p:spPr>
          <a:xfrm>
            <a:off x="4683572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xmlns="" id="{76B86867-3086-4749-AA18-8C39C4672758}"/>
              </a:ext>
            </a:extLst>
          </p:cNvPr>
          <p:cNvSpPr/>
          <p:nvPr/>
        </p:nvSpPr>
        <p:spPr>
          <a:xfrm>
            <a:off x="4358328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xmlns="" id="{603CDD9F-87C6-4B37-8CFB-23FBF46E84BE}"/>
              </a:ext>
            </a:extLst>
          </p:cNvPr>
          <p:cNvSpPr/>
          <p:nvPr/>
        </p:nvSpPr>
        <p:spPr>
          <a:xfrm>
            <a:off x="4033084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3668E4ED-9EB9-4D72-BD6C-15B301832302}"/>
              </a:ext>
            </a:extLst>
          </p:cNvPr>
          <p:cNvGrpSpPr/>
          <p:nvPr/>
        </p:nvGrpSpPr>
        <p:grpSpPr>
          <a:xfrm>
            <a:off x="5486400" y="2526347"/>
            <a:ext cx="1520145" cy="1831341"/>
            <a:chOff x="4568711" y="2526347"/>
            <a:chExt cx="1520145" cy="183134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8059A97B-731C-46F2-AD84-161905731D1C}"/>
                </a:ext>
              </a:extLst>
            </p:cNvPr>
            <p:cNvSpPr/>
            <p:nvPr/>
          </p:nvSpPr>
          <p:spPr>
            <a:xfrm>
              <a:off x="4568711" y="2526347"/>
              <a:ext cx="1365250" cy="1831340"/>
            </a:xfrm>
            <a:custGeom>
              <a:avLst/>
              <a:gdLst>
                <a:gd name="connsiteX0" fmla="*/ 1346200 w 1365250"/>
                <a:gd name="connsiteY0" fmla="*/ 0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58106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65250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5250" h="1835150">
                  <a:moveTo>
                    <a:pt x="1365250" y="2381"/>
                  </a:moveTo>
                  <a:lnTo>
                    <a:pt x="0" y="0"/>
                  </a:lnTo>
                  <a:lnTo>
                    <a:pt x="0" y="1835150"/>
                  </a:lnTo>
                  <a:lnTo>
                    <a:pt x="1200150" y="1835150"/>
                  </a:lnTo>
                  <a:lnTo>
                    <a:pt x="1200150" y="1270000"/>
                  </a:lnTo>
                  <a:lnTo>
                    <a:pt x="1365250" y="1270000"/>
                  </a:lnTo>
                </a:path>
              </a:pathLst>
            </a:custGeom>
            <a:gradFill>
              <a:gsLst>
                <a:gs pos="10000">
                  <a:srgbClr val="8E8F8E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D230B73-A3A2-49C8-AC09-B2F1BD12A06D}"/>
                </a:ext>
              </a:extLst>
            </p:cNvPr>
            <p:cNvSpPr/>
            <p:nvPr/>
          </p:nvSpPr>
          <p:spPr>
            <a:xfrm>
              <a:off x="5769770" y="3790950"/>
              <a:ext cx="319086" cy="566738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82155E-A826-4EF4-804D-33F1C875A7EB}"/>
              </a:ext>
            </a:extLst>
          </p:cNvPr>
          <p:cNvSpPr/>
          <p:nvPr/>
        </p:nvSpPr>
        <p:spPr>
          <a:xfrm>
            <a:off x="5728494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86AB6E-47D8-4978-AE29-795C6EB8BE59}"/>
              </a:ext>
            </a:extLst>
          </p:cNvPr>
          <p:cNvSpPr/>
          <p:nvPr/>
        </p:nvSpPr>
        <p:spPr>
          <a:xfrm>
            <a:off x="628889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680C97E-A648-4B01-AD39-FC04B7E295B5}"/>
              </a:ext>
            </a:extLst>
          </p:cNvPr>
          <p:cNvSpPr/>
          <p:nvPr/>
        </p:nvSpPr>
        <p:spPr>
          <a:xfrm>
            <a:off x="5728494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201DBB-5526-489C-9674-9C96FE073E13}"/>
              </a:ext>
            </a:extLst>
          </p:cNvPr>
          <p:cNvSpPr/>
          <p:nvPr/>
        </p:nvSpPr>
        <p:spPr>
          <a:xfrm>
            <a:off x="628889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AD8BE38-DBEE-43F8-A2E1-A71499FC39D7}"/>
              </a:ext>
            </a:extLst>
          </p:cNvPr>
          <p:cNvSpPr/>
          <p:nvPr/>
        </p:nvSpPr>
        <p:spPr>
          <a:xfrm>
            <a:off x="7891555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5F4C2BF0-3B19-4415-9A0E-C56C0476445D}"/>
              </a:ext>
            </a:extLst>
          </p:cNvPr>
          <p:cNvSpPr/>
          <p:nvPr/>
        </p:nvSpPr>
        <p:spPr>
          <a:xfrm>
            <a:off x="7596551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4019D156-6041-4566-9320-C28CD0F7C7E6}"/>
              </a:ext>
            </a:extLst>
          </p:cNvPr>
          <p:cNvSpPr/>
          <p:nvPr/>
        </p:nvSpPr>
        <p:spPr>
          <a:xfrm>
            <a:off x="7301548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9ABCC991-CCB3-4AE0-91F4-A229F976BD8F}"/>
              </a:ext>
            </a:extLst>
          </p:cNvPr>
          <p:cNvSpPr/>
          <p:nvPr/>
        </p:nvSpPr>
        <p:spPr>
          <a:xfrm>
            <a:off x="7006545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xmlns="" id="{4AE36B3F-825A-423D-99AC-37DED8997CE6}"/>
              </a:ext>
            </a:extLst>
          </p:cNvPr>
          <p:cNvSpPr/>
          <p:nvPr/>
        </p:nvSpPr>
        <p:spPr>
          <a:xfrm>
            <a:off x="6835391" y="1237297"/>
            <a:ext cx="1371600" cy="3120390"/>
          </a:xfrm>
          <a:custGeom>
            <a:avLst/>
            <a:gdLst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12700 w 1371600"/>
              <a:gd name="connsiteY6" fmla="*/ 2552700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270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7464 w 1371600"/>
              <a:gd name="connsiteY6" fmla="*/ 2398048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9846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746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508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2704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3117850">
                <a:moveTo>
                  <a:pt x="0" y="1301750"/>
                </a:moveTo>
                <a:lnTo>
                  <a:pt x="0" y="0"/>
                </a:lnTo>
                <a:lnTo>
                  <a:pt x="1371600" y="0"/>
                </a:lnTo>
                <a:lnTo>
                  <a:pt x="1371600" y="3117850"/>
                </a:lnTo>
                <a:lnTo>
                  <a:pt x="171450" y="3117850"/>
                </a:lnTo>
                <a:cubicBezTo>
                  <a:pt x="172244" y="2933433"/>
                  <a:pt x="173038" y="2737120"/>
                  <a:pt x="173832" y="2552703"/>
                </a:cubicBezTo>
                <a:lnTo>
                  <a:pt x="12702" y="2552704"/>
                </a:lnTo>
              </a:path>
            </a:pathLst>
          </a:custGeom>
          <a:gradFill>
            <a:gsLst>
              <a:gs pos="1000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DF4539E-E2B9-47A9-80F2-BC2A26331B3E}"/>
              </a:ext>
            </a:extLst>
          </p:cNvPr>
          <p:cNvSpPr/>
          <p:nvPr/>
        </p:nvSpPr>
        <p:spPr>
          <a:xfrm>
            <a:off x="7078541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57F3E31-C15F-4110-996A-A3FF9B9D40E7}"/>
              </a:ext>
            </a:extLst>
          </p:cNvPr>
          <p:cNvSpPr/>
          <p:nvPr/>
        </p:nvSpPr>
        <p:spPr>
          <a:xfrm>
            <a:off x="7638937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88905E-1000-4079-8EA5-AD763CA70B3D}"/>
              </a:ext>
            </a:extLst>
          </p:cNvPr>
          <p:cNvSpPr/>
          <p:nvPr/>
        </p:nvSpPr>
        <p:spPr>
          <a:xfrm>
            <a:off x="7078541" y="2134131"/>
            <a:ext cx="321591" cy="321591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AD873D-4EAA-43B1-BD35-476EA6A8A18A}"/>
              </a:ext>
            </a:extLst>
          </p:cNvPr>
          <p:cNvSpPr/>
          <p:nvPr/>
        </p:nvSpPr>
        <p:spPr>
          <a:xfrm>
            <a:off x="7638937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D4896FF-1129-43D4-B0EE-27771679F9AE}"/>
              </a:ext>
            </a:extLst>
          </p:cNvPr>
          <p:cNvSpPr/>
          <p:nvPr/>
        </p:nvSpPr>
        <p:spPr>
          <a:xfrm>
            <a:off x="707854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B53F75D-0392-4E59-9587-8483903F62BB}"/>
              </a:ext>
            </a:extLst>
          </p:cNvPr>
          <p:cNvSpPr/>
          <p:nvPr/>
        </p:nvSpPr>
        <p:spPr>
          <a:xfrm>
            <a:off x="7638937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026D23-F83A-40B6-82AC-20D9C1A397B1}"/>
              </a:ext>
            </a:extLst>
          </p:cNvPr>
          <p:cNvSpPr/>
          <p:nvPr/>
        </p:nvSpPr>
        <p:spPr>
          <a:xfrm>
            <a:off x="707854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6ADA33B-7997-4401-B4B6-F26ECB78A735}"/>
              </a:ext>
            </a:extLst>
          </p:cNvPr>
          <p:cNvSpPr/>
          <p:nvPr/>
        </p:nvSpPr>
        <p:spPr>
          <a:xfrm>
            <a:off x="7638937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Graphic 18">
            <a:extLst>
              <a:ext uri="{FF2B5EF4-FFF2-40B4-BE49-F238E27FC236}">
                <a16:creationId xmlns:a16="http://schemas.microsoft.com/office/drawing/2014/main" xmlns="" id="{88AD0187-B578-4C7A-8762-F7979768E2A5}"/>
              </a:ext>
            </a:extLst>
          </p:cNvPr>
          <p:cNvGrpSpPr/>
          <p:nvPr/>
        </p:nvGrpSpPr>
        <p:grpSpPr>
          <a:xfrm>
            <a:off x="6356464" y="2590798"/>
            <a:ext cx="254018" cy="452470"/>
            <a:chOff x="4419600" y="2300287"/>
            <a:chExt cx="304800" cy="54292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3FED41BC-8C01-4458-BF1B-2C12CA7919C7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3808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B078B39A-F267-4C79-A459-8A8E9CB264D7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27E7E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aphic 18">
            <a:extLst>
              <a:ext uri="{FF2B5EF4-FFF2-40B4-BE49-F238E27FC236}">
                <a16:creationId xmlns:a16="http://schemas.microsoft.com/office/drawing/2014/main" xmlns="" id="{2AE836C2-AE5A-4196-B490-EB71863FBB6B}"/>
              </a:ext>
            </a:extLst>
          </p:cNvPr>
          <p:cNvGrpSpPr/>
          <p:nvPr/>
        </p:nvGrpSpPr>
        <p:grpSpPr>
          <a:xfrm flipH="1">
            <a:off x="7635762" y="3220254"/>
            <a:ext cx="254018" cy="452470"/>
            <a:chOff x="4419600" y="2300287"/>
            <a:chExt cx="304800" cy="54292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63240AA0-97DC-4657-9980-AD2CEFF77E54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26E6E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838C580-2062-426A-B3BA-278EF0A64EC1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26969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6" name="Graphic 18">
            <a:extLst>
              <a:ext uri="{FF2B5EF4-FFF2-40B4-BE49-F238E27FC236}">
                <a16:creationId xmlns:a16="http://schemas.microsoft.com/office/drawing/2014/main" xmlns="" id="{BCCC09E8-6B60-499C-A624-4882E0CE65A8}"/>
              </a:ext>
            </a:extLst>
          </p:cNvPr>
          <p:cNvGrpSpPr/>
          <p:nvPr/>
        </p:nvGrpSpPr>
        <p:grpSpPr>
          <a:xfrm flipH="1">
            <a:off x="7081507" y="1941304"/>
            <a:ext cx="254018" cy="452470"/>
            <a:chOff x="4419600" y="2300287"/>
            <a:chExt cx="304800" cy="5429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FD978DA-124D-4CD2-82C0-7B52A5763715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59292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85D1D9B-D92E-4D2B-A37E-8BA5603FDBA2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48F8F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F3FE0FDB-4599-4E33-9987-984D242DA386}"/>
              </a:ext>
            </a:extLst>
          </p:cNvPr>
          <p:cNvSpPr/>
          <p:nvPr/>
        </p:nvSpPr>
        <p:spPr>
          <a:xfrm>
            <a:off x="5795825" y="288714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78306A9F-0D98-45C9-A6DF-1F60AEBBAB9C}"/>
              </a:ext>
            </a:extLst>
          </p:cNvPr>
          <p:cNvSpPr/>
          <p:nvPr/>
        </p:nvSpPr>
        <p:spPr>
          <a:xfrm>
            <a:off x="7706268" y="161245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844B70C6-5A47-400F-A883-F78AEEC54BC3}"/>
              </a:ext>
            </a:extLst>
          </p:cNvPr>
          <p:cNvSpPr/>
          <p:nvPr/>
        </p:nvSpPr>
        <p:spPr>
          <a:xfrm>
            <a:off x="7142306" y="352448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35A2A825-92CA-4169-A799-EB3B42C4846F}"/>
              </a:ext>
            </a:extLst>
          </p:cNvPr>
          <p:cNvSpPr/>
          <p:nvPr/>
        </p:nvSpPr>
        <p:spPr>
          <a:xfrm>
            <a:off x="7706268" y="224979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Title 8">
            <a:extLst>
              <a:ext uri="{FF2B5EF4-FFF2-40B4-BE49-F238E27FC236}">
                <a16:creationId xmlns:a16="http://schemas.microsoft.com/office/drawing/2014/main" xmlns="" id="{ECC6AC1E-225F-43A0-9370-4DE950028E80}"/>
              </a:ext>
            </a:extLst>
          </p:cNvPr>
          <p:cNvSpPr txBox="1">
            <a:spLocks/>
          </p:cNvSpPr>
          <p:nvPr/>
        </p:nvSpPr>
        <p:spPr>
          <a:xfrm>
            <a:off x="351950" y="2753047"/>
            <a:ext cx="2318098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Fire drills save lives in the event of a real fire, because people are trained how to react</a:t>
            </a:r>
          </a:p>
        </p:txBody>
      </p:sp>
      <p:sp>
        <p:nvSpPr>
          <p:cNvPr id="74" name="Title 8">
            <a:extLst>
              <a:ext uri="{FF2B5EF4-FFF2-40B4-BE49-F238E27FC236}">
                <a16:creationId xmlns:a16="http://schemas.microsoft.com/office/drawing/2014/main" xmlns="" id="{062555AC-50FF-4565-94AF-8A0F4B275F46}"/>
              </a:ext>
            </a:extLst>
          </p:cNvPr>
          <p:cNvSpPr txBox="1">
            <a:spLocks/>
          </p:cNvSpPr>
          <p:nvPr/>
        </p:nvSpPr>
        <p:spPr>
          <a:xfrm>
            <a:off x="336789" y="144989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Training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E83B055C-BC0C-4954-8DC1-E1DD3F4AD56A}"/>
              </a:ext>
            </a:extLst>
          </p:cNvPr>
          <p:cNvSpPr/>
          <p:nvPr/>
        </p:nvSpPr>
        <p:spPr>
          <a:xfrm>
            <a:off x="4320540" y="2875176"/>
            <a:ext cx="618176" cy="618176"/>
          </a:xfrm>
          <a:prstGeom prst="ellipse">
            <a:avLst/>
          </a:prstGeom>
          <a:gradFill>
            <a:gsLst>
              <a:gs pos="1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C4799ECA-F155-4A83-9FED-A05A27F3960E}"/>
              </a:ext>
            </a:extLst>
          </p:cNvPr>
          <p:cNvSpPr/>
          <p:nvPr/>
        </p:nvSpPr>
        <p:spPr>
          <a:xfrm>
            <a:off x="4485870" y="3077846"/>
            <a:ext cx="287516" cy="212837"/>
          </a:xfrm>
          <a:custGeom>
            <a:avLst/>
            <a:gdLst>
              <a:gd name="connsiteX0" fmla="*/ 554400 w 554400"/>
              <a:gd name="connsiteY0" fmla="*/ 0 h 410400"/>
              <a:gd name="connsiteX1" fmla="*/ 144000 w 554400"/>
              <a:gd name="connsiteY1" fmla="*/ 410400 h 410400"/>
              <a:gd name="connsiteX2" fmla="*/ 0 w 554400"/>
              <a:gd name="connsiteY2" fmla="*/ 26640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00" h="410400">
                <a:moveTo>
                  <a:pt x="554400" y="0"/>
                </a:moveTo>
                <a:lnTo>
                  <a:pt x="144000" y="410400"/>
                </a:lnTo>
                <a:lnTo>
                  <a:pt x="0" y="266400"/>
                </a:lnTo>
              </a:path>
            </a:pathLst>
          </a:custGeom>
          <a:noFill/>
          <a:ln w="4445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CD4714E5-D81A-4DBD-A3B2-40B81257EA6C}"/>
              </a:ext>
            </a:extLst>
          </p:cNvPr>
          <p:cNvSpPr/>
          <p:nvPr/>
        </p:nvSpPr>
        <p:spPr>
          <a:xfrm>
            <a:off x="4320156" y="2875176"/>
            <a:ext cx="618176" cy="61817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6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32099E-6 C 0.00416 4.32099E-6 0.00781 0.00586 0.00781 0.01388 C 0.00781 0.02129 0.00416 0.02777 2.77778E-6 0.02777 C -0.00434 0.02777 -0.00782 0.02129 -0.00782 0.01388 C -0.00782 0.00586 -0.00434 4.32099E-6 2.77778E-6 4.32099E-6 Z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60494E-6 C 0.00417 1.60494E-6 0.00782 0.00586 0.00782 0.01389 C 0.00782 0.02129 0.00417 0.02778 -2.77778E-6 0.02778 C -0.00434 0.02778 -0.00781 0.02129 -0.00781 0.01389 C -0.00781 0.00586 -0.00434 1.60494E-6 -2.77778E-6 1.60494E-6 Z " pathEditMode="relative" rAng="0" ptsTypes="AAAAA">
                                      <p:cBhvr>
                                        <p:cTn id="8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5.55556E-7 3.20988E-6 L -0.33246 0.0006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1.38889E-6 3.20988E-6 L -0.32899 0.00061 " pathEditMode="relative" rAng="0" ptsTypes="AA">
                                      <p:cBhvr>
                                        <p:cTn id="30" dur="15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77778E-7 3.20988E-6 L -0.32569 0.00061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5" y="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94444E-6 3.20988E-6 L -0.32239 0.00061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8" y="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21" grpId="0" animBg="1"/>
      <p:bldP spid="2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56" grpId="0" animBg="1"/>
      <p:bldP spid="60" grpId="0" animBg="1"/>
      <p:bldP spid="62" grpId="0" animBg="1"/>
      <p:bldP spid="63" grpId="0" animBg="1"/>
      <p:bldP spid="48" grpId="0" animBg="1"/>
      <p:bldP spid="52" grpId="0" animBg="1"/>
      <p:bldP spid="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492252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492252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492252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492252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5614669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581985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sp>
        <p:nvSpPr>
          <p:cNvPr id="48" name="Title 8">
            <a:extLst>
              <a:ext uri="{FF2B5EF4-FFF2-40B4-BE49-F238E27FC236}">
                <a16:creationId xmlns:a16="http://schemas.microsoft.com/office/drawing/2014/main" xmlns="" id="{FC529135-8772-4776-9B42-C8AB4FC34B40}"/>
              </a:ext>
            </a:extLst>
          </p:cNvPr>
          <p:cNvSpPr txBox="1">
            <a:spLocks/>
          </p:cNvSpPr>
          <p:nvPr/>
        </p:nvSpPr>
        <p:spPr>
          <a:xfrm>
            <a:off x="336789" y="2096548"/>
            <a:ext cx="3295759" cy="9504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Who runs the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“fire drill” for I.T.?</a:t>
            </a:r>
          </a:p>
        </p:txBody>
      </p:sp>
    </p:spTree>
    <p:extLst>
      <p:ext uri="{BB962C8B-B14F-4D97-AF65-F5344CB8AC3E}">
        <p14:creationId xmlns:p14="http://schemas.microsoft.com/office/powerpoint/2010/main" val="3808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4325275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4325275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4325275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4325275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5017425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5222610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2281893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2121245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63236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BBF2E63-A373-4DA3-ACFA-10B7B9250AB9}"/>
              </a:ext>
            </a:extLst>
          </p:cNvPr>
          <p:cNvGrpSpPr/>
          <p:nvPr/>
        </p:nvGrpSpPr>
        <p:grpSpPr>
          <a:xfrm>
            <a:off x="1944462" y="1195763"/>
            <a:ext cx="2483159" cy="1518784"/>
            <a:chOff x="1944462" y="1195763"/>
            <a:chExt cx="2483159" cy="151878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8B03A63-8D9C-406F-8034-40986444E3C3}"/>
                </a:ext>
              </a:extLst>
            </p:cNvPr>
            <p:cNvSpPr txBox="1"/>
            <p:nvPr/>
          </p:nvSpPr>
          <p:spPr>
            <a:xfrm>
              <a:off x="1944462" y="1195763"/>
              <a:ext cx="24831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What problem are you trying to solve?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8A832B9-F3F2-4A41-B504-7F52B6A7CA81}"/>
                </a:ext>
              </a:extLst>
            </p:cNvPr>
            <p:cNvSpPr txBox="1"/>
            <p:nvPr/>
          </p:nvSpPr>
          <p:spPr>
            <a:xfrm>
              <a:off x="2406318" y="2437548"/>
              <a:ext cx="1596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—Reynold </a:t>
              </a:r>
              <a:r>
                <a:rPr lang="en-US" sz="1200" b="1" dirty="0" err="1"/>
                <a:t>Jabbour</a:t>
              </a:r>
              <a:endParaRPr lang="en-US" sz="1200" b="1" dirty="0"/>
            </a:p>
          </p:txBody>
        </p:sp>
      </p:grpSp>
      <p:sp useBgFill="1">
        <p:nvSpPr>
          <p:cNvPr id="41" name="TextBox 40">
            <a:extLst>
              <a:ext uri="{FF2B5EF4-FFF2-40B4-BE49-F238E27FC236}">
                <a16:creationId xmlns:a16="http://schemas.microsoft.com/office/drawing/2014/main" xmlns="" id="{FF3AEA06-93E1-431E-B2F3-AC5C18F4080E}"/>
              </a:ext>
            </a:extLst>
          </p:cNvPr>
          <p:cNvSpPr txBox="1"/>
          <p:nvPr/>
        </p:nvSpPr>
        <p:spPr bwMode="white">
          <a:xfrm>
            <a:off x="1977743" y="1185910"/>
            <a:ext cx="2117914" cy="1536665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914" h="1536665">
                <a:moveTo>
                  <a:pt x="0" y="0"/>
                </a:moveTo>
                <a:lnTo>
                  <a:pt x="2117914" y="18380"/>
                </a:lnTo>
                <a:cubicBezTo>
                  <a:pt x="2115871" y="318450"/>
                  <a:pt x="2081664" y="549594"/>
                  <a:pt x="2079621" y="849664"/>
                </a:cubicBezTo>
                <a:cubicBezTo>
                  <a:pt x="2081664" y="1059140"/>
                  <a:pt x="1982616" y="1319161"/>
                  <a:pt x="1984659" y="1528637"/>
                </a:cubicBezTo>
                <a:lnTo>
                  <a:pt x="428573" y="1536665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274320" tIns="274320" rIns="0" rtlCol="0">
            <a:noAutofit/>
          </a:bodyPr>
          <a:lstStyle/>
          <a:p>
            <a:r>
              <a:rPr lang="en-US" sz="2400" b="1" dirty="0"/>
              <a:t>What is the user need?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4AE5286-3240-4A17-847D-9B1024880788}"/>
              </a:ext>
            </a:extLst>
          </p:cNvPr>
          <p:cNvGrpSpPr/>
          <p:nvPr/>
        </p:nvGrpSpPr>
        <p:grpSpPr>
          <a:xfrm>
            <a:off x="5496345" y="743922"/>
            <a:ext cx="1983949" cy="3172470"/>
            <a:chOff x="5025763" y="770020"/>
            <a:chExt cx="2313666" cy="369971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EB68E8C3-F618-4627-95D0-AD598575E792}"/>
                </a:ext>
              </a:extLst>
            </p:cNvPr>
            <p:cNvSpPr/>
            <p:nvPr/>
          </p:nvSpPr>
          <p:spPr>
            <a:xfrm flipH="1" flipV="1">
              <a:off x="5025763" y="770020"/>
              <a:ext cx="2313666" cy="3699710"/>
            </a:xfrm>
            <a:custGeom>
              <a:avLst/>
              <a:gdLst>
                <a:gd name="connsiteX0" fmla="*/ 1928047 w 2313666"/>
                <a:gd name="connsiteY0" fmla="*/ 3699710 h 3699710"/>
                <a:gd name="connsiteX1" fmla="*/ 385619 w 2313666"/>
                <a:gd name="connsiteY1" fmla="*/ 3699710 h 3699710"/>
                <a:gd name="connsiteX2" fmla="*/ 0 w 2313666"/>
                <a:gd name="connsiteY2" fmla="*/ 3314091 h 3699710"/>
                <a:gd name="connsiteX3" fmla="*/ 0 w 2313666"/>
                <a:gd name="connsiteY3" fmla="*/ 891077 h 3699710"/>
                <a:gd name="connsiteX4" fmla="*/ 385619 w 2313666"/>
                <a:gd name="connsiteY4" fmla="*/ 505458 h 3699710"/>
                <a:gd name="connsiteX5" fmla="*/ 1301212 w 2313666"/>
                <a:gd name="connsiteY5" fmla="*/ 505458 h 3699710"/>
                <a:gd name="connsiteX6" fmla="*/ 1301212 w 2313666"/>
                <a:gd name="connsiteY6" fmla="*/ 0 h 3699710"/>
                <a:gd name="connsiteX7" fmla="*/ 1887544 w 2313666"/>
                <a:gd name="connsiteY7" fmla="*/ 505458 h 3699710"/>
                <a:gd name="connsiteX8" fmla="*/ 1928047 w 2313666"/>
                <a:gd name="connsiteY8" fmla="*/ 505458 h 3699710"/>
                <a:gd name="connsiteX9" fmla="*/ 2313666 w 2313666"/>
                <a:gd name="connsiteY9" fmla="*/ 891077 h 3699710"/>
                <a:gd name="connsiteX10" fmla="*/ 2313666 w 2313666"/>
                <a:gd name="connsiteY10" fmla="*/ 3314091 h 3699710"/>
                <a:gd name="connsiteX11" fmla="*/ 1928047 w 2313666"/>
                <a:gd name="connsiteY11" fmla="*/ 3699710 h 369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3666" h="3699710">
                  <a:moveTo>
                    <a:pt x="1928047" y="3699710"/>
                  </a:moveTo>
                  <a:lnTo>
                    <a:pt x="385619" y="3699710"/>
                  </a:lnTo>
                  <a:cubicBezTo>
                    <a:pt x="172648" y="3699710"/>
                    <a:pt x="0" y="3527062"/>
                    <a:pt x="0" y="3314091"/>
                  </a:cubicBezTo>
                  <a:lnTo>
                    <a:pt x="0" y="891077"/>
                  </a:lnTo>
                  <a:cubicBezTo>
                    <a:pt x="0" y="678106"/>
                    <a:pt x="172648" y="505458"/>
                    <a:pt x="385619" y="505458"/>
                  </a:cubicBezTo>
                  <a:lnTo>
                    <a:pt x="1301212" y="505458"/>
                  </a:lnTo>
                  <a:lnTo>
                    <a:pt x="1301212" y="0"/>
                  </a:lnTo>
                  <a:lnTo>
                    <a:pt x="1887544" y="505458"/>
                  </a:lnTo>
                  <a:lnTo>
                    <a:pt x="1928047" y="505458"/>
                  </a:lnTo>
                  <a:cubicBezTo>
                    <a:pt x="2141018" y="505458"/>
                    <a:pt x="2313666" y="678106"/>
                    <a:pt x="2313666" y="891077"/>
                  </a:cubicBezTo>
                  <a:lnTo>
                    <a:pt x="2313666" y="3314091"/>
                  </a:lnTo>
                  <a:cubicBezTo>
                    <a:pt x="2313666" y="3527062"/>
                    <a:pt x="2141018" y="3699710"/>
                    <a:pt x="1928047" y="3699710"/>
                  </a:cubicBezTo>
                  <a:close/>
                </a:path>
              </a:pathLst>
            </a:cu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66002" t="-15501" r="-181734" b="-42660"/>
            </a:gra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5EC91632-C3E5-403B-85B6-91AC6F66F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0908" y="900606"/>
              <a:ext cx="2103377" cy="2933082"/>
            </a:xfrm>
            <a:prstGeom prst="roundRect">
              <a:avLst/>
            </a:prstGeom>
          </p:spPr>
        </p:pic>
      </p:grpSp>
      <p:sp useBgFill="1"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CAA2FF3-FA8D-4E75-84E7-C1FF6F8245A0}"/>
              </a:ext>
            </a:extLst>
          </p:cNvPr>
          <p:cNvSpPr/>
          <p:nvPr/>
        </p:nvSpPr>
        <p:spPr>
          <a:xfrm>
            <a:off x="6308652" y="3843803"/>
            <a:ext cx="827074" cy="827076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/>
              <a:t>User need</a:t>
            </a:r>
          </a:p>
        </p:txBody>
      </p:sp>
    </p:spTree>
    <p:extLst>
      <p:ext uri="{BB962C8B-B14F-4D97-AF65-F5344CB8AC3E}">
        <p14:creationId xmlns:p14="http://schemas.microsoft.com/office/powerpoint/2010/main" val="4406906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031 L 1.38889E-6 0.02963 " pathEditMode="relative" rAng="0" ptsTypes="AA">
                                      <p:cBhvr>
                                        <p:cTn id="19" dur="4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1.38889E-6 -0.0530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55556E-7 -0.00031 L 5.55556E-7 0.02963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 animBg="1"/>
      <p:bldP spid="4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4325275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4325275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4325275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4325275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5017425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5222610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2281893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2121245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6" y="1524000"/>
            <a:ext cx="1549400" cy="23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7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62605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4579546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4579546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4579546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4579546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5271696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5476881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5A24A1E-BC5D-4904-8108-99D8CEF8DD5F}"/>
              </a:ext>
            </a:extLst>
          </p:cNvPr>
          <p:cNvSpPr/>
          <p:nvPr/>
        </p:nvSpPr>
        <p:spPr>
          <a:xfrm>
            <a:off x="2575660" y="1524000"/>
            <a:ext cx="1702582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4270759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4270759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4270759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4270759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87ECBB-9BE5-4374-9216-01F17E8C0AB2}"/>
              </a:ext>
            </a:extLst>
          </p:cNvPr>
          <p:cNvSpPr txBox="1"/>
          <p:nvPr/>
        </p:nvSpPr>
        <p:spPr>
          <a:xfrm>
            <a:off x="2876960" y="162501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Game days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5CD9BC3-C8F9-45ED-94F0-10E644F1C5AB}"/>
              </a:ext>
            </a:extLst>
          </p:cNvPr>
          <p:cNvSpPr txBox="1"/>
          <p:nvPr/>
        </p:nvSpPr>
        <p:spPr>
          <a:xfrm>
            <a:off x="3065281" y="109646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8DC0CC1-C8C4-40EA-841C-C809A68F4B30}"/>
              </a:ext>
            </a:extLst>
          </p:cNvPr>
          <p:cNvSpPr txBox="1"/>
          <p:nvPr/>
        </p:nvSpPr>
        <p:spPr>
          <a:xfrm>
            <a:off x="2831403" y="2077317"/>
            <a:ext cx="1191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Simian Army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41EBEF-0A65-4D69-AE4C-D4D7A948E0A5}"/>
              </a:ext>
            </a:extLst>
          </p:cNvPr>
          <p:cNvSpPr txBox="1"/>
          <p:nvPr/>
        </p:nvSpPr>
        <p:spPr>
          <a:xfrm>
            <a:off x="2861734" y="252962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chaostoolkit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05DC17C-B311-4B9D-AFC6-6DAFC72F4B60}"/>
              </a:ext>
            </a:extLst>
          </p:cNvPr>
          <p:cNvSpPr txBox="1"/>
          <p:nvPr/>
        </p:nvSpPr>
        <p:spPr>
          <a:xfrm>
            <a:off x="2908855" y="298193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https://www.gremlininc.com/assets/logo-47b38ecd6f8246b176d2c9f3457da422.png">
            <a:extLst>
              <a:ext uri="{FF2B5EF4-FFF2-40B4-BE49-F238E27FC236}">
                <a16:creationId xmlns:a16="http://schemas.microsoft.com/office/drawing/2014/main" xmlns="" id="{3AB20946-79BC-4865-BFEE-FF5E4E0C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3452270"/>
            <a:ext cx="434194" cy="26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-images-1.medium.com/max/1600/1*LwspfR7nJVMzmXT940pRnQ.png">
            <a:extLst>
              <a:ext uri="{FF2B5EF4-FFF2-40B4-BE49-F238E27FC236}">
                <a16:creationId xmlns:a16="http://schemas.microsoft.com/office/drawing/2014/main" xmlns="" id="{AEE3AEA4-49E5-48A3-A4B0-0B297D67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01" b="92248" l="3814" r="94492">
                        <a14:foregroundMark x1="40678" y1="6202" x2="59322" y2="6977"/>
                        <a14:foregroundMark x1="52542" y1="3101" x2="50424" y2="3101"/>
                        <a14:foregroundMark x1="73305" y1="37597" x2="84322" y2="38760"/>
                        <a14:foregroundMark x1="94492" y1="38372" x2="94492" y2="38372"/>
                        <a14:foregroundMark x1="4237" y1="39147" x2="4237" y2="39147"/>
                        <a14:foregroundMark x1="26271" y1="44961" x2="17373" y2="49225"/>
                        <a14:foregroundMark x1="35169" y1="44961" x2="33898" y2="64341"/>
                        <a14:foregroundMark x1="33898" y1="64341" x2="33898" y2="64341"/>
                        <a14:foregroundMark x1="55085" y1="62791" x2="65678" y2="63178"/>
                        <a14:foregroundMark x1="73729" y1="67054" x2="73305" y2="75194"/>
                        <a14:foregroundMark x1="66102" y1="90310" x2="51271" y2="87984"/>
                        <a14:foregroundMark x1="41102" y1="88760" x2="33898" y2="89147"/>
                        <a14:foregroundMark x1="69492" y1="92248" x2="78390" y2="91860"/>
                      </a14:backgroundRemoval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83" y="2971663"/>
            <a:ext cx="265148" cy="2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7CF50EB-9463-430B-969E-D2C344BB4704}"/>
              </a:ext>
            </a:extLst>
          </p:cNvPr>
          <p:cNvSpPr txBox="1"/>
          <p:nvPr/>
        </p:nvSpPr>
        <p:spPr>
          <a:xfrm>
            <a:off x="2830308" y="342949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Gremlin</a:t>
            </a:r>
          </a:p>
        </p:txBody>
      </p:sp>
    </p:spTree>
    <p:extLst>
      <p:ext uri="{BB962C8B-B14F-4D97-AF65-F5344CB8AC3E}">
        <p14:creationId xmlns:p14="http://schemas.microsoft.com/office/powerpoint/2010/main" val="2059192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92636FA-4A4F-4659-9CC6-810162E4C2A4}"/>
              </a:ext>
            </a:extLst>
          </p:cNvPr>
          <p:cNvGrpSpPr/>
          <p:nvPr/>
        </p:nvGrpSpPr>
        <p:grpSpPr>
          <a:xfrm>
            <a:off x="6224034" y="2082461"/>
            <a:ext cx="1094478" cy="606480"/>
            <a:chOff x="992297" y="2181136"/>
            <a:chExt cx="1469639" cy="92298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172E9DB-9CDB-48D4-80C5-CCF04C2FDC6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680D4A6-3EC3-4D88-8D01-0BA09C83B45D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14FEAA8-CD92-4DDB-895B-C6625122763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1278DC6-2434-415B-B85B-C80B284FBD4C}"/>
              </a:ext>
            </a:extLst>
          </p:cNvPr>
          <p:cNvSpPr txBox="1"/>
          <p:nvPr/>
        </p:nvSpPr>
        <p:spPr>
          <a:xfrm>
            <a:off x="6266331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40151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92636FA-4A4F-4659-9CC6-810162E4C2A4}"/>
              </a:ext>
            </a:extLst>
          </p:cNvPr>
          <p:cNvGrpSpPr/>
          <p:nvPr/>
        </p:nvGrpSpPr>
        <p:grpSpPr>
          <a:xfrm>
            <a:off x="6874510" y="2082461"/>
            <a:ext cx="1094478" cy="606480"/>
            <a:chOff x="992297" y="2181136"/>
            <a:chExt cx="1469639" cy="92298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172E9DB-9CDB-48D4-80C5-CCF04C2FDC6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680D4A6-3EC3-4D88-8D01-0BA09C83B45D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14FEAA8-CD92-4DDB-895B-C6625122763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A964A6A-7FA6-4B25-A9D8-328CC911DAB8}"/>
              </a:ext>
            </a:extLst>
          </p:cNvPr>
          <p:cNvSpPr txBox="1"/>
          <p:nvPr/>
        </p:nvSpPr>
        <p:spPr>
          <a:xfrm rot="5400000">
            <a:off x="6050122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6D174D4-25E7-487A-9D9D-162C1296E337}"/>
              </a:ext>
            </a:extLst>
          </p:cNvPr>
          <p:cNvGrpSpPr/>
          <p:nvPr/>
        </p:nvGrpSpPr>
        <p:grpSpPr>
          <a:xfrm>
            <a:off x="5978863" y="1524000"/>
            <a:ext cx="597197" cy="2324098"/>
            <a:chOff x="5978863" y="1524000"/>
            <a:chExt cx="597197" cy="232409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9D8610E2-D63E-4465-8A8F-2221A89C5372}"/>
                </a:ext>
              </a:extLst>
            </p:cNvPr>
            <p:cNvSpPr/>
            <p:nvPr/>
          </p:nvSpPr>
          <p:spPr>
            <a:xfrm>
              <a:off x="6241340" y="1524000"/>
              <a:ext cx="334720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2272AD11-8F86-498C-A0CF-A051908380E3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8ADF5726-D4E3-4811-9D5B-BD4EC79CB0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F3F392FA-8881-4643-B0C5-849E29A2AC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2730F59E-F5FB-4F0E-8E20-2A73F13AA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21AE7504-F79E-4865-B991-C57B6A8480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1278DC6-2434-415B-B85B-C80B284FBD4C}"/>
              </a:ext>
            </a:extLst>
          </p:cNvPr>
          <p:cNvSpPr txBox="1"/>
          <p:nvPr/>
        </p:nvSpPr>
        <p:spPr>
          <a:xfrm>
            <a:off x="6916807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06223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5A24A1E-BC5D-4904-8108-99D8CEF8DD5F}"/>
              </a:ext>
            </a:extLst>
          </p:cNvPr>
          <p:cNvSpPr/>
          <p:nvPr/>
        </p:nvSpPr>
        <p:spPr>
          <a:xfrm>
            <a:off x="257566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0380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0380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0380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0380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258DE6-5954-431C-B869-75EE894E5264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84EC7A6-6907-4C93-8AC7-474D06C28C42}"/>
              </a:ext>
            </a:extLst>
          </p:cNvPr>
          <p:cNvGrpSpPr/>
          <p:nvPr/>
        </p:nvGrpSpPr>
        <p:grpSpPr>
          <a:xfrm>
            <a:off x="7706622" y="2082461"/>
            <a:ext cx="1094478" cy="606480"/>
            <a:chOff x="992297" y="2181136"/>
            <a:chExt cx="1469639" cy="92298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F0AB657-BC70-4081-972A-B6D94033BA8A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1A6AACA-961C-4381-86AE-292041D7FA87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D55AFC9-B7CD-4BCF-83D5-4CAEAC6D0972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58DDAEF1-045A-4C34-9017-0F60BFC00858}"/>
              </a:ext>
            </a:extLst>
          </p:cNvPr>
          <p:cNvGrpSpPr/>
          <p:nvPr/>
        </p:nvGrpSpPr>
        <p:grpSpPr>
          <a:xfrm>
            <a:off x="5978863" y="1524000"/>
            <a:ext cx="1585053" cy="2324098"/>
            <a:chOff x="5978863" y="1524000"/>
            <a:chExt cx="1585053" cy="232409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35ACEDF-68C4-4CB9-BAE0-6A062FB1780B}"/>
                </a:ext>
              </a:extLst>
            </p:cNvPr>
            <p:cNvSpPr/>
            <p:nvPr/>
          </p:nvSpPr>
          <p:spPr>
            <a:xfrm>
              <a:off x="6241339" y="1524000"/>
              <a:ext cx="1322577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8D6CA707-E707-44B3-B1A1-2F89CB28709C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xmlns="" id="{D86DA8C4-ED5E-437B-AF77-D8BC4FB28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xmlns="" id="{F09B1AD9-68EA-4CD1-9B66-419D92128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xmlns="" id="{3E9BEE83-5A08-478B-B30A-FAB2D3963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xmlns="" id="{FEA91FBD-B2EE-4ED0-B5F8-9D5D9FEAE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0915F9D-BBAF-436F-AB00-DDC8EAC062FA}"/>
              </a:ext>
            </a:extLst>
          </p:cNvPr>
          <p:cNvSpPr txBox="1"/>
          <p:nvPr/>
        </p:nvSpPr>
        <p:spPr>
          <a:xfrm>
            <a:off x="7748919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1E9E77E-2F3D-4A10-A273-8613A2285577}"/>
              </a:ext>
            </a:extLst>
          </p:cNvPr>
          <p:cNvSpPr txBox="1"/>
          <p:nvPr/>
        </p:nvSpPr>
        <p:spPr>
          <a:xfrm>
            <a:off x="6416758" y="1625010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Safestack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/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A5AE941-C353-4EC8-8C3D-EFDB032392F5}"/>
              </a:ext>
            </a:extLst>
          </p:cNvPr>
          <p:cNvSpPr txBox="1"/>
          <p:nvPr/>
        </p:nvSpPr>
        <p:spPr>
          <a:xfrm>
            <a:off x="6402331" y="224786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Metasploit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3A19CD7-F997-471F-8291-14C4949E3AB3}"/>
              </a:ext>
            </a:extLst>
          </p:cNvPr>
          <p:cNvSpPr txBox="1"/>
          <p:nvPr/>
        </p:nvSpPr>
        <p:spPr>
          <a:xfrm>
            <a:off x="6337410" y="2655269"/>
            <a:ext cx="1130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Chaosslingr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C60FFB2-42AB-4486-A1B4-1E2560CC6D7F}"/>
              </a:ext>
            </a:extLst>
          </p:cNvPr>
          <p:cNvSpPr txBox="1"/>
          <p:nvPr/>
        </p:nvSpPr>
        <p:spPr>
          <a:xfrm>
            <a:off x="6466451" y="306267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AttackIQ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F8F341B-E266-4725-A76A-15EC7795D10F}"/>
              </a:ext>
            </a:extLst>
          </p:cNvPr>
          <p:cNvSpPr txBox="1"/>
          <p:nvPr/>
        </p:nvSpPr>
        <p:spPr>
          <a:xfrm>
            <a:off x="6540957" y="1104163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2AF5ACA-6C94-4135-8B64-EA78D89783CE}"/>
              </a:ext>
            </a:extLst>
          </p:cNvPr>
          <p:cNvSpPr txBox="1"/>
          <p:nvPr/>
        </p:nvSpPr>
        <p:spPr>
          <a:xfrm>
            <a:off x="6342223" y="347008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SafeBreach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671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3E8C58F-F8BB-4E8D-A267-F16A02288D2F}"/>
              </a:ext>
            </a:extLst>
          </p:cNvPr>
          <p:cNvSpPr/>
          <p:nvPr/>
        </p:nvSpPr>
        <p:spPr>
          <a:xfrm>
            <a:off x="5061865" y="2366159"/>
            <a:ext cx="2175672" cy="41118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B30A1CFB-2AEB-42FB-B819-35A6A92CA877}"/>
              </a:ext>
            </a:extLst>
          </p:cNvPr>
          <p:cNvGrpSpPr/>
          <p:nvPr/>
        </p:nvGrpSpPr>
        <p:grpSpPr>
          <a:xfrm>
            <a:off x="5061865" y="3344999"/>
            <a:ext cx="2175672" cy="411182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C0E39796-54ED-4A46-8479-62EB37E65C11}"/>
                </a:ext>
              </a:extLst>
            </p:cNvPr>
            <p:cNvSpPr txBox="1"/>
            <p:nvPr/>
          </p:nvSpPr>
          <p:spPr>
            <a:xfrm>
              <a:off x="3804641" y="3408532"/>
              <a:ext cx="1534718" cy="38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F63E10-CB8B-4F55-A550-254877C8DF71}"/>
              </a:ext>
            </a:extLst>
          </p:cNvPr>
          <p:cNvSpPr/>
          <p:nvPr/>
        </p:nvSpPr>
        <p:spPr>
          <a:xfrm>
            <a:off x="5061865" y="1881663"/>
            <a:ext cx="2175672" cy="41118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68C1F8F-9C8F-4290-A8CB-55E30E8E43BC}"/>
              </a:ext>
            </a:extLst>
          </p:cNvPr>
          <p:cNvGrpSpPr/>
          <p:nvPr/>
        </p:nvGrpSpPr>
        <p:grpSpPr>
          <a:xfrm>
            <a:off x="5061865" y="2855579"/>
            <a:ext cx="2175672" cy="411182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A242C95-3E71-4A01-A286-4ECADA7C86B2}"/>
                </a:ext>
              </a:extLst>
            </p:cNvPr>
            <p:cNvSpPr txBox="1"/>
            <p:nvPr/>
          </p:nvSpPr>
          <p:spPr>
            <a:xfrm>
              <a:off x="3981524" y="2801731"/>
              <a:ext cx="1180952" cy="38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E4F4047-F775-4778-BB36-E8646472B5D4}"/>
              </a:ext>
            </a:extLst>
          </p:cNvPr>
          <p:cNvSpPr txBox="1"/>
          <p:nvPr/>
        </p:nvSpPr>
        <p:spPr>
          <a:xfrm>
            <a:off x="5618946" y="242280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5FB0A9E-3998-4074-B07A-44473C691D80}"/>
              </a:ext>
            </a:extLst>
          </p:cNvPr>
          <p:cNvSpPr txBox="1"/>
          <p:nvPr/>
        </p:nvSpPr>
        <p:spPr>
          <a:xfrm>
            <a:off x="5778446" y="193831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F770E64-4974-44C3-99D2-A37604383E4F}"/>
              </a:ext>
            </a:extLst>
          </p:cNvPr>
          <p:cNvGrpSpPr/>
          <p:nvPr/>
        </p:nvGrpSpPr>
        <p:grpSpPr>
          <a:xfrm>
            <a:off x="3499287" y="2491351"/>
            <a:ext cx="711706" cy="394376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5A24A1E-BC5D-4904-8108-99D8CEF8DD5F}"/>
              </a:ext>
            </a:extLst>
          </p:cNvPr>
          <p:cNvSpPr/>
          <p:nvPr/>
        </p:nvSpPr>
        <p:spPr>
          <a:xfrm>
            <a:off x="4539538" y="1881663"/>
            <a:ext cx="269971" cy="187451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4809509" y="2087254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4809509" y="2576674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4809509" y="3057077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4809509" y="3546498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803CE5-51D3-4BA1-801F-73399A6C55FE}"/>
              </a:ext>
            </a:extLst>
          </p:cNvPr>
          <p:cNvSpPr txBox="1"/>
          <p:nvPr/>
        </p:nvSpPr>
        <p:spPr>
          <a:xfrm>
            <a:off x="3395379" y="2954815"/>
            <a:ext cx="919520" cy="5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1258DE6-5954-431C-B869-75EE894E5264}"/>
              </a:ext>
            </a:extLst>
          </p:cNvPr>
          <p:cNvSpPr txBox="1"/>
          <p:nvPr/>
        </p:nvSpPr>
        <p:spPr>
          <a:xfrm rot="16200000">
            <a:off x="4337277" y="2649646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B84EC7A6-6907-4C93-8AC7-474D06C28C42}"/>
              </a:ext>
            </a:extLst>
          </p:cNvPr>
          <p:cNvGrpSpPr/>
          <p:nvPr/>
        </p:nvGrpSpPr>
        <p:grpSpPr>
          <a:xfrm>
            <a:off x="8089394" y="2491351"/>
            <a:ext cx="711706" cy="394376"/>
            <a:chOff x="992297" y="2181136"/>
            <a:chExt cx="1469639" cy="92298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F0AB657-BC70-4081-972A-B6D94033BA8A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1A6AACA-961C-4381-86AE-292041D7FA87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D55AFC9-B7CD-4BCF-83D5-4CAEAC6D0972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58DDAEF1-045A-4C34-9017-0F60BFC00858}"/>
              </a:ext>
            </a:extLst>
          </p:cNvPr>
          <p:cNvGrpSpPr/>
          <p:nvPr/>
        </p:nvGrpSpPr>
        <p:grpSpPr>
          <a:xfrm>
            <a:off x="7284416" y="1881663"/>
            <a:ext cx="479988" cy="1874518"/>
            <a:chOff x="5978863" y="1524000"/>
            <a:chExt cx="595107" cy="232409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735ACEDF-68C4-4CB9-BAE0-6A062FB1780B}"/>
                </a:ext>
              </a:extLst>
            </p:cNvPr>
            <p:cNvSpPr/>
            <p:nvPr/>
          </p:nvSpPr>
          <p:spPr>
            <a:xfrm>
              <a:off x="6241339" y="1524000"/>
              <a:ext cx="332631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8D6CA707-E707-44B3-B1A1-2F89CB28709C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xmlns="" id="{D86DA8C4-ED5E-437B-AF77-D8BC4FB28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xmlns="" id="{F09B1AD9-68EA-4CD1-9B66-419D92128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xmlns="" id="{3E9BEE83-5A08-478B-B30A-FAB2D3963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xmlns="" id="{FEA91FBD-B2EE-4ED0-B5F8-9D5D9FEAE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0915F9D-BBAF-436F-AB00-DDC8EAC062FA}"/>
              </a:ext>
            </a:extLst>
          </p:cNvPr>
          <p:cNvSpPr txBox="1"/>
          <p:nvPr/>
        </p:nvSpPr>
        <p:spPr>
          <a:xfrm>
            <a:off x="8112971" y="2954815"/>
            <a:ext cx="671281" cy="5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D06F7AC-04BC-4589-8BA8-6BF26E001285}"/>
              </a:ext>
            </a:extLst>
          </p:cNvPr>
          <p:cNvSpPr txBox="1"/>
          <p:nvPr/>
        </p:nvSpPr>
        <p:spPr>
          <a:xfrm rot="5400000">
            <a:off x="7312453" y="2649646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53" name="Title 8">
            <a:extLst>
              <a:ext uri="{FF2B5EF4-FFF2-40B4-BE49-F238E27FC236}">
                <a16:creationId xmlns:a16="http://schemas.microsoft.com/office/drawing/2014/main" xmlns="" id="{A71D723D-30C6-4E18-8D2B-36A1E8C5E08A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784848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Four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Two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 attitude—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Break it to make it better</a:t>
            </a:r>
          </a:p>
        </p:txBody>
      </p:sp>
      <p:sp>
        <p:nvSpPr>
          <p:cNvPr id="62" name="Title 8">
            <a:extLst>
              <a:ext uri="{FF2B5EF4-FFF2-40B4-BE49-F238E27FC236}">
                <a16:creationId xmlns:a16="http://schemas.microsoft.com/office/drawing/2014/main" xmlns="" id="{EB5E5223-9719-4795-A1CA-E214E2CAC44F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9829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xmlns="" id="{10B716C8-EF88-4FC4-86B5-194A8F0EFFF8}"/>
              </a:ext>
            </a:extLst>
          </p:cNvPr>
          <p:cNvSpPr txBox="1">
            <a:spLocks/>
          </p:cNvSpPr>
          <p:nvPr/>
        </p:nvSpPr>
        <p:spPr>
          <a:xfrm>
            <a:off x="2025890" y="1961447"/>
            <a:ext cx="7626110" cy="5093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Break it to make it safer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4A9B81-E020-48CC-BCE7-FB6F76BF3DEE}"/>
              </a:ext>
            </a:extLst>
          </p:cNvPr>
          <p:cNvSpPr txBox="1"/>
          <p:nvPr/>
        </p:nvSpPr>
        <p:spPr>
          <a:xfrm>
            <a:off x="2146300" y="2753559"/>
            <a:ext cx="70180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“New View” of Safety based on: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Todd Conklin’s Pre-accident podcast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John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Allspaw’s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stella.report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Sydney Dekker—Drift into Failure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8AF3861A-2B4B-42FE-A853-96C580EAD813}"/>
              </a:ext>
            </a:extLst>
          </p:cNvPr>
          <p:cNvSpPr/>
          <p:nvPr/>
        </p:nvSpPr>
        <p:spPr>
          <a:xfrm>
            <a:off x="717789" y="1776484"/>
            <a:ext cx="977075" cy="977075"/>
          </a:xfrm>
          <a:prstGeom prst="ellips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67518D7-3284-4399-A8E7-0A21F68A9C69}"/>
              </a:ext>
            </a:extLst>
          </p:cNvPr>
          <p:cNvSpPr>
            <a:spLocks/>
          </p:cNvSpPr>
          <p:nvPr/>
        </p:nvSpPr>
        <p:spPr bwMode="auto">
          <a:xfrm>
            <a:off x="774114" y="1825594"/>
            <a:ext cx="920750" cy="781050"/>
          </a:xfrm>
          <a:custGeom>
            <a:avLst/>
            <a:gdLst>
              <a:gd name="T0" fmla="*/ 580 w 580"/>
              <a:gd name="T1" fmla="*/ 112 h 492"/>
              <a:gd name="T2" fmla="*/ 468 w 580"/>
              <a:gd name="T3" fmla="*/ 0 h 492"/>
              <a:gd name="T4" fmla="*/ 201 w 580"/>
              <a:gd name="T5" fmla="*/ 270 h 492"/>
              <a:gd name="T6" fmla="*/ 112 w 580"/>
              <a:gd name="T7" fmla="*/ 181 h 492"/>
              <a:gd name="T8" fmla="*/ 0 w 580"/>
              <a:gd name="T9" fmla="*/ 293 h 492"/>
              <a:gd name="T10" fmla="*/ 201 w 580"/>
              <a:gd name="T11" fmla="*/ 492 h 492"/>
              <a:gd name="T12" fmla="*/ 201 w 580"/>
              <a:gd name="T13" fmla="*/ 492 h 492"/>
              <a:gd name="T14" fmla="*/ 201 w 580"/>
              <a:gd name="T15" fmla="*/ 492 h 492"/>
              <a:gd name="T16" fmla="*/ 580 w 580"/>
              <a:gd name="T17" fmla="*/ 11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492">
                <a:moveTo>
                  <a:pt x="580" y="112"/>
                </a:moveTo>
                <a:lnTo>
                  <a:pt x="468" y="0"/>
                </a:lnTo>
                <a:lnTo>
                  <a:pt x="201" y="270"/>
                </a:lnTo>
                <a:lnTo>
                  <a:pt x="112" y="181"/>
                </a:lnTo>
                <a:lnTo>
                  <a:pt x="0" y="293"/>
                </a:lnTo>
                <a:lnTo>
                  <a:pt x="201" y="492"/>
                </a:lnTo>
                <a:lnTo>
                  <a:pt x="201" y="492"/>
                </a:lnTo>
                <a:lnTo>
                  <a:pt x="201" y="492"/>
                </a:lnTo>
                <a:lnTo>
                  <a:pt x="580" y="112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728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062E-6 L 1.94444E-6 0.06975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3.95062E-6 L 1.94444E-6 0.06975 " pathEditMode="relative" rAng="0" ptsTypes="AA">
                                      <p:cBhvr>
                                        <p:cTn id="14" dur="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19753E-6 L 0.03681 -4.19753E-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3.95062E-6 L 1.94444E-6 0.06975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2" grpId="0" animBg="1"/>
      <p:bldP spid="2" grpId="1" animBg="1"/>
      <p:bldP spid="9" grpId="0" animBg="1"/>
      <p:bldP spid="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xmlns="" id="{B02F28AC-0986-47EE-A1F6-9D23339DFC6F}"/>
              </a:ext>
            </a:extLst>
          </p:cNvPr>
          <p:cNvSpPr txBox="1">
            <a:spLocks/>
          </p:cNvSpPr>
          <p:nvPr/>
        </p:nvSpPr>
        <p:spPr>
          <a:xfrm>
            <a:off x="768634" y="1785866"/>
            <a:ext cx="4458519" cy="127064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Failures are a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system problem—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lack of safety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0670F4-21C6-4D8E-ABAC-D20FFBD0DE82}"/>
              </a:ext>
            </a:extLst>
          </p:cNvPr>
          <p:cNvSpPr txBox="1"/>
          <p:nvPr/>
        </p:nvSpPr>
        <p:spPr>
          <a:xfrm>
            <a:off x="811631" y="3056508"/>
            <a:ext cx="441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something with a root cause of component or human error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3505B19-2C9E-48CD-BE0A-4D4CE3B61D8F}"/>
              </a:ext>
            </a:extLst>
          </p:cNvPr>
          <p:cNvGrpSpPr/>
          <p:nvPr/>
        </p:nvGrpSpPr>
        <p:grpSpPr>
          <a:xfrm>
            <a:off x="6307932" y="2134237"/>
            <a:ext cx="1564138" cy="1306991"/>
            <a:chOff x="2007394" y="1555163"/>
            <a:chExt cx="919406" cy="768254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xmlns="" id="{2ED3F625-559E-4647-A856-571B9093E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394" y="1555163"/>
              <a:ext cx="919406" cy="768254"/>
            </a:xfrm>
            <a:custGeom>
              <a:avLst/>
              <a:gdLst>
                <a:gd name="T0" fmla="*/ 809 w 809"/>
                <a:gd name="T1" fmla="*/ 676 h 676"/>
                <a:gd name="T2" fmla="*/ 0 w 809"/>
                <a:gd name="T3" fmla="*/ 676 h 676"/>
                <a:gd name="T4" fmla="*/ 405 w 809"/>
                <a:gd name="T5" fmla="*/ 0 h 676"/>
                <a:gd name="T6" fmla="*/ 809 w 809"/>
                <a:gd name="T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9" h="676">
                  <a:moveTo>
                    <a:pt x="809" y="676"/>
                  </a:moveTo>
                  <a:lnTo>
                    <a:pt x="0" y="676"/>
                  </a:lnTo>
                  <a:lnTo>
                    <a:pt x="405" y="0"/>
                  </a:lnTo>
                  <a:lnTo>
                    <a:pt x="809" y="676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xmlns="" id="{CF0D220C-1244-4F0C-8F77-612FE52F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660" y="1785866"/>
              <a:ext cx="98873" cy="306847"/>
            </a:xfrm>
            <a:custGeom>
              <a:avLst/>
              <a:gdLst>
                <a:gd name="T0" fmla="*/ 79 w 87"/>
                <a:gd name="T1" fmla="*/ 270 h 270"/>
                <a:gd name="T2" fmla="*/ 7 w 87"/>
                <a:gd name="T3" fmla="*/ 270 h 270"/>
                <a:gd name="T4" fmla="*/ 0 w 87"/>
                <a:gd name="T5" fmla="*/ 0 h 270"/>
                <a:gd name="T6" fmla="*/ 87 w 87"/>
                <a:gd name="T7" fmla="*/ 0 h 270"/>
                <a:gd name="T8" fmla="*/ 79 w 87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0">
                  <a:moveTo>
                    <a:pt x="79" y="270"/>
                  </a:moveTo>
                  <a:lnTo>
                    <a:pt x="7" y="270"/>
                  </a:lnTo>
                  <a:lnTo>
                    <a:pt x="0" y="0"/>
                  </a:lnTo>
                  <a:lnTo>
                    <a:pt x="87" y="0"/>
                  </a:lnTo>
                  <a:lnTo>
                    <a:pt x="79" y="27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xmlns="" id="{B862C5B0-ED0B-42B5-9FC1-D65CAC3C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660" y="2156356"/>
              <a:ext cx="98873" cy="96600"/>
            </a:xfrm>
            <a:prstGeom prst="ellips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503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69136E-6 L 2.77778E-6 0.06975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9.87654E-7 L 0.0368 9.87654E-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7 L 2.22222E-6 0.04352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36">
            <a:extLst>
              <a:ext uri="{FF2B5EF4-FFF2-40B4-BE49-F238E27FC236}">
                <a16:creationId xmlns:a16="http://schemas.microsoft.com/office/drawing/2014/main" xmlns="" id="{DFAF2856-011B-433D-9F03-C3E3C06D8997}"/>
              </a:ext>
            </a:extLst>
          </p:cNvPr>
          <p:cNvSpPr>
            <a:spLocks/>
          </p:cNvSpPr>
          <p:nvPr/>
        </p:nvSpPr>
        <p:spPr bwMode="auto">
          <a:xfrm>
            <a:off x="0" y="2876079"/>
            <a:ext cx="2809874" cy="2297901"/>
          </a:xfrm>
          <a:custGeom>
            <a:avLst/>
            <a:gdLst>
              <a:gd name="T0" fmla="*/ 0 w 2370"/>
              <a:gd name="T1" fmla="*/ 0 h 1482"/>
              <a:gd name="T2" fmla="*/ 2370 w 2370"/>
              <a:gd name="T3" fmla="*/ 0 h 1482"/>
              <a:gd name="T4" fmla="*/ 2294 w 2370"/>
              <a:gd name="T5" fmla="*/ 109 h 1482"/>
              <a:gd name="T6" fmla="*/ 2296 w 2370"/>
              <a:gd name="T7" fmla="*/ 204 h 1482"/>
              <a:gd name="T8" fmla="*/ 2261 w 2370"/>
              <a:gd name="T9" fmla="*/ 276 h 1482"/>
              <a:gd name="T10" fmla="*/ 2316 w 2370"/>
              <a:gd name="T11" fmla="*/ 325 h 1482"/>
              <a:gd name="T12" fmla="*/ 2316 w 2370"/>
              <a:gd name="T13" fmla="*/ 373 h 1482"/>
              <a:gd name="T14" fmla="*/ 2263 w 2370"/>
              <a:gd name="T15" fmla="*/ 424 h 1482"/>
              <a:gd name="T16" fmla="*/ 2255 w 2370"/>
              <a:gd name="T17" fmla="*/ 496 h 1482"/>
              <a:gd name="T18" fmla="*/ 2246 w 2370"/>
              <a:gd name="T19" fmla="*/ 562 h 1482"/>
              <a:gd name="T20" fmla="*/ 2199 w 2370"/>
              <a:gd name="T21" fmla="*/ 603 h 1482"/>
              <a:gd name="T22" fmla="*/ 2168 w 2370"/>
              <a:gd name="T23" fmla="*/ 657 h 1482"/>
              <a:gd name="T24" fmla="*/ 2168 w 2370"/>
              <a:gd name="T25" fmla="*/ 751 h 1482"/>
              <a:gd name="T26" fmla="*/ 2228 w 2370"/>
              <a:gd name="T27" fmla="*/ 780 h 1482"/>
              <a:gd name="T28" fmla="*/ 2183 w 2370"/>
              <a:gd name="T29" fmla="*/ 862 h 1482"/>
              <a:gd name="T30" fmla="*/ 2214 w 2370"/>
              <a:gd name="T31" fmla="*/ 953 h 1482"/>
              <a:gd name="T32" fmla="*/ 2214 w 2370"/>
              <a:gd name="T33" fmla="*/ 1031 h 1482"/>
              <a:gd name="T34" fmla="*/ 2160 w 2370"/>
              <a:gd name="T35" fmla="*/ 1081 h 1482"/>
              <a:gd name="T36" fmla="*/ 2160 w 2370"/>
              <a:gd name="T37" fmla="*/ 1186 h 1482"/>
              <a:gd name="T38" fmla="*/ 2088 w 2370"/>
              <a:gd name="T39" fmla="*/ 1258 h 1482"/>
              <a:gd name="T40" fmla="*/ 2121 w 2370"/>
              <a:gd name="T41" fmla="*/ 1290 h 1482"/>
              <a:gd name="T42" fmla="*/ 2121 w 2370"/>
              <a:gd name="T43" fmla="*/ 1354 h 1482"/>
              <a:gd name="T44" fmla="*/ 2078 w 2370"/>
              <a:gd name="T45" fmla="*/ 1400 h 1482"/>
              <a:gd name="T46" fmla="*/ 2078 w 2370"/>
              <a:gd name="T47" fmla="*/ 1482 h 1482"/>
              <a:gd name="T48" fmla="*/ 0 w 2370"/>
              <a:gd name="T49" fmla="*/ 148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70" h="1482">
                <a:moveTo>
                  <a:pt x="0" y="0"/>
                </a:moveTo>
                <a:lnTo>
                  <a:pt x="2370" y="0"/>
                </a:lnTo>
                <a:lnTo>
                  <a:pt x="2294" y="109"/>
                </a:lnTo>
                <a:lnTo>
                  <a:pt x="2296" y="204"/>
                </a:lnTo>
                <a:lnTo>
                  <a:pt x="2261" y="276"/>
                </a:lnTo>
                <a:lnTo>
                  <a:pt x="2316" y="325"/>
                </a:lnTo>
                <a:lnTo>
                  <a:pt x="2316" y="373"/>
                </a:lnTo>
                <a:lnTo>
                  <a:pt x="2263" y="424"/>
                </a:lnTo>
                <a:lnTo>
                  <a:pt x="2255" y="496"/>
                </a:lnTo>
                <a:lnTo>
                  <a:pt x="2246" y="562"/>
                </a:lnTo>
                <a:lnTo>
                  <a:pt x="2199" y="603"/>
                </a:lnTo>
                <a:lnTo>
                  <a:pt x="2168" y="657"/>
                </a:lnTo>
                <a:lnTo>
                  <a:pt x="2168" y="751"/>
                </a:lnTo>
                <a:lnTo>
                  <a:pt x="2228" y="780"/>
                </a:lnTo>
                <a:lnTo>
                  <a:pt x="2183" y="862"/>
                </a:lnTo>
                <a:lnTo>
                  <a:pt x="2214" y="953"/>
                </a:lnTo>
                <a:lnTo>
                  <a:pt x="2214" y="1031"/>
                </a:lnTo>
                <a:lnTo>
                  <a:pt x="2160" y="1081"/>
                </a:lnTo>
                <a:lnTo>
                  <a:pt x="2160" y="1186"/>
                </a:lnTo>
                <a:lnTo>
                  <a:pt x="2088" y="1258"/>
                </a:lnTo>
                <a:lnTo>
                  <a:pt x="2121" y="1290"/>
                </a:lnTo>
                <a:lnTo>
                  <a:pt x="2121" y="1354"/>
                </a:lnTo>
                <a:lnTo>
                  <a:pt x="2078" y="1400"/>
                </a:lnTo>
                <a:lnTo>
                  <a:pt x="2078" y="1482"/>
                </a:lnTo>
                <a:lnTo>
                  <a:pt x="0" y="1482"/>
                </a:lnTo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64F4D77-4F2D-41E4-99A3-1118107AA80E}"/>
              </a:ext>
            </a:extLst>
          </p:cNvPr>
          <p:cNvSpPr txBox="1"/>
          <p:nvPr/>
        </p:nvSpPr>
        <p:spPr>
          <a:xfrm>
            <a:off x="3764280" y="2399025"/>
            <a:ext cx="4777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Blindfolded on a cliff edge,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would you do?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AC03A4B5-E3A0-4CCC-B3E5-15363C64792F}"/>
              </a:ext>
            </a:extLst>
          </p:cNvPr>
          <p:cNvGrpSpPr/>
          <p:nvPr/>
        </p:nvGrpSpPr>
        <p:grpSpPr>
          <a:xfrm>
            <a:off x="602450" y="893337"/>
            <a:ext cx="3930123" cy="3930123"/>
            <a:chOff x="602450" y="893337"/>
            <a:chExt cx="3930123" cy="3930123"/>
          </a:xfrm>
        </p:grpSpPr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xmlns="" id="{8936BFC1-9752-4146-A313-8BAAB00A0C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924400">
              <a:off x="2298353" y="897260"/>
              <a:ext cx="1023042" cy="1925481"/>
              <a:chOff x="2634" y="1162"/>
              <a:chExt cx="492" cy="926"/>
            </a:xfrm>
          </p:grpSpPr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xmlns="" id="{8E1F53F8-2CA3-44D9-9CC8-5FCE48508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183"/>
                <a:ext cx="31" cy="58"/>
              </a:xfrm>
              <a:custGeom>
                <a:avLst/>
                <a:gdLst>
                  <a:gd name="T0" fmla="*/ 14 w 15"/>
                  <a:gd name="T1" fmla="*/ 24 h 28"/>
                  <a:gd name="T2" fmla="*/ 3 w 15"/>
                  <a:gd name="T3" fmla="*/ 0 h 28"/>
                  <a:gd name="T4" fmla="*/ 7 w 15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8">
                    <a:moveTo>
                      <a:pt x="14" y="24"/>
                    </a:moveTo>
                    <a:cubicBezTo>
                      <a:pt x="14" y="24"/>
                      <a:pt x="15" y="12"/>
                      <a:pt x="3" y="0"/>
                    </a:cubicBezTo>
                    <a:cubicBezTo>
                      <a:pt x="3" y="0"/>
                      <a:pt x="0" y="21"/>
                      <a:pt x="7" y="28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xmlns="" id="{04F96077-78E0-49D2-9872-B2A99360C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269"/>
                <a:ext cx="31" cy="58"/>
              </a:xfrm>
              <a:custGeom>
                <a:avLst/>
                <a:gdLst>
                  <a:gd name="T0" fmla="*/ 14 w 15"/>
                  <a:gd name="T1" fmla="*/ 4 h 28"/>
                  <a:gd name="T2" fmla="*/ 3 w 15"/>
                  <a:gd name="T3" fmla="*/ 28 h 28"/>
                  <a:gd name="T4" fmla="*/ 7 w 15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8">
                    <a:moveTo>
                      <a:pt x="14" y="4"/>
                    </a:moveTo>
                    <a:cubicBezTo>
                      <a:pt x="14" y="4"/>
                      <a:pt x="15" y="16"/>
                      <a:pt x="3" y="28"/>
                    </a:cubicBezTo>
                    <a:cubicBezTo>
                      <a:pt x="3" y="28"/>
                      <a:pt x="0" y="7"/>
                      <a:pt x="7" y="0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xmlns="" id="{E424C449-BC6A-49A8-83CE-96AF63C05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1232"/>
                <a:ext cx="22" cy="46"/>
              </a:xfrm>
              <a:custGeom>
                <a:avLst/>
                <a:gdLst>
                  <a:gd name="T0" fmla="*/ 11 w 11"/>
                  <a:gd name="T1" fmla="*/ 22 h 22"/>
                  <a:gd name="T2" fmla="*/ 0 w 11"/>
                  <a:gd name="T3" fmla="*/ 11 h 22"/>
                  <a:gd name="T4" fmla="*/ 11 w 11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xmlns="" id="{C9642E1C-9615-4CE6-9B2A-4A1245EBA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3" y="1469"/>
                <a:ext cx="189" cy="157"/>
              </a:xfrm>
              <a:custGeom>
                <a:avLst/>
                <a:gdLst>
                  <a:gd name="T0" fmla="*/ 0 w 91"/>
                  <a:gd name="T1" fmla="*/ 0 h 76"/>
                  <a:gd name="T2" fmla="*/ 0 w 91"/>
                  <a:gd name="T3" fmla="*/ 40 h 76"/>
                  <a:gd name="T4" fmla="*/ 51 w 91"/>
                  <a:gd name="T5" fmla="*/ 69 h 76"/>
                  <a:gd name="T6" fmla="*/ 85 w 91"/>
                  <a:gd name="T7" fmla="*/ 60 h 76"/>
                  <a:gd name="T8" fmla="*/ 85 w 91"/>
                  <a:gd name="T9" fmla="*/ 60 h 76"/>
                  <a:gd name="T10" fmla="*/ 76 w 91"/>
                  <a:gd name="T11" fmla="*/ 26 h 76"/>
                  <a:gd name="T12" fmla="*/ 31 w 91"/>
                  <a:gd name="T13" fmla="*/ 0 h 76"/>
                  <a:gd name="T14" fmla="*/ 0 w 91"/>
                  <a:gd name="T1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76">
                    <a:moveTo>
                      <a:pt x="0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63" y="76"/>
                      <a:pt x="78" y="7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91" y="48"/>
                      <a:pt x="87" y="33"/>
                      <a:pt x="76" y="26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xmlns="" id="{2B04D3D8-622D-4EC9-B93D-3C3B36DE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1368"/>
                <a:ext cx="492" cy="720"/>
              </a:xfrm>
              <a:custGeom>
                <a:avLst/>
                <a:gdLst>
                  <a:gd name="T0" fmla="*/ 210 w 237"/>
                  <a:gd name="T1" fmla="*/ 0 h 349"/>
                  <a:gd name="T2" fmla="*/ 125 w 237"/>
                  <a:gd name="T3" fmla="*/ 0 h 349"/>
                  <a:gd name="T4" fmla="*/ 71 w 237"/>
                  <a:gd name="T5" fmla="*/ 0 h 349"/>
                  <a:gd name="T6" fmla="*/ 43 w 237"/>
                  <a:gd name="T7" fmla="*/ 28 h 349"/>
                  <a:gd name="T8" fmla="*/ 43 w 237"/>
                  <a:gd name="T9" fmla="*/ 167 h 349"/>
                  <a:gd name="T10" fmla="*/ 3 w 237"/>
                  <a:gd name="T11" fmla="*/ 314 h 349"/>
                  <a:gd name="T12" fmla="*/ 19 w 237"/>
                  <a:gd name="T13" fmla="*/ 345 h 349"/>
                  <a:gd name="T14" fmla="*/ 51 w 237"/>
                  <a:gd name="T15" fmla="*/ 328 h 349"/>
                  <a:gd name="T16" fmla="*/ 90 w 237"/>
                  <a:gd name="T17" fmla="*/ 184 h 349"/>
                  <a:gd name="T18" fmla="*/ 100 w 237"/>
                  <a:gd name="T19" fmla="*/ 200 h 349"/>
                  <a:gd name="T20" fmla="*/ 100 w 237"/>
                  <a:gd name="T21" fmla="*/ 301 h 349"/>
                  <a:gd name="T22" fmla="*/ 123 w 237"/>
                  <a:gd name="T23" fmla="*/ 327 h 349"/>
                  <a:gd name="T24" fmla="*/ 150 w 237"/>
                  <a:gd name="T25" fmla="*/ 302 h 349"/>
                  <a:gd name="T26" fmla="*/ 150 w 237"/>
                  <a:gd name="T27" fmla="*/ 186 h 349"/>
                  <a:gd name="T28" fmla="*/ 125 w 237"/>
                  <a:gd name="T29" fmla="*/ 148 h 349"/>
                  <a:gd name="T30" fmla="*/ 125 w 237"/>
                  <a:gd name="T31" fmla="*/ 49 h 349"/>
                  <a:gd name="T32" fmla="*/ 211 w 237"/>
                  <a:gd name="T33" fmla="*/ 49 h 349"/>
                  <a:gd name="T34" fmla="*/ 236 w 237"/>
                  <a:gd name="T35" fmla="*/ 23 h 349"/>
                  <a:gd name="T36" fmla="*/ 210 w 237"/>
                  <a:gd name="T37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349">
                    <a:moveTo>
                      <a:pt x="210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55" y="0"/>
                      <a:pt x="43" y="12"/>
                      <a:pt x="43" y="28"/>
                    </a:cubicBezTo>
                    <a:cubicBezTo>
                      <a:pt x="43" y="167"/>
                      <a:pt x="43" y="167"/>
                      <a:pt x="43" y="167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0" y="327"/>
                      <a:pt x="7" y="340"/>
                      <a:pt x="19" y="345"/>
                    </a:cubicBezTo>
                    <a:cubicBezTo>
                      <a:pt x="33" y="349"/>
                      <a:pt x="47" y="341"/>
                      <a:pt x="51" y="328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100" y="200"/>
                      <a:pt x="100" y="200"/>
                      <a:pt x="100" y="200"/>
                    </a:cubicBezTo>
                    <a:cubicBezTo>
                      <a:pt x="100" y="301"/>
                      <a:pt x="100" y="301"/>
                      <a:pt x="100" y="301"/>
                    </a:cubicBezTo>
                    <a:cubicBezTo>
                      <a:pt x="100" y="315"/>
                      <a:pt x="110" y="326"/>
                      <a:pt x="123" y="327"/>
                    </a:cubicBezTo>
                    <a:cubicBezTo>
                      <a:pt x="138" y="328"/>
                      <a:pt x="150" y="316"/>
                      <a:pt x="150" y="302"/>
                    </a:cubicBezTo>
                    <a:cubicBezTo>
                      <a:pt x="150" y="186"/>
                      <a:pt x="150" y="186"/>
                      <a:pt x="150" y="186"/>
                    </a:cubicBezTo>
                    <a:cubicBezTo>
                      <a:pt x="125" y="148"/>
                      <a:pt x="125" y="148"/>
                      <a:pt x="125" y="148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211" y="49"/>
                      <a:pt x="211" y="49"/>
                      <a:pt x="211" y="49"/>
                    </a:cubicBezTo>
                    <a:cubicBezTo>
                      <a:pt x="225" y="49"/>
                      <a:pt x="237" y="37"/>
                      <a:pt x="236" y="23"/>
                    </a:cubicBezTo>
                    <a:cubicBezTo>
                      <a:pt x="235" y="10"/>
                      <a:pt x="223" y="0"/>
                      <a:pt x="210" y="0"/>
                    </a:cubicBezTo>
                    <a:close/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xmlns="" id="{6C52238A-82EF-4C1B-8F0F-68689ABBC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162"/>
                <a:ext cx="181" cy="178"/>
              </a:xfrm>
              <a:prstGeom prst="ellipse">
                <a:avLst/>
              </a:pr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xmlns="" id="{8152DD24-0783-4BF6-838C-970089713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7" y="1469"/>
                <a:ext cx="66" cy="0"/>
              </a:xfrm>
              <a:prstGeom prst="line">
                <a:avLst/>
              </a:pr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xmlns="" id="{8D317B48-EE65-4991-B783-F93CACCEB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1208"/>
                <a:ext cx="183" cy="84"/>
              </a:xfrm>
              <a:custGeom>
                <a:avLst/>
                <a:gdLst>
                  <a:gd name="T0" fmla="*/ 5 w 88"/>
                  <a:gd name="T1" fmla="*/ 30 h 41"/>
                  <a:gd name="T2" fmla="*/ 75 w 88"/>
                  <a:gd name="T3" fmla="*/ 40 h 41"/>
                  <a:gd name="T4" fmla="*/ 88 w 88"/>
                  <a:gd name="T5" fmla="*/ 29 h 41"/>
                  <a:gd name="T6" fmla="*/ 88 w 88"/>
                  <a:gd name="T7" fmla="*/ 13 h 41"/>
                  <a:gd name="T8" fmla="*/ 74 w 88"/>
                  <a:gd name="T9" fmla="*/ 1 h 41"/>
                  <a:gd name="T10" fmla="*/ 5 w 88"/>
                  <a:gd name="T11" fmla="*/ 15 h 41"/>
                  <a:gd name="T12" fmla="*/ 0 w 88"/>
                  <a:gd name="T13" fmla="*/ 21 h 41"/>
                  <a:gd name="T14" fmla="*/ 0 w 88"/>
                  <a:gd name="T15" fmla="*/ 24 h 41"/>
                  <a:gd name="T16" fmla="*/ 5 w 88"/>
                  <a:gd name="T1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41">
                    <a:moveTo>
                      <a:pt x="5" y="30"/>
                    </a:moveTo>
                    <a:cubicBezTo>
                      <a:pt x="75" y="40"/>
                      <a:pt x="75" y="40"/>
                      <a:pt x="75" y="40"/>
                    </a:cubicBezTo>
                    <a:cubicBezTo>
                      <a:pt x="82" y="41"/>
                      <a:pt x="88" y="36"/>
                      <a:pt x="88" y="29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5"/>
                      <a:pt x="81" y="0"/>
                      <a:pt x="74" y="1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6"/>
                      <a:pt x="0" y="18"/>
                      <a:pt x="0" y="2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2" y="30"/>
                      <a:pt x="5" y="30"/>
                    </a:cubicBezTo>
                    <a:close/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D251E4D5-EEBC-4633-8036-8F90DDEDE2DF}"/>
                </a:ext>
              </a:extLst>
            </p:cNvPr>
            <p:cNvSpPr/>
            <p:nvPr/>
          </p:nvSpPr>
          <p:spPr>
            <a:xfrm>
              <a:off x="602450" y="893337"/>
              <a:ext cx="3930123" cy="393012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8B1D412D-FC2E-4362-AB4F-A45CA65E4F12}"/>
              </a:ext>
            </a:extLst>
          </p:cNvPr>
          <p:cNvGrpSpPr/>
          <p:nvPr/>
        </p:nvGrpSpPr>
        <p:grpSpPr>
          <a:xfrm>
            <a:off x="3231515" y="3701913"/>
            <a:ext cx="5511075" cy="1454921"/>
            <a:chOff x="3231515" y="3701913"/>
            <a:chExt cx="5511075" cy="145492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DB74CD2F-6888-455A-8DCF-9158B7A0E2CB}"/>
                </a:ext>
              </a:extLst>
            </p:cNvPr>
            <p:cNvGrpSpPr/>
            <p:nvPr/>
          </p:nvGrpSpPr>
          <p:grpSpPr>
            <a:xfrm>
              <a:off x="3231515" y="3715246"/>
              <a:ext cx="3245139" cy="1441588"/>
              <a:chOff x="3328633" y="3476021"/>
              <a:chExt cx="3783656" cy="1680813"/>
            </a:xfrm>
          </p:grpSpPr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xmlns="" id="{48D5A77C-D26D-42C2-A490-C457379FA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4939" y="3476021"/>
                <a:ext cx="997350" cy="1667477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xmlns="" id="{3146D943-79DC-4DD3-910A-682264CCD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686" y="3667124"/>
                <a:ext cx="883048" cy="1476375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xmlns="" id="{FF7C7FF0-58FC-4FCD-94C0-00855C9E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633" y="3581400"/>
                <a:ext cx="934321" cy="1562100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xmlns="" id="{1D78D948-C046-4F87-BDAB-01F81BAA4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743" y="3476022"/>
                <a:ext cx="997350" cy="1667478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xmlns="" id="{746CDACB-39F3-4EF3-A2F9-AE9ADDDC1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790" y="3680458"/>
                <a:ext cx="883048" cy="1476376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046B73C0-1E50-4A30-8AB9-67F201178905}"/>
                </a:ext>
              </a:extLst>
            </p:cNvPr>
            <p:cNvGrpSpPr/>
            <p:nvPr/>
          </p:nvGrpSpPr>
          <p:grpSpPr>
            <a:xfrm flipH="1">
              <a:off x="6207133" y="3701913"/>
              <a:ext cx="2535457" cy="1441587"/>
              <a:chOff x="3328633" y="3476022"/>
              <a:chExt cx="2956205" cy="1680812"/>
            </a:xfrm>
          </p:grpSpPr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xmlns="" id="{0810CDD5-AC33-400A-99EC-116A2371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686" y="3667124"/>
                <a:ext cx="883048" cy="1476375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xmlns="" id="{7ED2D117-477D-42A4-BBD6-0F91D176B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633" y="3581400"/>
                <a:ext cx="934321" cy="1562100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 40">
                <a:extLst>
                  <a:ext uri="{FF2B5EF4-FFF2-40B4-BE49-F238E27FC236}">
                    <a16:creationId xmlns:a16="http://schemas.microsoft.com/office/drawing/2014/main" xmlns="" id="{B04DFF40-FF0F-4803-8897-FF426E660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743" y="3476022"/>
                <a:ext cx="997350" cy="1667478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xmlns="" id="{32C87E55-DEC3-4356-A347-7F656C9DF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790" y="3680458"/>
                <a:ext cx="883048" cy="1476376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133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8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" name="TextBox 40">
            <a:extLst>
              <a:ext uri="{FF2B5EF4-FFF2-40B4-BE49-F238E27FC236}">
                <a16:creationId xmlns:a16="http://schemas.microsoft.com/office/drawing/2014/main" xmlns="" id="{FF3AEA06-93E1-431E-B2F3-AC5C18F4080E}"/>
              </a:ext>
            </a:extLst>
          </p:cNvPr>
          <p:cNvSpPr txBox="1"/>
          <p:nvPr/>
        </p:nvSpPr>
        <p:spPr bwMode="white">
          <a:xfrm>
            <a:off x="1977743" y="1185910"/>
            <a:ext cx="2117914" cy="1536665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914" h="1536665">
                <a:moveTo>
                  <a:pt x="0" y="0"/>
                </a:moveTo>
                <a:lnTo>
                  <a:pt x="2117914" y="18380"/>
                </a:lnTo>
                <a:cubicBezTo>
                  <a:pt x="2115871" y="318450"/>
                  <a:pt x="2081664" y="549594"/>
                  <a:pt x="2079621" y="849664"/>
                </a:cubicBezTo>
                <a:cubicBezTo>
                  <a:pt x="2081664" y="1059140"/>
                  <a:pt x="1982616" y="1319161"/>
                  <a:pt x="1984659" y="1528637"/>
                </a:cubicBezTo>
                <a:lnTo>
                  <a:pt x="428573" y="1536665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274320" tIns="274320" rIns="0" rtlCol="0">
            <a:noAutofit/>
          </a:bodyPr>
          <a:lstStyle/>
          <a:p>
            <a:r>
              <a:rPr lang="en-US" sz="2400" b="1" dirty="0"/>
              <a:t>What is the user need?</a:t>
            </a: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xmlns="" id="{FECC2852-A08D-4B24-918E-1063266F7BFD}"/>
              </a:ext>
            </a:extLst>
          </p:cNvPr>
          <p:cNvSpPr txBox="1"/>
          <p:nvPr/>
        </p:nvSpPr>
        <p:spPr bwMode="white">
          <a:xfrm>
            <a:off x="2074738" y="1355113"/>
            <a:ext cx="2117914" cy="1574584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78755 w 2103921"/>
              <a:gd name="connsiteY0" fmla="*/ 33239 h 1518285"/>
              <a:gd name="connsiteX1" fmla="*/ 2103921 w 2103921"/>
              <a:gd name="connsiteY1" fmla="*/ 0 h 1518285"/>
              <a:gd name="connsiteX2" fmla="*/ 2065628 w 2103921"/>
              <a:gd name="connsiteY2" fmla="*/ 831284 h 1518285"/>
              <a:gd name="connsiteX3" fmla="*/ 1970666 w 2103921"/>
              <a:gd name="connsiteY3" fmla="*/ 1510257 h 1518285"/>
              <a:gd name="connsiteX4" fmla="*/ 414580 w 2103921"/>
              <a:gd name="connsiteY4" fmla="*/ 1518285 h 1518285"/>
              <a:gd name="connsiteX5" fmla="*/ 0 w 2103921"/>
              <a:gd name="connsiteY5" fmla="*/ 1303830 h 1518285"/>
              <a:gd name="connsiteX6" fmla="*/ 78755 w 2103921"/>
              <a:gd name="connsiteY6" fmla="*/ 33239 h 1518285"/>
              <a:gd name="connsiteX0" fmla="*/ 78755 w 2065695"/>
              <a:gd name="connsiteY0" fmla="*/ 0 h 1485046"/>
              <a:gd name="connsiteX1" fmla="*/ 2024421 w 2065695"/>
              <a:gd name="connsiteY1" fmla="*/ 18380 h 1485046"/>
              <a:gd name="connsiteX2" fmla="*/ 2065628 w 2065695"/>
              <a:gd name="connsiteY2" fmla="*/ 798045 h 1485046"/>
              <a:gd name="connsiteX3" fmla="*/ 1970666 w 2065695"/>
              <a:gd name="connsiteY3" fmla="*/ 1477018 h 1485046"/>
              <a:gd name="connsiteX4" fmla="*/ 414580 w 2065695"/>
              <a:gd name="connsiteY4" fmla="*/ 1485046 h 1485046"/>
              <a:gd name="connsiteX5" fmla="*/ 0 w 2065695"/>
              <a:gd name="connsiteY5" fmla="*/ 1270591 h 1485046"/>
              <a:gd name="connsiteX6" fmla="*/ 78755 w 2065695"/>
              <a:gd name="connsiteY6" fmla="*/ 0 h 1485046"/>
              <a:gd name="connsiteX0" fmla="*/ 78755 w 2065695"/>
              <a:gd name="connsiteY0" fmla="*/ 8421 h 1493467"/>
              <a:gd name="connsiteX1" fmla="*/ 231417 w 2065695"/>
              <a:gd name="connsiteY1" fmla="*/ 0 h 1493467"/>
              <a:gd name="connsiteX2" fmla="*/ 2024421 w 2065695"/>
              <a:gd name="connsiteY2" fmla="*/ 26801 h 1493467"/>
              <a:gd name="connsiteX3" fmla="*/ 2065628 w 2065695"/>
              <a:gd name="connsiteY3" fmla="*/ 806466 h 1493467"/>
              <a:gd name="connsiteX4" fmla="*/ 1970666 w 2065695"/>
              <a:gd name="connsiteY4" fmla="*/ 1485439 h 1493467"/>
              <a:gd name="connsiteX5" fmla="*/ 414580 w 2065695"/>
              <a:gd name="connsiteY5" fmla="*/ 1493467 h 1493467"/>
              <a:gd name="connsiteX6" fmla="*/ 0 w 2065695"/>
              <a:gd name="connsiteY6" fmla="*/ 1279012 h 1493467"/>
              <a:gd name="connsiteX7" fmla="*/ 78755 w 2065695"/>
              <a:gd name="connsiteY7" fmla="*/ 8421 h 1493467"/>
              <a:gd name="connsiteX0" fmla="*/ 78755 w 2065695"/>
              <a:gd name="connsiteY0" fmla="*/ 89538 h 1574584"/>
              <a:gd name="connsiteX1" fmla="*/ 284416 w 2065695"/>
              <a:gd name="connsiteY1" fmla="*/ 0 h 1574584"/>
              <a:gd name="connsiteX2" fmla="*/ 2024421 w 2065695"/>
              <a:gd name="connsiteY2" fmla="*/ 107918 h 1574584"/>
              <a:gd name="connsiteX3" fmla="*/ 2065628 w 2065695"/>
              <a:gd name="connsiteY3" fmla="*/ 887583 h 1574584"/>
              <a:gd name="connsiteX4" fmla="*/ 1970666 w 2065695"/>
              <a:gd name="connsiteY4" fmla="*/ 1566556 h 1574584"/>
              <a:gd name="connsiteX5" fmla="*/ 414580 w 2065695"/>
              <a:gd name="connsiteY5" fmla="*/ 1574584 h 1574584"/>
              <a:gd name="connsiteX6" fmla="*/ 0 w 2065695"/>
              <a:gd name="connsiteY6" fmla="*/ 1360129 h 1574584"/>
              <a:gd name="connsiteX7" fmla="*/ 78755 w 2065695"/>
              <a:gd name="connsiteY7" fmla="*/ 89538 h 1574584"/>
              <a:gd name="connsiteX0" fmla="*/ 0 w 1986940"/>
              <a:gd name="connsiteY0" fmla="*/ 89538 h 1574584"/>
              <a:gd name="connsiteX1" fmla="*/ 205661 w 1986940"/>
              <a:gd name="connsiteY1" fmla="*/ 0 h 1574584"/>
              <a:gd name="connsiteX2" fmla="*/ 1945666 w 1986940"/>
              <a:gd name="connsiteY2" fmla="*/ 107918 h 1574584"/>
              <a:gd name="connsiteX3" fmla="*/ 1986873 w 1986940"/>
              <a:gd name="connsiteY3" fmla="*/ 887583 h 1574584"/>
              <a:gd name="connsiteX4" fmla="*/ 1891911 w 1986940"/>
              <a:gd name="connsiteY4" fmla="*/ 1566556 h 1574584"/>
              <a:gd name="connsiteX5" fmla="*/ 335825 w 1986940"/>
              <a:gd name="connsiteY5" fmla="*/ 1574584 h 1574584"/>
              <a:gd name="connsiteX6" fmla="*/ 13994 w 1986940"/>
              <a:gd name="connsiteY6" fmla="*/ 1315884 h 1574584"/>
              <a:gd name="connsiteX7" fmla="*/ 0 w 1986940"/>
              <a:gd name="connsiteY7" fmla="*/ 89538 h 1574584"/>
              <a:gd name="connsiteX0" fmla="*/ 0 w 1986940"/>
              <a:gd name="connsiteY0" fmla="*/ 89538 h 1574584"/>
              <a:gd name="connsiteX1" fmla="*/ 205661 w 1986940"/>
              <a:gd name="connsiteY1" fmla="*/ 0 h 1574584"/>
              <a:gd name="connsiteX2" fmla="*/ 1945666 w 1986940"/>
              <a:gd name="connsiteY2" fmla="*/ 107918 h 1574584"/>
              <a:gd name="connsiteX3" fmla="*/ 1986873 w 1986940"/>
              <a:gd name="connsiteY3" fmla="*/ 887583 h 1574584"/>
              <a:gd name="connsiteX4" fmla="*/ 1725876 w 1986940"/>
              <a:gd name="connsiteY4" fmla="*/ 1271588 h 1574584"/>
              <a:gd name="connsiteX5" fmla="*/ 335825 w 1986940"/>
              <a:gd name="connsiteY5" fmla="*/ 1574584 h 1574584"/>
              <a:gd name="connsiteX6" fmla="*/ 13994 w 1986940"/>
              <a:gd name="connsiteY6" fmla="*/ 1315884 h 1574584"/>
              <a:gd name="connsiteX7" fmla="*/ 0 w 1986940"/>
              <a:gd name="connsiteY7" fmla="*/ 89538 h 157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6940" h="1574584">
                <a:moveTo>
                  <a:pt x="0" y="89538"/>
                </a:moveTo>
                <a:lnTo>
                  <a:pt x="205661" y="0"/>
                </a:lnTo>
                <a:lnTo>
                  <a:pt x="1945666" y="107918"/>
                </a:lnTo>
                <a:cubicBezTo>
                  <a:pt x="1943623" y="407988"/>
                  <a:pt x="1988916" y="587513"/>
                  <a:pt x="1986873" y="887583"/>
                </a:cubicBezTo>
                <a:cubicBezTo>
                  <a:pt x="1988916" y="1097059"/>
                  <a:pt x="1723833" y="1062112"/>
                  <a:pt x="1725876" y="1271588"/>
                </a:cubicBezTo>
                <a:lnTo>
                  <a:pt x="335825" y="1574584"/>
                </a:lnTo>
                <a:lnTo>
                  <a:pt x="13994" y="1315884"/>
                </a:lnTo>
                <a:lnTo>
                  <a:pt x="0" y="89538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2400" b="1" dirty="0"/>
              <a:t>What does the value chain look like?</a:t>
            </a:r>
          </a:p>
        </p:txBody>
      </p:sp>
      <p:sp useBgFill="1"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139B1ABD-744F-4551-A122-14CF472CA46A}"/>
              </a:ext>
            </a:extLst>
          </p:cNvPr>
          <p:cNvSpPr/>
          <p:nvPr/>
        </p:nvSpPr>
        <p:spPr>
          <a:xfrm>
            <a:off x="6313552" y="326313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/>
              <a:t>User need</a:t>
            </a:r>
          </a:p>
        </p:txBody>
      </p:sp>
      <p:sp useBgFill="1"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15B19320-8BA1-498A-B2BC-7E5C22ADBBEF}"/>
              </a:ext>
            </a:extLst>
          </p:cNvPr>
          <p:cNvSpPr/>
          <p:nvPr/>
        </p:nvSpPr>
        <p:spPr>
          <a:xfrm>
            <a:off x="6313552" y="1436956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A7CC6A94-B479-4054-8B53-98507C5108A1}"/>
              </a:ext>
            </a:extLst>
          </p:cNvPr>
          <p:cNvSpPr/>
          <p:nvPr/>
        </p:nvSpPr>
        <p:spPr>
          <a:xfrm>
            <a:off x="6639228" y="1166861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D1D8BE0-E684-4DF8-AF58-26C489047323}"/>
              </a:ext>
            </a:extLst>
          </p:cNvPr>
          <p:cNvSpPr txBox="1"/>
          <p:nvPr/>
        </p:nvSpPr>
        <p:spPr>
          <a:xfrm>
            <a:off x="4366698" y="1869990"/>
            <a:ext cx="186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What’s your time-to-value?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How is the value chain evolving?</a:t>
            </a:r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45CD224D-80E6-4BE0-8E4D-2A887BE9DAC2}"/>
              </a:ext>
            </a:extLst>
          </p:cNvPr>
          <p:cNvSpPr/>
          <p:nvPr/>
        </p:nvSpPr>
        <p:spPr>
          <a:xfrm>
            <a:off x="6313552" y="2547599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E69394F7-7B51-4778-A8FF-C92850F3F41E}"/>
              </a:ext>
            </a:extLst>
          </p:cNvPr>
          <p:cNvSpPr/>
          <p:nvPr/>
        </p:nvSpPr>
        <p:spPr>
          <a:xfrm>
            <a:off x="6639228" y="2277504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FCCCACB-EE04-4A6C-9A6D-9D1BE4721F6E}"/>
              </a:ext>
            </a:extLst>
          </p:cNvPr>
          <p:cNvSpPr txBox="1"/>
          <p:nvPr/>
        </p:nvSpPr>
        <p:spPr>
          <a:xfrm>
            <a:off x="3898960" y="3850511"/>
            <a:ext cx="234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Have you heard of </a:t>
            </a:r>
            <a:r>
              <a:rPr lang="en-US" b="1" dirty="0"/>
              <a:t>Simon </a:t>
            </a:r>
            <a:r>
              <a:rPr lang="en-US" b="1" dirty="0" err="1"/>
              <a:t>Wardley</a:t>
            </a:r>
            <a:r>
              <a:rPr lang="en-US" b="1" dirty="0"/>
              <a:t>?</a:t>
            </a:r>
          </a:p>
        </p:txBody>
      </p:sp>
      <p:sp useBgFill="1"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7C09E3E7-4276-49F7-8FDC-C0A602C85573}"/>
              </a:ext>
            </a:extLst>
          </p:cNvPr>
          <p:cNvSpPr/>
          <p:nvPr/>
        </p:nvSpPr>
        <p:spPr>
          <a:xfrm>
            <a:off x="6315959" y="3682856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73ADBDB4-D826-4DBC-B999-675FBCF62173}"/>
              </a:ext>
            </a:extLst>
          </p:cNvPr>
          <p:cNvSpPr/>
          <p:nvPr/>
        </p:nvSpPr>
        <p:spPr>
          <a:xfrm>
            <a:off x="6641635" y="3412761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B5BFC5-3BFF-4E95-AB4E-87A7219D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27" y="2824240"/>
            <a:ext cx="1220492" cy="1860611"/>
          </a:xfrm>
          <a:prstGeom prst="roundRect">
            <a:avLst>
              <a:gd name="adj" fmla="val 7604"/>
            </a:avLst>
          </a:prstGeom>
        </p:spPr>
      </p:pic>
    </p:spTree>
    <p:extLst>
      <p:ext uri="{BB962C8B-B14F-4D97-AF65-F5344CB8AC3E}">
        <p14:creationId xmlns:p14="http://schemas.microsoft.com/office/powerpoint/2010/main" val="2115236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7 -0.00031 L -2.77778E-7 0.02963 " pathEditMode="relative" rAng="0" ptsTypes="AA">
                                      <p:cBhvr>
                                        <p:cTn id="22" dur="4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-0.00031 L -2.77778E-7 0.02963 " pathEditMode="relative" rAng="0" ptsTypes="AA">
                                      <p:cBhvr>
                                        <p:cTn id="34" dur="4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-2.77778E-7 0.02963 " pathEditMode="relative" rAng="0" ptsTypes="AA">
                                      <p:cBhvr>
                                        <p:cTn id="39" dur="4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0.00031 L 2.5E-6 0.02963 " pathEditMode="relative" rAng="0" ptsTypes="AA">
                                      <p:cBhvr>
                                        <p:cTn id="51" dur="4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6914E-7 L -3.88889E-6 0.02963 " pathEditMode="relative" rAng="0" ptsTypes="AA">
                                      <p:cBhvr>
                                        <p:cTn id="56" dur="4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61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 animBg="1"/>
      <p:bldP spid="44" grpId="1" animBg="1"/>
      <p:bldP spid="49" grpId="0" animBg="1"/>
      <p:bldP spid="49" grpId="1" animBg="1"/>
      <p:bldP spid="51" grpId="0" animBg="1"/>
      <p:bldP spid="52" grpId="0"/>
      <p:bldP spid="52" grpId="1"/>
      <p:bldP spid="53" grpId="0" animBg="1"/>
      <p:bldP spid="53" grpId="1" animBg="1"/>
      <p:bldP spid="54" grpId="0" animBg="1"/>
      <p:bldP spid="55" grpId="0"/>
      <p:bldP spid="55" grpId="1"/>
      <p:bldP spid="56" grpId="0" animBg="1"/>
      <p:bldP spid="56" grpId="1" animBg="1"/>
      <p:bldP spid="5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xmlns="" id="{8F7C62E7-C848-40AE-A4AD-2B47209F8AB7}"/>
              </a:ext>
            </a:extLst>
          </p:cNvPr>
          <p:cNvSpPr txBox="1">
            <a:spLocks/>
          </p:cNvSpPr>
          <p:nvPr/>
        </p:nvSpPr>
        <p:spPr>
          <a:xfrm>
            <a:off x="2994241" y="1755155"/>
            <a:ext cx="4458519" cy="5093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Hypothesis 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43F0F5-DBCF-4DC1-8DD1-496E6BA58183}"/>
              </a:ext>
            </a:extLst>
          </p:cNvPr>
          <p:cNvSpPr txBox="1"/>
          <p:nvPr/>
        </p:nvSpPr>
        <p:spPr>
          <a:xfrm>
            <a:off x="3037238" y="2264500"/>
            <a:ext cx="5452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think we have safety margin in this dimension, let’s carefully test to be sure</a:t>
            </a:r>
          </a:p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production</a:t>
            </a:r>
          </a:p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Without causing an issue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8250F65C-461F-4473-8FBC-F95152C4E7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1880" y="1539876"/>
            <a:ext cx="606425" cy="979487"/>
            <a:chOff x="744" y="1177"/>
            <a:chExt cx="382" cy="6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1F8B54D4-30D6-4845-AA43-E656050B3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" y="1177"/>
              <a:ext cx="382" cy="468"/>
            </a:xfrm>
            <a:custGeom>
              <a:avLst/>
              <a:gdLst>
                <a:gd name="T0" fmla="*/ 183 w 183"/>
                <a:gd name="T1" fmla="*/ 95 h 226"/>
                <a:gd name="T2" fmla="*/ 83 w 183"/>
                <a:gd name="T3" fmla="*/ 6 h 226"/>
                <a:gd name="T4" fmla="*/ 4 w 183"/>
                <a:gd name="T5" fmla="*/ 84 h 226"/>
                <a:gd name="T6" fmla="*/ 30 w 183"/>
                <a:gd name="T7" fmla="*/ 160 h 226"/>
                <a:gd name="T8" fmla="*/ 41 w 183"/>
                <a:gd name="T9" fmla="*/ 183 h 226"/>
                <a:gd name="T10" fmla="*/ 41 w 183"/>
                <a:gd name="T11" fmla="*/ 210 h 226"/>
                <a:gd name="T12" fmla="*/ 57 w 183"/>
                <a:gd name="T13" fmla="*/ 225 h 226"/>
                <a:gd name="T14" fmla="*/ 132 w 183"/>
                <a:gd name="T15" fmla="*/ 215 h 226"/>
                <a:gd name="T16" fmla="*/ 145 w 183"/>
                <a:gd name="T17" fmla="*/ 200 h 226"/>
                <a:gd name="T18" fmla="*/ 145 w 183"/>
                <a:gd name="T19" fmla="*/ 184 h 226"/>
                <a:gd name="T20" fmla="*/ 156 w 183"/>
                <a:gd name="T21" fmla="*/ 159 h 226"/>
                <a:gd name="T22" fmla="*/ 183 w 183"/>
                <a:gd name="T23" fmla="*/ 9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226">
                  <a:moveTo>
                    <a:pt x="183" y="95"/>
                  </a:moveTo>
                  <a:cubicBezTo>
                    <a:pt x="183" y="42"/>
                    <a:pt x="137" y="0"/>
                    <a:pt x="83" y="6"/>
                  </a:cubicBezTo>
                  <a:cubicBezTo>
                    <a:pt x="42" y="10"/>
                    <a:pt x="8" y="43"/>
                    <a:pt x="4" y="84"/>
                  </a:cubicBezTo>
                  <a:cubicBezTo>
                    <a:pt x="0" y="114"/>
                    <a:pt x="11" y="141"/>
                    <a:pt x="30" y="160"/>
                  </a:cubicBezTo>
                  <a:cubicBezTo>
                    <a:pt x="37" y="166"/>
                    <a:pt x="41" y="174"/>
                    <a:pt x="41" y="183"/>
                  </a:cubicBezTo>
                  <a:cubicBezTo>
                    <a:pt x="41" y="191"/>
                    <a:pt x="41" y="202"/>
                    <a:pt x="41" y="210"/>
                  </a:cubicBezTo>
                  <a:cubicBezTo>
                    <a:pt x="41" y="219"/>
                    <a:pt x="49" y="226"/>
                    <a:pt x="57" y="22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40" y="214"/>
                    <a:pt x="145" y="208"/>
                    <a:pt x="145" y="200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5" y="174"/>
                    <a:pt x="149" y="166"/>
                    <a:pt x="156" y="159"/>
                  </a:cubicBezTo>
                  <a:cubicBezTo>
                    <a:pt x="173" y="143"/>
                    <a:pt x="183" y="120"/>
                    <a:pt x="183" y="95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xmlns="" id="{00CDA1FF-0C91-440F-ABC8-CCFB5A63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55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D3D556BA-62A5-4D25-B5A1-21989C20A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95"/>
              <a:ext cx="188" cy="24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xmlns="" id="{B97D7C76-8AB0-4D13-A880-9EE5D6E19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734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0904B930-C260-4C14-B8B8-7DFEFB16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1738"/>
              <a:ext cx="133" cy="56"/>
            </a:xfrm>
            <a:custGeom>
              <a:avLst/>
              <a:gdLst>
                <a:gd name="T0" fmla="*/ 0 w 64"/>
                <a:gd name="T1" fmla="*/ 9 h 27"/>
                <a:gd name="T2" fmla="*/ 0 w 64"/>
                <a:gd name="T3" fmla="*/ 9 h 27"/>
                <a:gd name="T4" fmla="*/ 18 w 64"/>
                <a:gd name="T5" fmla="*/ 27 h 27"/>
                <a:gd name="T6" fmla="*/ 46 w 64"/>
                <a:gd name="T7" fmla="*/ 27 h 27"/>
                <a:gd name="T8" fmla="*/ 64 w 64"/>
                <a:gd name="T9" fmla="*/ 9 h 27"/>
                <a:gd name="T10" fmla="*/ 64 w 6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8" y="27"/>
                    <a:pt x="1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6" y="27"/>
                    <a:pt x="64" y="18"/>
                    <a:pt x="64" y="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452D227-D97F-4CA6-BC00-81D411774A49}"/>
              </a:ext>
            </a:extLst>
          </p:cNvPr>
          <p:cNvSpPr/>
          <p:nvPr/>
        </p:nvSpPr>
        <p:spPr>
          <a:xfrm>
            <a:off x="1222669" y="2852609"/>
            <a:ext cx="135166" cy="135166"/>
          </a:xfrm>
          <a:prstGeom prst="ellips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0775BE5-E337-4A59-9E15-D468B0B7889E}"/>
              </a:ext>
            </a:extLst>
          </p:cNvPr>
          <p:cNvCxnSpPr>
            <a:cxnSpLocks/>
          </p:cNvCxnSpPr>
          <p:nvPr/>
        </p:nvCxnSpPr>
        <p:spPr>
          <a:xfrm>
            <a:off x="1290252" y="2305104"/>
            <a:ext cx="1" cy="547504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F58204B-DEB0-4641-8CB4-73DA8ED3FD1E}"/>
              </a:ext>
            </a:extLst>
          </p:cNvPr>
          <p:cNvCxnSpPr>
            <a:cxnSpLocks/>
          </p:cNvCxnSpPr>
          <p:nvPr/>
        </p:nvCxnSpPr>
        <p:spPr>
          <a:xfrm>
            <a:off x="1720481" y="2303299"/>
            <a:ext cx="0" cy="38432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43BD5E04-5879-4537-AAA7-D2A3C5D28343}"/>
              </a:ext>
            </a:extLst>
          </p:cNvPr>
          <p:cNvCxnSpPr>
            <a:cxnSpLocks/>
          </p:cNvCxnSpPr>
          <p:nvPr/>
        </p:nvCxnSpPr>
        <p:spPr>
          <a:xfrm>
            <a:off x="2154936" y="2528844"/>
            <a:ext cx="0" cy="16058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xmlns="" id="{ED2E8B47-8961-4819-AA7E-1B0E995FAC27}"/>
              </a:ext>
            </a:extLst>
          </p:cNvPr>
          <p:cNvSpPr/>
          <p:nvPr/>
        </p:nvSpPr>
        <p:spPr>
          <a:xfrm flipH="1">
            <a:off x="1290252" y="2089474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xmlns="" id="{F13487A5-20A6-4825-AC9B-9302E8C88EF7}"/>
              </a:ext>
            </a:extLst>
          </p:cNvPr>
          <p:cNvSpPr/>
          <p:nvPr/>
        </p:nvSpPr>
        <p:spPr>
          <a:xfrm>
            <a:off x="1288849" y="2089288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xmlns="" id="{8550ADE0-EDCE-457F-9E2E-0DED233FA33D}"/>
              </a:ext>
            </a:extLst>
          </p:cNvPr>
          <p:cNvSpPr/>
          <p:nvPr/>
        </p:nvSpPr>
        <p:spPr>
          <a:xfrm rot="10800000" flipH="1">
            <a:off x="1721892" y="2470006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51ECE8A3-D442-4F43-9E39-D133E6DC6555}"/>
              </a:ext>
            </a:extLst>
          </p:cNvPr>
          <p:cNvSpPr/>
          <p:nvPr/>
        </p:nvSpPr>
        <p:spPr>
          <a:xfrm rot="10800000">
            <a:off x="1720489" y="2469820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540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3681 -7.40741E-7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6914E-6 L -2.5E-6 0.04352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60494E-6 L 5.55556E-7 0.04352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7 L -3.05556E-6 0.04352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uild="p"/>
      <p:bldP spid="16" grpId="1" build="p"/>
      <p:bldP spid="10" grpId="0" animBg="1"/>
      <p:bldP spid="28" grpId="0" animBg="1"/>
      <p:bldP spid="41" grpId="0" animBg="1"/>
      <p:bldP spid="44" grpId="0" animBg="1"/>
      <p:bldP spid="4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xmlns="" id="{CD95CDE1-F336-47B2-BCE4-A639F0A0AC29}"/>
              </a:ext>
            </a:extLst>
          </p:cNvPr>
          <p:cNvSpPr txBox="1">
            <a:spLocks/>
          </p:cNvSpPr>
          <p:nvPr/>
        </p:nvSpPr>
        <p:spPr>
          <a:xfrm>
            <a:off x="893049" y="1332643"/>
            <a:ext cx="6441402" cy="24782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Experienced Staff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Robust Applications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Dependable Switching Fabric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Redundant Service Foundation</a:t>
            </a:r>
          </a:p>
        </p:txBody>
      </p:sp>
    </p:spTree>
    <p:extLst>
      <p:ext uri="{BB962C8B-B14F-4D97-AF65-F5344CB8AC3E}">
        <p14:creationId xmlns:p14="http://schemas.microsoft.com/office/powerpoint/2010/main" val="19134313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19753E-6 L 0.03681 -4.19753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xmlns="" id="{487B5DBA-EF78-4B75-9791-A5A61E776BE2}"/>
              </a:ext>
            </a:extLst>
          </p:cNvPr>
          <p:cNvSpPr/>
          <p:nvPr/>
        </p:nvSpPr>
        <p:spPr>
          <a:xfrm>
            <a:off x="1" y="1711234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027B2AE-C6A3-4B0F-B671-EF854AC0B465}"/>
              </a:ext>
            </a:extLst>
          </p:cNvPr>
          <p:cNvSpPr/>
          <p:nvPr/>
        </p:nvSpPr>
        <p:spPr>
          <a:xfrm>
            <a:off x="1668780" y="398851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EE173C3-3564-4A3A-831B-0E05B2CA01A1}"/>
              </a:ext>
            </a:extLst>
          </p:cNvPr>
          <p:cNvSpPr/>
          <p:nvPr/>
        </p:nvSpPr>
        <p:spPr>
          <a:xfrm>
            <a:off x="1668780" y="353889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xmlns="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48486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2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 Architecture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4780376" y="2882724"/>
            <a:ext cx="3881096" cy="13123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Ask the awkward questions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>
              <a:solidFill>
                <a:prstClr val="white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Adrian Cockcroft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</a:rPr>
              <a:t>@</a:t>
            </a:r>
            <a:r>
              <a:rPr lang="en-US" sz="2200" dirty="0" err="1">
                <a:solidFill>
                  <a:prstClr val="white"/>
                </a:solidFill>
              </a:rPr>
              <a:t>adrianco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FEB432-7F25-4BB3-A14E-90F3F3C3484D}"/>
              </a:ext>
            </a:extLst>
          </p:cNvPr>
          <p:cNvSpPr/>
          <p:nvPr/>
        </p:nvSpPr>
        <p:spPr>
          <a:xfrm>
            <a:off x="1668780" y="309380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256B22-7E2D-4379-A494-336FD10E3642}"/>
              </a:ext>
            </a:extLst>
          </p:cNvPr>
          <p:cNvSpPr/>
          <p:nvPr/>
        </p:nvSpPr>
        <p:spPr>
          <a:xfrm>
            <a:off x="1668780" y="264418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ADD4A41-ABEF-41C7-8C7A-8038682D58AC}"/>
              </a:ext>
            </a:extLst>
          </p:cNvPr>
          <p:cNvSpPr/>
          <p:nvPr/>
        </p:nvSpPr>
        <p:spPr>
          <a:xfrm>
            <a:off x="1952307" y="3847484"/>
            <a:ext cx="1180465" cy="747530"/>
          </a:xfrm>
          <a:custGeom>
            <a:avLst/>
            <a:gdLst>
              <a:gd name="connsiteX0" fmla="*/ 1096099 w 2887309"/>
              <a:gd name="connsiteY0" fmla="*/ 0 h 1828390"/>
              <a:gd name="connsiteX1" fmla="*/ 1751675 w 2887309"/>
              <a:gd name="connsiteY1" fmla="*/ 434545 h 1828390"/>
              <a:gd name="connsiteX2" fmla="*/ 1784181 w 2887309"/>
              <a:gd name="connsiteY2" fmla="*/ 539262 h 1828390"/>
              <a:gd name="connsiteX3" fmla="*/ 1802580 w 2887309"/>
              <a:gd name="connsiteY3" fmla="*/ 516961 h 1828390"/>
              <a:gd name="connsiteX4" fmla="*/ 2020687 w 2887309"/>
              <a:gd name="connsiteY4" fmla="*/ 426619 h 1828390"/>
              <a:gd name="connsiteX5" fmla="*/ 2329136 w 2887309"/>
              <a:gd name="connsiteY5" fmla="*/ 735068 h 1828390"/>
              <a:gd name="connsiteX6" fmla="*/ 2323119 w 2887309"/>
              <a:gd name="connsiteY6" fmla="*/ 794762 h 1828390"/>
              <a:gd name="connsiteX7" fmla="*/ 2368768 w 2887309"/>
              <a:gd name="connsiteY7" fmla="*/ 791308 h 1828390"/>
              <a:gd name="connsiteX8" fmla="*/ 2887309 w 2887309"/>
              <a:gd name="connsiteY8" fmla="*/ 1309849 h 1828390"/>
              <a:gd name="connsiteX9" fmla="*/ 2473272 w 2887309"/>
              <a:gd name="connsiteY9" fmla="*/ 1817855 h 1828390"/>
              <a:gd name="connsiteX10" fmla="*/ 2379704 w 2887309"/>
              <a:gd name="connsiteY10" fmla="*/ 1827288 h 1828390"/>
              <a:gd name="connsiteX11" fmla="*/ 2379704 w 2887309"/>
              <a:gd name="connsiteY11" fmla="*/ 1828390 h 1828390"/>
              <a:gd name="connsiteX12" fmla="*/ 2368768 w 2887309"/>
              <a:gd name="connsiteY12" fmla="*/ 1828390 h 1828390"/>
              <a:gd name="connsiteX13" fmla="*/ 517301 w 2887309"/>
              <a:gd name="connsiteY13" fmla="*/ 1828390 h 1828390"/>
              <a:gd name="connsiteX14" fmla="*/ 517299 w 2887309"/>
              <a:gd name="connsiteY14" fmla="*/ 1828390 h 1828390"/>
              <a:gd name="connsiteX15" fmla="*/ 413047 w 2887309"/>
              <a:gd name="connsiteY15" fmla="*/ 1817881 h 1828390"/>
              <a:gd name="connsiteX16" fmla="*/ 0 w 2887309"/>
              <a:gd name="connsiteY16" fmla="*/ 1311089 h 1828390"/>
              <a:gd name="connsiteX17" fmla="*/ 315944 w 2887309"/>
              <a:gd name="connsiteY17" fmla="*/ 834440 h 1828390"/>
              <a:gd name="connsiteX18" fmla="*/ 394546 w 2887309"/>
              <a:gd name="connsiteY18" fmla="*/ 810041 h 1828390"/>
              <a:gd name="connsiteX19" fmla="*/ 384611 w 2887309"/>
              <a:gd name="connsiteY19" fmla="*/ 711488 h 1828390"/>
              <a:gd name="connsiteX20" fmla="*/ 1096099 w 2887309"/>
              <a:gd name="connsiteY20" fmla="*/ 0 h 182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7309" h="1828390">
                <a:moveTo>
                  <a:pt x="1096099" y="0"/>
                </a:moveTo>
                <a:cubicBezTo>
                  <a:pt x="1390807" y="0"/>
                  <a:pt x="1643665" y="179181"/>
                  <a:pt x="1751675" y="434545"/>
                </a:cubicBezTo>
                <a:lnTo>
                  <a:pt x="1784181" y="539262"/>
                </a:lnTo>
                <a:lnTo>
                  <a:pt x="1802580" y="516961"/>
                </a:lnTo>
                <a:cubicBezTo>
                  <a:pt x="1858399" y="461143"/>
                  <a:pt x="1935511" y="426619"/>
                  <a:pt x="2020687" y="426619"/>
                </a:cubicBezTo>
                <a:cubicBezTo>
                  <a:pt x="2191039" y="426619"/>
                  <a:pt x="2329136" y="564716"/>
                  <a:pt x="2329136" y="735068"/>
                </a:cubicBezTo>
                <a:lnTo>
                  <a:pt x="2323119" y="794762"/>
                </a:lnTo>
                <a:lnTo>
                  <a:pt x="2368768" y="791308"/>
                </a:lnTo>
                <a:cubicBezTo>
                  <a:pt x="2655150" y="791308"/>
                  <a:pt x="2887309" y="1023467"/>
                  <a:pt x="2887309" y="1309849"/>
                </a:cubicBezTo>
                <a:cubicBezTo>
                  <a:pt x="2887309" y="1560433"/>
                  <a:pt x="2709562" y="1769503"/>
                  <a:pt x="2473272" y="1817855"/>
                </a:cubicBezTo>
                <a:lnTo>
                  <a:pt x="2379704" y="1827288"/>
                </a:lnTo>
                <a:lnTo>
                  <a:pt x="2379704" y="1828390"/>
                </a:lnTo>
                <a:lnTo>
                  <a:pt x="2368768" y="1828390"/>
                </a:lnTo>
                <a:lnTo>
                  <a:pt x="517301" y="1828390"/>
                </a:lnTo>
                <a:lnTo>
                  <a:pt x="517299" y="1828390"/>
                </a:lnTo>
                <a:lnTo>
                  <a:pt x="413047" y="1817881"/>
                </a:lnTo>
                <a:cubicBezTo>
                  <a:pt x="177322" y="1769644"/>
                  <a:pt x="0" y="1561074"/>
                  <a:pt x="0" y="1311089"/>
                </a:cubicBezTo>
                <a:cubicBezTo>
                  <a:pt x="0" y="1096816"/>
                  <a:pt x="130277" y="912971"/>
                  <a:pt x="315944" y="834440"/>
                </a:cubicBezTo>
                <a:lnTo>
                  <a:pt x="394546" y="810041"/>
                </a:lnTo>
                <a:lnTo>
                  <a:pt x="384611" y="711488"/>
                </a:lnTo>
                <a:cubicBezTo>
                  <a:pt x="384611" y="318544"/>
                  <a:pt x="703155" y="0"/>
                  <a:pt x="1096099" y="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xmlns="" id="{B1325137-3689-4A4A-8728-EE8B19256C62}"/>
              </a:ext>
            </a:extLst>
          </p:cNvPr>
          <p:cNvSpPr/>
          <p:nvPr/>
        </p:nvSpPr>
        <p:spPr>
          <a:xfrm flipH="1">
            <a:off x="961804" y="2821827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aphic 23">
            <a:extLst>
              <a:ext uri="{FF2B5EF4-FFF2-40B4-BE49-F238E27FC236}">
                <a16:creationId xmlns:a16="http://schemas.microsoft.com/office/drawing/2014/main" xmlns="" id="{9CA5649D-CAF6-4581-9F65-3FB7D450C448}"/>
              </a:ext>
            </a:extLst>
          </p:cNvPr>
          <p:cNvGrpSpPr/>
          <p:nvPr/>
        </p:nvGrpSpPr>
        <p:grpSpPr>
          <a:xfrm>
            <a:off x="515816" y="3190705"/>
            <a:ext cx="890936" cy="561677"/>
            <a:chOff x="4133850" y="2295525"/>
            <a:chExt cx="876300" cy="5524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035BEB4-7A1F-4E95-A50B-A0FDA6421D48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95FC3CB-4699-40B6-B838-F7A8ACE1FC7F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xmlns="" id="{7C2AA922-08F9-4A20-B3FB-1FDA3E7F18E2}"/>
              </a:ext>
            </a:extLst>
          </p:cNvPr>
          <p:cNvSpPr/>
          <p:nvPr/>
        </p:nvSpPr>
        <p:spPr>
          <a:xfrm>
            <a:off x="3575655" y="2823620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" name="Graphic 23">
            <a:extLst>
              <a:ext uri="{FF2B5EF4-FFF2-40B4-BE49-F238E27FC236}">
                <a16:creationId xmlns:a16="http://schemas.microsoft.com/office/drawing/2014/main" xmlns="" id="{AA479FFC-DE82-44AB-96BC-977700E71F62}"/>
              </a:ext>
            </a:extLst>
          </p:cNvPr>
          <p:cNvGrpSpPr/>
          <p:nvPr/>
        </p:nvGrpSpPr>
        <p:grpSpPr>
          <a:xfrm>
            <a:off x="3673485" y="3190705"/>
            <a:ext cx="890936" cy="561677"/>
            <a:chOff x="4133850" y="2295525"/>
            <a:chExt cx="876300" cy="55245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F7CF7B4-DB99-451E-8CB6-3FE874398923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A0AC048-17BD-4102-BD13-4F28B99F83A5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368 -2.9629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xmlns="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336788" y="1884262"/>
            <a:ext cx="2843140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Leverage</a:t>
            </a:r>
          </a:p>
          <a:p>
            <a:r>
              <a:rPr lang="en-US" dirty="0" err="1">
                <a:solidFill>
                  <a:prstClr val="white"/>
                </a:solidFill>
              </a:rPr>
              <a:t>Wardley</a:t>
            </a:r>
            <a:r>
              <a:rPr lang="en-US" dirty="0">
                <a:solidFill>
                  <a:prstClr val="white"/>
                </a:solidFill>
              </a:rPr>
              <a:t> Maps</a:t>
            </a:r>
            <a:endParaRPr lang="en-US" sz="2000" b="0" dirty="0">
              <a:solidFill>
                <a:prstClr val="white"/>
              </a:solidFill>
            </a:endParaRPr>
          </a:p>
        </p:txBody>
      </p:sp>
      <p:sp>
        <p:nvSpPr>
          <p:cNvPr id="58" name="Title 8">
            <a:extLst>
              <a:ext uri="{FF2B5EF4-FFF2-40B4-BE49-F238E27FC236}">
                <a16:creationId xmlns:a16="http://schemas.microsoft.com/office/drawing/2014/main" xmlns="" id="{FE6FCA84-B4D3-40E8-97F4-CF0AD6790858}"/>
              </a:ext>
            </a:extLst>
          </p:cNvPr>
          <p:cNvSpPr txBox="1">
            <a:spLocks/>
          </p:cNvSpPr>
          <p:nvPr/>
        </p:nvSpPr>
        <p:spPr>
          <a:xfrm>
            <a:off x="351950" y="2858702"/>
            <a:ext cx="2522364" cy="9513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000" b="0" dirty="0">
                <a:solidFill>
                  <a:prstClr val="white"/>
                </a:solidFill>
              </a:rPr>
              <a:t>Visualize evolution and innovate further up the value chain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3137A76-6229-4C15-9AD8-92228C5372C3}"/>
              </a:ext>
            </a:extLst>
          </p:cNvPr>
          <p:cNvGrpSpPr/>
          <p:nvPr/>
        </p:nvGrpSpPr>
        <p:grpSpPr>
          <a:xfrm>
            <a:off x="3352800" y="0"/>
            <a:ext cx="5791200" cy="5143500"/>
            <a:chOff x="3352800" y="0"/>
            <a:chExt cx="5791200" cy="51435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D7676137-F611-4DBC-9E45-9B16A6450A04}"/>
                </a:ext>
              </a:extLst>
            </p:cNvPr>
            <p:cNvSpPr/>
            <p:nvPr/>
          </p:nvSpPr>
          <p:spPr>
            <a:xfrm>
              <a:off x="3352800" y="0"/>
              <a:ext cx="57912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73865A1E-E9A1-46E0-932F-266854FD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86" t="15016" r="11791" b="3670"/>
            <a:stretch/>
          </p:blipFill>
          <p:spPr>
            <a:xfrm>
              <a:off x="3670217" y="655093"/>
              <a:ext cx="4995297" cy="394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6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556E-7 -3.20988E-6 L 0.03681 -3.20988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8" grpId="0"/>
      <p:bldP spid="5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xmlns="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336788" y="1205837"/>
            <a:ext cx="2843140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Let’s look 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at your</a:t>
            </a:r>
          </a:p>
          <a:p>
            <a:r>
              <a:rPr lang="en-US" dirty="0" err="1">
                <a:solidFill>
                  <a:prstClr val="white"/>
                </a:solidFill>
              </a:rPr>
              <a:t>Wardley</a:t>
            </a:r>
            <a:r>
              <a:rPr lang="en-US" dirty="0">
                <a:solidFill>
                  <a:prstClr val="white"/>
                </a:solidFill>
              </a:rPr>
              <a:t> Map</a:t>
            </a:r>
          </a:p>
        </p:txBody>
      </p:sp>
      <p:sp>
        <p:nvSpPr>
          <p:cNvPr id="58" name="Title 8">
            <a:extLst>
              <a:ext uri="{FF2B5EF4-FFF2-40B4-BE49-F238E27FC236}">
                <a16:creationId xmlns:a16="http://schemas.microsoft.com/office/drawing/2014/main" xmlns="" id="{FE6FCA84-B4D3-40E8-97F4-CF0AD6790858}"/>
              </a:ext>
            </a:extLst>
          </p:cNvPr>
          <p:cNvSpPr txBox="1">
            <a:spLocks/>
          </p:cNvSpPr>
          <p:nvPr/>
        </p:nvSpPr>
        <p:spPr>
          <a:xfrm>
            <a:off x="351950" y="2607980"/>
            <a:ext cx="2619849" cy="9513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000" b="0" dirty="0">
                <a:solidFill>
                  <a:prstClr val="white"/>
                </a:solidFill>
              </a:rPr>
              <a:t>What’s your position and movement on the map?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3137A76-6229-4C15-9AD8-92228C5372C3}"/>
              </a:ext>
            </a:extLst>
          </p:cNvPr>
          <p:cNvGrpSpPr/>
          <p:nvPr/>
        </p:nvGrpSpPr>
        <p:grpSpPr>
          <a:xfrm>
            <a:off x="3352800" y="0"/>
            <a:ext cx="5791200" cy="5143500"/>
            <a:chOff x="3352800" y="0"/>
            <a:chExt cx="5791200" cy="51435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D7676137-F611-4DBC-9E45-9B16A6450A04}"/>
                </a:ext>
              </a:extLst>
            </p:cNvPr>
            <p:cNvSpPr/>
            <p:nvPr/>
          </p:nvSpPr>
          <p:spPr>
            <a:xfrm>
              <a:off x="3352800" y="0"/>
              <a:ext cx="57912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73865A1E-E9A1-46E0-932F-266854FD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86" t="15016" r="11791" b="3670"/>
            <a:stretch/>
          </p:blipFill>
          <p:spPr>
            <a:xfrm>
              <a:off x="3670217" y="655093"/>
              <a:ext cx="4995297" cy="394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32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2.71605E-6 L 0.03681 -2.71605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8" grpId="0"/>
      <p:bldP spid="5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8B03A63-8D9C-406F-8034-40986444E3C3}"/>
              </a:ext>
            </a:extLst>
          </p:cNvPr>
          <p:cNvSpPr txBox="1"/>
          <p:nvPr/>
        </p:nvSpPr>
        <p:spPr>
          <a:xfrm>
            <a:off x="2169817" y="961854"/>
            <a:ext cx="208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should </a:t>
            </a:r>
            <a:br>
              <a:rPr lang="en-US" sz="2400" b="1" dirty="0"/>
            </a:br>
            <a:r>
              <a:rPr lang="en-US" sz="2400" b="1" dirty="0"/>
              <a:t>your system do when something fails?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2E16B3B-F15A-4FE2-8DC5-2CC413188E3F}"/>
              </a:ext>
            </a:extLst>
          </p:cNvPr>
          <p:cNvGrpSpPr/>
          <p:nvPr/>
        </p:nvGrpSpPr>
        <p:grpSpPr>
          <a:xfrm>
            <a:off x="5095568" y="1223340"/>
            <a:ext cx="2765322" cy="443228"/>
            <a:chOff x="5095568" y="1223340"/>
            <a:chExt cx="2765322" cy="443228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xmlns="" id="{308E1C3A-933C-4E80-96C5-3E2CA2FF8772}"/>
                </a:ext>
              </a:extLst>
            </p:cNvPr>
            <p:cNvSpPr/>
            <p:nvPr/>
          </p:nvSpPr>
          <p:spPr>
            <a:xfrm>
              <a:off x="5095568" y="1232634"/>
              <a:ext cx="503364" cy="433934"/>
            </a:xfrm>
            <a:prstGeom prst="hexagon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DA7902E-0065-449C-B830-CBB10247751C}"/>
                </a:ext>
              </a:extLst>
            </p:cNvPr>
            <p:cNvSpPr txBox="1"/>
            <p:nvPr/>
          </p:nvSpPr>
          <p:spPr>
            <a:xfrm>
              <a:off x="5686005" y="1223340"/>
              <a:ext cx="21748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Stop?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C97A272-2727-4D53-90CC-F2AF2D40103E}"/>
              </a:ext>
            </a:extLst>
          </p:cNvPr>
          <p:cNvGrpSpPr/>
          <p:nvPr/>
        </p:nvGrpSpPr>
        <p:grpSpPr>
          <a:xfrm>
            <a:off x="5110317" y="1969136"/>
            <a:ext cx="3552420" cy="769441"/>
            <a:chOff x="5110317" y="1969136"/>
            <a:chExt cx="3552420" cy="7694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00043A72-D59D-469C-BBF4-14BFEF3309AB}"/>
                </a:ext>
              </a:extLst>
            </p:cNvPr>
            <p:cNvSpPr txBox="1"/>
            <p:nvPr/>
          </p:nvSpPr>
          <p:spPr>
            <a:xfrm>
              <a:off x="5686005" y="1969136"/>
              <a:ext cx="2976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Carry on with reduced functionality?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A5835F3-7090-484D-80F2-2161238C8680}"/>
                </a:ext>
              </a:extLst>
            </p:cNvPr>
            <p:cNvSpPr/>
            <p:nvPr/>
          </p:nvSpPr>
          <p:spPr>
            <a:xfrm>
              <a:off x="5110317" y="2003936"/>
              <a:ext cx="473792" cy="4737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1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-3.58025E-6 L 5.55112E-17 0.02963 " pathEditMode="relative" rAng="0" ptsTypes="AA">
                                      <p:cBhvr>
                                        <p:cTn id="16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/>
      <p:bldP spid="4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xmlns="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xmlns="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xmlns="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xmlns="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xmlns="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xmlns="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xmlns="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xmlns="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xmlns="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xmlns="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xmlns="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xmlns="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xmlns="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xmlns="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xmlns="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xmlns="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xmlns="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xmlns="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xmlns="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xmlns="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xmlns="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xmlns="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xmlns="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xmlns="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xmlns="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8B03A63-8D9C-406F-8034-40986444E3C3}"/>
              </a:ext>
            </a:extLst>
          </p:cNvPr>
          <p:cNvSpPr txBox="1"/>
          <p:nvPr/>
        </p:nvSpPr>
        <p:spPr>
          <a:xfrm>
            <a:off x="2099321" y="1129395"/>
            <a:ext cx="208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should </a:t>
            </a:r>
            <a:br>
              <a:rPr lang="en-US" sz="2400" b="1" dirty="0"/>
            </a:br>
            <a:r>
              <a:rPr lang="en-US" sz="2400" b="1" dirty="0"/>
              <a:t>IT do when something fails?</a:t>
            </a: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xmlns="" id="{4C106994-8B31-4F19-8A15-B0B011BD1406}"/>
              </a:ext>
            </a:extLst>
          </p:cNvPr>
          <p:cNvSpPr txBox="1"/>
          <p:nvPr/>
        </p:nvSpPr>
        <p:spPr bwMode="white">
          <a:xfrm>
            <a:off x="2117851" y="1174295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r>
              <a:rPr lang="en-US" sz="2000" b="1" dirty="0"/>
              <a:t>If a permissions look up fails, should you stop or continue?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2AE5C6B-C1BA-4DD9-AF96-1B7F0E8735B4}"/>
              </a:ext>
            </a:extLst>
          </p:cNvPr>
          <p:cNvSpPr txBox="1"/>
          <p:nvPr/>
        </p:nvSpPr>
        <p:spPr>
          <a:xfrm>
            <a:off x="4867021" y="921191"/>
            <a:ext cx="321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Permissive failure, what’s the real cost of continuing?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807F453-03DA-4472-BF1F-0384A77EB0CF}"/>
              </a:ext>
            </a:extLst>
          </p:cNvPr>
          <p:cNvSpPr txBox="1"/>
          <p:nvPr/>
        </p:nvSpPr>
        <p:spPr>
          <a:xfrm>
            <a:off x="4867021" y="2320887"/>
            <a:ext cx="36032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See</a:t>
            </a:r>
            <a:r>
              <a:rPr lang="en-US" sz="2200" b="1" i="1" dirty="0"/>
              <a:t> Memories, Guesses, and Apologies </a:t>
            </a:r>
            <a:r>
              <a:rPr lang="en-US" sz="2200" i="1" dirty="0"/>
              <a:t/>
            </a:r>
            <a:br>
              <a:rPr lang="en-US" sz="2200" i="1" dirty="0"/>
            </a:br>
            <a:r>
              <a:rPr lang="en-US" sz="2200" dirty="0"/>
              <a:t>by Pat </a:t>
            </a:r>
            <a:r>
              <a:rPr lang="en-US" sz="2200" dirty="0" err="1"/>
              <a:t>Helland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93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34568E-6 L 0.03681 2.34568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3457E-7 L 0.03681 -1.23457E-7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 animBg="1"/>
      <p:bldP spid="44" grpId="1" animBg="1"/>
      <p:bldP spid="50" grpId="0"/>
      <p:bldP spid="50" grpId="1"/>
      <p:bldP spid="53" grpId="0"/>
      <p:bldP spid="53" grpId="1"/>
    </p:bldLst>
  </p:timing>
</p:sld>
</file>

<file path=ppt/theme/theme1.xml><?xml version="1.0" encoding="utf-8"?>
<a:theme xmlns:a="http://schemas.openxmlformats.org/drawingml/2006/main" name="DeckTemplate-AWS-Dark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eckTemplate-Webinars-Dark [Read-Only]" id="{402BD02A-2650-4F64-B1CF-00558CFDD50D}" vid="{05405E5B-0C33-4055-B08D-7CE42BB48B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Culture Migration Evolution_v06</Template>
  <TotalTime>2164</TotalTime>
  <Words>798</Words>
  <Application>Microsoft Macintosh PowerPoint</Application>
  <PresentationFormat>On-screen Show (16:9)</PresentationFormat>
  <Paragraphs>240</Paragraphs>
  <Slides>52</Slides>
  <Notes>8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DeckTemplate-AWS-Dark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Stluka</dc:creator>
  <cp:lastModifiedBy>Carter Audra</cp:lastModifiedBy>
  <cp:revision>150</cp:revision>
  <cp:lastPrinted>2018-02-23T04:50:34Z</cp:lastPrinted>
  <dcterms:created xsi:type="dcterms:W3CDTF">2017-09-06T17:22:56Z</dcterms:created>
  <dcterms:modified xsi:type="dcterms:W3CDTF">2018-02-28T15:03:09Z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