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70" r:id="rId7"/>
    <p:sldId id="260" r:id="rId8"/>
    <p:sldId id="261" r:id="rId9"/>
    <p:sldId id="262" r:id="rId10"/>
    <p:sldId id="271" r:id="rId11"/>
    <p:sldId id="263" r:id="rId12"/>
    <p:sldId id="26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D84C6-9E3A-418A-BF0A-223B9639B32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1218BC-4209-4542-B6B5-9ABE6416E026}">
      <dgm:prSet/>
      <dgm:spPr/>
      <dgm:t>
        <a:bodyPr/>
        <a:lstStyle/>
        <a:p>
          <a:r>
            <a:rPr lang="fr-FR"/>
            <a:t>Objectifs</a:t>
          </a:r>
          <a:endParaRPr lang="en-US"/>
        </a:p>
      </dgm:t>
    </dgm:pt>
    <dgm:pt modelId="{57497489-A65C-4367-96C7-4CD53A948ED6}" type="parTrans" cxnId="{8CA062A1-65DB-43B4-ABAE-A746A137E862}">
      <dgm:prSet/>
      <dgm:spPr/>
      <dgm:t>
        <a:bodyPr/>
        <a:lstStyle/>
        <a:p>
          <a:endParaRPr lang="en-US"/>
        </a:p>
      </dgm:t>
    </dgm:pt>
    <dgm:pt modelId="{687F8771-37DF-49BA-A60C-8F59D487F55B}" type="sibTrans" cxnId="{8CA062A1-65DB-43B4-ABAE-A746A137E862}">
      <dgm:prSet/>
      <dgm:spPr/>
      <dgm:t>
        <a:bodyPr/>
        <a:lstStyle/>
        <a:p>
          <a:endParaRPr lang="en-US"/>
        </a:p>
      </dgm:t>
    </dgm:pt>
    <dgm:pt modelId="{CB35F3FE-661A-4B31-94EE-531B80A3B2FE}">
      <dgm:prSet/>
      <dgm:spPr/>
      <dgm:t>
        <a:bodyPr/>
        <a:lstStyle/>
        <a:p>
          <a:r>
            <a:rPr lang="fr-FR" dirty="0"/>
            <a:t>Comment sommes-nous parvenus au résultat ?</a:t>
          </a:r>
          <a:endParaRPr lang="en-US" dirty="0"/>
        </a:p>
      </dgm:t>
    </dgm:pt>
    <dgm:pt modelId="{059D428D-C3E6-4B17-997E-4170A6BB5169}" type="parTrans" cxnId="{9E38AA6C-B8FC-4EC7-A59D-55A7AFBB1337}">
      <dgm:prSet/>
      <dgm:spPr/>
      <dgm:t>
        <a:bodyPr/>
        <a:lstStyle/>
        <a:p>
          <a:endParaRPr lang="en-US"/>
        </a:p>
      </dgm:t>
    </dgm:pt>
    <dgm:pt modelId="{F8D7F93E-193F-4A46-8999-D4D684E22B1E}" type="sibTrans" cxnId="{9E38AA6C-B8FC-4EC7-A59D-55A7AFBB1337}">
      <dgm:prSet/>
      <dgm:spPr/>
      <dgm:t>
        <a:bodyPr/>
        <a:lstStyle/>
        <a:p>
          <a:endParaRPr lang="en-US"/>
        </a:p>
      </dgm:t>
    </dgm:pt>
    <dgm:pt modelId="{58996480-F6FD-419D-8463-A868169231DD}">
      <dgm:prSet/>
      <dgm:spPr/>
      <dgm:t>
        <a:bodyPr/>
        <a:lstStyle/>
        <a:p>
          <a:r>
            <a:rPr lang="fr-FR"/>
            <a:t>Conclusion</a:t>
          </a:r>
          <a:endParaRPr lang="en-US" dirty="0"/>
        </a:p>
      </dgm:t>
    </dgm:pt>
    <dgm:pt modelId="{8109E45A-6889-4E92-9386-35BC1BB4F9CD}" type="parTrans" cxnId="{2E7F53FE-DD35-468A-98F5-90B26DE4F289}">
      <dgm:prSet/>
      <dgm:spPr/>
      <dgm:t>
        <a:bodyPr/>
        <a:lstStyle/>
        <a:p>
          <a:endParaRPr lang="fr-FR"/>
        </a:p>
      </dgm:t>
    </dgm:pt>
    <dgm:pt modelId="{91B0CFB8-ED6C-4FCC-98A4-25942B4F3F65}" type="sibTrans" cxnId="{2E7F53FE-DD35-468A-98F5-90B26DE4F289}">
      <dgm:prSet/>
      <dgm:spPr/>
      <dgm:t>
        <a:bodyPr/>
        <a:lstStyle/>
        <a:p>
          <a:endParaRPr lang="fr-FR"/>
        </a:p>
      </dgm:t>
    </dgm:pt>
    <dgm:pt modelId="{E1AFC48F-CFF0-448C-895E-9CBE3C2091C4}" type="pres">
      <dgm:prSet presAssocID="{CFCD84C6-9E3A-418A-BF0A-223B9639B322}" presName="outerComposite" presStyleCnt="0">
        <dgm:presLayoutVars>
          <dgm:chMax val="5"/>
          <dgm:dir/>
          <dgm:resizeHandles val="exact"/>
        </dgm:presLayoutVars>
      </dgm:prSet>
      <dgm:spPr/>
    </dgm:pt>
    <dgm:pt modelId="{101B17C5-80F2-46FD-A0E4-B5532BE4E49B}" type="pres">
      <dgm:prSet presAssocID="{CFCD84C6-9E3A-418A-BF0A-223B9639B322}" presName="dummyMaxCanvas" presStyleCnt="0">
        <dgm:presLayoutVars/>
      </dgm:prSet>
      <dgm:spPr/>
    </dgm:pt>
    <dgm:pt modelId="{175727BD-8471-4D9F-B817-7C95C00CDDFC}" type="pres">
      <dgm:prSet presAssocID="{CFCD84C6-9E3A-418A-BF0A-223B9639B322}" presName="ThreeNodes_1" presStyleLbl="node1" presStyleIdx="0" presStyleCnt="3">
        <dgm:presLayoutVars>
          <dgm:bulletEnabled val="1"/>
        </dgm:presLayoutVars>
      </dgm:prSet>
      <dgm:spPr/>
    </dgm:pt>
    <dgm:pt modelId="{3E7EE69D-B4FD-4483-9E85-D0CAB261166C}" type="pres">
      <dgm:prSet presAssocID="{CFCD84C6-9E3A-418A-BF0A-223B9639B322}" presName="ThreeNodes_2" presStyleLbl="node1" presStyleIdx="1" presStyleCnt="3">
        <dgm:presLayoutVars>
          <dgm:bulletEnabled val="1"/>
        </dgm:presLayoutVars>
      </dgm:prSet>
      <dgm:spPr/>
    </dgm:pt>
    <dgm:pt modelId="{AC4BB0FE-871B-44B5-815C-FBB5549A47B6}" type="pres">
      <dgm:prSet presAssocID="{CFCD84C6-9E3A-418A-BF0A-223B9639B322}" presName="ThreeNodes_3" presStyleLbl="node1" presStyleIdx="2" presStyleCnt="3">
        <dgm:presLayoutVars>
          <dgm:bulletEnabled val="1"/>
        </dgm:presLayoutVars>
      </dgm:prSet>
      <dgm:spPr/>
    </dgm:pt>
    <dgm:pt modelId="{ED597ACA-ED1B-48A7-92E4-E426C9B84AD6}" type="pres">
      <dgm:prSet presAssocID="{CFCD84C6-9E3A-418A-BF0A-223B9639B322}" presName="ThreeConn_1-2" presStyleLbl="fgAccFollowNode1" presStyleIdx="0" presStyleCnt="2">
        <dgm:presLayoutVars>
          <dgm:bulletEnabled val="1"/>
        </dgm:presLayoutVars>
      </dgm:prSet>
      <dgm:spPr/>
    </dgm:pt>
    <dgm:pt modelId="{F4E09D12-5C7F-476D-8F00-A5F1AD6B3DD9}" type="pres">
      <dgm:prSet presAssocID="{CFCD84C6-9E3A-418A-BF0A-223B9639B322}" presName="ThreeConn_2-3" presStyleLbl="fgAccFollowNode1" presStyleIdx="1" presStyleCnt="2">
        <dgm:presLayoutVars>
          <dgm:bulletEnabled val="1"/>
        </dgm:presLayoutVars>
      </dgm:prSet>
      <dgm:spPr/>
    </dgm:pt>
    <dgm:pt modelId="{7A2C4FBF-977F-4F74-8683-DD99034331AE}" type="pres">
      <dgm:prSet presAssocID="{CFCD84C6-9E3A-418A-BF0A-223B9639B322}" presName="ThreeNodes_1_text" presStyleLbl="node1" presStyleIdx="2" presStyleCnt="3">
        <dgm:presLayoutVars>
          <dgm:bulletEnabled val="1"/>
        </dgm:presLayoutVars>
      </dgm:prSet>
      <dgm:spPr/>
    </dgm:pt>
    <dgm:pt modelId="{F6BA8048-FBD4-48F1-BA70-8146C98F5F9F}" type="pres">
      <dgm:prSet presAssocID="{CFCD84C6-9E3A-418A-BF0A-223B9639B322}" presName="ThreeNodes_2_text" presStyleLbl="node1" presStyleIdx="2" presStyleCnt="3">
        <dgm:presLayoutVars>
          <dgm:bulletEnabled val="1"/>
        </dgm:presLayoutVars>
      </dgm:prSet>
      <dgm:spPr/>
    </dgm:pt>
    <dgm:pt modelId="{2BBE90D2-24DB-4A6D-9150-11DD3762701B}" type="pres">
      <dgm:prSet presAssocID="{CFCD84C6-9E3A-418A-BF0A-223B9639B32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D38FE05-67BE-4897-B526-6F11CA9CC1FC}" type="presOf" srcId="{58996480-F6FD-419D-8463-A868169231DD}" destId="{2BBE90D2-24DB-4A6D-9150-11DD3762701B}" srcOrd="1" destOrd="0" presId="urn:microsoft.com/office/officeart/2005/8/layout/vProcess5"/>
    <dgm:cxn modelId="{41910C09-3533-4717-898C-56CDF3BA0A37}" type="presOf" srcId="{6F1218BC-4209-4542-B6B5-9ABE6416E026}" destId="{175727BD-8471-4D9F-B817-7C95C00CDDFC}" srcOrd="0" destOrd="0" presId="urn:microsoft.com/office/officeart/2005/8/layout/vProcess5"/>
    <dgm:cxn modelId="{AD720B0B-7460-4189-A1EB-D21CE447B528}" type="presOf" srcId="{CB35F3FE-661A-4B31-94EE-531B80A3B2FE}" destId="{3E7EE69D-B4FD-4483-9E85-D0CAB261166C}" srcOrd="0" destOrd="0" presId="urn:microsoft.com/office/officeart/2005/8/layout/vProcess5"/>
    <dgm:cxn modelId="{C7F59B16-E1FD-4795-A8FE-2966BE44A950}" type="presOf" srcId="{58996480-F6FD-419D-8463-A868169231DD}" destId="{AC4BB0FE-871B-44B5-815C-FBB5549A47B6}" srcOrd="0" destOrd="0" presId="urn:microsoft.com/office/officeart/2005/8/layout/vProcess5"/>
    <dgm:cxn modelId="{67DDFE5C-6781-4D2D-96F4-BE64CBC2777E}" type="presOf" srcId="{CFCD84C6-9E3A-418A-BF0A-223B9639B322}" destId="{E1AFC48F-CFF0-448C-895E-9CBE3C2091C4}" srcOrd="0" destOrd="0" presId="urn:microsoft.com/office/officeart/2005/8/layout/vProcess5"/>
    <dgm:cxn modelId="{C222CB5F-5C5F-4C18-A6D6-8ADC32F38C0C}" type="presOf" srcId="{CB35F3FE-661A-4B31-94EE-531B80A3B2FE}" destId="{F6BA8048-FBD4-48F1-BA70-8146C98F5F9F}" srcOrd="1" destOrd="0" presId="urn:microsoft.com/office/officeart/2005/8/layout/vProcess5"/>
    <dgm:cxn modelId="{9E38AA6C-B8FC-4EC7-A59D-55A7AFBB1337}" srcId="{CFCD84C6-9E3A-418A-BF0A-223B9639B322}" destId="{CB35F3FE-661A-4B31-94EE-531B80A3B2FE}" srcOrd="1" destOrd="0" parTransId="{059D428D-C3E6-4B17-997E-4170A6BB5169}" sibTransId="{F8D7F93E-193F-4A46-8999-D4D684E22B1E}"/>
    <dgm:cxn modelId="{5AC6307D-CD5B-4913-B710-F38C79754D74}" type="presOf" srcId="{F8D7F93E-193F-4A46-8999-D4D684E22B1E}" destId="{F4E09D12-5C7F-476D-8F00-A5F1AD6B3DD9}" srcOrd="0" destOrd="0" presId="urn:microsoft.com/office/officeart/2005/8/layout/vProcess5"/>
    <dgm:cxn modelId="{8CA062A1-65DB-43B4-ABAE-A746A137E862}" srcId="{CFCD84C6-9E3A-418A-BF0A-223B9639B322}" destId="{6F1218BC-4209-4542-B6B5-9ABE6416E026}" srcOrd="0" destOrd="0" parTransId="{57497489-A65C-4367-96C7-4CD53A948ED6}" sibTransId="{687F8771-37DF-49BA-A60C-8F59D487F55B}"/>
    <dgm:cxn modelId="{0ADA9EB5-FE4B-4937-B91C-FBA93E44DAC5}" type="presOf" srcId="{6F1218BC-4209-4542-B6B5-9ABE6416E026}" destId="{7A2C4FBF-977F-4F74-8683-DD99034331AE}" srcOrd="1" destOrd="0" presId="urn:microsoft.com/office/officeart/2005/8/layout/vProcess5"/>
    <dgm:cxn modelId="{AF65DCD2-EC7D-419A-AA6C-13DDDAE3C3C3}" type="presOf" srcId="{687F8771-37DF-49BA-A60C-8F59D487F55B}" destId="{ED597ACA-ED1B-48A7-92E4-E426C9B84AD6}" srcOrd="0" destOrd="0" presId="urn:microsoft.com/office/officeart/2005/8/layout/vProcess5"/>
    <dgm:cxn modelId="{2E7F53FE-DD35-468A-98F5-90B26DE4F289}" srcId="{CFCD84C6-9E3A-418A-BF0A-223B9639B322}" destId="{58996480-F6FD-419D-8463-A868169231DD}" srcOrd="2" destOrd="0" parTransId="{8109E45A-6889-4E92-9386-35BC1BB4F9CD}" sibTransId="{91B0CFB8-ED6C-4FCC-98A4-25942B4F3F65}"/>
    <dgm:cxn modelId="{DFC5EE52-1396-4863-A529-F1B01936E22F}" type="presParOf" srcId="{E1AFC48F-CFF0-448C-895E-9CBE3C2091C4}" destId="{101B17C5-80F2-46FD-A0E4-B5532BE4E49B}" srcOrd="0" destOrd="0" presId="urn:microsoft.com/office/officeart/2005/8/layout/vProcess5"/>
    <dgm:cxn modelId="{4A6FF969-155B-450B-9527-3FE89ECC0D4E}" type="presParOf" srcId="{E1AFC48F-CFF0-448C-895E-9CBE3C2091C4}" destId="{175727BD-8471-4D9F-B817-7C95C00CDDFC}" srcOrd="1" destOrd="0" presId="urn:microsoft.com/office/officeart/2005/8/layout/vProcess5"/>
    <dgm:cxn modelId="{4009F013-F413-406B-B815-20BA0D8C8E0D}" type="presParOf" srcId="{E1AFC48F-CFF0-448C-895E-9CBE3C2091C4}" destId="{3E7EE69D-B4FD-4483-9E85-D0CAB261166C}" srcOrd="2" destOrd="0" presId="urn:microsoft.com/office/officeart/2005/8/layout/vProcess5"/>
    <dgm:cxn modelId="{530DB7A9-A829-4AE5-9F36-0707631E2914}" type="presParOf" srcId="{E1AFC48F-CFF0-448C-895E-9CBE3C2091C4}" destId="{AC4BB0FE-871B-44B5-815C-FBB5549A47B6}" srcOrd="3" destOrd="0" presId="urn:microsoft.com/office/officeart/2005/8/layout/vProcess5"/>
    <dgm:cxn modelId="{ADCE2C8A-4CF1-4949-BE30-720A319422BE}" type="presParOf" srcId="{E1AFC48F-CFF0-448C-895E-9CBE3C2091C4}" destId="{ED597ACA-ED1B-48A7-92E4-E426C9B84AD6}" srcOrd="4" destOrd="0" presId="urn:microsoft.com/office/officeart/2005/8/layout/vProcess5"/>
    <dgm:cxn modelId="{96F18C7C-90CD-41F9-A0B3-10944C90E242}" type="presParOf" srcId="{E1AFC48F-CFF0-448C-895E-9CBE3C2091C4}" destId="{F4E09D12-5C7F-476D-8F00-A5F1AD6B3DD9}" srcOrd="5" destOrd="0" presId="urn:microsoft.com/office/officeart/2005/8/layout/vProcess5"/>
    <dgm:cxn modelId="{233D97C4-6924-439F-A4D4-C1BB2D2A3F6C}" type="presParOf" srcId="{E1AFC48F-CFF0-448C-895E-9CBE3C2091C4}" destId="{7A2C4FBF-977F-4F74-8683-DD99034331AE}" srcOrd="6" destOrd="0" presId="urn:microsoft.com/office/officeart/2005/8/layout/vProcess5"/>
    <dgm:cxn modelId="{F113D700-6769-4850-AD53-58C285D0BE87}" type="presParOf" srcId="{E1AFC48F-CFF0-448C-895E-9CBE3C2091C4}" destId="{F6BA8048-FBD4-48F1-BA70-8146C98F5F9F}" srcOrd="7" destOrd="0" presId="urn:microsoft.com/office/officeart/2005/8/layout/vProcess5"/>
    <dgm:cxn modelId="{ED3B0C6D-B19C-42CB-82F4-2CE12DF6C129}" type="presParOf" srcId="{E1AFC48F-CFF0-448C-895E-9CBE3C2091C4}" destId="{2BBE90D2-24DB-4A6D-9150-11DD3762701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727BD-8471-4D9F-B817-7C95C00CDDFC}">
      <dsp:nvSpPr>
        <dsp:cNvPr id="0" name=""/>
        <dsp:cNvSpPr/>
      </dsp:nvSpPr>
      <dsp:spPr>
        <a:xfrm>
          <a:off x="0" y="0"/>
          <a:ext cx="9075572" cy="9797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Objectifs</a:t>
          </a:r>
          <a:endParaRPr lang="en-US" sz="2700" kern="1200"/>
        </a:p>
      </dsp:txBody>
      <dsp:txXfrm>
        <a:off x="28695" y="28695"/>
        <a:ext cx="8018367" cy="922340"/>
      </dsp:txXfrm>
    </dsp:sp>
    <dsp:sp modelId="{3E7EE69D-B4FD-4483-9E85-D0CAB261166C}">
      <dsp:nvSpPr>
        <dsp:cNvPr id="0" name=""/>
        <dsp:cNvSpPr/>
      </dsp:nvSpPr>
      <dsp:spPr>
        <a:xfrm>
          <a:off x="800785" y="1143018"/>
          <a:ext cx="9075572" cy="9797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Comment sommes-nous parvenus au résultat ?</a:t>
          </a:r>
          <a:endParaRPr lang="en-US" sz="2700" kern="1200" dirty="0"/>
        </a:p>
      </dsp:txBody>
      <dsp:txXfrm>
        <a:off x="829480" y="1171713"/>
        <a:ext cx="7580572" cy="922340"/>
      </dsp:txXfrm>
    </dsp:sp>
    <dsp:sp modelId="{AC4BB0FE-871B-44B5-815C-FBB5549A47B6}">
      <dsp:nvSpPr>
        <dsp:cNvPr id="0" name=""/>
        <dsp:cNvSpPr/>
      </dsp:nvSpPr>
      <dsp:spPr>
        <a:xfrm>
          <a:off x="1601571" y="2286036"/>
          <a:ext cx="9075572" cy="9797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Conclusion</a:t>
          </a:r>
          <a:endParaRPr lang="en-US" sz="2700" kern="1200" dirty="0"/>
        </a:p>
      </dsp:txBody>
      <dsp:txXfrm>
        <a:off x="1630266" y="2314731"/>
        <a:ext cx="7580572" cy="922340"/>
      </dsp:txXfrm>
    </dsp:sp>
    <dsp:sp modelId="{ED597ACA-ED1B-48A7-92E4-E426C9B84AD6}">
      <dsp:nvSpPr>
        <dsp:cNvPr id="0" name=""/>
        <dsp:cNvSpPr/>
      </dsp:nvSpPr>
      <dsp:spPr>
        <a:xfrm>
          <a:off x="8438747" y="742961"/>
          <a:ext cx="636824" cy="6368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582032" y="742961"/>
        <a:ext cx="350254" cy="479210"/>
      </dsp:txXfrm>
    </dsp:sp>
    <dsp:sp modelId="{F4E09D12-5C7F-476D-8F00-A5F1AD6B3DD9}">
      <dsp:nvSpPr>
        <dsp:cNvPr id="0" name=""/>
        <dsp:cNvSpPr/>
      </dsp:nvSpPr>
      <dsp:spPr>
        <a:xfrm>
          <a:off x="9239533" y="1879448"/>
          <a:ext cx="636824" cy="63682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382818" y="1879448"/>
        <a:ext cx="350254" cy="479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003A7-B93F-4D44-A9E0-9E9D03F829D8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524F4-C557-48A7-AE1F-47AE5DEC9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85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27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6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7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0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1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404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6/30/2021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5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9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0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9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6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8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FDE55-181B-4E0F-96B5-4BEB2C7D4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243" b="11357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25D89C9-1E88-43A9-93ED-3D541EC61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514762"/>
            <a:ext cx="3447288" cy="2845501"/>
          </a:xfrm>
        </p:spPr>
        <p:txBody>
          <a:bodyPr anchor="b">
            <a:normAutofit/>
          </a:bodyPr>
          <a:lstStyle/>
          <a:p>
            <a:r>
              <a:rPr lang="fr-FR" sz="5000" dirty="0"/>
              <a:t>Présentation du projet de fin d’année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A1A8C3-D761-4603-BF35-EDE5B6CF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" y="4661788"/>
            <a:ext cx="3447287" cy="1126364"/>
          </a:xfrm>
        </p:spPr>
        <p:txBody>
          <a:bodyPr anchor="t">
            <a:normAutofit/>
          </a:bodyPr>
          <a:lstStyle/>
          <a:p>
            <a:r>
              <a:rPr lang="fr-FR" dirty="0"/>
              <a:t>ALBERT Maxime</a:t>
            </a:r>
          </a:p>
          <a:p>
            <a:r>
              <a:rPr lang="fr-FR" dirty="0"/>
              <a:t>PROVAIN Antoine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3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9A529-CF00-4B7B-9406-5145770FE223}"/>
              </a:ext>
            </a:extLst>
          </p:cNvPr>
          <p:cNvSpPr txBox="1"/>
          <p:nvPr/>
        </p:nvSpPr>
        <p:spPr>
          <a:xfrm>
            <a:off x="4516580" y="4751802"/>
            <a:ext cx="31588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002060"/>
                </a:solidFill>
              </a:rPr>
              <a:t>2) Encapsulation</a:t>
            </a:r>
          </a:p>
          <a:p>
            <a:endParaRPr lang="fr-FR" sz="2500" dirty="0">
              <a:solidFill>
                <a:srgbClr val="002060"/>
              </a:solidFill>
            </a:endParaRPr>
          </a:p>
          <a:p>
            <a:r>
              <a:rPr lang="fr-FR" sz="2500" dirty="0">
                <a:solidFill>
                  <a:srgbClr val="002060"/>
                </a:solidFill>
              </a:rPr>
              <a:t>3) Rendu HTML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2F92639-2B24-448D-9F3F-AA13C852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0" y="527194"/>
            <a:ext cx="62007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3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2AE0FCF-7F6B-471A-8CA4-5750DA36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15" y="748321"/>
            <a:ext cx="3812206" cy="260892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075D348-893B-4AD1-8D9E-62DAA656FAE5}"/>
              </a:ext>
            </a:extLst>
          </p:cNvPr>
          <p:cNvSpPr txBox="1"/>
          <p:nvPr/>
        </p:nvSpPr>
        <p:spPr>
          <a:xfrm>
            <a:off x="5948218" y="1591117"/>
            <a:ext cx="5231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dirty="0">
                <a:solidFill>
                  <a:srgbClr val="002060"/>
                </a:solidFill>
              </a:rPr>
              <a:t>Liste doublement chainée</a:t>
            </a:r>
          </a:p>
          <a:p>
            <a:pPr marL="342900" indent="-342900">
              <a:buAutoNum type="arabicParenR"/>
            </a:pPr>
            <a:endParaRPr lang="fr-FR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fr-FR" dirty="0">
                <a:solidFill>
                  <a:srgbClr val="002060"/>
                </a:solidFill>
              </a:rPr>
              <a:t>Affichage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F515C8D-562E-441D-97AC-A8238BCE6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6" y="4077641"/>
            <a:ext cx="4889448" cy="18189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771C035-64F8-4439-A276-98969E033C04}"/>
              </a:ext>
            </a:extLst>
          </p:cNvPr>
          <p:cNvSpPr txBox="1"/>
          <p:nvPr/>
        </p:nvSpPr>
        <p:spPr>
          <a:xfrm>
            <a:off x="6096000" y="4825393"/>
            <a:ext cx="441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Rendu du code HTML</a:t>
            </a:r>
          </a:p>
        </p:txBody>
      </p:sp>
    </p:spTree>
    <p:extLst>
      <p:ext uri="{BB962C8B-B14F-4D97-AF65-F5344CB8AC3E}">
        <p14:creationId xmlns:p14="http://schemas.microsoft.com/office/powerpoint/2010/main" val="402184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oint D&amp;#39;Interrogation Note - Image gratuite sur Pixabay">
            <a:extLst>
              <a:ext uri="{FF2B5EF4-FFF2-40B4-BE49-F238E27FC236}">
                <a16:creationId xmlns:a16="http://schemas.microsoft.com/office/drawing/2014/main" id="{D15D9B48-0558-45B0-A461-EFDAC96A0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D2BB8A-73A2-4A12-A345-3C1F48AA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Avez-vous des questions ?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E0CFBC-5743-4433-8FC8-5F5F3159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Sommaire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FBBDFAD0-5D62-45A4-BDE6-F883E1921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242185"/>
              </p:ext>
            </p:extLst>
          </p:nvPr>
        </p:nvGraphicFramePr>
        <p:xfrm>
          <a:off x="752857" y="2436128"/>
          <a:ext cx="10677144" cy="326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060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4C0D3-6001-43E3-ACA9-81E6F2DF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216" y="331592"/>
            <a:ext cx="5691582" cy="981868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1) Les objectifs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F80EAD-7F24-411F-B51D-8561C41C8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18" t="31886" r="12349" b="47104"/>
          <a:stretch/>
        </p:blipFill>
        <p:spPr>
          <a:xfrm>
            <a:off x="896471" y="2477066"/>
            <a:ext cx="3075709" cy="21809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16C2B88-D315-4AC0-BDD3-C8546C7148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95" t="11953" r="-1" b="40874"/>
          <a:stretch/>
        </p:blipFill>
        <p:spPr>
          <a:xfrm>
            <a:off x="6048482" y="2477066"/>
            <a:ext cx="5592631" cy="164457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DAD3EA3-FFAA-4CC9-8B9F-27D6451888A6}"/>
              </a:ext>
            </a:extLst>
          </p:cNvPr>
          <p:cNvSpPr txBox="1"/>
          <p:nvPr/>
        </p:nvSpPr>
        <p:spPr>
          <a:xfrm>
            <a:off x="982516" y="5180919"/>
            <a:ext cx="29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2060"/>
                </a:solidFill>
              </a:rPr>
              <a:t>Le menu est réalisé en 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6608F66-7678-4E5D-B815-BE1DFC5B82DF}"/>
              </a:ext>
            </a:extLst>
          </p:cNvPr>
          <p:cNvSpPr txBox="1"/>
          <p:nvPr/>
        </p:nvSpPr>
        <p:spPr>
          <a:xfrm>
            <a:off x="6215865" y="4996253"/>
            <a:ext cx="52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rgbClr val="002060"/>
                </a:solidFill>
              </a:rPr>
              <a:t>Nous obtenons une page HTML de ce format</a:t>
            </a:r>
          </a:p>
        </p:txBody>
      </p:sp>
    </p:spTree>
    <p:extLst>
      <p:ext uri="{BB962C8B-B14F-4D97-AF65-F5344CB8AC3E}">
        <p14:creationId xmlns:p14="http://schemas.microsoft.com/office/powerpoint/2010/main" val="302014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1701D-C00E-436A-B9CA-6CAEA540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76" y="278624"/>
            <a:ext cx="10925048" cy="1522430"/>
          </a:xfrm>
        </p:spPr>
        <p:txBody>
          <a:bodyPr>
            <a:normAutofit fontScale="90000"/>
          </a:bodyPr>
          <a:lstStyle/>
          <a:p>
            <a:r>
              <a:rPr lang="fr-FR" dirty="0"/>
              <a:t>Comment sommes-nous parvenus au résultat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F1620F-D3C9-4C40-AD1D-B5030BF1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09" y="2257331"/>
            <a:ext cx="3562914" cy="29483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CF1B52F-099E-4766-8502-31BAD0FB6300}"/>
              </a:ext>
            </a:extLst>
          </p:cNvPr>
          <p:cNvSpPr txBox="1"/>
          <p:nvPr/>
        </p:nvSpPr>
        <p:spPr>
          <a:xfrm>
            <a:off x="1177591" y="5477274"/>
            <a:ext cx="316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rgbClr val="002060"/>
                </a:solidFill>
              </a:rPr>
              <a:t>Structure principale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DBF84E-7213-466A-A94E-CF1DE9818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92" y="2257331"/>
            <a:ext cx="4039738" cy="181736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EE281C9-F6C6-4B4D-9E75-1D4E13AF44D1}"/>
              </a:ext>
            </a:extLst>
          </p:cNvPr>
          <p:cNvSpPr txBox="1"/>
          <p:nvPr/>
        </p:nvSpPr>
        <p:spPr>
          <a:xfrm>
            <a:off x="7037287" y="4339025"/>
            <a:ext cx="249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Structure secondaire</a:t>
            </a:r>
          </a:p>
        </p:txBody>
      </p:sp>
    </p:spTree>
    <p:extLst>
      <p:ext uri="{BB962C8B-B14F-4D97-AF65-F5344CB8AC3E}">
        <p14:creationId xmlns:p14="http://schemas.microsoft.com/office/powerpoint/2010/main" val="2761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4E1A2C8-6BF4-4C74-B554-84C9B6645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7" y="921903"/>
            <a:ext cx="3833903" cy="501419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A670D92-03A4-4C8A-A7A3-38126CBB7BAF}"/>
              </a:ext>
            </a:extLst>
          </p:cNvPr>
          <p:cNvSpPr txBox="1"/>
          <p:nvPr/>
        </p:nvSpPr>
        <p:spPr>
          <a:xfrm>
            <a:off x="6345383" y="2674946"/>
            <a:ext cx="624378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2500" dirty="0">
                <a:solidFill>
                  <a:srgbClr val="002060"/>
                </a:solidFill>
              </a:rPr>
              <a:t>Choix d’une bibliothèque </a:t>
            </a:r>
          </a:p>
        </p:txBody>
      </p:sp>
    </p:spTree>
    <p:extLst>
      <p:ext uri="{BB962C8B-B14F-4D97-AF65-F5344CB8AC3E}">
        <p14:creationId xmlns:p14="http://schemas.microsoft.com/office/powerpoint/2010/main" val="92977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805EAEC-C1A8-4FE1-9728-27FD2534B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18" t="31886" r="12349" b="47104"/>
          <a:stretch/>
        </p:blipFill>
        <p:spPr>
          <a:xfrm>
            <a:off x="4558145" y="1322530"/>
            <a:ext cx="3075709" cy="21809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FF43B0-2541-4BC7-8594-350B186E5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5208991"/>
            <a:ext cx="6210300" cy="5715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079F686-574C-41AD-BB28-223FA01F1EC5}"/>
              </a:ext>
            </a:extLst>
          </p:cNvPr>
          <p:cNvSpPr txBox="1"/>
          <p:nvPr/>
        </p:nvSpPr>
        <p:spPr>
          <a:xfrm>
            <a:off x="2990849" y="4431643"/>
            <a:ext cx="62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rgbClr val="002060"/>
                </a:solidFill>
              </a:rPr>
              <a:t>Commande pour la lecture des fichiers CSV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1B4F9A-54DE-4E20-8F16-097393B9B061}"/>
              </a:ext>
            </a:extLst>
          </p:cNvPr>
          <p:cNvSpPr txBox="1"/>
          <p:nvPr/>
        </p:nvSpPr>
        <p:spPr>
          <a:xfrm>
            <a:off x="4558145" y="708177"/>
            <a:ext cx="307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rgbClr val="002060"/>
                </a:solidFill>
              </a:rPr>
              <a:t>Explication partie par partie</a:t>
            </a:r>
          </a:p>
        </p:txBody>
      </p:sp>
    </p:spTree>
    <p:extLst>
      <p:ext uri="{BB962C8B-B14F-4D97-AF65-F5344CB8AC3E}">
        <p14:creationId xmlns:p14="http://schemas.microsoft.com/office/powerpoint/2010/main" val="324962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50D7A76-430F-4A26-8F80-3A646B024A15}"/>
              </a:ext>
            </a:extLst>
          </p:cNvPr>
          <p:cNvSpPr txBox="1"/>
          <p:nvPr/>
        </p:nvSpPr>
        <p:spPr>
          <a:xfrm>
            <a:off x="591125" y="1440873"/>
            <a:ext cx="312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rgbClr val="002060"/>
                </a:solidFill>
              </a:rPr>
              <a:t>2) Choix du fichier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B7D9F68-B0CB-419F-8177-BDB9C3850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09" y="2368982"/>
            <a:ext cx="2828925" cy="32099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F7CA9AC-D22F-403E-95CE-E01D7CB7A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318" y="2368982"/>
            <a:ext cx="3789363" cy="179937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6D37EB8-E6DA-44B2-BEBA-F5BE284B819B}"/>
              </a:ext>
            </a:extLst>
          </p:cNvPr>
          <p:cNvSpPr txBox="1"/>
          <p:nvPr/>
        </p:nvSpPr>
        <p:spPr>
          <a:xfrm>
            <a:off x="4201317" y="1440873"/>
            <a:ext cx="378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rgbClr val="002060"/>
                </a:solidFill>
              </a:rPr>
              <a:t>3) Quels sont les ancêtres pour ..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FFA2362-65FE-4D78-A6E8-137F7C116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193" y="2368982"/>
            <a:ext cx="2838450" cy="21336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F4E207B-772A-4EC1-9ADA-97AC94FA82C1}"/>
              </a:ext>
            </a:extLst>
          </p:cNvPr>
          <p:cNvSpPr txBox="1"/>
          <p:nvPr/>
        </p:nvSpPr>
        <p:spPr>
          <a:xfrm>
            <a:off x="8700655" y="1440873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rgbClr val="002060"/>
                </a:solidFill>
              </a:rPr>
              <a:t>4) Frères/ Sœurs pour ..</a:t>
            </a:r>
          </a:p>
        </p:txBody>
      </p:sp>
    </p:spTree>
    <p:extLst>
      <p:ext uri="{BB962C8B-B14F-4D97-AF65-F5344CB8AC3E}">
        <p14:creationId xmlns:p14="http://schemas.microsoft.com/office/powerpoint/2010/main" val="238558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33F9EB5-4142-4BFE-B791-0031CFC1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2" y="1665287"/>
            <a:ext cx="4067798" cy="28448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84548C2-D06F-4A3D-9577-08539E52967F}"/>
              </a:ext>
            </a:extLst>
          </p:cNvPr>
          <p:cNvSpPr txBox="1"/>
          <p:nvPr/>
        </p:nvSpPr>
        <p:spPr>
          <a:xfrm>
            <a:off x="6273513" y="2349023"/>
            <a:ext cx="4911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2060"/>
                </a:solidFill>
              </a:rPr>
              <a:t>Utilisation d’un switch</a:t>
            </a:r>
          </a:p>
          <a:p>
            <a:endParaRPr lang="fr-FR" i="1" dirty="0">
              <a:solidFill>
                <a:srgbClr val="002060"/>
              </a:solidFill>
            </a:endParaRPr>
          </a:p>
          <a:p>
            <a:r>
              <a:rPr lang="fr-FR" i="1" dirty="0">
                <a:solidFill>
                  <a:srgbClr val="002060"/>
                </a:solidFill>
              </a:rPr>
              <a:t>Libération du tableau déjà existant</a:t>
            </a:r>
          </a:p>
          <a:p>
            <a:endParaRPr lang="fr-FR" i="1" dirty="0">
              <a:solidFill>
                <a:srgbClr val="002060"/>
              </a:solidFill>
            </a:endParaRPr>
          </a:p>
          <a:p>
            <a:r>
              <a:rPr lang="fr-FR" i="1" dirty="0">
                <a:solidFill>
                  <a:srgbClr val="002060"/>
                </a:solidFill>
              </a:rPr>
              <a:t>Modification de certaines variables</a:t>
            </a:r>
          </a:p>
        </p:txBody>
      </p:sp>
    </p:spTree>
    <p:extLst>
      <p:ext uri="{BB962C8B-B14F-4D97-AF65-F5344CB8AC3E}">
        <p14:creationId xmlns:p14="http://schemas.microsoft.com/office/powerpoint/2010/main" val="135852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59A90A4-AE3A-4DC1-B61C-CE9B6292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90" y="998792"/>
            <a:ext cx="8793018" cy="229199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0067AE6-FBA9-40F3-B69C-AFF5F5C1B2F2}"/>
              </a:ext>
            </a:extLst>
          </p:cNvPr>
          <p:cNvSpPr txBox="1"/>
          <p:nvPr/>
        </p:nvSpPr>
        <p:spPr>
          <a:xfrm>
            <a:off x="1699490" y="4167562"/>
            <a:ext cx="3288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fr-FR" dirty="0">
                <a:solidFill>
                  <a:srgbClr val="002060"/>
                </a:solidFill>
              </a:rPr>
              <a:t>Initialisation de tableau</a:t>
            </a:r>
          </a:p>
          <a:p>
            <a:endParaRPr lang="fr-FR" dirty="0">
              <a:solidFill>
                <a:srgbClr val="0020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CB236-E970-42A5-B064-015AB9352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708" y="4139940"/>
            <a:ext cx="37338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28249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3F3F0"/>
      </a:lt2>
      <a:accent1>
        <a:srgbClr val="4F45CD"/>
      </a:accent1>
      <a:accent2>
        <a:srgbClr val="3261BA"/>
      </a:accent2>
      <a:accent3>
        <a:srgbClr val="44ACCC"/>
      </a:accent3>
      <a:accent4>
        <a:srgbClr val="32BAA2"/>
      </a:accent4>
      <a:accent5>
        <a:srgbClr val="41C476"/>
      </a:accent5>
      <a:accent6>
        <a:srgbClr val="34BA32"/>
      </a:accent6>
      <a:hlink>
        <a:srgbClr val="349E70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115</Words>
  <Application>Microsoft Office PowerPoint</Application>
  <PresentationFormat>Grand écran</PresentationFormat>
  <Paragraphs>35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Sitka Banner</vt:lpstr>
      <vt:lpstr>HeadlinesVTI</vt:lpstr>
      <vt:lpstr>Présentation du projet de fin d’année</vt:lpstr>
      <vt:lpstr>Sommaire</vt:lpstr>
      <vt:lpstr>1) Les objectifs</vt:lpstr>
      <vt:lpstr>Comment sommes-nous parvenus au résultat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Avez-vous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de fin d’année</dc:title>
  <dc:creator>Antoine PROVAIN</dc:creator>
  <cp:lastModifiedBy>Antoine PROVAIN</cp:lastModifiedBy>
  <cp:revision>21</cp:revision>
  <dcterms:created xsi:type="dcterms:W3CDTF">2021-06-30T07:50:47Z</dcterms:created>
  <dcterms:modified xsi:type="dcterms:W3CDTF">2021-06-30T14:15:59Z</dcterms:modified>
</cp:coreProperties>
</file>