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8181-6C80-4C3E-BA7D-0967E7D8088A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02CE-6B32-4EE9-BFEC-3A5BD922E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12DF-75E4-4641-9821-530A3C4FAC8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1A9-EF4D-48C7-88F1-4DF60F98AC41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E6F9-F494-42EE-BBBF-C99FB14C85F7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4521-603A-4DE4-9950-F6CA84FEB17B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E82-0687-4E86-B951-3422D97F5F1D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0D60-1FDA-4308-9349-8909BA5A0682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68B-42E4-4CC2-AB94-4C1BF78D87DE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B281-F596-4171-A944-4DCA9D3BF82B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DDE-6704-4167-9C44-695952BF52DD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6693-002B-41AE-AEFE-DD4BA95587EE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2873-61D7-4161-BB27-17AEBA28998A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8B33-5D86-4CB5-94E4-29DBE114BA7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BAB-7D43-4FC5-AD7D-20460DE0E73F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CEFB-3D3B-46B9-8712-F4117E927C50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17B-8F06-43CA-8804-D9E8B0DEBFA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4BD1-4E86-4CA6-B872-03B775976E3C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60F5-F8C1-4817-8E10-D42CAF00CA78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D4984A-25AD-4EC7-B1DB-AF7308BE162D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Wolf Simulator 2017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21401"/>
          </a:xfrm>
        </p:spPr>
        <p:txBody>
          <a:bodyPr>
            <a:normAutofit/>
          </a:bodyPr>
          <a:lstStyle/>
          <a:p>
            <a:r>
              <a:rPr lang="fr-FR" dirty="0"/>
              <a:t>MENNELLA Loïc</a:t>
            </a:r>
          </a:p>
          <a:p>
            <a:r>
              <a:rPr lang="fr-FR" dirty="0"/>
              <a:t>DE </a:t>
            </a:r>
            <a:r>
              <a:rPr lang="fr-FR" dirty="0" err="1"/>
              <a:t>RoBERT</a:t>
            </a:r>
            <a:r>
              <a:rPr lang="fr-FR" dirty="0"/>
              <a:t> Vincent</a:t>
            </a:r>
          </a:p>
          <a:p>
            <a:r>
              <a:rPr lang="fr-FR" dirty="0"/>
              <a:t>PAROUX Jérémy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45" y="1775635"/>
            <a:ext cx="4995532" cy="29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0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6701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76818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Technologies choisies : </a:t>
            </a:r>
            <a:r>
              <a:rPr lang="fr-FR" dirty="0" err="1"/>
              <a:t>Unity</a:t>
            </a:r>
            <a:r>
              <a:rPr lang="fr-FR" dirty="0"/>
              <a:t> / </a:t>
            </a:r>
            <a:r>
              <a:rPr lang="fr-FR" dirty="0" err="1"/>
              <a:t>Vuforia</a:t>
            </a:r>
            <a:endParaRPr lang="fr-FR" dirty="0"/>
          </a:p>
          <a:p>
            <a:r>
              <a:rPr lang="fr-FR" dirty="0"/>
              <a:t>Choix du projet initial : Marvel R.A Animation</a:t>
            </a:r>
          </a:p>
          <a:p>
            <a:pPr lvl="1"/>
            <a:r>
              <a:rPr lang="fr-FR" dirty="0"/>
              <a:t>Principe</a:t>
            </a:r>
          </a:p>
          <a:p>
            <a:pPr lvl="1"/>
            <a:r>
              <a:rPr lang="fr-FR" dirty="0"/>
              <a:t>Difficultés</a:t>
            </a:r>
          </a:p>
          <a:p>
            <a:r>
              <a:rPr lang="fr-FR" dirty="0"/>
              <a:t>Réorientation du projet : Wolf Simulator 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0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Animation d’un model 3D de Loup</a:t>
            </a:r>
          </a:p>
          <a:p>
            <a:pPr lvl="2"/>
            <a:r>
              <a:rPr lang="fr-FR" dirty="0"/>
              <a:t>Courir</a:t>
            </a:r>
          </a:p>
          <a:p>
            <a:pPr lvl="2"/>
            <a:r>
              <a:rPr lang="fr-FR" dirty="0"/>
              <a:t>Marcher</a:t>
            </a:r>
          </a:p>
          <a:p>
            <a:pPr lvl="2"/>
            <a:r>
              <a:rPr lang="fr-FR" dirty="0"/>
              <a:t>Ramper</a:t>
            </a:r>
          </a:p>
          <a:p>
            <a:pPr lvl="2"/>
            <a:r>
              <a:rPr lang="fr-FR" dirty="0"/>
              <a:t>S’asseoir</a:t>
            </a:r>
          </a:p>
          <a:p>
            <a:pPr lvl="2"/>
            <a:r>
              <a:rPr lang="fr-FR" dirty="0"/>
              <a:t>Chercher</a:t>
            </a:r>
          </a:p>
          <a:p>
            <a:pPr lvl="1"/>
            <a:r>
              <a:rPr lang="fr-FR" dirty="0"/>
              <a:t>Création d’une « User Target » via un bouton de capture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9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contrôleur d’animation (</a:t>
            </a:r>
            <a:r>
              <a:rPr lang="fr-FR" dirty="0" err="1"/>
              <a:t>Animator</a:t>
            </a:r>
            <a:r>
              <a:rPr lang="fr-FR" dirty="0"/>
              <a:t>).</a:t>
            </a:r>
          </a:p>
          <a:p>
            <a:r>
              <a:rPr lang="fr-FR" dirty="0"/>
              <a:t>Gestion du lancement d’une animation au click d’un bouton</a:t>
            </a:r>
          </a:p>
          <a:p>
            <a:pPr lvl="1"/>
            <a:r>
              <a:rPr lang="fr-FR" dirty="0"/>
              <a:t>Création d’un script</a:t>
            </a:r>
          </a:p>
          <a:p>
            <a:pPr lvl="1"/>
            <a:r>
              <a:rPr lang="fr-FR" dirty="0"/>
              <a:t>Liaison des boutons au script</a:t>
            </a:r>
          </a:p>
          <a:p>
            <a:pPr lvl="1"/>
            <a:r>
              <a:rPr lang="fr-FR" dirty="0"/>
              <a:t>Liaison d’une animation à un bouton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92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Wolf Simulator 2017</vt:lpstr>
      <vt:lpstr>Lancement du projet</vt:lpstr>
      <vt:lpstr>Présentation du projet</vt:lpstr>
      <vt:lpstr>Difficultés rencontrées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 Simulator 2017</dc:title>
  <dc:creator>Lomenne</dc:creator>
  <cp:lastModifiedBy>Lomenne</cp:lastModifiedBy>
  <cp:revision>13</cp:revision>
  <dcterms:created xsi:type="dcterms:W3CDTF">2017-03-28T12:22:50Z</dcterms:created>
  <dcterms:modified xsi:type="dcterms:W3CDTF">2017-03-28T13:13:03Z</dcterms:modified>
</cp:coreProperties>
</file>