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69" r:id="rId5"/>
    <p:sldId id="267" r:id="rId6"/>
    <p:sldId id="270" r:id="rId7"/>
    <p:sldId id="260" r:id="rId8"/>
    <p:sldId id="262" r:id="rId9"/>
    <p:sldId id="258" r:id="rId10"/>
    <p:sldId id="265" r:id="rId11"/>
    <p:sldId id="271" r:id="rId12"/>
    <p:sldId id="272" r:id="rId13"/>
    <p:sldId id="261" r:id="rId14"/>
    <p:sldId id="26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83329-7A0B-4E28-81AE-152EB15BE8D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7155B-6C03-4A3A-8EB1-303B1215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3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7155B-6C03-4A3A-8EB1-303B121550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4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7155B-6C03-4A3A-8EB1-303B121550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6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7155B-6C03-4A3A-8EB1-303B121550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1642-60C9-409E-9B40-9DF995F5E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C29D7-CEFE-4BB9-B148-7404244DB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3C53-72C7-487B-99AD-3BFCF610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7674-9F0F-42F2-BDEF-7E35AD8242F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3D475-4E4A-4606-A4E3-C4ADBD22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3027D-331D-4589-8B23-490E5557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9C95-1A0C-4FD7-B993-FC3DF25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8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5EEB-E2BD-4D9B-9561-D2928BCF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22D5A-6B0F-47D0-9C91-5FA9AC2E5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87D2B-A73D-4D6E-BE34-FCEE4668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7674-9F0F-42F2-BDEF-7E35AD8242F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929D6-0572-4614-8A08-625D154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6BE68-F008-4827-9ED1-0E7400F5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9C95-1A0C-4FD7-B993-FC3DF25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672AF-6CA6-447B-93EA-FB0C0E679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97C48-2043-4C97-BE89-239C358AF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830-0462-447B-B78D-4F34CCAB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7674-9F0F-42F2-BDEF-7E35AD8242F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0DB8-9F5B-4913-8B9E-FD1ED4D4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BE994-ADD5-4807-B24D-8B9289A7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9C95-1A0C-4FD7-B993-FC3DF25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747D-24D5-4E30-A9ED-FBFA2C79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0FF5-9AED-43BC-807E-61668B15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6ED94-1FC6-4030-9643-610887A2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7674-9F0F-42F2-BDEF-7E35AD8242F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8C0C-0672-40BB-85EA-BFC4E8EA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DD016-7454-4A67-BBB7-160AE295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9C95-1A0C-4FD7-B993-FC3DF25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4B9E-EEE2-44F0-A949-0F56487A6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F5E08-0663-4268-B4AB-107FC9A2F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19F6-4E81-43AC-B24F-C4A0FAFC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7674-9F0F-42F2-BDEF-7E35AD8242F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A75E-BE91-4499-987E-3AD9CF4B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4324-719C-4865-BA5E-2B4E5225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9C95-1A0C-4FD7-B993-FC3DF25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7DDA-3549-48D3-8989-0941A7CF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1926-CFD8-4827-A706-8D0F5E39A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57EEC-4C32-42D0-8B5A-29FB9FB08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5377-6A5D-4880-BFC0-DFE1241C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7674-9F0F-42F2-BDEF-7E35AD8242F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42B7-AD81-4B93-8AE3-5B05D346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51CF7-1E12-4894-AF3E-3F5D1F71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9C95-1A0C-4FD7-B993-FC3DF25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4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173D-8CF5-41D9-988A-AC1DC83A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FA2AC-B39F-4872-A959-CE8548B0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90179-0118-4651-BCCF-3C1CEAF80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035A5-DC1D-4FFA-BC5C-A6CDC93A0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AE8FE-42A2-4A1C-90F5-67FA6DFDA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AA1AA-DE80-474B-B884-F7396E9B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7674-9F0F-42F2-BDEF-7E35AD8242F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49043-679A-40AD-8160-D1727352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94407-D288-495C-8C22-E2DDEA7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9C95-1A0C-4FD7-B993-FC3DF25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4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9E62-B31E-4A52-9E0B-C32AF85C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77514-26B8-4872-804A-73FF119F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7674-9F0F-42F2-BDEF-7E35AD8242F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49320-4DC9-41CB-846A-98FD3C84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958DB-1BB7-4D0E-A3C4-48562821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9C95-1A0C-4FD7-B993-FC3DF25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2F56E-780E-4629-B88D-4976E419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7674-9F0F-42F2-BDEF-7E35AD8242F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22FCE-50DE-4515-94B6-0D5BFCAD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8C13E-7C23-4667-ADBC-91FD4F57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9C95-1A0C-4FD7-B993-FC3DF25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3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763D-1413-4ADB-800A-0D70B1B4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0F60-F522-41BF-9A2C-0986F84E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93A9D-03D5-4C46-8845-0F7FEE6A8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61359-D341-47E0-B3B0-AB69699B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7674-9F0F-42F2-BDEF-7E35AD8242F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30F89-A658-4CCA-B413-A93033AD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3F5C6-5544-48F9-BEE8-0252EF44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9C95-1A0C-4FD7-B993-FC3DF25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968B-9FEC-4319-820D-86CB33A4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A61EF-DB81-4E31-8BC2-D2367F450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F4142-AB92-4EC8-8BF5-2183198E6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9AEDA-A921-4F3A-853D-E68004D2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7674-9F0F-42F2-BDEF-7E35AD8242F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AB080-0306-4A99-BFCE-CE5FA69E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77CF5-5323-42E7-A1C9-0146C625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9C95-1A0C-4FD7-B993-FC3DF25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6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4B208-7CEE-4FB8-8664-7DCED458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782E5-3D1D-42B1-A5BE-A6C6F636A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BC680-27E0-49F9-A027-0D99398D9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7674-9F0F-42F2-BDEF-7E35AD8242F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12EF-FBAE-4B44-8C34-42B9767D0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BD527-6235-40F1-AA85-6C1DF3D77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A9C95-1A0C-4FD7-B993-FC3DF25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5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A623-9343-479C-9F59-82FCAB44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4277"/>
          </a:xfrm>
        </p:spPr>
        <p:txBody>
          <a:bodyPr/>
          <a:lstStyle/>
          <a:p>
            <a:r>
              <a:rPr lang="en-US" b="1" dirty="0" err="1"/>
              <a:t>MUMSched</a:t>
            </a:r>
            <a:r>
              <a:rPr lang="en-US" b="1" dirty="0"/>
              <a:t>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BF75C-7499-4E6C-904A-9E116FB1E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6838"/>
            <a:ext cx="9144000" cy="533082"/>
          </a:xfrm>
        </p:spPr>
        <p:txBody>
          <a:bodyPr/>
          <a:lstStyle/>
          <a:p>
            <a:r>
              <a:rPr lang="en-US" dirty="0"/>
              <a:t>A software that helps the student to register and schedule their courses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E7426-4B1F-4CCA-B2BB-46A9A2C2CC25}"/>
              </a:ext>
            </a:extLst>
          </p:cNvPr>
          <p:cNvSpPr txBox="1"/>
          <p:nvPr/>
        </p:nvSpPr>
        <p:spPr>
          <a:xfrm>
            <a:off x="7805990" y="4698482"/>
            <a:ext cx="3596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members</a:t>
            </a:r>
          </a:p>
          <a:p>
            <a:r>
              <a:rPr lang="en-US" i="1" dirty="0" err="1"/>
              <a:t>Gebreslassie</a:t>
            </a:r>
            <a:r>
              <a:rPr lang="en-US" i="1" dirty="0"/>
              <a:t> </a:t>
            </a:r>
            <a:r>
              <a:rPr lang="en-US" i="1" dirty="0" err="1"/>
              <a:t>Kahsay</a:t>
            </a:r>
            <a:r>
              <a:rPr lang="en-US" i="1" dirty="0"/>
              <a:t>, 109053</a:t>
            </a:r>
            <a:endParaRPr lang="en-US" dirty="0"/>
          </a:p>
          <a:p>
            <a:r>
              <a:rPr lang="en-US" i="1" dirty="0" err="1"/>
              <a:t>Lominat</a:t>
            </a:r>
            <a:r>
              <a:rPr lang="en-US" i="1" dirty="0"/>
              <a:t> </a:t>
            </a:r>
            <a:r>
              <a:rPr lang="en-US" i="1" dirty="0" err="1"/>
              <a:t>Gebreselassie</a:t>
            </a:r>
            <a:r>
              <a:rPr lang="en-US" i="1" dirty="0"/>
              <a:t>, 109030</a:t>
            </a:r>
            <a:endParaRPr lang="en-US" dirty="0"/>
          </a:p>
          <a:p>
            <a:r>
              <a:rPr lang="en-US" i="1" dirty="0"/>
              <a:t>Ranjan Bhusal, 986767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682E-6F01-4B9F-8CF2-987FA2A2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6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descriptions</a:t>
            </a:r>
            <a:br>
              <a:rPr lang="en-US" dirty="0"/>
            </a:br>
            <a:br>
              <a:rPr lang="en-US" dirty="0"/>
            </a:br>
            <a:r>
              <a:rPr lang="en-US" sz="3000" i="1" u="sng" dirty="0"/>
              <a:t>Student register for the courses offered</a:t>
            </a:r>
            <a:endParaRPr lang="en-US" sz="3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11CC3B-48D0-402B-9C52-94FD26098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910911"/>
              </p:ext>
            </p:extLst>
          </p:nvPr>
        </p:nvGraphicFramePr>
        <p:xfrm>
          <a:off x="968638" y="2163895"/>
          <a:ext cx="10068160" cy="2030230"/>
        </p:xfrm>
        <a:graphic>
          <a:graphicData uri="http://schemas.openxmlformats.org/drawingml/2006/table">
            <a:tbl>
              <a:tblPr/>
              <a:tblGrid>
                <a:gridCol w="5034080">
                  <a:extLst>
                    <a:ext uri="{9D8B030D-6E8A-4147-A177-3AD203B41FA5}">
                      <a16:colId xmlns:a16="http://schemas.microsoft.com/office/drawing/2014/main" val="774099754"/>
                    </a:ext>
                  </a:extLst>
                </a:gridCol>
                <a:gridCol w="5034080">
                  <a:extLst>
                    <a:ext uri="{9D8B030D-6E8A-4147-A177-3AD203B41FA5}">
                      <a16:colId xmlns:a16="http://schemas.microsoft.com/office/drawing/2014/main" val="1562424263"/>
                    </a:ext>
                  </a:extLst>
                </a:gridCol>
              </a:tblGrid>
              <a:tr h="3101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Action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95" marR="116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 Response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295" marR="116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638554"/>
                  </a:ext>
                </a:extLst>
              </a:tr>
              <a:tr h="6907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1.Student selects register for courses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295" marR="116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System display the screen with the four blocks each containing a dropdown menu of all the available courses 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295" marR="116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600741"/>
                  </a:ext>
                </a:extLst>
              </a:tr>
              <a:tr h="6907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Student selects all courses on the consecutive four blocks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295" marR="116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2.System stores the information of courses on DB along with the block information. 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295" marR="116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608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99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2D1FB-3D2C-4562-AD32-FF544A911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8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1F62AD-4E7A-422A-9BA4-684E8433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523875"/>
            <a:ext cx="96678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2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BE5F-6A70-4F02-AD6C-B59DF84B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3"/>
            <a:ext cx="10515600" cy="1325563"/>
          </a:xfrm>
        </p:spPr>
        <p:txBody>
          <a:bodyPr/>
          <a:lstStyle/>
          <a:p>
            <a:r>
              <a:rPr lang="en-US" dirty="0"/>
              <a:t>Actors and their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9B34-C81E-44B4-9CEB-94B5DA250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42732" y="1443070"/>
            <a:ext cx="8360229" cy="4351338"/>
          </a:xfrm>
        </p:spPr>
        <p:txBody>
          <a:bodyPr/>
          <a:lstStyle/>
          <a:p>
            <a:pPr marL="914400" lvl="2" indent="0">
              <a:buNone/>
            </a:pPr>
            <a:endParaRPr lang="en-US" sz="1200" b="1" dirty="0"/>
          </a:p>
          <a:p>
            <a:pPr marL="1371600" lvl="3" indent="0">
              <a:buNone/>
            </a:pPr>
            <a:r>
              <a:rPr lang="en-US" sz="3200" b="1" dirty="0"/>
              <a:t>Faculty Staff</a:t>
            </a:r>
          </a:p>
          <a:p>
            <a:pPr marL="1371600" lvl="3" indent="0">
              <a:buNone/>
            </a:pPr>
            <a:endParaRPr lang="en-US" sz="1000" b="1" dirty="0"/>
          </a:p>
          <a:p>
            <a:pPr lvl="3"/>
            <a:r>
              <a:rPr lang="en-US" sz="2800" dirty="0"/>
              <a:t>Log in to the application system</a:t>
            </a:r>
          </a:p>
          <a:p>
            <a:pPr lvl="3"/>
            <a:r>
              <a:rPr lang="en-US" sz="2800" dirty="0"/>
              <a:t>View the list of students in his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9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682E-6F01-4B9F-8CF2-987FA2A2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6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descriptions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View the list of students in his course</a:t>
            </a:r>
            <a:br>
              <a:rPr lang="en-US" sz="3200" dirty="0"/>
            </a:br>
            <a:endParaRPr lang="en-US" sz="3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3F3492-3456-489B-8C43-60A775CAE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27638"/>
              </p:ext>
            </p:extLst>
          </p:nvPr>
        </p:nvGraphicFramePr>
        <p:xfrm>
          <a:off x="978064" y="2064452"/>
          <a:ext cx="10068159" cy="1684655"/>
        </p:xfrm>
        <a:graphic>
          <a:graphicData uri="http://schemas.openxmlformats.org/drawingml/2006/table">
            <a:tbl>
              <a:tblPr/>
              <a:tblGrid>
                <a:gridCol w="5022235">
                  <a:extLst>
                    <a:ext uri="{9D8B030D-6E8A-4147-A177-3AD203B41FA5}">
                      <a16:colId xmlns:a16="http://schemas.microsoft.com/office/drawing/2014/main" val="2857034959"/>
                    </a:ext>
                  </a:extLst>
                </a:gridCol>
                <a:gridCol w="5045924">
                  <a:extLst>
                    <a:ext uri="{9D8B030D-6E8A-4147-A177-3AD203B41FA5}">
                      <a16:colId xmlns:a16="http://schemas.microsoft.com/office/drawing/2014/main" val="1455220221"/>
                    </a:ext>
                  </a:extLst>
                </a:gridCol>
              </a:tblGrid>
              <a:tr h="2562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Action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 Response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168180"/>
                  </a:ext>
                </a:extLst>
              </a:tr>
              <a:tr h="865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1.Faculty selects view the list of Students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System does a query to the Student table that matches the name of the faculty as the Student’s professor and then display the info of those students.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91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24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D17A-535D-48D4-A2E2-6F2C6790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00" y="-51240"/>
            <a:ext cx="10515600" cy="761359"/>
          </a:xfrm>
        </p:spPr>
        <p:txBody>
          <a:bodyPr/>
          <a:lstStyle/>
          <a:p>
            <a:r>
              <a:rPr lang="en-US" dirty="0"/>
              <a:t>Architecture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3E90F8-5C2A-49A9-ADE9-18BE2AA7E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11" y="584107"/>
            <a:ext cx="5008967" cy="6278523"/>
          </a:xfrm>
        </p:spPr>
      </p:pic>
    </p:spTree>
    <p:extLst>
      <p:ext uri="{BB962C8B-B14F-4D97-AF65-F5344CB8AC3E}">
        <p14:creationId xmlns:p14="http://schemas.microsoft.com/office/powerpoint/2010/main" val="318471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3CC1-0A0F-4230-8C01-0EA601D1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0989-AD78-472B-B90B-A89D52CEA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029"/>
            <a:ext cx="10515600" cy="4351338"/>
          </a:xfrm>
        </p:spPr>
        <p:txBody>
          <a:bodyPr/>
          <a:lstStyle/>
          <a:p>
            <a:r>
              <a:rPr lang="en-US" dirty="0" err="1"/>
              <a:t>Compro</a:t>
            </a:r>
            <a:r>
              <a:rPr lang="en-US" dirty="0"/>
              <a:t> students should be able to view the schedule and register for classes.</a:t>
            </a:r>
          </a:p>
          <a:p>
            <a:r>
              <a:rPr lang="en-US" dirty="0" err="1"/>
              <a:t>MUMSched</a:t>
            </a:r>
            <a:r>
              <a:rPr lang="en-US" dirty="0"/>
              <a:t> is a new software tool that will build a </a:t>
            </a:r>
            <a:r>
              <a:rPr lang="en-US" dirty="0" err="1"/>
              <a:t>Compro</a:t>
            </a:r>
            <a:r>
              <a:rPr lang="en-US" dirty="0"/>
              <a:t> schedule of classes with faculty assigned to each class and will also offer a simple tool for students to register for those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9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19E4-BE4E-4D9A-926B-B30DEC30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83EA-C189-49EE-A730-32DF2B0C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1555037"/>
            <a:ext cx="10656216" cy="4572385"/>
          </a:xfrm>
        </p:spPr>
        <p:txBody>
          <a:bodyPr>
            <a:normAutofit/>
          </a:bodyPr>
          <a:lstStyle/>
          <a:p>
            <a:r>
              <a:rPr lang="en-US" dirty="0"/>
              <a:t>The problem of </a:t>
            </a:r>
            <a:r>
              <a:rPr lang="en-US" i="1" dirty="0"/>
              <a:t>managing the </a:t>
            </a:r>
            <a:r>
              <a:rPr lang="en-US" i="1" dirty="0" err="1"/>
              <a:t>Compro</a:t>
            </a:r>
            <a:r>
              <a:rPr lang="en-US" i="1" dirty="0"/>
              <a:t> schedule and allowing students to register for classes</a:t>
            </a:r>
          </a:p>
          <a:p>
            <a:pPr marL="0" indent="0">
              <a:buNone/>
            </a:pPr>
            <a:endParaRPr lang="en-US" sz="200" i="1" dirty="0"/>
          </a:p>
          <a:p>
            <a:r>
              <a:rPr lang="en-US" i="1" dirty="0"/>
              <a:t>Affects Faculty, students and administrators</a:t>
            </a:r>
          </a:p>
          <a:p>
            <a:pPr marL="0" indent="0">
              <a:buNone/>
            </a:pPr>
            <a:endParaRPr lang="en-US" sz="200" i="1" dirty="0"/>
          </a:p>
          <a:p>
            <a:r>
              <a:rPr lang="en-US" i="1" dirty="0"/>
              <a:t>The impact is scheduling is complex and must be manually maintained and it requires frequent changes.</a:t>
            </a:r>
          </a:p>
          <a:p>
            <a:pPr marL="0" indent="0">
              <a:buNone/>
            </a:pPr>
            <a:endParaRPr lang="en-US" sz="200" i="1" dirty="0"/>
          </a:p>
          <a:p>
            <a:r>
              <a:rPr lang="en-US" i="1" dirty="0"/>
              <a:t>The solution of this problem is to build a tool that will help student to register for the available course based on first come first serve basis.</a:t>
            </a:r>
          </a:p>
        </p:txBody>
      </p:sp>
    </p:spTree>
    <p:extLst>
      <p:ext uri="{BB962C8B-B14F-4D97-AF65-F5344CB8AC3E}">
        <p14:creationId xmlns:p14="http://schemas.microsoft.com/office/powerpoint/2010/main" val="182924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48C-66EA-4BBC-8FC3-71145986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CF9B-F204-4D66-AF38-8D88B7AF7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67"/>
            <a:ext cx="10515600" cy="4351338"/>
          </a:xfrm>
        </p:spPr>
        <p:txBody>
          <a:bodyPr/>
          <a:lstStyle/>
          <a:p>
            <a:r>
              <a:rPr lang="en-US" dirty="0"/>
              <a:t>Each Student must be able to register for a course</a:t>
            </a:r>
          </a:p>
          <a:p>
            <a:r>
              <a:rPr lang="en-US" dirty="0"/>
              <a:t>All the student will have first course as FPP and second course as MPP</a:t>
            </a:r>
          </a:p>
          <a:p>
            <a:r>
              <a:rPr lang="en-US" dirty="0"/>
              <a:t>For the next four courses, student can select the offered course from the dropdown list of all the offered courses.</a:t>
            </a:r>
          </a:p>
          <a:p>
            <a:r>
              <a:rPr lang="en-US" dirty="0"/>
              <a:t>System will register the student based on first come first serve basis</a:t>
            </a:r>
          </a:p>
          <a:p>
            <a:r>
              <a:rPr lang="en-US" dirty="0"/>
              <a:t>Student can view their profile which can display the course the they are enrolled in</a:t>
            </a:r>
          </a:p>
          <a:p>
            <a:r>
              <a:rPr lang="en-US" dirty="0"/>
              <a:t>Faculty can view their profile which can display the students info who take their classes</a:t>
            </a:r>
          </a:p>
        </p:txBody>
      </p:sp>
    </p:spTree>
    <p:extLst>
      <p:ext uri="{BB962C8B-B14F-4D97-AF65-F5344CB8AC3E}">
        <p14:creationId xmlns:p14="http://schemas.microsoft.com/office/powerpoint/2010/main" val="36149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D6F9-E26A-4908-B321-48B73BF4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7E9A-5EB4-458B-AA9F-30DA5DF8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Users</a:t>
            </a:r>
          </a:p>
          <a:p>
            <a:r>
              <a:rPr lang="en-US" dirty="0"/>
              <a:t>Users role</a:t>
            </a:r>
          </a:p>
          <a:p>
            <a:r>
              <a:rPr lang="en-US" dirty="0"/>
              <a:t>Roles</a:t>
            </a:r>
          </a:p>
          <a:p>
            <a:r>
              <a:rPr lang="en-US" dirty="0"/>
              <a:t>Blocks</a:t>
            </a:r>
          </a:p>
          <a:p>
            <a:r>
              <a:rPr lang="en-US" dirty="0"/>
              <a:t>Student course Block</a:t>
            </a:r>
          </a:p>
          <a:p>
            <a:r>
              <a:rPr lang="en-US" dirty="0"/>
              <a:t>Entries</a:t>
            </a:r>
          </a:p>
          <a:p>
            <a:r>
              <a:rPr lang="en-US" dirty="0"/>
              <a:t>Courses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Section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0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624B18-19DE-417F-BB0B-7A9563E1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03" y="223978"/>
            <a:ext cx="9344967" cy="663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3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46E7-2C9F-4312-8BF9-F8AEF076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and their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3309-A7E9-4F20-A9D7-5C8109E8E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335"/>
            <a:ext cx="10663335" cy="4161551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3200" b="1" dirty="0"/>
              <a:t>Schedule Admin</a:t>
            </a:r>
          </a:p>
          <a:p>
            <a:r>
              <a:rPr lang="en-US" dirty="0"/>
              <a:t>Log in to the application system</a:t>
            </a:r>
          </a:p>
          <a:p>
            <a:r>
              <a:rPr lang="en-US" dirty="0"/>
              <a:t>Add/update Student Profile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7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682E-6F01-4B9F-8CF2-987FA2A2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6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descriptions</a:t>
            </a:r>
            <a:br>
              <a:rPr lang="en-US" dirty="0"/>
            </a:br>
            <a:br>
              <a:rPr lang="en-US" dirty="0"/>
            </a:br>
            <a:r>
              <a:rPr lang="en-US" sz="3000" i="1" u="sng" dirty="0"/>
              <a:t>Add/Update Student Profile</a:t>
            </a:r>
            <a:endParaRPr lang="en-US" sz="30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61232C3-0E3B-4F71-871C-B069C17F9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640904"/>
              </p:ext>
            </p:extLst>
          </p:nvPr>
        </p:nvGraphicFramePr>
        <p:xfrm>
          <a:off x="838199" y="2356700"/>
          <a:ext cx="10737916" cy="3464886"/>
        </p:xfrm>
        <a:graphic>
          <a:graphicData uri="http://schemas.openxmlformats.org/drawingml/2006/table">
            <a:tbl>
              <a:tblPr/>
              <a:tblGrid>
                <a:gridCol w="5368958">
                  <a:extLst>
                    <a:ext uri="{9D8B030D-6E8A-4147-A177-3AD203B41FA5}">
                      <a16:colId xmlns:a16="http://schemas.microsoft.com/office/drawing/2014/main" val="1896683889"/>
                    </a:ext>
                  </a:extLst>
                </a:gridCol>
                <a:gridCol w="5368958">
                  <a:extLst>
                    <a:ext uri="{9D8B030D-6E8A-4147-A177-3AD203B41FA5}">
                      <a16:colId xmlns:a16="http://schemas.microsoft.com/office/drawing/2014/main" val="2243113772"/>
                    </a:ext>
                  </a:extLst>
                </a:gridCol>
              </a:tblGrid>
              <a:tr h="324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Action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 Response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49323"/>
                  </a:ext>
                </a:extLst>
              </a:tr>
              <a:tr h="7975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Admission staff logs in to the System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System display the list of all students for the current block with the necessary details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426300"/>
                  </a:ext>
                </a:extLst>
              </a:tr>
              <a:tr h="7221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Schedule Admin clicks add new Student button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System opens the UI where admin can add the information about student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37660"/>
                  </a:ext>
                </a:extLst>
              </a:tr>
              <a:tr h="6483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Schedule Admin clicks submit button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System stores the information about student in Student 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587615"/>
                  </a:ext>
                </a:extLst>
              </a:tr>
              <a:tr h="9725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 Schedule Admin clicks edit button for a Student in the UI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 System opens the window with the information of student populated that can be edited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87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7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BD57-64C7-40A2-B061-169EB9F1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and their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74BA-B57A-440E-A804-389CB9303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384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b="1" dirty="0"/>
              <a:t>Student</a:t>
            </a:r>
          </a:p>
          <a:p>
            <a:r>
              <a:rPr lang="en-US" dirty="0"/>
              <a:t>Log in to the application system.</a:t>
            </a:r>
          </a:p>
          <a:p>
            <a:pPr lvl="0"/>
            <a:r>
              <a:rPr lang="en-US" dirty="0"/>
              <a:t>Register for the courses offered</a:t>
            </a:r>
          </a:p>
          <a:p>
            <a:pPr lvl="0"/>
            <a:r>
              <a:rPr lang="en-US" dirty="0"/>
              <a:t>View their profile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2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524</Words>
  <Application>Microsoft Office PowerPoint</Application>
  <PresentationFormat>Widescreen</PresentationFormat>
  <Paragraphs>80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MUMSched Software</vt:lpstr>
      <vt:lpstr>Introduction</vt:lpstr>
      <vt:lpstr>Problem Statement</vt:lpstr>
      <vt:lpstr>Overview of the Project</vt:lpstr>
      <vt:lpstr>Key Abstractions</vt:lpstr>
      <vt:lpstr>PowerPoint Presentation</vt:lpstr>
      <vt:lpstr>Actors and their capabilities</vt:lpstr>
      <vt:lpstr>Use case descriptions  Add/Update Student Profile</vt:lpstr>
      <vt:lpstr>Actors and their capabilities</vt:lpstr>
      <vt:lpstr>Use case descriptions  Student register for the courses offered</vt:lpstr>
      <vt:lpstr>PowerPoint Presentation</vt:lpstr>
      <vt:lpstr>PowerPoint Presentation</vt:lpstr>
      <vt:lpstr>Actors and their capabilities</vt:lpstr>
      <vt:lpstr>Use case descriptions  View the list of students in his course </vt:lpstr>
      <vt:lpstr>Architecture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MUMSched Software</dc:title>
  <dc:creator>lominat gebreslassie</dc:creator>
  <cp:lastModifiedBy>lominat gebreslassie</cp:lastModifiedBy>
  <cp:revision>3</cp:revision>
  <dcterms:created xsi:type="dcterms:W3CDTF">2018-11-02T14:29:07Z</dcterms:created>
  <dcterms:modified xsi:type="dcterms:W3CDTF">2018-11-02T16:50:20Z</dcterms:modified>
</cp:coreProperties>
</file>