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7"/>
  </p:notesMasterIdLst>
  <p:sldIdLst>
    <p:sldId id="284" r:id="rId3"/>
    <p:sldId id="287" r:id="rId4"/>
    <p:sldId id="286" r:id="rId5"/>
    <p:sldId id="288" r:id="rId6"/>
    <p:sldId id="290" r:id="rId7"/>
    <p:sldId id="289" r:id="rId8"/>
    <p:sldId id="296" r:id="rId9"/>
    <p:sldId id="297" r:id="rId10"/>
    <p:sldId id="298" r:id="rId11"/>
    <p:sldId id="292" r:id="rId12"/>
    <p:sldId id="291" r:id="rId13"/>
    <p:sldId id="294" r:id="rId14"/>
    <p:sldId id="295" r:id="rId15"/>
    <p:sldId id="293" r:id="rId1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74" autoAdjust="0"/>
    <p:restoredTop sz="93609"/>
  </p:normalViewPr>
  <p:slideViewPr>
    <p:cSldViewPr snapToGrid="0" snapToObjects="1">
      <p:cViewPr varScale="1">
        <p:scale>
          <a:sx n="122" d="100"/>
          <a:sy n="122"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D027F-E782-4CD5-A090-726DF0775C76}" type="datetimeFigureOut">
              <a:rPr lang="zh-CN" altLang="en-US" smtClean="0"/>
              <a:t>2021/12/14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F2096-EDBB-4DD1-83B7-0A6FDB124155}" type="slidenum">
              <a:rPr lang="zh-CN" altLang="en-US" smtClean="0"/>
              <a:t>‹#›</a:t>
            </a:fld>
            <a:endParaRPr lang="zh-CN" altLang="en-US"/>
          </a:p>
        </p:txBody>
      </p:sp>
    </p:spTree>
    <p:extLst>
      <p:ext uri="{BB962C8B-B14F-4D97-AF65-F5344CB8AC3E}">
        <p14:creationId xmlns:p14="http://schemas.microsoft.com/office/powerpoint/2010/main" val="306747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FF2096-EDBB-4DD1-83B7-0A6FDB124155}" type="slidenum">
              <a:rPr lang="zh-CN" altLang="en-US" smtClean="0"/>
              <a:t>2</a:t>
            </a:fld>
            <a:endParaRPr lang="zh-CN" altLang="en-US"/>
          </a:p>
        </p:txBody>
      </p:sp>
    </p:spTree>
    <p:extLst>
      <p:ext uri="{BB962C8B-B14F-4D97-AF65-F5344CB8AC3E}">
        <p14:creationId xmlns:p14="http://schemas.microsoft.com/office/powerpoint/2010/main" val="2233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epoll_wait</a:t>
            </a:r>
            <a:r>
              <a:rPr lang="zh-CN" altLang="en-US" dirty="0"/>
              <a:t>每次返回都会得到一组可读或可写的</a:t>
            </a:r>
            <a:r>
              <a:rPr lang="en-US" altLang="zh-CN" dirty="0" err="1"/>
              <a:t>fd</a:t>
            </a:r>
            <a:r>
              <a:rPr lang="en-US" altLang="zh-CN" dirty="0"/>
              <a:t>, </a:t>
            </a:r>
            <a:r>
              <a:rPr lang="zh-CN" altLang="en-US" dirty="0"/>
              <a:t>将这些</a:t>
            </a:r>
            <a:r>
              <a:rPr lang="en-US" altLang="zh-CN" dirty="0" err="1"/>
              <a:t>fd</a:t>
            </a:r>
            <a:r>
              <a:rPr lang="zh-CN" altLang="en-US" dirty="0"/>
              <a:t>与</a:t>
            </a:r>
            <a:r>
              <a:rPr lang="en-US" altLang="zh-CN" dirty="0" err="1"/>
              <a:t>EventMap</a:t>
            </a:r>
            <a:r>
              <a:rPr lang="zh-CN" altLang="en-US" dirty="0"/>
              <a:t>关联起来</a:t>
            </a:r>
            <a:r>
              <a:rPr lang="en-US" altLang="zh-CN" dirty="0"/>
              <a:t>, </a:t>
            </a:r>
            <a:r>
              <a:rPr lang="en-US" altLang="zh-CN" dirty="0" err="1"/>
              <a:t>EventMap</a:t>
            </a:r>
            <a:r>
              <a:rPr lang="zh-CN" altLang="en-US" dirty="0"/>
              <a:t>保存着每个</a:t>
            </a:r>
            <a:r>
              <a:rPr lang="en-US" altLang="zh-CN" dirty="0" err="1"/>
              <a:t>fd</a:t>
            </a:r>
            <a:r>
              <a:rPr lang="zh-CN" altLang="en-US" dirty="0"/>
              <a:t>的读写回调</a:t>
            </a:r>
            <a:r>
              <a:rPr lang="en-US" altLang="zh-CN" dirty="0"/>
              <a:t>.</a:t>
            </a:r>
          </a:p>
          <a:p>
            <a:r>
              <a:rPr lang="zh-CN" altLang="en-US" dirty="0"/>
              <a:t>那么是事件从哪儿来的</a:t>
            </a:r>
          </a:p>
        </p:txBody>
      </p:sp>
      <p:sp>
        <p:nvSpPr>
          <p:cNvPr id="4" name="灯片编号占位符 3"/>
          <p:cNvSpPr>
            <a:spLocks noGrp="1"/>
          </p:cNvSpPr>
          <p:nvPr>
            <p:ph type="sldNum" sz="quarter" idx="5"/>
          </p:nvPr>
        </p:nvSpPr>
        <p:spPr/>
        <p:txBody>
          <a:bodyPr/>
          <a:lstStyle/>
          <a:p>
            <a:fld id="{01FF2096-EDBB-4DD1-83B7-0A6FDB124155}" type="slidenum">
              <a:rPr lang="zh-CN" altLang="en-US" smtClean="0"/>
              <a:t>3</a:t>
            </a:fld>
            <a:endParaRPr lang="zh-CN" altLang="en-US"/>
          </a:p>
        </p:txBody>
      </p:sp>
    </p:spTree>
    <p:extLst>
      <p:ext uri="{BB962C8B-B14F-4D97-AF65-F5344CB8AC3E}">
        <p14:creationId xmlns:p14="http://schemas.microsoft.com/office/powerpoint/2010/main" val="145384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FF2096-EDBB-4DD1-83B7-0A6FDB124155}" type="slidenum">
              <a:rPr lang="zh-CN" altLang="en-US" smtClean="0"/>
              <a:t>4</a:t>
            </a:fld>
            <a:endParaRPr lang="zh-CN" altLang="en-US"/>
          </a:p>
        </p:txBody>
      </p:sp>
    </p:spTree>
    <p:extLst>
      <p:ext uri="{BB962C8B-B14F-4D97-AF65-F5344CB8AC3E}">
        <p14:creationId xmlns:p14="http://schemas.microsoft.com/office/powerpoint/2010/main" val="161972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2"/>
        </a:solidFill>
        <a:effectLst/>
      </p:bgPr>
    </p:bg>
    <p:spTree>
      <p:nvGrpSpPr>
        <p:cNvPr id="1" name=""/>
        <p:cNvGrpSpPr/>
        <p:nvPr/>
      </p:nvGrpSpPr>
      <p:grpSpPr>
        <a:xfrm>
          <a:off x="0" y="0"/>
          <a:ext cx="0" cy="0"/>
          <a:chOff x="0" y="0"/>
          <a:chExt cx="0" cy="0"/>
        </a:xfrm>
      </p:grpSpPr>
      <p:sp>
        <p:nvSpPr>
          <p:cNvPr id="5" name="矩形 4"/>
          <p:cNvSpPr/>
          <p:nvPr userDrawn="1"/>
        </p:nvSpPr>
        <p:spPr>
          <a:xfrm>
            <a:off x="0" y="6223000"/>
            <a:ext cx="12192000" cy="635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文本占位符 6"/>
          <p:cNvSpPr>
            <a:spLocks noGrp="1"/>
          </p:cNvSpPr>
          <p:nvPr>
            <p:ph type="body" sz="quarter" idx="10"/>
          </p:nvPr>
        </p:nvSpPr>
        <p:spPr>
          <a:xfrm>
            <a:off x="935064" y="2898183"/>
            <a:ext cx="10321872" cy="1022887"/>
          </a:xfrm>
          <a:prstGeom prst="rect">
            <a:avLst/>
          </a:prstGeom>
        </p:spPr>
        <p:txBody>
          <a:bodyPr anchor="ctr"/>
          <a:lstStyle>
            <a:lvl1pPr marL="0" indent="0" algn="ctr">
              <a:buNone/>
              <a:defRPr sz="48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8" name="文本占位符 6"/>
          <p:cNvSpPr>
            <a:spLocks noGrp="1"/>
          </p:cNvSpPr>
          <p:nvPr>
            <p:ph type="body" sz="quarter" idx="11"/>
          </p:nvPr>
        </p:nvSpPr>
        <p:spPr>
          <a:xfrm>
            <a:off x="935064" y="4043657"/>
            <a:ext cx="10321872" cy="453110"/>
          </a:xfrm>
          <a:prstGeom prst="rect">
            <a:avLst/>
          </a:prstGeom>
        </p:spPr>
        <p:txBody>
          <a:bodyPr anchor="ctr"/>
          <a:lstStyle>
            <a:lvl1pPr marL="0" indent="0" algn="ctr">
              <a:buNone/>
              <a:defRPr sz="16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9" name="文本占位符 6"/>
          <p:cNvSpPr>
            <a:spLocks noGrp="1"/>
          </p:cNvSpPr>
          <p:nvPr>
            <p:ph type="body" sz="quarter" idx="12"/>
          </p:nvPr>
        </p:nvSpPr>
        <p:spPr>
          <a:xfrm>
            <a:off x="935064" y="4508608"/>
            <a:ext cx="10321872" cy="453110"/>
          </a:xfrm>
          <a:prstGeom prst="rect">
            <a:avLst/>
          </a:prstGeom>
        </p:spPr>
        <p:txBody>
          <a:bodyPr anchor="ctr"/>
          <a:lstStyle>
            <a:lvl1pPr marL="0" indent="0" algn="ctr">
              <a:buNone/>
              <a:defRPr sz="16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9954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011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57207" y="196849"/>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74011"/>
            <a:ext cx="10321872" cy="453110"/>
          </a:xfrm>
          <a:prstGeom prst="rect">
            <a:avLst/>
          </a:prstGeom>
        </p:spPr>
        <p:txBody>
          <a:bodyPr anchor="ctr"/>
          <a:lstStyle>
            <a:lvl1pPr marL="0" indent="0" algn="l">
              <a:buNone/>
              <a:defRPr sz="20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108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01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57207" y="196849"/>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74011"/>
            <a:ext cx="10321872" cy="453110"/>
          </a:xfrm>
          <a:prstGeom prst="rect">
            <a:avLst/>
          </a:prstGeom>
        </p:spPr>
        <p:txBody>
          <a:bodyPr anchor="ctr"/>
          <a:lstStyle>
            <a:lvl1pPr marL="0" indent="0" algn="l">
              <a:buNone/>
              <a:defRPr sz="20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455371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011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57207" y="196849"/>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74011"/>
            <a:ext cx="10321872" cy="453110"/>
          </a:xfrm>
          <a:prstGeom prst="rect">
            <a:avLst/>
          </a:prstGeom>
        </p:spPr>
        <p:txBody>
          <a:bodyPr anchor="ctr"/>
          <a:lstStyle>
            <a:lvl1pPr marL="0" indent="0" algn="l">
              <a:buNone/>
              <a:defRPr sz="20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6879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 1"/>
          <p:cNvGrpSpPr/>
          <p:nvPr userDrawn="1"/>
        </p:nvGrpSpPr>
        <p:grpSpPr>
          <a:xfrm>
            <a:off x="0" y="-13408"/>
            <a:ext cx="4068000" cy="6871408"/>
            <a:chOff x="0" y="-13408"/>
            <a:chExt cx="4068000" cy="6871408"/>
          </a:xfrm>
        </p:grpSpPr>
        <p:sp>
          <p:nvSpPr>
            <p:cNvPr id="13" name="矩形 12"/>
            <p:cNvSpPr/>
            <p:nvPr userDrawn="1"/>
          </p:nvSpPr>
          <p:spPr>
            <a:xfrm>
              <a:off x="0" y="-13408"/>
              <a:ext cx="4068000" cy="687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0" y="6001352"/>
              <a:ext cx="4068000" cy="856648"/>
            </a:xfrm>
            <a:prstGeom prst="rect">
              <a:avLst/>
            </a:prstGeom>
            <a:solidFill>
              <a:srgbClr val="4258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8" name="组 17"/>
          <p:cNvGrpSpPr/>
          <p:nvPr userDrawn="1"/>
        </p:nvGrpSpPr>
        <p:grpSpPr>
          <a:xfrm>
            <a:off x="4068000" y="-13409"/>
            <a:ext cx="4068000" cy="6871408"/>
            <a:chOff x="0" y="-13408"/>
            <a:chExt cx="4068000" cy="6871408"/>
          </a:xfrm>
        </p:grpSpPr>
        <p:sp>
          <p:nvSpPr>
            <p:cNvPr id="19" name="矩形 18"/>
            <p:cNvSpPr/>
            <p:nvPr userDrawn="1"/>
          </p:nvSpPr>
          <p:spPr>
            <a:xfrm>
              <a:off x="0" y="-13408"/>
              <a:ext cx="4068000" cy="68714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矩形 19"/>
            <p:cNvSpPr/>
            <p:nvPr userDrawn="1"/>
          </p:nvSpPr>
          <p:spPr>
            <a:xfrm>
              <a:off x="0" y="6001352"/>
              <a:ext cx="4068000" cy="856648"/>
            </a:xfrm>
            <a:prstGeom prst="rect">
              <a:avLst/>
            </a:prstGeom>
            <a:solidFill>
              <a:srgbClr val="4258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21" name="组 20"/>
          <p:cNvGrpSpPr/>
          <p:nvPr userDrawn="1"/>
        </p:nvGrpSpPr>
        <p:grpSpPr>
          <a:xfrm>
            <a:off x="8136000" y="-13410"/>
            <a:ext cx="4068000" cy="6871408"/>
            <a:chOff x="0" y="-13408"/>
            <a:chExt cx="4068000" cy="6871408"/>
          </a:xfrm>
        </p:grpSpPr>
        <p:sp>
          <p:nvSpPr>
            <p:cNvPr id="22" name="矩形 21"/>
            <p:cNvSpPr/>
            <p:nvPr userDrawn="1"/>
          </p:nvSpPr>
          <p:spPr>
            <a:xfrm>
              <a:off x="0" y="-13408"/>
              <a:ext cx="4068000" cy="68714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矩形 22"/>
            <p:cNvSpPr/>
            <p:nvPr userDrawn="1"/>
          </p:nvSpPr>
          <p:spPr>
            <a:xfrm>
              <a:off x="0" y="6001352"/>
              <a:ext cx="4068000" cy="856648"/>
            </a:xfrm>
            <a:prstGeom prst="rect">
              <a:avLst/>
            </a:prstGeom>
            <a:solidFill>
              <a:srgbClr val="4258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251243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372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4" name="矩形 13"/>
          <p:cNvSpPr/>
          <p:nvPr userDrawn="1"/>
        </p:nvSpPr>
        <p:spPr>
          <a:xfrm>
            <a:off x="474846" y="387417"/>
            <a:ext cx="11242307" cy="5703417"/>
          </a:xfrm>
          <a:prstGeom prst="rect">
            <a:avLst/>
          </a:prstGeom>
          <a:solidFill>
            <a:schemeClr val="bg1"/>
          </a:solidFill>
          <a:ln w="12700" cap="flat" cmpd="sng" algn="ctr">
            <a:noFill/>
            <a:prstDash val="solid"/>
            <a:miter lim="800000"/>
          </a:ln>
          <a:effectLst>
            <a:outerShdw blurRad="292100" sx="102000" sy="102000" algn="ctr" rotWithShape="0">
              <a:prstClr val="black">
                <a:alpha val="30000"/>
              </a:prstClr>
            </a:outerShdw>
          </a:effectLst>
        </p:spPr>
        <p:txBody>
          <a:bodyPr rtlCol="0" anchor="ctr"/>
          <a:lstStyle/>
          <a:p>
            <a:pPr algn="ctr" defTabSz="914400">
              <a:defRPr/>
            </a:pPr>
            <a:endParaRPr lang="zh-CN" altLang="en-US" kern="0" dirty="0">
              <a:solidFill>
                <a:prstClr val="white"/>
              </a:solidFill>
              <a:latin typeface="Segoe UI"/>
              <a:ea typeface="微软雅黑"/>
            </a:endParaRPr>
          </a:p>
        </p:txBody>
      </p:sp>
      <p:sp>
        <p:nvSpPr>
          <p:cNvPr id="25" name="矩形 24"/>
          <p:cNvSpPr/>
          <p:nvPr userDrawn="1"/>
        </p:nvSpPr>
        <p:spPr>
          <a:xfrm>
            <a:off x="768417" y="666591"/>
            <a:ext cx="10655166" cy="1115714"/>
          </a:xfrm>
          <a:prstGeom prst="rect">
            <a:avLst/>
          </a:prstGeom>
          <a:solidFill>
            <a:schemeClr val="accent4"/>
          </a:solidFill>
          <a:ln w="12700" cap="flat" cmpd="sng" algn="ctr">
            <a:noFill/>
            <a:prstDash val="solid"/>
            <a:miter lim="800000"/>
          </a:ln>
          <a:effectLst/>
        </p:spPr>
        <p:txBody>
          <a:bodyPr rtlCol="0" anchor="ctr"/>
          <a:lstStyle/>
          <a:p>
            <a:pPr algn="ctr" defTabSz="914400">
              <a:defRPr/>
            </a:pPr>
            <a:endParaRPr lang="zh-CN" altLang="en-US" sz="1600" kern="0" dirty="0">
              <a:solidFill>
                <a:prstClr val="white"/>
              </a:solidFill>
              <a:latin typeface="Segoe UI"/>
              <a:ea typeface="微软雅黑"/>
            </a:endParaRPr>
          </a:p>
        </p:txBody>
      </p:sp>
      <p:sp>
        <p:nvSpPr>
          <p:cNvPr id="26" name="文本占位符 6"/>
          <p:cNvSpPr>
            <a:spLocks noGrp="1"/>
          </p:cNvSpPr>
          <p:nvPr>
            <p:ph type="body" sz="quarter" idx="10"/>
          </p:nvPr>
        </p:nvSpPr>
        <p:spPr>
          <a:xfrm>
            <a:off x="935064" y="805749"/>
            <a:ext cx="10321872" cy="542604"/>
          </a:xfrm>
          <a:prstGeom prst="rect">
            <a:avLst/>
          </a:prstGeom>
        </p:spPr>
        <p:txBody>
          <a:bodyPr anchor="ctr"/>
          <a:lstStyle>
            <a:lvl1pPr marL="0" indent="0" algn="ctr">
              <a:buNone/>
              <a:defRPr sz="28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7" name="文本占位符 6"/>
          <p:cNvSpPr>
            <a:spLocks noGrp="1"/>
          </p:cNvSpPr>
          <p:nvPr>
            <p:ph type="body" sz="quarter" idx="11"/>
          </p:nvPr>
        </p:nvSpPr>
        <p:spPr>
          <a:xfrm>
            <a:off x="935064" y="1348353"/>
            <a:ext cx="10321872" cy="294793"/>
          </a:xfrm>
          <a:prstGeom prst="rect">
            <a:avLst/>
          </a:prstGeom>
        </p:spPr>
        <p:txBody>
          <a:bodyPr anchor="ctr"/>
          <a:lstStyle>
            <a:lvl1pPr marL="0" indent="0" algn="ctr">
              <a:buNone/>
              <a:defRPr sz="16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9" name="图片占位符 28"/>
          <p:cNvSpPr>
            <a:spLocks noGrp="1"/>
          </p:cNvSpPr>
          <p:nvPr>
            <p:ph type="pic" sz="quarter" idx="12"/>
          </p:nvPr>
        </p:nvSpPr>
        <p:spPr>
          <a:xfrm>
            <a:off x="768415" y="1975685"/>
            <a:ext cx="6794757" cy="3822051"/>
          </a:xfrm>
          <a:prstGeom prst="rect">
            <a:avLst/>
          </a:prstGeom>
        </p:spPr>
        <p:txBody>
          <a:bodyPr/>
          <a:lstStyle>
            <a:lvl1pPr>
              <a:defRPr>
                <a:latin typeface="Microsoft YaHei" charset="0"/>
                <a:ea typeface="Microsoft YaHei" charset="0"/>
                <a:cs typeface="Microsoft YaHei" charset="0"/>
              </a:defRPr>
            </a:lvl1pPr>
          </a:lstStyle>
          <a:p>
            <a:endParaRPr kumimoji="1" lang="zh-CN" altLang="en-US"/>
          </a:p>
        </p:txBody>
      </p:sp>
      <p:sp>
        <p:nvSpPr>
          <p:cNvPr id="30" name="文本占位符 6"/>
          <p:cNvSpPr>
            <a:spLocks noGrp="1"/>
          </p:cNvSpPr>
          <p:nvPr>
            <p:ph type="body" sz="quarter" idx="13"/>
          </p:nvPr>
        </p:nvSpPr>
        <p:spPr>
          <a:xfrm>
            <a:off x="7910633" y="2393618"/>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2" name="文本占位符 6"/>
          <p:cNvSpPr>
            <a:spLocks noGrp="1"/>
          </p:cNvSpPr>
          <p:nvPr>
            <p:ph type="body" sz="quarter" idx="15"/>
          </p:nvPr>
        </p:nvSpPr>
        <p:spPr>
          <a:xfrm>
            <a:off x="7910633" y="3524119"/>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3" name="文本占位符 6"/>
          <p:cNvSpPr>
            <a:spLocks noGrp="1"/>
          </p:cNvSpPr>
          <p:nvPr>
            <p:ph type="body" sz="quarter" idx="16"/>
          </p:nvPr>
        </p:nvSpPr>
        <p:spPr>
          <a:xfrm>
            <a:off x="7910633" y="4654620"/>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3067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4" name="矩形 13"/>
          <p:cNvSpPr/>
          <p:nvPr userDrawn="1"/>
        </p:nvSpPr>
        <p:spPr>
          <a:xfrm>
            <a:off x="474846" y="387417"/>
            <a:ext cx="11242307" cy="5703417"/>
          </a:xfrm>
          <a:prstGeom prst="rect">
            <a:avLst/>
          </a:prstGeom>
          <a:solidFill>
            <a:schemeClr val="bg1"/>
          </a:solidFill>
          <a:ln w="12700" cap="flat" cmpd="sng" algn="ctr">
            <a:noFill/>
            <a:prstDash val="solid"/>
            <a:miter lim="800000"/>
          </a:ln>
          <a:effectLst>
            <a:outerShdw blurRad="292100" sx="102000" sy="102000" algn="ctr" rotWithShape="0">
              <a:prstClr val="black">
                <a:alpha val="30000"/>
              </a:prstClr>
            </a:outerShdw>
          </a:effectLst>
        </p:spPr>
        <p:txBody>
          <a:bodyPr rtlCol="0" anchor="ctr"/>
          <a:lstStyle/>
          <a:p>
            <a:pPr algn="ctr" defTabSz="914400">
              <a:defRPr/>
            </a:pPr>
            <a:endParaRPr lang="zh-CN" altLang="en-US" kern="0" dirty="0">
              <a:solidFill>
                <a:prstClr val="white"/>
              </a:solidFill>
              <a:latin typeface="Segoe UI"/>
              <a:ea typeface="微软雅黑"/>
            </a:endParaRPr>
          </a:p>
        </p:txBody>
      </p:sp>
      <p:sp>
        <p:nvSpPr>
          <p:cNvPr id="25" name="矩形 24"/>
          <p:cNvSpPr/>
          <p:nvPr userDrawn="1"/>
        </p:nvSpPr>
        <p:spPr>
          <a:xfrm>
            <a:off x="768417" y="666591"/>
            <a:ext cx="10655166" cy="1115714"/>
          </a:xfrm>
          <a:prstGeom prst="rect">
            <a:avLst/>
          </a:prstGeom>
          <a:solidFill>
            <a:schemeClr val="accent4"/>
          </a:solidFill>
          <a:ln w="12700" cap="flat" cmpd="sng" algn="ctr">
            <a:noFill/>
            <a:prstDash val="solid"/>
            <a:miter lim="800000"/>
          </a:ln>
          <a:effectLst/>
        </p:spPr>
        <p:txBody>
          <a:bodyPr rtlCol="0" anchor="ctr"/>
          <a:lstStyle/>
          <a:p>
            <a:pPr algn="ctr" defTabSz="914400">
              <a:defRPr/>
            </a:pPr>
            <a:endParaRPr lang="zh-CN" altLang="en-US" sz="1600" kern="0" dirty="0">
              <a:solidFill>
                <a:prstClr val="white"/>
              </a:solidFill>
              <a:latin typeface="Segoe UI"/>
              <a:ea typeface="微软雅黑"/>
            </a:endParaRPr>
          </a:p>
        </p:txBody>
      </p:sp>
      <p:sp>
        <p:nvSpPr>
          <p:cNvPr id="26" name="文本占位符 6"/>
          <p:cNvSpPr>
            <a:spLocks noGrp="1"/>
          </p:cNvSpPr>
          <p:nvPr>
            <p:ph type="body" sz="quarter" idx="10"/>
          </p:nvPr>
        </p:nvSpPr>
        <p:spPr>
          <a:xfrm>
            <a:off x="935064" y="805749"/>
            <a:ext cx="10321872" cy="542604"/>
          </a:xfrm>
          <a:prstGeom prst="rect">
            <a:avLst/>
          </a:prstGeom>
        </p:spPr>
        <p:txBody>
          <a:bodyPr anchor="ctr"/>
          <a:lstStyle>
            <a:lvl1pPr marL="0" indent="0" algn="ctr">
              <a:buNone/>
              <a:defRPr sz="28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7" name="文本占位符 6"/>
          <p:cNvSpPr>
            <a:spLocks noGrp="1"/>
          </p:cNvSpPr>
          <p:nvPr>
            <p:ph type="body" sz="quarter" idx="11"/>
          </p:nvPr>
        </p:nvSpPr>
        <p:spPr>
          <a:xfrm>
            <a:off x="935064" y="1348353"/>
            <a:ext cx="10321872" cy="294793"/>
          </a:xfrm>
          <a:prstGeom prst="rect">
            <a:avLst/>
          </a:prstGeom>
        </p:spPr>
        <p:txBody>
          <a:bodyPr anchor="ctr"/>
          <a:lstStyle>
            <a:lvl1pPr marL="0" indent="0" algn="ctr">
              <a:buNone/>
              <a:defRPr sz="16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9" name="图片占位符 28"/>
          <p:cNvSpPr>
            <a:spLocks noGrp="1"/>
          </p:cNvSpPr>
          <p:nvPr>
            <p:ph type="pic" sz="quarter" idx="12"/>
          </p:nvPr>
        </p:nvSpPr>
        <p:spPr>
          <a:xfrm>
            <a:off x="768415" y="1975685"/>
            <a:ext cx="6794757" cy="3822051"/>
          </a:xfrm>
          <a:prstGeom prst="rect">
            <a:avLst/>
          </a:prstGeom>
        </p:spPr>
        <p:txBody>
          <a:bodyPr/>
          <a:lstStyle>
            <a:lvl1pPr>
              <a:defRPr>
                <a:latin typeface="Microsoft YaHei" charset="0"/>
                <a:ea typeface="Microsoft YaHei" charset="0"/>
                <a:cs typeface="Microsoft YaHei" charset="0"/>
              </a:defRPr>
            </a:lvl1pPr>
          </a:lstStyle>
          <a:p>
            <a:endParaRPr kumimoji="1" lang="zh-CN" altLang="en-US"/>
          </a:p>
        </p:txBody>
      </p:sp>
      <p:sp>
        <p:nvSpPr>
          <p:cNvPr id="30" name="文本占位符 6"/>
          <p:cNvSpPr>
            <a:spLocks noGrp="1"/>
          </p:cNvSpPr>
          <p:nvPr>
            <p:ph type="body" sz="quarter" idx="13"/>
          </p:nvPr>
        </p:nvSpPr>
        <p:spPr>
          <a:xfrm>
            <a:off x="7910633" y="1959195"/>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2" name="文本占位符 6"/>
          <p:cNvSpPr>
            <a:spLocks noGrp="1"/>
          </p:cNvSpPr>
          <p:nvPr>
            <p:ph type="body" sz="quarter" idx="15"/>
          </p:nvPr>
        </p:nvSpPr>
        <p:spPr>
          <a:xfrm>
            <a:off x="7910633" y="3089696"/>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3" name="文本占位符 6"/>
          <p:cNvSpPr>
            <a:spLocks noGrp="1"/>
          </p:cNvSpPr>
          <p:nvPr>
            <p:ph type="body" sz="quarter" idx="16"/>
          </p:nvPr>
        </p:nvSpPr>
        <p:spPr>
          <a:xfrm>
            <a:off x="7910633" y="4220197"/>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6" name="文本占位符 6"/>
          <p:cNvSpPr>
            <a:spLocks noGrp="1"/>
          </p:cNvSpPr>
          <p:nvPr>
            <p:ph type="body" sz="quarter" idx="18"/>
          </p:nvPr>
        </p:nvSpPr>
        <p:spPr>
          <a:xfrm>
            <a:off x="7910633" y="5350699"/>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5124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4" name="矩形 13"/>
          <p:cNvSpPr/>
          <p:nvPr userDrawn="1"/>
        </p:nvSpPr>
        <p:spPr>
          <a:xfrm>
            <a:off x="474846" y="387417"/>
            <a:ext cx="11242307" cy="5703417"/>
          </a:xfrm>
          <a:prstGeom prst="rect">
            <a:avLst/>
          </a:prstGeom>
          <a:solidFill>
            <a:schemeClr val="bg1"/>
          </a:solidFill>
          <a:ln w="12700" cap="flat" cmpd="sng" algn="ctr">
            <a:noFill/>
            <a:prstDash val="solid"/>
            <a:miter lim="800000"/>
          </a:ln>
          <a:effectLst>
            <a:outerShdw blurRad="292100" sx="102000" sy="102000" algn="ctr" rotWithShape="0">
              <a:prstClr val="black">
                <a:alpha val="30000"/>
              </a:prstClr>
            </a:outerShdw>
          </a:effectLst>
        </p:spPr>
        <p:txBody>
          <a:bodyPr rtlCol="0" anchor="ctr"/>
          <a:lstStyle/>
          <a:p>
            <a:pPr algn="ctr" defTabSz="914400">
              <a:defRPr/>
            </a:pPr>
            <a:endParaRPr lang="zh-CN" altLang="en-US" kern="0" dirty="0">
              <a:solidFill>
                <a:prstClr val="white"/>
              </a:solidFill>
              <a:latin typeface="Segoe UI"/>
              <a:ea typeface="微软雅黑"/>
            </a:endParaRPr>
          </a:p>
        </p:txBody>
      </p:sp>
      <p:sp>
        <p:nvSpPr>
          <p:cNvPr id="25" name="矩形 24"/>
          <p:cNvSpPr/>
          <p:nvPr userDrawn="1"/>
        </p:nvSpPr>
        <p:spPr>
          <a:xfrm>
            <a:off x="768417" y="666591"/>
            <a:ext cx="10655166" cy="1115714"/>
          </a:xfrm>
          <a:prstGeom prst="rect">
            <a:avLst/>
          </a:prstGeom>
          <a:solidFill>
            <a:schemeClr val="accent4"/>
          </a:solidFill>
          <a:ln w="12700" cap="flat" cmpd="sng" algn="ctr">
            <a:noFill/>
            <a:prstDash val="solid"/>
            <a:miter lim="800000"/>
          </a:ln>
          <a:effectLst/>
        </p:spPr>
        <p:txBody>
          <a:bodyPr rtlCol="0" anchor="ctr"/>
          <a:lstStyle/>
          <a:p>
            <a:pPr algn="ctr" defTabSz="914400">
              <a:defRPr/>
            </a:pPr>
            <a:endParaRPr lang="zh-CN" altLang="en-US" sz="1600" kern="0" dirty="0">
              <a:solidFill>
                <a:prstClr val="white"/>
              </a:solidFill>
              <a:latin typeface="Segoe UI"/>
              <a:ea typeface="微软雅黑"/>
            </a:endParaRPr>
          </a:p>
        </p:txBody>
      </p:sp>
      <p:sp>
        <p:nvSpPr>
          <p:cNvPr id="26" name="文本占位符 6"/>
          <p:cNvSpPr>
            <a:spLocks noGrp="1"/>
          </p:cNvSpPr>
          <p:nvPr>
            <p:ph type="body" sz="quarter" idx="10"/>
          </p:nvPr>
        </p:nvSpPr>
        <p:spPr>
          <a:xfrm>
            <a:off x="935064" y="805749"/>
            <a:ext cx="10321872" cy="542604"/>
          </a:xfrm>
          <a:prstGeom prst="rect">
            <a:avLst/>
          </a:prstGeom>
        </p:spPr>
        <p:txBody>
          <a:bodyPr anchor="ctr"/>
          <a:lstStyle>
            <a:lvl1pPr marL="0" indent="0" algn="ctr">
              <a:buNone/>
              <a:defRPr sz="28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7" name="文本占位符 6"/>
          <p:cNvSpPr>
            <a:spLocks noGrp="1"/>
          </p:cNvSpPr>
          <p:nvPr>
            <p:ph type="body" sz="quarter" idx="11"/>
          </p:nvPr>
        </p:nvSpPr>
        <p:spPr>
          <a:xfrm>
            <a:off x="935064" y="1348353"/>
            <a:ext cx="10321872" cy="294793"/>
          </a:xfrm>
          <a:prstGeom prst="rect">
            <a:avLst/>
          </a:prstGeom>
        </p:spPr>
        <p:txBody>
          <a:bodyPr anchor="ctr"/>
          <a:lstStyle>
            <a:lvl1pPr marL="0" indent="0" algn="ctr">
              <a:buNone/>
              <a:defRPr sz="16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9" name="图片占位符 28"/>
          <p:cNvSpPr>
            <a:spLocks noGrp="1"/>
          </p:cNvSpPr>
          <p:nvPr>
            <p:ph type="pic" sz="quarter" idx="12"/>
          </p:nvPr>
        </p:nvSpPr>
        <p:spPr>
          <a:xfrm>
            <a:off x="768415" y="1975685"/>
            <a:ext cx="6794757" cy="3822051"/>
          </a:xfrm>
          <a:prstGeom prst="rect">
            <a:avLst/>
          </a:prstGeom>
        </p:spPr>
        <p:txBody>
          <a:bodyPr/>
          <a:lstStyle>
            <a:lvl1pPr>
              <a:defRPr>
                <a:latin typeface="Microsoft YaHei" charset="0"/>
                <a:ea typeface="Microsoft YaHei" charset="0"/>
                <a:cs typeface="Microsoft YaHei" charset="0"/>
              </a:defRPr>
            </a:lvl1pPr>
          </a:lstStyle>
          <a:p>
            <a:endParaRPr kumimoji="1" lang="zh-CN" altLang="en-US"/>
          </a:p>
        </p:txBody>
      </p:sp>
      <p:sp>
        <p:nvSpPr>
          <p:cNvPr id="30" name="文本占位符 6"/>
          <p:cNvSpPr>
            <a:spLocks noGrp="1"/>
          </p:cNvSpPr>
          <p:nvPr>
            <p:ph type="body" sz="quarter" idx="13"/>
          </p:nvPr>
        </p:nvSpPr>
        <p:spPr>
          <a:xfrm>
            <a:off x="7910633" y="1959195"/>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1" name="文本占位符 6"/>
          <p:cNvSpPr>
            <a:spLocks noGrp="1"/>
          </p:cNvSpPr>
          <p:nvPr>
            <p:ph type="body" sz="quarter" idx="14"/>
          </p:nvPr>
        </p:nvSpPr>
        <p:spPr>
          <a:xfrm>
            <a:off x="7910633" y="2807071"/>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2" name="文本占位符 6"/>
          <p:cNvSpPr>
            <a:spLocks noGrp="1"/>
          </p:cNvSpPr>
          <p:nvPr>
            <p:ph type="body" sz="quarter" idx="15"/>
          </p:nvPr>
        </p:nvSpPr>
        <p:spPr>
          <a:xfrm>
            <a:off x="7910633" y="3654947"/>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3" name="文本占位符 6"/>
          <p:cNvSpPr>
            <a:spLocks noGrp="1"/>
          </p:cNvSpPr>
          <p:nvPr>
            <p:ph type="body" sz="quarter" idx="16"/>
          </p:nvPr>
        </p:nvSpPr>
        <p:spPr>
          <a:xfrm>
            <a:off x="7910633" y="4502823"/>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6" name="文本占位符 6"/>
          <p:cNvSpPr>
            <a:spLocks noGrp="1"/>
          </p:cNvSpPr>
          <p:nvPr>
            <p:ph type="body" sz="quarter" idx="18"/>
          </p:nvPr>
        </p:nvSpPr>
        <p:spPr>
          <a:xfrm>
            <a:off x="7910633" y="5350699"/>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6879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4" name="矩形 13"/>
          <p:cNvSpPr/>
          <p:nvPr userDrawn="1"/>
        </p:nvSpPr>
        <p:spPr>
          <a:xfrm>
            <a:off x="474846" y="387417"/>
            <a:ext cx="11242307" cy="5703417"/>
          </a:xfrm>
          <a:prstGeom prst="rect">
            <a:avLst/>
          </a:prstGeom>
          <a:solidFill>
            <a:schemeClr val="bg1"/>
          </a:solidFill>
          <a:ln w="12700" cap="flat" cmpd="sng" algn="ctr">
            <a:noFill/>
            <a:prstDash val="solid"/>
            <a:miter lim="800000"/>
          </a:ln>
          <a:effectLst>
            <a:outerShdw blurRad="292100" sx="102000" sy="102000" algn="ctr" rotWithShape="0">
              <a:prstClr val="black">
                <a:alpha val="30000"/>
              </a:prstClr>
            </a:outerShdw>
          </a:effectLst>
        </p:spPr>
        <p:txBody>
          <a:bodyPr rtlCol="0" anchor="ctr"/>
          <a:lstStyle/>
          <a:p>
            <a:pPr algn="ctr" defTabSz="914400">
              <a:defRPr/>
            </a:pPr>
            <a:endParaRPr lang="zh-CN" altLang="en-US" kern="0" dirty="0">
              <a:solidFill>
                <a:prstClr val="white"/>
              </a:solidFill>
              <a:latin typeface="Segoe UI"/>
              <a:ea typeface="微软雅黑"/>
            </a:endParaRPr>
          </a:p>
        </p:txBody>
      </p:sp>
      <p:sp>
        <p:nvSpPr>
          <p:cNvPr id="25" name="矩形 24"/>
          <p:cNvSpPr/>
          <p:nvPr userDrawn="1"/>
        </p:nvSpPr>
        <p:spPr>
          <a:xfrm>
            <a:off x="768417" y="666591"/>
            <a:ext cx="10655166" cy="1115714"/>
          </a:xfrm>
          <a:prstGeom prst="rect">
            <a:avLst/>
          </a:prstGeom>
          <a:solidFill>
            <a:schemeClr val="accent4"/>
          </a:solidFill>
          <a:ln w="12700" cap="flat" cmpd="sng" algn="ctr">
            <a:noFill/>
            <a:prstDash val="solid"/>
            <a:miter lim="800000"/>
          </a:ln>
          <a:effectLst/>
        </p:spPr>
        <p:txBody>
          <a:bodyPr rtlCol="0" anchor="ctr"/>
          <a:lstStyle/>
          <a:p>
            <a:pPr algn="ctr" defTabSz="914400">
              <a:defRPr/>
            </a:pPr>
            <a:endParaRPr lang="zh-CN" altLang="en-US" sz="1600" kern="0" dirty="0">
              <a:solidFill>
                <a:prstClr val="white"/>
              </a:solidFill>
              <a:latin typeface="Segoe UI"/>
              <a:ea typeface="微软雅黑"/>
            </a:endParaRPr>
          </a:p>
        </p:txBody>
      </p:sp>
      <p:sp>
        <p:nvSpPr>
          <p:cNvPr id="26" name="文本占位符 6"/>
          <p:cNvSpPr>
            <a:spLocks noGrp="1"/>
          </p:cNvSpPr>
          <p:nvPr>
            <p:ph type="body" sz="quarter" idx="10"/>
          </p:nvPr>
        </p:nvSpPr>
        <p:spPr>
          <a:xfrm>
            <a:off x="935064" y="805749"/>
            <a:ext cx="10321872" cy="542604"/>
          </a:xfrm>
          <a:prstGeom prst="rect">
            <a:avLst/>
          </a:prstGeom>
        </p:spPr>
        <p:txBody>
          <a:bodyPr anchor="ctr"/>
          <a:lstStyle>
            <a:lvl1pPr marL="0" indent="0" algn="ctr">
              <a:buNone/>
              <a:defRPr sz="28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7" name="文本占位符 6"/>
          <p:cNvSpPr>
            <a:spLocks noGrp="1"/>
          </p:cNvSpPr>
          <p:nvPr>
            <p:ph type="body" sz="quarter" idx="11"/>
          </p:nvPr>
        </p:nvSpPr>
        <p:spPr>
          <a:xfrm>
            <a:off x="935064" y="1348353"/>
            <a:ext cx="10321872" cy="294793"/>
          </a:xfrm>
          <a:prstGeom prst="rect">
            <a:avLst/>
          </a:prstGeom>
        </p:spPr>
        <p:txBody>
          <a:bodyPr anchor="ctr"/>
          <a:lstStyle>
            <a:lvl1pPr marL="0" indent="0" algn="ctr">
              <a:buNone/>
              <a:defRPr sz="16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9" name="图片占位符 28"/>
          <p:cNvSpPr>
            <a:spLocks noGrp="1"/>
          </p:cNvSpPr>
          <p:nvPr>
            <p:ph type="pic" sz="quarter" idx="12"/>
          </p:nvPr>
        </p:nvSpPr>
        <p:spPr>
          <a:xfrm>
            <a:off x="768415" y="1975685"/>
            <a:ext cx="6794757" cy="3822051"/>
          </a:xfrm>
          <a:prstGeom prst="rect">
            <a:avLst/>
          </a:prstGeom>
        </p:spPr>
        <p:txBody>
          <a:bodyPr/>
          <a:lstStyle>
            <a:lvl1pPr>
              <a:defRPr>
                <a:latin typeface="Microsoft YaHei" charset="0"/>
                <a:ea typeface="Microsoft YaHei" charset="0"/>
                <a:cs typeface="Microsoft YaHei" charset="0"/>
              </a:defRPr>
            </a:lvl1pPr>
          </a:lstStyle>
          <a:p>
            <a:endParaRPr kumimoji="1" lang="zh-CN" altLang="en-US"/>
          </a:p>
        </p:txBody>
      </p:sp>
      <p:sp>
        <p:nvSpPr>
          <p:cNvPr id="30" name="文本占位符 6"/>
          <p:cNvSpPr>
            <a:spLocks noGrp="1"/>
          </p:cNvSpPr>
          <p:nvPr>
            <p:ph type="body" sz="quarter" idx="13"/>
          </p:nvPr>
        </p:nvSpPr>
        <p:spPr>
          <a:xfrm>
            <a:off x="7910633" y="1959195"/>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1" name="文本占位符 6"/>
          <p:cNvSpPr>
            <a:spLocks noGrp="1"/>
          </p:cNvSpPr>
          <p:nvPr>
            <p:ph type="body" sz="quarter" idx="14"/>
          </p:nvPr>
        </p:nvSpPr>
        <p:spPr>
          <a:xfrm>
            <a:off x="7910633" y="2637496"/>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2" name="文本占位符 6"/>
          <p:cNvSpPr>
            <a:spLocks noGrp="1"/>
          </p:cNvSpPr>
          <p:nvPr>
            <p:ph type="body" sz="quarter" idx="15"/>
          </p:nvPr>
        </p:nvSpPr>
        <p:spPr>
          <a:xfrm>
            <a:off x="7910633" y="3315797"/>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3" name="文本占位符 6"/>
          <p:cNvSpPr>
            <a:spLocks noGrp="1"/>
          </p:cNvSpPr>
          <p:nvPr>
            <p:ph type="body" sz="quarter" idx="16"/>
          </p:nvPr>
        </p:nvSpPr>
        <p:spPr>
          <a:xfrm>
            <a:off x="7910633" y="3994098"/>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7"/>
          </p:nvPr>
        </p:nvSpPr>
        <p:spPr>
          <a:xfrm>
            <a:off x="7910633" y="4672399"/>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6" name="文本占位符 6"/>
          <p:cNvSpPr>
            <a:spLocks noGrp="1"/>
          </p:cNvSpPr>
          <p:nvPr>
            <p:ph type="body" sz="quarter" idx="18"/>
          </p:nvPr>
        </p:nvSpPr>
        <p:spPr>
          <a:xfrm>
            <a:off x="7910633" y="5350699"/>
            <a:ext cx="3512950" cy="453110"/>
          </a:xfrm>
          <a:prstGeom prst="rect">
            <a:avLst/>
          </a:prstGeom>
        </p:spPr>
        <p:txBody>
          <a:bodyPr anchor="ctr"/>
          <a:lstStyle>
            <a:lvl1pPr marL="0" indent="0" algn="l">
              <a:buNone/>
              <a:defRPr sz="1600" b="0">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42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935064" y="4866468"/>
            <a:ext cx="10321872" cy="1053885"/>
          </a:xfrm>
          <a:prstGeom prst="rect">
            <a:avLst/>
          </a:prstGeom>
        </p:spPr>
        <p:txBody>
          <a:bodyPr anchor="ctr"/>
          <a:lstStyle>
            <a:lvl1pPr marL="0" indent="0" algn="ctr">
              <a:buNone/>
              <a:defRPr sz="5400" b="1">
                <a:solidFill>
                  <a:schemeClr val="tx1">
                    <a:lumMod val="75000"/>
                    <a:lumOff val="2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5" name="图片占位符 4"/>
          <p:cNvSpPr>
            <a:spLocks noGrp="1"/>
          </p:cNvSpPr>
          <p:nvPr>
            <p:ph type="pic" sz="quarter" idx="11"/>
          </p:nvPr>
        </p:nvSpPr>
        <p:spPr>
          <a:xfrm>
            <a:off x="0" y="-1"/>
            <a:ext cx="12192000" cy="4726983"/>
          </a:xfrm>
          <a:prstGeom prst="rect">
            <a:avLst/>
          </a:prstGeom>
        </p:spPr>
        <p:txBody>
          <a:bodyPr/>
          <a:lstStyle/>
          <a:p>
            <a:endParaRPr kumimoji="1" lang="zh-CN" altLang="en-US"/>
          </a:p>
        </p:txBody>
      </p:sp>
    </p:spTree>
    <p:extLst>
      <p:ext uri="{BB962C8B-B14F-4D97-AF65-F5344CB8AC3E}">
        <p14:creationId xmlns:p14="http://schemas.microsoft.com/office/powerpoint/2010/main" val="190425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0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57207" y="196849"/>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74011"/>
            <a:ext cx="10321872" cy="453110"/>
          </a:xfrm>
          <a:prstGeom prst="rect">
            <a:avLst/>
          </a:prstGeom>
        </p:spPr>
        <p:txBody>
          <a:bodyPr anchor="ctr"/>
          <a:lstStyle>
            <a:lvl1pPr marL="0" indent="0" algn="l">
              <a:buNone/>
              <a:defRPr sz="20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537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01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57207" y="196849"/>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74011"/>
            <a:ext cx="10321872" cy="453110"/>
          </a:xfrm>
          <a:prstGeom prst="rect">
            <a:avLst/>
          </a:prstGeom>
        </p:spPr>
        <p:txBody>
          <a:bodyPr anchor="ctr"/>
          <a:lstStyle>
            <a:lvl1pPr marL="0" indent="0" algn="l">
              <a:buNone/>
              <a:defRPr sz="20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6965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01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7" name="组合 7"/>
          <p:cNvGrpSpPr/>
          <p:nvPr userDrawn="1"/>
        </p:nvGrpSpPr>
        <p:grpSpPr>
          <a:xfrm>
            <a:off x="257207" y="196849"/>
            <a:ext cx="459073" cy="207434"/>
            <a:chOff x="764360" y="838200"/>
            <a:chExt cx="531040" cy="270934"/>
          </a:xfrm>
        </p:grpSpPr>
        <p:cxnSp>
          <p:nvCxnSpPr>
            <p:cNvPr id="8"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占位符 6"/>
          <p:cNvSpPr>
            <a:spLocks noGrp="1"/>
          </p:cNvSpPr>
          <p:nvPr>
            <p:ph type="body" sz="quarter" idx="11"/>
          </p:nvPr>
        </p:nvSpPr>
        <p:spPr>
          <a:xfrm>
            <a:off x="935064" y="74011"/>
            <a:ext cx="10321872" cy="453110"/>
          </a:xfrm>
          <a:prstGeom prst="rect">
            <a:avLst/>
          </a:prstGeom>
        </p:spPr>
        <p:txBody>
          <a:bodyPr anchor="ctr"/>
          <a:lstStyle>
            <a:lvl1pPr marL="0" indent="0" algn="l">
              <a:buNone/>
              <a:defRPr sz="20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31814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701" r:id="rId2"/>
    <p:sldLayoutId id="2147483700" r:id="rId3"/>
    <p:sldLayoutId id="2147483699"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60EC924-BF43-4CA4-8D5D-0A700BDC715A}"/>
              </a:ext>
            </a:extLst>
          </p:cNvPr>
          <p:cNvSpPr>
            <a:spLocks noGrp="1"/>
          </p:cNvSpPr>
          <p:nvPr>
            <p:ph type="body" sz="quarter" idx="11"/>
          </p:nvPr>
        </p:nvSpPr>
        <p:spPr/>
        <p:txBody>
          <a:bodyPr/>
          <a:lstStyle/>
          <a:p>
            <a:r>
              <a:rPr lang="en-US" altLang="zh-CN" dirty="0"/>
              <a:t>Reactor</a:t>
            </a:r>
            <a:r>
              <a:rPr lang="zh-CN" altLang="en-US" dirty="0"/>
              <a:t>模型网络库的设计与实现</a:t>
            </a:r>
          </a:p>
        </p:txBody>
      </p:sp>
      <p:sp>
        <p:nvSpPr>
          <p:cNvPr id="2" name="文本框 1">
            <a:extLst>
              <a:ext uri="{FF2B5EF4-FFF2-40B4-BE49-F238E27FC236}">
                <a16:creationId xmlns:a16="http://schemas.microsoft.com/office/drawing/2014/main" id="{FBDA9DD9-3367-46CD-8A77-62795882F4F8}"/>
              </a:ext>
            </a:extLst>
          </p:cNvPr>
          <p:cNvSpPr txBox="1"/>
          <p:nvPr/>
        </p:nvSpPr>
        <p:spPr>
          <a:xfrm>
            <a:off x="935064" y="2721163"/>
            <a:ext cx="6320183" cy="1330621"/>
          </a:xfrm>
          <a:prstGeom prst="rect">
            <a:avLst/>
          </a:prstGeom>
          <a:noFill/>
        </p:spPr>
        <p:txBody>
          <a:bodyPr wrap="square" rtlCol="0">
            <a:spAutoFit/>
          </a:bodyPr>
          <a:lstStyle/>
          <a:p>
            <a:pPr>
              <a:lnSpc>
                <a:spcPct val="130000"/>
              </a:lnSpc>
              <a:spcBef>
                <a:spcPts val="600"/>
              </a:spcBef>
            </a:pPr>
            <a:r>
              <a:rPr lang="zh-CN" altLang="en-US" sz="2000" kern="0" dirty="0">
                <a:latin typeface="微软雅黑" panose="020B0503020204020204" pitchFamily="34" charset="-122"/>
                <a:ea typeface="微软雅黑" panose="020B0503020204020204" pitchFamily="34" charset="-122"/>
                <a:cs typeface="+mn-ea"/>
                <a:sym typeface="+mn-lt"/>
              </a:rPr>
              <a:t>目标</a:t>
            </a:r>
            <a:r>
              <a:rPr lang="en-US" altLang="zh-CN" sz="2000" kern="0" dirty="0">
                <a:latin typeface="微软雅黑" panose="020B0503020204020204" pitchFamily="34" charset="-122"/>
                <a:ea typeface="微软雅黑" panose="020B0503020204020204" pitchFamily="34" charset="-122"/>
                <a:cs typeface="+mn-ea"/>
                <a:sym typeface="+mn-lt"/>
              </a:rPr>
              <a:t>: </a:t>
            </a:r>
            <a:r>
              <a:rPr lang="zh-CN" altLang="en-US" sz="2000" kern="0" dirty="0">
                <a:latin typeface="微软雅黑" panose="020B0503020204020204" pitchFamily="34" charset="-122"/>
                <a:ea typeface="微软雅黑" panose="020B0503020204020204" pitchFamily="34" charset="-122"/>
                <a:cs typeface="+mn-ea"/>
                <a:sym typeface="+mn-lt"/>
              </a:rPr>
              <a:t>让参与本次报告的听众听完后自己也有能力去造一个类似的网络库轮子</a:t>
            </a:r>
            <a:endParaRPr lang="en-US" altLang="zh-CN" sz="20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000" kern="0" dirty="0">
                <a:latin typeface="微软雅黑" panose="020B0503020204020204" pitchFamily="34" charset="-122"/>
                <a:ea typeface="微软雅黑" panose="020B0503020204020204" pitchFamily="34" charset="-122"/>
                <a:cs typeface="+mn-ea"/>
                <a:sym typeface="+mn-lt"/>
              </a:rPr>
              <a:t>时长</a:t>
            </a:r>
            <a:r>
              <a:rPr lang="en-US" altLang="zh-CN" sz="2000" kern="0" dirty="0">
                <a:latin typeface="微软雅黑" panose="020B0503020204020204" pitchFamily="34" charset="-122"/>
                <a:ea typeface="微软雅黑" panose="020B0503020204020204" pitchFamily="34" charset="-122"/>
                <a:cs typeface="+mn-ea"/>
                <a:sym typeface="+mn-lt"/>
              </a:rPr>
              <a:t>: </a:t>
            </a:r>
            <a:r>
              <a:rPr lang="zh-CN" altLang="en-US" sz="2000" kern="0" dirty="0">
                <a:latin typeface="微软雅黑" panose="020B0503020204020204" pitchFamily="34" charset="-122"/>
                <a:ea typeface="微软雅黑" panose="020B0503020204020204" pitchFamily="34" charset="-122"/>
                <a:cs typeface="+mn-ea"/>
                <a:sym typeface="+mn-lt"/>
              </a:rPr>
              <a:t>大约</a:t>
            </a:r>
            <a:r>
              <a:rPr lang="en-US" altLang="zh-CN" sz="2000" kern="0" dirty="0">
                <a:latin typeface="微软雅黑" panose="020B0503020204020204" pitchFamily="34" charset="-122"/>
                <a:ea typeface="微软雅黑" panose="020B0503020204020204" pitchFamily="34" charset="-122"/>
                <a:cs typeface="+mn-ea"/>
                <a:sym typeface="+mn-lt"/>
              </a:rPr>
              <a:t>30</a:t>
            </a:r>
            <a:r>
              <a:rPr lang="zh-CN" altLang="en-US" sz="2000" kern="0" dirty="0">
                <a:latin typeface="微软雅黑" panose="020B0503020204020204" pitchFamily="34" charset="-122"/>
                <a:ea typeface="微软雅黑" panose="020B0503020204020204" pitchFamily="34" charset="-122"/>
                <a:cs typeface="+mn-ea"/>
                <a:sym typeface="+mn-lt"/>
              </a:rPr>
              <a:t>分钟</a:t>
            </a:r>
            <a:endParaRPr lang="en-US" altLang="zh-CN" sz="2000" kern="0" dirty="0">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710DADB7-3FAE-46F3-9AE9-307E3861973C}"/>
              </a:ext>
            </a:extLst>
          </p:cNvPr>
          <p:cNvSpPr/>
          <p:nvPr/>
        </p:nvSpPr>
        <p:spPr>
          <a:xfrm>
            <a:off x="935064" y="1722539"/>
            <a:ext cx="7244291" cy="670120"/>
          </a:xfrm>
          <a:prstGeom prst="rect">
            <a:avLst/>
          </a:prstGeom>
        </p:spPr>
        <p:txBody>
          <a:bodyPr wrap="none">
            <a:spAutoFit/>
          </a:bodyPr>
          <a:lstStyle/>
          <a:p>
            <a:pPr>
              <a:lnSpc>
                <a:spcPct val="130000"/>
              </a:lnSpc>
              <a:spcBef>
                <a:spcPts val="600"/>
              </a:spcBef>
            </a:pPr>
            <a:r>
              <a:rPr lang="zh-CN" altLang="en-US" sz="3200" kern="0" dirty="0">
                <a:latin typeface="微软雅黑" panose="020B0503020204020204" pitchFamily="34" charset="-122"/>
                <a:ea typeface="微软雅黑" panose="020B0503020204020204" pitchFamily="34" charset="-122"/>
                <a:cs typeface="+mn-ea"/>
                <a:sym typeface="+mn-lt"/>
              </a:rPr>
              <a:t>标题</a:t>
            </a:r>
            <a:r>
              <a:rPr lang="en-US" altLang="zh-CN" sz="3200" kern="0" dirty="0">
                <a:latin typeface="微软雅黑" panose="020B0503020204020204" pitchFamily="34" charset="-122"/>
                <a:ea typeface="微软雅黑" panose="020B0503020204020204" pitchFamily="34" charset="-122"/>
                <a:cs typeface="+mn-ea"/>
                <a:sym typeface="+mn-lt"/>
              </a:rPr>
              <a:t>: Reactor</a:t>
            </a:r>
            <a:r>
              <a:rPr lang="zh-CN" altLang="en-US" sz="3200" kern="0" dirty="0">
                <a:latin typeface="微软雅黑" panose="020B0503020204020204" pitchFamily="34" charset="-122"/>
                <a:ea typeface="微软雅黑" panose="020B0503020204020204" pitchFamily="34" charset="-122"/>
                <a:cs typeface="+mn-ea"/>
                <a:sym typeface="+mn-lt"/>
              </a:rPr>
              <a:t>模型网络库的设计与实现</a:t>
            </a:r>
            <a:endParaRPr lang="en-US" altLang="zh-CN" sz="3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7908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E0713F2-A5B0-48E5-A9EE-43B518F09844}"/>
              </a:ext>
            </a:extLst>
          </p:cNvPr>
          <p:cNvSpPr>
            <a:spLocks noGrp="1"/>
          </p:cNvSpPr>
          <p:nvPr>
            <p:ph type="body" sz="quarter" idx="11"/>
          </p:nvPr>
        </p:nvSpPr>
        <p:spPr/>
        <p:txBody>
          <a:bodyPr/>
          <a:lstStyle/>
          <a:p>
            <a:r>
              <a:rPr lang="zh-CN" altLang="en-US" dirty="0"/>
              <a:t>设计 </a:t>
            </a:r>
            <a:r>
              <a:rPr lang="en-US" altLang="zh-CN" dirty="0"/>
              <a:t>– </a:t>
            </a:r>
            <a:r>
              <a:rPr lang="zh-CN" altLang="en-US" dirty="0"/>
              <a:t>多线程实现</a:t>
            </a:r>
          </a:p>
        </p:txBody>
      </p:sp>
      <p:pic>
        <p:nvPicPr>
          <p:cNvPr id="3" name="图片 2">
            <a:extLst>
              <a:ext uri="{FF2B5EF4-FFF2-40B4-BE49-F238E27FC236}">
                <a16:creationId xmlns:a16="http://schemas.microsoft.com/office/drawing/2014/main" id="{75776D11-8C2B-472D-A0A9-8D5373340BFD}"/>
              </a:ext>
            </a:extLst>
          </p:cNvPr>
          <p:cNvPicPr>
            <a:picLocks noChangeAspect="1"/>
          </p:cNvPicPr>
          <p:nvPr/>
        </p:nvPicPr>
        <p:blipFill>
          <a:blip r:embed="rId2"/>
          <a:stretch>
            <a:fillRect/>
          </a:stretch>
        </p:blipFill>
        <p:spPr>
          <a:xfrm>
            <a:off x="935064" y="961455"/>
            <a:ext cx="6328110" cy="5457196"/>
          </a:xfrm>
          <a:prstGeom prst="rect">
            <a:avLst/>
          </a:prstGeom>
        </p:spPr>
      </p:pic>
      <p:sp>
        <p:nvSpPr>
          <p:cNvPr id="4" name="文本框 3">
            <a:extLst>
              <a:ext uri="{FF2B5EF4-FFF2-40B4-BE49-F238E27FC236}">
                <a16:creationId xmlns:a16="http://schemas.microsoft.com/office/drawing/2014/main" id="{4E29F94F-9950-4151-826E-E4247FD48FBF}"/>
              </a:ext>
            </a:extLst>
          </p:cNvPr>
          <p:cNvSpPr txBox="1"/>
          <p:nvPr/>
        </p:nvSpPr>
        <p:spPr>
          <a:xfrm>
            <a:off x="7872143" y="1305621"/>
            <a:ext cx="3872649" cy="2532616"/>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简单粗暴的扩容方式</a:t>
            </a:r>
            <a:r>
              <a:rPr lang="en-US" altLang="zh-CN" sz="1600" kern="0" dirty="0">
                <a:latin typeface="微软雅黑" panose="020B0503020204020204" pitchFamily="34" charset="-122"/>
                <a:ea typeface="微软雅黑" panose="020B0503020204020204" pitchFamily="34" charset="-122"/>
                <a:cs typeface="+mn-ea"/>
                <a:sym typeface="+mn-lt"/>
              </a:rPr>
              <a:t>: one loop per thread: </a:t>
            </a:r>
            <a:r>
              <a:rPr lang="zh-CN" altLang="en-US" sz="1600" kern="0" dirty="0">
                <a:latin typeface="微软雅黑" panose="020B0503020204020204" pitchFamily="34" charset="-122"/>
                <a:ea typeface="微软雅黑" panose="020B0503020204020204" pitchFamily="34" charset="-122"/>
                <a:cs typeface="+mn-ea"/>
                <a:sym typeface="+mn-lt"/>
              </a:rPr>
              <a:t>每个线程有一个</a:t>
            </a:r>
            <a:r>
              <a:rPr lang="en-US" altLang="zh-CN" sz="1600" kern="0" dirty="0" err="1">
                <a:latin typeface="微软雅黑" panose="020B0503020204020204" pitchFamily="34" charset="-122"/>
                <a:ea typeface="微软雅黑" panose="020B0503020204020204" pitchFamily="34" charset="-122"/>
                <a:cs typeface="+mn-ea"/>
                <a:sym typeface="+mn-lt"/>
              </a:rPr>
              <a:t>epoll</a:t>
            </a:r>
            <a:r>
              <a:rPr lang="zh-CN" altLang="en-US" sz="1600" kern="0" dirty="0">
                <a:latin typeface="微软雅黑" panose="020B0503020204020204" pitchFamily="34" charset="-122"/>
                <a:ea typeface="微软雅黑" panose="020B0503020204020204" pitchFamily="34" charset="-122"/>
                <a:cs typeface="+mn-ea"/>
                <a:sym typeface="+mn-lt"/>
              </a:rPr>
              <a:t>循环</a:t>
            </a:r>
            <a:r>
              <a:rPr lang="en-US" altLang="zh-CN" sz="16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使用新的</a:t>
            </a:r>
            <a:r>
              <a:rPr lang="en-US" altLang="zh-CN" sz="1600" kern="0" dirty="0" err="1">
                <a:latin typeface="微软雅黑" panose="020B0503020204020204" pitchFamily="34" charset="-122"/>
                <a:ea typeface="微软雅黑" panose="020B0503020204020204" pitchFamily="34" charset="-122"/>
                <a:cs typeface="+mn-ea"/>
                <a:sym typeface="+mn-lt"/>
              </a:rPr>
              <a:t>EventLoop</a:t>
            </a:r>
            <a:r>
              <a:rPr lang="zh-CN" altLang="en-US" sz="1600" kern="0" dirty="0">
                <a:latin typeface="微软雅黑" panose="020B0503020204020204" pitchFamily="34" charset="-122"/>
                <a:ea typeface="微软雅黑" panose="020B0503020204020204" pitchFamily="34" charset="-122"/>
                <a:cs typeface="+mn-ea"/>
                <a:sym typeface="+mn-lt"/>
              </a:rPr>
              <a:t>类包裹以前的</a:t>
            </a:r>
            <a:r>
              <a:rPr lang="en-US" altLang="zh-CN" sz="1600" kern="0" dirty="0" err="1">
                <a:latin typeface="微软雅黑" panose="020B0503020204020204" pitchFamily="34" charset="-122"/>
                <a:ea typeface="微软雅黑" panose="020B0503020204020204" pitchFamily="34" charset="-122"/>
                <a:cs typeface="+mn-ea"/>
                <a:sym typeface="+mn-lt"/>
              </a:rPr>
              <a:t>SingleEventLoop</a:t>
            </a:r>
            <a:r>
              <a:rPr lang="zh-CN" altLang="en-US" sz="1600" kern="0" dirty="0">
                <a:latin typeface="微软雅黑" panose="020B0503020204020204" pitchFamily="34" charset="-122"/>
                <a:ea typeface="微软雅黑" panose="020B0503020204020204" pitchFamily="34" charset="-122"/>
                <a:cs typeface="+mn-ea"/>
                <a:sym typeface="+mn-lt"/>
              </a:rPr>
              <a:t>类</a:t>
            </a:r>
            <a:endParaRPr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6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补充</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应该将</a:t>
            </a:r>
            <a:r>
              <a:rPr lang="en-US" altLang="zh-CN" sz="1600" kern="0" dirty="0" err="1">
                <a:latin typeface="微软雅黑" panose="020B0503020204020204" pitchFamily="34" charset="-122"/>
                <a:ea typeface="微软雅黑" panose="020B0503020204020204" pitchFamily="34" charset="-122"/>
                <a:cs typeface="+mn-ea"/>
                <a:sym typeface="+mn-lt"/>
              </a:rPr>
              <a:t>listenfd</a:t>
            </a:r>
            <a:r>
              <a:rPr lang="zh-CN" altLang="en-US" sz="1600" kern="0" dirty="0">
                <a:latin typeface="微软雅黑" panose="020B0503020204020204" pitchFamily="34" charset="-122"/>
                <a:ea typeface="微软雅黑" panose="020B0503020204020204" pitchFamily="34" charset="-122"/>
                <a:cs typeface="+mn-ea"/>
                <a:sym typeface="+mn-lt"/>
              </a:rPr>
              <a:t>所在的线程和其他线程分离</a:t>
            </a:r>
          </a:p>
        </p:txBody>
      </p:sp>
    </p:spTree>
    <p:extLst>
      <p:ext uri="{BB962C8B-B14F-4D97-AF65-F5344CB8AC3E}">
        <p14:creationId xmlns:p14="http://schemas.microsoft.com/office/powerpoint/2010/main" val="62856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20689DB-7D8B-4746-B0B7-F1133F71F36D}"/>
              </a:ext>
            </a:extLst>
          </p:cNvPr>
          <p:cNvSpPr>
            <a:spLocks noGrp="1"/>
          </p:cNvSpPr>
          <p:nvPr>
            <p:ph type="body" sz="quarter" idx="11"/>
          </p:nvPr>
        </p:nvSpPr>
        <p:spPr/>
        <p:txBody>
          <a:bodyPr/>
          <a:lstStyle/>
          <a:p>
            <a:r>
              <a:rPr lang="en-US" altLang="zh-CN" dirty="0"/>
              <a:t>HTTP</a:t>
            </a:r>
            <a:r>
              <a:rPr lang="zh-CN" altLang="en-US" dirty="0"/>
              <a:t>库的实现 </a:t>
            </a:r>
            <a:r>
              <a:rPr lang="en-US" altLang="zh-CN" dirty="0"/>
              <a:t>– http</a:t>
            </a:r>
            <a:r>
              <a:rPr lang="zh-CN" altLang="en-US" dirty="0"/>
              <a:t>报文格式</a:t>
            </a:r>
          </a:p>
        </p:txBody>
      </p:sp>
      <p:pic>
        <p:nvPicPr>
          <p:cNvPr id="13" name="图片 12">
            <a:extLst>
              <a:ext uri="{FF2B5EF4-FFF2-40B4-BE49-F238E27FC236}">
                <a16:creationId xmlns:a16="http://schemas.microsoft.com/office/drawing/2014/main" id="{A5B72505-E4DB-472F-BDBB-FBE410AF9FAA}"/>
              </a:ext>
            </a:extLst>
          </p:cNvPr>
          <p:cNvPicPr>
            <a:picLocks noChangeAspect="1"/>
          </p:cNvPicPr>
          <p:nvPr/>
        </p:nvPicPr>
        <p:blipFill>
          <a:blip r:embed="rId2"/>
          <a:stretch>
            <a:fillRect/>
          </a:stretch>
        </p:blipFill>
        <p:spPr>
          <a:xfrm>
            <a:off x="179800" y="1346967"/>
            <a:ext cx="5185148" cy="3314974"/>
          </a:xfrm>
          <a:prstGeom prst="rect">
            <a:avLst/>
          </a:prstGeom>
        </p:spPr>
      </p:pic>
      <p:pic>
        <p:nvPicPr>
          <p:cNvPr id="14" name="图片 13">
            <a:extLst>
              <a:ext uri="{FF2B5EF4-FFF2-40B4-BE49-F238E27FC236}">
                <a16:creationId xmlns:a16="http://schemas.microsoft.com/office/drawing/2014/main" id="{F730AF99-DD62-4EF7-A7B2-ABE9FA8D3325}"/>
              </a:ext>
            </a:extLst>
          </p:cNvPr>
          <p:cNvPicPr>
            <a:picLocks noChangeAspect="1"/>
          </p:cNvPicPr>
          <p:nvPr/>
        </p:nvPicPr>
        <p:blipFill>
          <a:blip r:embed="rId3"/>
          <a:stretch>
            <a:fillRect/>
          </a:stretch>
        </p:blipFill>
        <p:spPr>
          <a:xfrm>
            <a:off x="5532932" y="1346967"/>
            <a:ext cx="6479268" cy="3314974"/>
          </a:xfrm>
          <a:prstGeom prst="rect">
            <a:avLst/>
          </a:prstGeom>
        </p:spPr>
      </p:pic>
    </p:spTree>
    <p:extLst>
      <p:ext uri="{BB962C8B-B14F-4D97-AF65-F5344CB8AC3E}">
        <p14:creationId xmlns:p14="http://schemas.microsoft.com/office/powerpoint/2010/main" val="186873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8FE01904-D9D9-4B7C-8B94-72162BED9C3A}"/>
              </a:ext>
            </a:extLst>
          </p:cNvPr>
          <p:cNvSpPr/>
          <p:nvPr/>
        </p:nvSpPr>
        <p:spPr>
          <a:xfrm>
            <a:off x="304799" y="1866775"/>
            <a:ext cx="11582400" cy="5493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020689DB-7D8B-4746-B0B7-F1133F71F36D}"/>
              </a:ext>
            </a:extLst>
          </p:cNvPr>
          <p:cNvSpPr>
            <a:spLocks noGrp="1"/>
          </p:cNvSpPr>
          <p:nvPr>
            <p:ph type="body" sz="quarter" idx="11"/>
          </p:nvPr>
        </p:nvSpPr>
        <p:spPr/>
        <p:txBody>
          <a:bodyPr/>
          <a:lstStyle/>
          <a:p>
            <a:r>
              <a:rPr lang="en-US" altLang="zh-CN" dirty="0"/>
              <a:t>HTTP</a:t>
            </a:r>
            <a:r>
              <a:rPr lang="zh-CN" altLang="en-US" dirty="0"/>
              <a:t>库的实现 </a:t>
            </a:r>
            <a:r>
              <a:rPr lang="en-US" altLang="zh-CN" dirty="0"/>
              <a:t>– http</a:t>
            </a:r>
            <a:r>
              <a:rPr lang="zh-CN" altLang="en-US" dirty="0"/>
              <a:t>报文解析</a:t>
            </a:r>
          </a:p>
        </p:txBody>
      </p:sp>
      <p:sp>
        <p:nvSpPr>
          <p:cNvPr id="2" name="矩形 1">
            <a:extLst>
              <a:ext uri="{FF2B5EF4-FFF2-40B4-BE49-F238E27FC236}">
                <a16:creationId xmlns:a16="http://schemas.microsoft.com/office/drawing/2014/main" id="{7586B043-7840-4358-A679-2BD6D37126CC}"/>
              </a:ext>
            </a:extLst>
          </p:cNvPr>
          <p:cNvSpPr/>
          <p:nvPr/>
        </p:nvSpPr>
        <p:spPr>
          <a:xfrm>
            <a:off x="1424063" y="1866775"/>
            <a:ext cx="1199213" cy="5546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HTTP header</a:t>
            </a:r>
            <a:endParaRPr lang="zh-CN" altLang="en-US" sz="12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B2345F4-E5F7-446A-8B7D-08A5939E90E8}"/>
              </a:ext>
            </a:extLst>
          </p:cNvPr>
          <p:cNvSpPr/>
          <p:nvPr/>
        </p:nvSpPr>
        <p:spPr>
          <a:xfrm>
            <a:off x="2623277" y="1866775"/>
            <a:ext cx="2840638" cy="5546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HTTP body</a:t>
            </a:r>
            <a:endParaRPr lang="zh-CN" altLang="en-US" sz="12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8DFBAB8-EF03-41DA-9626-CF0B2D708E49}"/>
              </a:ext>
            </a:extLst>
          </p:cNvPr>
          <p:cNvSpPr/>
          <p:nvPr/>
        </p:nvSpPr>
        <p:spPr>
          <a:xfrm>
            <a:off x="5463915" y="1866775"/>
            <a:ext cx="1199213" cy="5546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HTTP header</a:t>
            </a:r>
            <a:endParaRPr lang="zh-CN" altLang="en-US" sz="12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224D63A-1BAC-4CAB-AAA1-A83487DE023E}"/>
              </a:ext>
            </a:extLst>
          </p:cNvPr>
          <p:cNvSpPr/>
          <p:nvPr/>
        </p:nvSpPr>
        <p:spPr>
          <a:xfrm>
            <a:off x="6663129" y="1866775"/>
            <a:ext cx="2840638" cy="5546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HTTP body</a:t>
            </a:r>
            <a:endParaRPr lang="zh-CN" altLang="en-US" sz="1200" dirty="0">
              <a:latin typeface="微软雅黑" panose="020B0503020204020204" pitchFamily="34" charset="-122"/>
              <a:ea typeface="微软雅黑" panose="020B0503020204020204" pitchFamily="34" charset="-122"/>
            </a:endParaRPr>
          </a:p>
        </p:txBody>
      </p:sp>
      <p:cxnSp>
        <p:nvCxnSpPr>
          <p:cNvPr id="5" name="直接箭头连接符 4">
            <a:extLst>
              <a:ext uri="{FF2B5EF4-FFF2-40B4-BE49-F238E27FC236}">
                <a16:creationId xmlns:a16="http://schemas.microsoft.com/office/drawing/2014/main" id="{59870FB2-000B-45FF-86F4-F0ABD5CA4247}"/>
              </a:ext>
            </a:extLst>
          </p:cNvPr>
          <p:cNvCxnSpPr>
            <a:cxnSpLocks/>
          </p:cNvCxnSpPr>
          <p:nvPr/>
        </p:nvCxnSpPr>
        <p:spPr>
          <a:xfrm>
            <a:off x="1723868" y="2421411"/>
            <a:ext cx="3331" cy="37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F4952C6-9E66-456F-B7F9-D5053D9E886D}"/>
              </a:ext>
            </a:extLst>
          </p:cNvPr>
          <p:cNvSpPr txBox="1"/>
          <p:nvPr/>
        </p:nvSpPr>
        <p:spPr>
          <a:xfrm>
            <a:off x="1424063" y="2803660"/>
            <a:ext cx="1353256" cy="30899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Content-Length</a:t>
            </a:r>
            <a:endParaRPr lang="zh-CN" altLang="en-US" sz="1200" kern="0" dirty="0">
              <a:latin typeface="微软雅黑" panose="020B0503020204020204" pitchFamily="34" charset="-122"/>
              <a:ea typeface="微软雅黑" panose="020B0503020204020204" pitchFamily="34" charset="-122"/>
              <a:cs typeface="+mn-ea"/>
              <a:sym typeface="+mn-lt"/>
            </a:endParaRPr>
          </a:p>
        </p:txBody>
      </p:sp>
      <p:cxnSp>
        <p:nvCxnSpPr>
          <p:cNvPr id="12" name="连接符: 肘形 11">
            <a:extLst>
              <a:ext uri="{FF2B5EF4-FFF2-40B4-BE49-F238E27FC236}">
                <a16:creationId xmlns:a16="http://schemas.microsoft.com/office/drawing/2014/main" id="{13E8A202-20E0-45B6-95BB-9F65F09C313A}"/>
              </a:ext>
            </a:extLst>
          </p:cNvPr>
          <p:cNvCxnSpPr>
            <a:cxnSpLocks/>
            <a:stCxn id="10" idx="3"/>
            <a:endCxn id="6" idx="2"/>
          </p:cNvCxnSpPr>
          <p:nvPr/>
        </p:nvCxnSpPr>
        <p:spPr>
          <a:xfrm flipV="1">
            <a:off x="2777319" y="2421411"/>
            <a:ext cx="1266277" cy="536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7F37C8-6E00-4F23-82D1-9A1A6631E762}"/>
              </a:ext>
            </a:extLst>
          </p:cNvPr>
          <p:cNvSpPr txBox="1"/>
          <p:nvPr/>
        </p:nvSpPr>
        <p:spPr>
          <a:xfrm>
            <a:off x="624622" y="1955268"/>
            <a:ext cx="479618"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21" name="文本框 20">
            <a:extLst>
              <a:ext uri="{FF2B5EF4-FFF2-40B4-BE49-F238E27FC236}">
                <a16:creationId xmlns:a16="http://schemas.microsoft.com/office/drawing/2014/main" id="{E7B53BF1-4AD2-4B39-AAB4-00BA15F37DFE}"/>
              </a:ext>
            </a:extLst>
          </p:cNvPr>
          <p:cNvSpPr txBox="1"/>
          <p:nvPr/>
        </p:nvSpPr>
        <p:spPr>
          <a:xfrm>
            <a:off x="10418056" y="1955269"/>
            <a:ext cx="479618"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2C3DA045-C6DE-4C64-81FA-B552F721F75B}"/>
              </a:ext>
            </a:extLst>
          </p:cNvPr>
          <p:cNvSpPr txBox="1"/>
          <p:nvPr/>
        </p:nvSpPr>
        <p:spPr>
          <a:xfrm>
            <a:off x="935063" y="1250642"/>
            <a:ext cx="1380506" cy="381258"/>
          </a:xfrm>
          <a:prstGeom prst="rect">
            <a:avLst/>
          </a:prstGeom>
          <a:noFill/>
        </p:spPr>
        <p:txBody>
          <a:bodyPr wrap="none" rtlCol="0">
            <a:spAutoFit/>
          </a:bodyPr>
          <a:lstStyle/>
          <a:p>
            <a:pPr>
              <a:lnSpc>
                <a:spcPct val="130000"/>
              </a:lnSpc>
              <a:spcBef>
                <a:spcPts val="600"/>
              </a:spcBef>
            </a:pPr>
            <a:r>
              <a:rPr lang="en-US" altLang="zh-CN" sz="1600" kern="0" dirty="0" err="1">
                <a:latin typeface="微软雅黑" panose="020B0503020204020204" pitchFamily="34" charset="-122"/>
                <a:ea typeface="微软雅黑" panose="020B0503020204020204" pitchFamily="34" charset="-122"/>
                <a:cs typeface="+mn-ea"/>
                <a:sym typeface="+mn-lt"/>
              </a:rPr>
              <a:t>Tcp</a:t>
            </a:r>
            <a:r>
              <a:rPr lang="en-US" altLang="zh-CN" sz="1600" kern="0" dirty="0">
                <a:latin typeface="微软雅黑" panose="020B0503020204020204" pitchFamily="34" charset="-122"/>
                <a:ea typeface="微软雅黑" panose="020B0503020204020204" pitchFamily="34" charset="-122"/>
                <a:cs typeface="+mn-ea"/>
                <a:sym typeface="+mn-lt"/>
              </a:rPr>
              <a:t> stream: </a:t>
            </a:r>
          </a:p>
        </p:txBody>
      </p:sp>
      <p:pic>
        <p:nvPicPr>
          <p:cNvPr id="23" name="图片 22">
            <a:extLst>
              <a:ext uri="{FF2B5EF4-FFF2-40B4-BE49-F238E27FC236}">
                <a16:creationId xmlns:a16="http://schemas.microsoft.com/office/drawing/2014/main" id="{1920720A-A5B2-4219-9F63-EE36803A7670}"/>
              </a:ext>
            </a:extLst>
          </p:cNvPr>
          <p:cNvPicPr>
            <a:picLocks noChangeAspect="1"/>
          </p:cNvPicPr>
          <p:nvPr/>
        </p:nvPicPr>
        <p:blipFill>
          <a:blip r:embed="rId2"/>
          <a:stretch>
            <a:fillRect/>
          </a:stretch>
        </p:blipFill>
        <p:spPr>
          <a:xfrm>
            <a:off x="935063" y="3745346"/>
            <a:ext cx="7622572" cy="2553854"/>
          </a:xfrm>
          <a:prstGeom prst="rect">
            <a:avLst/>
          </a:prstGeom>
        </p:spPr>
      </p:pic>
    </p:spTree>
    <p:extLst>
      <p:ext uri="{BB962C8B-B14F-4D97-AF65-F5344CB8AC3E}">
        <p14:creationId xmlns:p14="http://schemas.microsoft.com/office/powerpoint/2010/main" val="58238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DF13011-5E3C-4604-8363-0D0CFFBD0D5F}"/>
              </a:ext>
            </a:extLst>
          </p:cNvPr>
          <p:cNvSpPr>
            <a:spLocks noGrp="1"/>
          </p:cNvSpPr>
          <p:nvPr>
            <p:ph type="body" sz="quarter" idx="11"/>
          </p:nvPr>
        </p:nvSpPr>
        <p:spPr/>
        <p:txBody>
          <a:bodyPr/>
          <a:lstStyle/>
          <a:p>
            <a:r>
              <a:rPr lang="en-US" altLang="zh-CN" dirty="0"/>
              <a:t>HTTP</a:t>
            </a:r>
            <a:r>
              <a:rPr lang="zh-CN" altLang="en-US" dirty="0"/>
              <a:t>库的实现 </a:t>
            </a:r>
            <a:r>
              <a:rPr lang="en-US" altLang="zh-CN" dirty="0"/>
              <a:t>– http</a:t>
            </a:r>
            <a:r>
              <a:rPr lang="zh-CN" altLang="en-US" dirty="0"/>
              <a:t>报文解析</a:t>
            </a:r>
          </a:p>
        </p:txBody>
      </p:sp>
      <p:pic>
        <p:nvPicPr>
          <p:cNvPr id="3" name="图片 2">
            <a:extLst>
              <a:ext uri="{FF2B5EF4-FFF2-40B4-BE49-F238E27FC236}">
                <a16:creationId xmlns:a16="http://schemas.microsoft.com/office/drawing/2014/main" id="{AA47A0DD-36A5-4B30-ADBC-1DB5B72C7BF3}"/>
              </a:ext>
            </a:extLst>
          </p:cNvPr>
          <p:cNvPicPr>
            <a:picLocks noChangeAspect="1"/>
          </p:cNvPicPr>
          <p:nvPr/>
        </p:nvPicPr>
        <p:blipFill>
          <a:blip r:embed="rId2"/>
          <a:stretch>
            <a:fillRect/>
          </a:stretch>
        </p:blipFill>
        <p:spPr>
          <a:xfrm>
            <a:off x="935064" y="956070"/>
            <a:ext cx="8377447" cy="3911388"/>
          </a:xfrm>
          <a:prstGeom prst="rect">
            <a:avLst/>
          </a:prstGeom>
        </p:spPr>
      </p:pic>
    </p:spTree>
    <p:extLst>
      <p:ext uri="{BB962C8B-B14F-4D97-AF65-F5344CB8AC3E}">
        <p14:creationId xmlns:p14="http://schemas.microsoft.com/office/powerpoint/2010/main" val="279796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8E579C-FD4B-4E3A-8BD4-F73E96504CCD}"/>
              </a:ext>
            </a:extLst>
          </p:cNvPr>
          <p:cNvSpPr>
            <a:spLocks noGrp="1"/>
          </p:cNvSpPr>
          <p:nvPr>
            <p:ph type="body" sz="quarter" idx="11"/>
          </p:nvPr>
        </p:nvSpPr>
        <p:spPr/>
        <p:txBody>
          <a:bodyPr/>
          <a:lstStyle/>
          <a:p>
            <a:r>
              <a:rPr lang="en-US" altLang="zh-CN" dirty="0"/>
              <a:t>Benchmark</a:t>
            </a:r>
            <a:endParaRPr lang="zh-CN" altLang="en-US" dirty="0"/>
          </a:p>
        </p:txBody>
      </p:sp>
      <p:pic>
        <p:nvPicPr>
          <p:cNvPr id="9" name="图片 8">
            <a:extLst>
              <a:ext uri="{FF2B5EF4-FFF2-40B4-BE49-F238E27FC236}">
                <a16:creationId xmlns:a16="http://schemas.microsoft.com/office/drawing/2014/main" id="{EBBD4A61-EE94-4893-9E92-4F2381E2C759}"/>
              </a:ext>
            </a:extLst>
          </p:cNvPr>
          <p:cNvPicPr>
            <a:picLocks noChangeAspect="1"/>
          </p:cNvPicPr>
          <p:nvPr/>
        </p:nvPicPr>
        <p:blipFill>
          <a:blip r:embed="rId2"/>
          <a:stretch>
            <a:fillRect/>
          </a:stretch>
        </p:blipFill>
        <p:spPr>
          <a:xfrm>
            <a:off x="6778628" y="1855536"/>
            <a:ext cx="4613895" cy="1859331"/>
          </a:xfrm>
          <a:prstGeom prst="rect">
            <a:avLst/>
          </a:prstGeom>
        </p:spPr>
      </p:pic>
      <p:pic>
        <p:nvPicPr>
          <p:cNvPr id="10" name="图片 9">
            <a:extLst>
              <a:ext uri="{FF2B5EF4-FFF2-40B4-BE49-F238E27FC236}">
                <a16:creationId xmlns:a16="http://schemas.microsoft.com/office/drawing/2014/main" id="{8D84444D-7395-43FA-AAE5-D753E914F7A5}"/>
              </a:ext>
            </a:extLst>
          </p:cNvPr>
          <p:cNvPicPr>
            <a:picLocks noChangeAspect="1"/>
          </p:cNvPicPr>
          <p:nvPr/>
        </p:nvPicPr>
        <p:blipFill>
          <a:blip r:embed="rId3"/>
          <a:stretch>
            <a:fillRect/>
          </a:stretch>
        </p:blipFill>
        <p:spPr>
          <a:xfrm>
            <a:off x="548644" y="1881202"/>
            <a:ext cx="6071955" cy="3667330"/>
          </a:xfrm>
          <a:prstGeom prst="rect">
            <a:avLst/>
          </a:prstGeom>
        </p:spPr>
      </p:pic>
      <p:sp>
        <p:nvSpPr>
          <p:cNvPr id="3" name="矩形 2">
            <a:extLst>
              <a:ext uri="{FF2B5EF4-FFF2-40B4-BE49-F238E27FC236}">
                <a16:creationId xmlns:a16="http://schemas.microsoft.com/office/drawing/2014/main" id="{2C3352A4-1564-4769-8BEE-5F4AB8DF12D6}"/>
              </a:ext>
            </a:extLst>
          </p:cNvPr>
          <p:cNvSpPr/>
          <p:nvPr/>
        </p:nvSpPr>
        <p:spPr>
          <a:xfrm>
            <a:off x="548644" y="1198693"/>
            <a:ext cx="5383333" cy="646331"/>
          </a:xfrm>
          <a:prstGeom prst="rect">
            <a:avLst/>
          </a:prstGeom>
        </p:spPr>
        <p:txBody>
          <a:bodyPr wrap="none">
            <a:spAutoFit/>
          </a:bodyPr>
          <a:lstStyle/>
          <a:p>
            <a:r>
              <a:rPr lang="zh-CN" altLang="en-US" dirty="0"/>
              <a:t>代码仓库</a:t>
            </a:r>
            <a:r>
              <a:rPr lang="en-US" altLang="zh-CN" dirty="0"/>
              <a:t>: </a:t>
            </a:r>
            <a:r>
              <a:rPr lang="zh-CN" altLang="en-US" dirty="0"/>
              <a:t>https://github.com/LomotHo/loevent</a:t>
            </a:r>
            <a:endParaRPr lang="en-US" altLang="zh-CN" dirty="0"/>
          </a:p>
          <a:p>
            <a:endParaRPr lang="zh-CN" altLang="en-US" dirty="0"/>
          </a:p>
        </p:txBody>
      </p:sp>
      <p:sp>
        <p:nvSpPr>
          <p:cNvPr id="8" name="矩形 7">
            <a:extLst>
              <a:ext uri="{FF2B5EF4-FFF2-40B4-BE49-F238E27FC236}">
                <a16:creationId xmlns:a16="http://schemas.microsoft.com/office/drawing/2014/main" id="{1183DC5C-13B1-4787-82F2-A10A120F8D08}"/>
              </a:ext>
            </a:extLst>
          </p:cNvPr>
          <p:cNvSpPr/>
          <p:nvPr/>
        </p:nvSpPr>
        <p:spPr>
          <a:xfrm>
            <a:off x="9085575" y="6215882"/>
            <a:ext cx="2753359" cy="381258"/>
          </a:xfrm>
          <a:prstGeom prst="rect">
            <a:avLst/>
          </a:prstGeom>
        </p:spPr>
        <p:txBody>
          <a:bodyPr wrap="square">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报告编写时代码版本为</a:t>
            </a:r>
            <a:r>
              <a:rPr lang="en-US" altLang="zh-CN" sz="1600" kern="0">
                <a:latin typeface="微软雅黑" panose="020B0503020204020204" pitchFamily="34" charset="-122"/>
                <a:ea typeface="微软雅黑" panose="020B0503020204020204" pitchFamily="34" charset="-122"/>
                <a:cs typeface="+mn-ea"/>
                <a:sym typeface="+mn-lt"/>
              </a:rPr>
              <a:t>0.2.5</a:t>
            </a:r>
            <a:endParaRPr lang="zh-CN" altLang="en-US" sz="16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8987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141286E-256D-4B01-B72A-9092B1937CBD}"/>
              </a:ext>
            </a:extLst>
          </p:cNvPr>
          <p:cNvSpPr>
            <a:spLocks noGrp="1"/>
          </p:cNvSpPr>
          <p:nvPr>
            <p:ph type="body" sz="quarter" idx="11"/>
          </p:nvPr>
        </p:nvSpPr>
        <p:spPr/>
        <p:txBody>
          <a:bodyPr/>
          <a:lstStyle/>
          <a:p>
            <a:r>
              <a:rPr lang="zh-CN" altLang="en-US" dirty="0"/>
              <a:t>两个简单的使用示例</a:t>
            </a:r>
          </a:p>
        </p:txBody>
      </p:sp>
      <p:pic>
        <p:nvPicPr>
          <p:cNvPr id="4" name="图片 3">
            <a:extLst>
              <a:ext uri="{FF2B5EF4-FFF2-40B4-BE49-F238E27FC236}">
                <a16:creationId xmlns:a16="http://schemas.microsoft.com/office/drawing/2014/main" id="{C15680B1-5F95-4E3C-BF0B-FFFE8C78F8D9}"/>
              </a:ext>
            </a:extLst>
          </p:cNvPr>
          <p:cNvPicPr>
            <a:picLocks noChangeAspect="1"/>
          </p:cNvPicPr>
          <p:nvPr/>
        </p:nvPicPr>
        <p:blipFill>
          <a:blip r:embed="rId3"/>
          <a:stretch>
            <a:fillRect/>
          </a:stretch>
        </p:blipFill>
        <p:spPr>
          <a:xfrm>
            <a:off x="716495" y="830922"/>
            <a:ext cx="5237810" cy="5663852"/>
          </a:xfrm>
          <a:prstGeom prst="rect">
            <a:avLst/>
          </a:prstGeom>
        </p:spPr>
      </p:pic>
      <p:pic>
        <p:nvPicPr>
          <p:cNvPr id="5" name="图片 4">
            <a:extLst>
              <a:ext uri="{FF2B5EF4-FFF2-40B4-BE49-F238E27FC236}">
                <a16:creationId xmlns:a16="http://schemas.microsoft.com/office/drawing/2014/main" id="{90C791EF-5FF0-4952-8C5E-B7E4D368FB18}"/>
              </a:ext>
            </a:extLst>
          </p:cNvPr>
          <p:cNvPicPr>
            <a:picLocks noChangeAspect="1"/>
          </p:cNvPicPr>
          <p:nvPr/>
        </p:nvPicPr>
        <p:blipFill>
          <a:blip r:embed="rId4"/>
          <a:stretch>
            <a:fillRect/>
          </a:stretch>
        </p:blipFill>
        <p:spPr>
          <a:xfrm>
            <a:off x="6424232" y="830922"/>
            <a:ext cx="5125553" cy="5663852"/>
          </a:xfrm>
          <a:prstGeom prst="rect">
            <a:avLst/>
          </a:prstGeom>
        </p:spPr>
      </p:pic>
      <p:sp>
        <p:nvSpPr>
          <p:cNvPr id="6" name="文本框 5">
            <a:extLst>
              <a:ext uri="{FF2B5EF4-FFF2-40B4-BE49-F238E27FC236}">
                <a16:creationId xmlns:a16="http://schemas.microsoft.com/office/drawing/2014/main" id="{B6F3FD6F-A926-44CC-8EB6-883BE863EB19}"/>
              </a:ext>
            </a:extLst>
          </p:cNvPr>
          <p:cNvSpPr txBox="1"/>
          <p:nvPr/>
        </p:nvSpPr>
        <p:spPr>
          <a:xfrm>
            <a:off x="2545761" y="6453481"/>
            <a:ext cx="1579278" cy="345094"/>
          </a:xfrm>
          <a:prstGeom prst="rect">
            <a:avLst/>
          </a:prstGeom>
          <a:noFill/>
        </p:spPr>
        <p:txBody>
          <a:bodyPr wrap="none" rtlCol="0">
            <a:spAutoFit/>
          </a:bodyPr>
          <a:lstStyle/>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TCP Echo Server</a:t>
            </a: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EF6D6AB6-5B66-4EBC-A4C7-8BCD83B8A96F}"/>
              </a:ext>
            </a:extLst>
          </p:cNvPr>
          <p:cNvSpPr txBox="1"/>
          <p:nvPr/>
        </p:nvSpPr>
        <p:spPr>
          <a:xfrm>
            <a:off x="8369691" y="6459439"/>
            <a:ext cx="1234633" cy="345094"/>
          </a:xfrm>
          <a:prstGeom prst="rect">
            <a:avLst/>
          </a:prstGeom>
          <a:noFill/>
        </p:spPr>
        <p:txBody>
          <a:bodyPr wrap="none" rtlCol="0">
            <a:spAutoFit/>
          </a:bodyPr>
          <a:lstStyle/>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HTTP Server</a:t>
            </a:r>
            <a:endParaRPr lang="zh-CN" altLang="en-US" sz="14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1538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4BBC5A-8103-4B1F-8A2E-E15042CE7759}"/>
              </a:ext>
            </a:extLst>
          </p:cNvPr>
          <p:cNvSpPr>
            <a:spLocks noGrp="1"/>
          </p:cNvSpPr>
          <p:nvPr>
            <p:ph type="body" sz="quarter" idx="11"/>
          </p:nvPr>
        </p:nvSpPr>
        <p:spPr/>
        <p:txBody>
          <a:bodyPr/>
          <a:lstStyle/>
          <a:p>
            <a:r>
              <a:rPr lang="zh-CN" altLang="en-US" dirty="0"/>
              <a:t>设计 </a:t>
            </a:r>
            <a:r>
              <a:rPr lang="en-US" altLang="zh-CN" dirty="0"/>
              <a:t>– </a:t>
            </a:r>
            <a:r>
              <a:rPr lang="en-US" altLang="zh-CN" dirty="0" err="1"/>
              <a:t>EventLoop</a:t>
            </a:r>
            <a:r>
              <a:rPr lang="zh-CN" altLang="en-US" dirty="0"/>
              <a:t>事件循环器</a:t>
            </a:r>
          </a:p>
        </p:txBody>
      </p:sp>
      <p:graphicFrame>
        <p:nvGraphicFramePr>
          <p:cNvPr id="6" name="表格 5">
            <a:extLst>
              <a:ext uri="{FF2B5EF4-FFF2-40B4-BE49-F238E27FC236}">
                <a16:creationId xmlns:a16="http://schemas.microsoft.com/office/drawing/2014/main" id="{2EF5D070-821F-4649-BCC4-7DFE3C4B019F}"/>
              </a:ext>
            </a:extLst>
          </p:cNvPr>
          <p:cNvGraphicFramePr>
            <a:graphicFrameLocks noGrp="1"/>
          </p:cNvGraphicFramePr>
          <p:nvPr>
            <p:extLst>
              <p:ext uri="{D42A27DB-BD31-4B8C-83A1-F6EECF244321}">
                <p14:modId xmlns:p14="http://schemas.microsoft.com/office/powerpoint/2010/main" val="3676181922"/>
              </p:ext>
            </p:extLst>
          </p:nvPr>
        </p:nvGraphicFramePr>
        <p:xfrm>
          <a:off x="3046545" y="1428439"/>
          <a:ext cx="1125511" cy="2133600"/>
        </p:xfrm>
        <a:graphic>
          <a:graphicData uri="http://schemas.openxmlformats.org/drawingml/2006/table">
            <a:tbl>
              <a:tblPr firstRow="1" bandRow="1">
                <a:tableStyleId>{5C22544A-7EE6-4342-B048-85BDC9FD1C3A}</a:tableStyleId>
              </a:tblPr>
              <a:tblGrid>
                <a:gridCol w="412229">
                  <a:extLst>
                    <a:ext uri="{9D8B030D-6E8A-4147-A177-3AD203B41FA5}">
                      <a16:colId xmlns:a16="http://schemas.microsoft.com/office/drawing/2014/main" val="688212631"/>
                    </a:ext>
                  </a:extLst>
                </a:gridCol>
                <a:gridCol w="713282">
                  <a:extLst>
                    <a:ext uri="{9D8B030D-6E8A-4147-A177-3AD203B41FA5}">
                      <a16:colId xmlns:a16="http://schemas.microsoft.com/office/drawing/2014/main" val="4271183521"/>
                    </a:ext>
                  </a:extLst>
                </a:gridCol>
              </a:tblGrid>
              <a:tr h="128524">
                <a:tc>
                  <a:txBody>
                    <a:bodyPr/>
                    <a:lstStyle/>
                    <a:p>
                      <a:r>
                        <a:rPr lang="en-US" altLang="zh-CN" sz="1400" dirty="0" err="1"/>
                        <a:t>Fd</a:t>
                      </a:r>
                      <a:endParaRPr lang="zh-CN" altLang="en-US" sz="1100" dirty="0"/>
                    </a:p>
                  </a:txBody>
                  <a:tcPr/>
                </a:tc>
                <a:tc>
                  <a:txBody>
                    <a:bodyPr/>
                    <a:lstStyle/>
                    <a:p>
                      <a:r>
                        <a:rPr lang="en-US" altLang="zh-CN" sz="1400" dirty="0"/>
                        <a:t>Event</a:t>
                      </a:r>
                      <a:endParaRPr lang="zh-CN" altLang="en-US" sz="1100" dirty="0"/>
                    </a:p>
                  </a:txBody>
                  <a:tcPr/>
                </a:tc>
                <a:extLst>
                  <a:ext uri="{0D108BD9-81ED-4DB2-BD59-A6C34878D82A}">
                    <a16:rowId xmlns:a16="http://schemas.microsoft.com/office/drawing/2014/main" val="1298328205"/>
                  </a:ext>
                </a:extLst>
              </a:tr>
              <a:tr h="0">
                <a:tc>
                  <a:txBody>
                    <a:bodyPr/>
                    <a:lstStyle/>
                    <a:p>
                      <a:r>
                        <a:rPr lang="en-US" altLang="zh-CN" sz="1400" dirty="0"/>
                        <a:t>…</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3798033859"/>
                  </a:ext>
                </a:extLst>
              </a:tr>
              <a:tr h="0">
                <a:tc>
                  <a:txBody>
                    <a:bodyPr/>
                    <a:lstStyle/>
                    <a:p>
                      <a:r>
                        <a:rPr lang="en-US" altLang="zh-CN" sz="1400" dirty="0"/>
                        <a:t>6</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745738515"/>
                  </a:ext>
                </a:extLst>
              </a:tr>
              <a:tr h="0">
                <a:tc>
                  <a:txBody>
                    <a:bodyPr/>
                    <a:lstStyle/>
                    <a:p>
                      <a:r>
                        <a:rPr lang="en-US" altLang="zh-CN" sz="1400" dirty="0"/>
                        <a:t>7</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3017282865"/>
                  </a:ext>
                </a:extLst>
              </a:tr>
              <a:tr h="0">
                <a:tc>
                  <a:txBody>
                    <a:bodyPr/>
                    <a:lstStyle/>
                    <a:p>
                      <a:r>
                        <a:rPr lang="en-US" altLang="zh-CN" sz="1400" dirty="0"/>
                        <a:t>8</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3920748613"/>
                  </a:ext>
                </a:extLst>
              </a:tr>
              <a:tr h="0">
                <a:tc>
                  <a:txBody>
                    <a:bodyPr/>
                    <a:lstStyle/>
                    <a:p>
                      <a:r>
                        <a:rPr lang="en-US" altLang="zh-CN" sz="1400" dirty="0"/>
                        <a:t>9</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330405207"/>
                  </a:ext>
                </a:extLst>
              </a:tr>
              <a:tr h="0">
                <a:tc>
                  <a:txBody>
                    <a:bodyPr/>
                    <a:lstStyle/>
                    <a:p>
                      <a:r>
                        <a:rPr lang="en-US" altLang="zh-CN" sz="1400" dirty="0"/>
                        <a:t>…</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771118026"/>
                  </a:ext>
                </a:extLst>
              </a:tr>
            </a:tbl>
          </a:graphicData>
        </a:graphic>
      </p:graphicFrame>
      <p:sp>
        <p:nvSpPr>
          <p:cNvPr id="8" name="矩形 7">
            <a:extLst>
              <a:ext uri="{FF2B5EF4-FFF2-40B4-BE49-F238E27FC236}">
                <a16:creationId xmlns:a16="http://schemas.microsoft.com/office/drawing/2014/main" id="{98796214-5A32-4740-A511-57BEE4CB724D}"/>
              </a:ext>
            </a:extLst>
          </p:cNvPr>
          <p:cNvSpPr/>
          <p:nvPr/>
        </p:nvSpPr>
        <p:spPr>
          <a:xfrm>
            <a:off x="771781" y="942250"/>
            <a:ext cx="877163" cy="369332"/>
          </a:xfrm>
          <a:prstGeom prst="rect">
            <a:avLst/>
          </a:prstGeom>
        </p:spPr>
        <p:txBody>
          <a:bodyPr wrap="none">
            <a:spAutoFit/>
          </a:bodyPr>
          <a:lstStyle/>
          <a:p>
            <a:r>
              <a:rPr lang="en-US" altLang="zh-CN" dirty="0"/>
              <a:t>EPOLL</a:t>
            </a:r>
            <a:endParaRPr lang="zh-CN" altLang="en-US" dirty="0"/>
          </a:p>
        </p:txBody>
      </p:sp>
      <p:sp>
        <p:nvSpPr>
          <p:cNvPr id="9" name="矩形 8">
            <a:extLst>
              <a:ext uri="{FF2B5EF4-FFF2-40B4-BE49-F238E27FC236}">
                <a16:creationId xmlns:a16="http://schemas.microsoft.com/office/drawing/2014/main" id="{D3F76A3C-7860-4154-A152-801166F39C84}"/>
              </a:ext>
            </a:extLst>
          </p:cNvPr>
          <p:cNvSpPr/>
          <p:nvPr/>
        </p:nvSpPr>
        <p:spPr>
          <a:xfrm>
            <a:off x="2942902" y="929119"/>
            <a:ext cx="1294072" cy="369332"/>
          </a:xfrm>
          <a:prstGeom prst="rect">
            <a:avLst/>
          </a:prstGeom>
        </p:spPr>
        <p:txBody>
          <a:bodyPr wrap="none">
            <a:spAutoFit/>
          </a:bodyPr>
          <a:lstStyle/>
          <a:p>
            <a:r>
              <a:rPr lang="en-US" altLang="zh-CN" dirty="0" err="1"/>
              <a:t>EventMap</a:t>
            </a:r>
            <a:endParaRPr lang="zh-CN" altLang="en-US" dirty="0"/>
          </a:p>
        </p:txBody>
      </p:sp>
      <p:sp>
        <p:nvSpPr>
          <p:cNvPr id="10" name="文本框 9">
            <a:extLst>
              <a:ext uri="{FF2B5EF4-FFF2-40B4-BE49-F238E27FC236}">
                <a16:creationId xmlns:a16="http://schemas.microsoft.com/office/drawing/2014/main" id="{DBFAB348-A394-488D-A88C-AB684161D36E}"/>
              </a:ext>
            </a:extLst>
          </p:cNvPr>
          <p:cNvSpPr txBox="1"/>
          <p:nvPr/>
        </p:nvSpPr>
        <p:spPr>
          <a:xfrm>
            <a:off x="702380" y="1990069"/>
            <a:ext cx="1015021" cy="62600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Waiting for</a:t>
            </a:r>
          </a:p>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I/O Event</a:t>
            </a:r>
          </a:p>
        </p:txBody>
      </p:sp>
      <p:sp>
        <p:nvSpPr>
          <p:cNvPr id="13" name="update-arrow_390">
            <a:extLst>
              <a:ext uri="{FF2B5EF4-FFF2-40B4-BE49-F238E27FC236}">
                <a16:creationId xmlns:a16="http://schemas.microsoft.com/office/drawing/2014/main" id="{893FB309-9AE1-461F-934C-4F41ED27A1AE}"/>
              </a:ext>
            </a:extLst>
          </p:cNvPr>
          <p:cNvSpPr/>
          <p:nvPr/>
        </p:nvSpPr>
        <p:spPr>
          <a:xfrm>
            <a:off x="478477" y="1661481"/>
            <a:ext cx="1355725" cy="13185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7639" h="595219">
                <a:moveTo>
                  <a:pt x="11481" y="103590"/>
                </a:moveTo>
                <a:lnTo>
                  <a:pt x="91672" y="103590"/>
                </a:lnTo>
                <a:cubicBezTo>
                  <a:pt x="98080" y="103590"/>
                  <a:pt x="101996" y="107945"/>
                  <a:pt x="101996" y="114254"/>
                </a:cubicBezTo>
                <a:lnTo>
                  <a:pt x="101996" y="194415"/>
                </a:lnTo>
                <a:cubicBezTo>
                  <a:pt x="101996" y="200725"/>
                  <a:pt x="96834" y="205879"/>
                  <a:pt x="90515" y="205879"/>
                </a:cubicBezTo>
                <a:cubicBezTo>
                  <a:pt x="84196" y="205879"/>
                  <a:pt x="79034" y="200725"/>
                  <a:pt x="79034" y="194415"/>
                </a:cubicBezTo>
                <a:lnTo>
                  <a:pt x="79034" y="145626"/>
                </a:lnTo>
                <a:cubicBezTo>
                  <a:pt x="50375" y="190594"/>
                  <a:pt x="33821" y="242760"/>
                  <a:pt x="33821" y="297416"/>
                </a:cubicBezTo>
                <a:cubicBezTo>
                  <a:pt x="33821" y="448939"/>
                  <a:pt x="157800" y="572113"/>
                  <a:pt x="309548" y="572113"/>
                </a:cubicBezTo>
                <a:cubicBezTo>
                  <a:pt x="371048" y="572113"/>
                  <a:pt x="429167" y="552384"/>
                  <a:pt x="477673" y="514880"/>
                </a:cubicBezTo>
                <a:cubicBezTo>
                  <a:pt x="482746" y="511059"/>
                  <a:pt x="489866" y="511948"/>
                  <a:pt x="493782" y="517013"/>
                </a:cubicBezTo>
                <a:cubicBezTo>
                  <a:pt x="497698" y="521990"/>
                  <a:pt x="496719" y="529189"/>
                  <a:pt x="491735" y="533099"/>
                </a:cubicBezTo>
                <a:cubicBezTo>
                  <a:pt x="439135" y="573712"/>
                  <a:pt x="376122" y="595219"/>
                  <a:pt x="309548" y="595219"/>
                </a:cubicBezTo>
                <a:cubicBezTo>
                  <a:pt x="145162" y="595219"/>
                  <a:pt x="11481" y="461914"/>
                  <a:pt x="11481" y="297860"/>
                </a:cubicBezTo>
                <a:cubicBezTo>
                  <a:pt x="11481" y="235651"/>
                  <a:pt x="30350" y="175130"/>
                  <a:pt x="66128" y="126518"/>
                </a:cubicBezTo>
                <a:lnTo>
                  <a:pt x="11481" y="126518"/>
                </a:lnTo>
                <a:cubicBezTo>
                  <a:pt x="5162" y="126518"/>
                  <a:pt x="0" y="121364"/>
                  <a:pt x="0" y="115054"/>
                </a:cubicBezTo>
                <a:cubicBezTo>
                  <a:pt x="0" y="108744"/>
                  <a:pt x="5162" y="103590"/>
                  <a:pt x="11481" y="103590"/>
                </a:cubicBezTo>
                <a:close/>
                <a:moveTo>
                  <a:pt x="309543" y="0"/>
                </a:moveTo>
                <a:cubicBezTo>
                  <a:pt x="473856" y="0"/>
                  <a:pt x="607639" y="133752"/>
                  <a:pt x="607639" y="297899"/>
                </a:cubicBezTo>
                <a:cubicBezTo>
                  <a:pt x="607639" y="364287"/>
                  <a:pt x="585208" y="429874"/>
                  <a:pt x="544442" y="481420"/>
                </a:cubicBezTo>
                <a:lnTo>
                  <a:pt x="596157" y="481420"/>
                </a:lnTo>
                <a:cubicBezTo>
                  <a:pt x="602476" y="481420"/>
                  <a:pt x="607639" y="486486"/>
                  <a:pt x="607639" y="492884"/>
                </a:cubicBezTo>
                <a:cubicBezTo>
                  <a:pt x="607639" y="499194"/>
                  <a:pt x="602476" y="504260"/>
                  <a:pt x="596157" y="504260"/>
                </a:cubicBezTo>
                <a:lnTo>
                  <a:pt x="515869" y="504260"/>
                </a:lnTo>
                <a:cubicBezTo>
                  <a:pt x="509549" y="504260"/>
                  <a:pt x="503230" y="498394"/>
                  <a:pt x="503230" y="492085"/>
                </a:cubicBezTo>
                <a:lnTo>
                  <a:pt x="503230" y="411922"/>
                </a:lnTo>
                <a:cubicBezTo>
                  <a:pt x="503230" y="405612"/>
                  <a:pt x="508392" y="400457"/>
                  <a:pt x="514712" y="400457"/>
                </a:cubicBezTo>
                <a:cubicBezTo>
                  <a:pt x="521032" y="400457"/>
                  <a:pt x="526194" y="405612"/>
                  <a:pt x="526194" y="411922"/>
                </a:cubicBezTo>
                <a:lnTo>
                  <a:pt x="526194" y="465334"/>
                </a:lnTo>
                <a:cubicBezTo>
                  <a:pt x="563401" y="417432"/>
                  <a:pt x="584051" y="358332"/>
                  <a:pt x="584051" y="297455"/>
                </a:cubicBezTo>
                <a:cubicBezTo>
                  <a:pt x="584051" y="146017"/>
                  <a:pt x="461217" y="22751"/>
                  <a:pt x="309543" y="22751"/>
                </a:cubicBezTo>
                <a:cubicBezTo>
                  <a:pt x="246167" y="22751"/>
                  <a:pt x="184305" y="44792"/>
                  <a:pt x="135438" y="84784"/>
                </a:cubicBezTo>
                <a:cubicBezTo>
                  <a:pt x="130454" y="88783"/>
                  <a:pt x="123244" y="88072"/>
                  <a:pt x="119238" y="83184"/>
                </a:cubicBezTo>
                <a:cubicBezTo>
                  <a:pt x="115233" y="78296"/>
                  <a:pt x="115945" y="71098"/>
                  <a:pt x="120841" y="67098"/>
                </a:cubicBezTo>
                <a:cubicBezTo>
                  <a:pt x="173891" y="23818"/>
                  <a:pt x="240916" y="0"/>
                  <a:pt x="309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15" name="直接箭头连接符 14">
            <a:extLst>
              <a:ext uri="{FF2B5EF4-FFF2-40B4-BE49-F238E27FC236}">
                <a16:creationId xmlns:a16="http://schemas.microsoft.com/office/drawing/2014/main" id="{0F42B23F-E399-48CE-83D5-C92F246B162B}"/>
              </a:ext>
            </a:extLst>
          </p:cNvPr>
          <p:cNvCxnSpPr>
            <a:cxnSpLocks/>
          </p:cNvCxnSpPr>
          <p:nvPr/>
        </p:nvCxnSpPr>
        <p:spPr>
          <a:xfrm flipV="1">
            <a:off x="1937845" y="2186208"/>
            <a:ext cx="1005057" cy="27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85661AA-D4B9-423D-BF23-D0F35D608AC5}"/>
              </a:ext>
            </a:extLst>
          </p:cNvPr>
          <p:cNvCxnSpPr>
            <a:cxnSpLocks/>
          </p:cNvCxnSpPr>
          <p:nvPr/>
        </p:nvCxnSpPr>
        <p:spPr>
          <a:xfrm>
            <a:off x="1937845" y="2320775"/>
            <a:ext cx="1005057" cy="184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B24B96F-40E6-4B36-8E7D-196B8E4D65DE}"/>
              </a:ext>
            </a:extLst>
          </p:cNvPr>
          <p:cNvSpPr txBox="1"/>
          <p:nvPr/>
        </p:nvSpPr>
        <p:spPr>
          <a:xfrm>
            <a:off x="2080104" y="2513041"/>
            <a:ext cx="579005" cy="381258"/>
          </a:xfrm>
          <a:prstGeom prst="rect">
            <a:avLst/>
          </a:prstGeom>
          <a:noFill/>
        </p:spPr>
        <p:txBody>
          <a:bodyPr wrap="none" rtlCol="0">
            <a:spAutoFit/>
          </a:bodyPr>
          <a:lstStyle/>
          <a:p>
            <a:pPr>
              <a:lnSpc>
                <a:spcPct val="130000"/>
              </a:lnSpc>
              <a:spcBef>
                <a:spcPts val="600"/>
              </a:spcBef>
            </a:pPr>
            <a:r>
              <a:rPr lang="en-US" altLang="zh-CN" sz="1600" kern="0" dirty="0">
                <a:solidFill>
                  <a:schemeClr val="accent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9" name="矩形 18">
            <a:extLst>
              <a:ext uri="{FF2B5EF4-FFF2-40B4-BE49-F238E27FC236}">
                <a16:creationId xmlns:a16="http://schemas.microsoft.com/office/drawing/2014/main" id="{87AF5DD7-C958-42A1-9064-68210C749C9C}"/>
              </a:ext>
            </a:extLst>
          </p:cNvPr>
          <p:cNvSpPr/>
          <p:nvPr/>
        </p:nvSpPr>
        <p:spPr>
          <a:xfrm>
            <a:off x="4986138" y="929119"/>
            <a:ext cx="1007135" cy="369332"/>
          </a:xfrm>
          <a:prstGeom prst="rect">
            <a:avLst/>
          </a:prstGeom>
        </p:spPr>
        <p:txBody>
          <a:bodyPr wrap="none">
            <a:spAutoFit/>
          </a:bodyPr>
          <a:lstStyle/>
          <a:p>
            <a:r>
              <a:rPr lang="en-US" altLang="zh-CN" dirty="0" err="1"/>
              <a:t>IoEvent</a:t>
            </a:r>
            <a:endParaRPr lang="zh-CN" altLang="en-US" dirty="0"/>
          </a:p>
        </p:txBody>
      </p:sp>
      <p:sp>
        <p:nvSpPr>
          <p:cNvPr id="21" name="矩形 20">
            <a:extLst>
              <a:ext uri="{FF2B5EF4-FFF2-40B4-BE49-F238E27FC236}">
                <a16:creationId xmlns:a16="http://schemas.microsoft.com/office/drawing/2014/main" id="{0772AAC2-9B0F-4F16-AE5B-B0F1079F5310}"/>
              </a:ext>
            </a:extLst>
          </p:cNvPr>
          <p:cNvSpPr/>
          <p:nvPr/>
        </p:nvSpPr>
        <p:spPr>
          <a:xfrm>
            <a:off x="4796300" y="1919214"/>
            <a:ext cx="1447581" cy="78445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spcBef>
                <a:spcPts val="600"/>
              </a:spcBef>
            </a:pPr>
            <a:r>
              <a:rPr lang="en-US" altLang="zh-CN" sz="1400" kern="0" dirty="0" err="1">
                <a:latin typeface="微软雅黑" panose="020B0503020204020204" pitchFamily="34" charset="-122"/>
                <a:ea typeface="微软雅黑" panose="020B0503020204020204" pitchFamily="34" charset="-122"/>
                <a:cs typeface="+mn-ea"/>
                <a:sym typeface="+mn-lt"/>
              </a:rPr>
              <a:t>ReadCallback</a:t>
            </a:r>
            <a:r>
              <a:rPr lang="en-US" altLang="zh-CN" sz="14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kern="0" dirty="0" err="1">
                <a:latin typeface="微软雅黑" panose="020B0503020204020204" pitchFamily="34" charset="-122"/>
                <a:ea typeface="微软雅黑" panose="020B0503020204020204" pitchFamily="34" charset="-122"/>
                <a:cs typeface="+mn-ea"/>
                <a:sym typeface="+mn-lt"/>
              </a:rPr>
              <a:t>WriteCallback</a:t>
            </a:r>
            <a:r>
              <a:rPr lang="en-US" altLang="zh-CN" sz="1400" kern="0" dirty="0">
                <a:latin typeface="微软雅黑" panose="020B0503020204020204" pitchFamily="34" charset="-122"/>
                <a:ea typeface="微软雅黑" panose="020B0503020204020204" pitchFamily="34" charset="-122"/>
                <a:cs typeface="+mn-ea"/>
                <a:sym typeface="+mn-lt"/>
              </a:rPr>
              <a:t>()</a:t>
            </a:r>
            <a:endParaRPr lang="zh-CN" altLang="en-US" sz="1400" kern="0" dirty="0">
              <a:latin typeface="微软雅黑" panose="020B0503020204020204" pitchFamily="34" charset="-122"/>
              <a:ea typeface="微软雅黑" panose="020B0503020204020204" pitchFamily="34" charset="-122"/>
              <a:cs typeface="+mn-ea"/>
              <a:sym typeface="+mn-lt"/>
            </a:endParaRPr>
          </a:p>
        </p:txBody>
      </p:sp>
      <p:cxnSp>
        <p:nvCxnSpPr>
          <p:cNvPr id="22" name="直接箭头连接符 21">
            <a:extLst>
              <a:ext uri="{FF2B5EF4-FFF2-40B4-BE49-F238E27FC236}">
                <a16:creationId xmlns:a16="http://schemas.microsoft.com/office/drawing/2014/main" id="{32E457A9-9937-452F-8BFC-2C458F3362DA}"/>
              </a:ext>
            </a:extLst>
          </p:cNvPr>
          <p:cNvCxnSpPr>
            <a:cxnSpLocks/>
          </p:cNvCxnSpPr>
          <p:nvPr/>
        </p:nvCxnSpPr>
        <p:spPr>
          <a:xfrm flipV="1">
            <a:off x="3803679" y="2172450"/>
            <a:ext cx="87325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F23265F-CD15-4DF0-AF91-B89464DFEDDC}"/>
              </a:ext>
            </a:extLst>
          </p:cNvPr>
          <p:cNvCxnSpPr>
            <a:cxnSpLocks/>
          </p:cNvCxnSpPr>
          <p:nvPr/>
        </p:nvCxnSpPr>
        <p:spPr>
          <a:xfrm>
            <a:off x="3803679" y="2172451"/>
            <a:ext cx="873252" cy="33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F6F82511-E2F1-492B-B7C4-E97565F8D575}"/>
              </a:ext>
            </a:extLst>
          </p:cNvPr>
          <p:cNvSpPr txBox="1"/>
          <p:nvPr/>
        </p:nvSpPr>
        <p:spPr>
          <a:xfrm>
            <a:off x="519469" y="4198723"/>
            <a:ext cx="3805194" cy="1021433"/>
          </a:xfrm>
          <a:prstGeom prst="rect">
            <a:avLst/>
          </a:prstGeom>
          <a:noFill/>
        </p:spPr>
        <p:txBody>
          <a:bodyPr wrap="square" rtlCol="0">
            <a:spAutoFit/>
          </a:bodyPr>
          <a:lstStyle/>
          <a:p>
            <a:pPr>
              <a:lnSpc>
                <a:spcPct val="130000"/>
              </a:lnSpc>
              <a:spcBef>
                <a:spcPts val="600"/>
              </a:spcBef>
            </a:pPr>
            <a:r>
              <a:rPr lang="en-US" altLang="zh-CN" sz="1600" kern="0" dirty="0" err="1">
                <a:latin typeface="微软雅黑" panose="020B0503020204020204" pitchFamily="34" charset="-122"/>
                <a:ea typeface="微软雅黑" panose="020B0503020204020204" pitchFamily="34" charset="-122"/>
                <a:cs typeface="+mn-ea"/>
                <a:sym typeface="+mn-lt"/>
              </a:rPr>
              <a:t>epoll_wait</a:t>
            </a:r>
            <a:r>
              <a:rPr lang="en-US" altLang="zh-CN"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sym typeface="+mn-lt"/>
              </a:rPr>
              <a:t>执行返回后得到了</a:t>
            </a:r>
            <a:r>
              <a:rPr lang="en-US" altLang="zh-CN" sz="1600" kern="0" dirty="0">
                <a:latin typeface="微软雅黑" panose="020B0503020204020204" pitchFamily="34" charset="-122"/>
                <a:ea typeface="微软雅黑" panose="020B0503020204020204" pitchFamily="34" charset="-122"/>
                <a:cs typeface="+mn-ea"/>
                <a:sym typeface="+mn-lt"/>
              </a:rPr>
              <a:t>n</a:t>
            </a:r>
            <a:r>
              <a:rPr lang="zh-CN" altLang="en-US" sz="1600" kern="0" dirty="0">
                <a:latin typeface="微软雅黑" panose="020B0503020204020204" pitchFamily="34" charset="-122"/>
                <a:ea typeface="微软雅黑" panose="020B0503020204020204" pitchFamily="34" charset="-122"/>
                <a:cs typeface="+mn-ea"/>
                <a:sym typeface="+mn-lt"/>
              </a:rPr>
              <a:t>个可读或可写的</a:t>
            </a:r>
            <a:r>
              <a:rPr lang="en-US" altLang="zh-CN" sz="1600" kern="0" dirty="0" err="1">
                <a:latin typeface="微软雅黑" panose="020B0503020204020204" pitchFamily="34" charset="-122"/>
                <a:ea typeface="微软雅黑" panose="020B0503020204020204" pitchFamily="34" charset="-122"/>
                <a:cs typeface="+mn-ea"/>
                <a:sym typeface="+mn-lt"/>
              </a:rPr>
              <a:t>fd</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遍历这些</a:t>
            </a:r>
            <a:r>
              <a:rPr lang="en-US" altLang="zh-CN" sz="1600" kern="0" dirty="0" err="1">
                <a:latin typeface="微软雅黑" panose="020B0503020204020204" pitchFamily="34" charset="-122"/>
                <a:ea typeface="微软雅黑" panose="020B0503020204020204" pitchFamily="34" charset="-122"/>
                <a:cs typeface="+mn-ea"/>
                <a:sym typeface="+mn-lt"/>
              </a:rPr>
              <a:t>fd</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并执行对应的读写回调</a:t>
            </a:r>
          </a:p>
        </p:txBody>
      </p:sp>
      <p:pic>
        <p:nvPicPr>
          <p:cNvPr id="3" name="Picture 2">
            <a:extLst>
              <a:ext uri="{FF2B5EF4-FFF2-40B4-BE49-F238E27FC236}">
                <a16:creationId xmlns:a16="http://schemas.microsoft.com/office/drawing/2014/main" id="{529DEB01-6838-7043-988A-6DC689B556AB}"/>
              </a:ext>
            </a:extLst>
          </p:cNvPr>
          <p:cNvPicPr>
            <a:picLocks noChangeAspect="1"/>
          </p:cNvPicPr>
          <p:nvPr/>
        </p:nvPicPr>
        <p:blipFill>
          <a:blip r:embed="rId4"/>
          <a:stretch>
            <a:fillRect/>
          </a:stretch>
        </p:blipFill>
        <p:spPr>
          <a:xfrm>
            <a:off x="4673585" y="2894299"/>
            <a:ext cx="6387508" cy="3857516"/>
          </a:xfrm>
          <a:prstGeom prst="rect">
            <a:avLst/>
          </a:prstGeom>
        </p:spPr>
      </p:pic>
    </p:spTree>
    <p:custDataLst>
      <p:tags r:id="rId1"/>
    </p:custDataLst>
    <p:extLst>
      <p:ext uri="{BB962C8B-B14F-4D97-AF65-F5344CB8AC3E}">
        <p14:creationId xmlns:p14="http://schemas.microsoft.com/office/powerpoint/2010/main" val="100434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4BBC5A-8103-4B1F-8A2E-E15042CE7759}"/>
              </a:ext>
            </a:extLst>
          </p:cNvPr>
          <p:cNvSpPr>
            <a:spLocks noGrp="1"/>
          </p:cNvSpPr>
          <p:nvPr>
            <p:ph type="body" sz="quarter" idx="11"/>
          </p:nvPr>
        </p:nvSpPr>
        <p:spPr/>
        <p:txBody>
          <a:bodyPr/>
          <a:lstStyle/>
          <a:p>
            <a:r>
              <a:rPr lang="zh-CN" altLang="en-US" dirty="0"/>
              <a:t>设计 </a:t>
            </a:r>
            <a:r>
              <a:rPr lang="en-US" altLang="zh-CN" dirty="0"/>
              <a:t>– </a:t>
            </a:r>
            <a:r>
              <a:rPr lang="en-US" altLang="zh-CN" dirty="0" err="1"/>
              <a:t>TcpServer</a:t>
            </a:r>
            <a:r>
              <a:rPr lang="zh-CN" altLang="en-US" dirty="0"/>
              <a:t>类</a:t>
            </a:r>
          </a:p>
        </p:txBody>
      </p:sp>
      <p:graphicFrame>
        <p:nvGraphicFramePr>
          <p:cNvPr id="6" name="表格 5">
            <a:extLst>
              <a:ext uri="{FF2B5EF4-FFF2-40B4-BE49-F238E27FC236}">
                <a16:creationId xmlns:a16="http://schemas.microsoft.com/office/drawing/2014/main" id="{2EF5D070-821F-4649-BCC4-7DFE3C4B019F}"/>
              </a:ext>
            </a:extLst>
          </p:cNvPr>
          <p:cNvGraphicFramePr>
            <a:graphicFrameLocks noGrp="1"/>
          </p:cNvGraphicFramePr>
          <p:nvPr>
            <p:extLst>
              <p:ext uri="{D42A27DB-BD31-4B8C-83A1-F6EECF244321}">
                <p14:modId xmlns:p14="http://schemas.microsoft.com/office/powerpoint/2010/main" val="977906139"/>
              </p:ext>
            </p:extLst>
          </p:nvPr>
        </p:nvGraphicFramePr>
        <p:xfrm>
          <a:off x="541443" y="1455796"/>
          <a:ext cx="1930337" cy="2133600"/>
        </p:xfrm>
        <a:graphic>
          <a:graphicData uri="http://schemas.openxmlformats.org/drawingml/2006/table">
            <a:tbl>
              <a:tblPr firstRow="1" bandRow="1">
                <a:tableStyleId>{5C22544A-7EE6-4342-B048-85BDC9FD1C3A}</a:tableStyleId>
              </a:tblPr>
              <a:tblGrid>
                <a:gridCol w="926510">
                  <a:extLst>
                    <a:ext uri="{9D8B030D-6E8A-4147-A177-3AD203B41FA5}">
                      <a16:colId xmlns:a16="http://schemas.microsoft.com/office/drawing/2014/main" val="688212631"/>
                    </a:ext>
                  </a:extLst>
                </a:gridCol>
                <a:gridCol w="1003827">
                  <a:extLst>
                    <a:ext uri="{9D8B030D-6E8A-4147-A177-3AD203B41FA5}">
                      <a16:colId xmlns:a16="http://schemas.microsoft.com/office/drawing/2014/main" val="4271183521"/>
                    </a:ext>
                  </a:extLst>
                </a:gridCol>
              </a:tblGrid>
              <a:tr h="0">
                <a:tc>
                  <a:txBody>
                    <a:bodyPr/>
                    <a:lstStyle/>
                    <a:p>
                      <a:r>
                        <a:rPr lang="en-US" altLang="zh-CN" sz="1400" dirty="0" err="1"/>
                        <a:t>Fd</a:t>
                      </a:r>
                      <a:endParaRPr lang="zh-CN" altLang="en-US" sz="1100" dirty="0"/>
                    </a:p>
                  </a:txBody>
                  <a:tcPr/>
                </a:tc>
                <a:tc>
                  <a:txBody>
                    <a:bodyPr/>
                    <a:lstStyle/>
                    <a:p>
                      <a:r>
                        <a:rPr lang="en-US" altLang="zh-CN" sz="1400" dirty="0"/>
                        <a:t>Event</a:t>
                      </a:r>
                      <a:endParaRPr lang="zh-CN" altLang="en-US" sz="1100" dirty="0"/>
                    </a:p>
                  </a:txBody>
                  <a:tcPr/>
                </a:tc>
                <a:extLst>
                  <a:ext uri="{0D108BD9-81ED-4DB2-BD59-A6C34878D82A}">
                    <a16:rowId xmlns:a16="http://schemas.microsoft.com/office/drawing/2014/main" val="1298328205"/>
                  </a:ext>
                </a:extLst>
              </a:tr>
              <a:tr h="0">
                <a:tc>
                  <a:txBody>
                    <a:bodyPr/>
                    <a:lstStyle/>
                    <a:p>
                      <a:r>
                        <a:rPr lang="en-US" altLang="zh-CN" sz="1400" dirty="0"/>
                        <a:t>…</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3798033859"/>
                  </a:ext>
                </a:extLst>
              </a:tr>
              <a:tr h="0">
                <a:tc>
                  <a:txBody>
                    <a:bodyPr/>
                    <a:lstStyle/>
                    <a:p>
                      <a:r>
                        <a:rPr lang="en-US" altLang="zh-CN" sz="1400" dirty="0" err="1"/>
                        <a:t>listenFd</a:t>
                      </a:r>
                      <a:endParaRPr lang="zh-CN" altLang="en-US" sz="1400" dirty="0"/>
                    </a:p>
                  </a:txBody>
                  <a:tcPr/>
                </a:tc>
                <a:tc>
                  <a:txBody>
                    <a:bodyPr/>
                    <a:lstStyle/>
                    <a:p>
                      <a:r>
                        <a:rPr lang="en-US" altLang="zh-CN" sz="1400" dirty="0"/>
                        <a:t>callback()</a:t>
                      </a:r>
                      <a:endParaRPr lang="zh-CN" altLang="en-US" sz="1400" dirty="0"/>
                    </a:p>
                  </a:txBody>
                  <a:tcPr/>
                </a:tc>
                <a:extLst>
                  <a:ext uri="{0D108BD9-81ED-4DB2-BD59-A6C34878D82A}">
                    <a16:rowId xmlns:a16="http://schemas.microsoft.com/office/drawing/2014/main" val="1745738515"/>
                  </a:ext>
                </a:extLst>
              </a:tr>
              <a:tr h="0">
                <a:tc>
                  <a:txBody>
                    <a:bodyPr/>
                    <a:lstStyle/>
                    <a:p>
                      <a:r>
                        <a:rPr lang="en-US" altLang="zh-CN" sz="1400" dirty="0"/>
                        <a:t>7</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a:t>
                      </a:r>
                      <a:endParaRPr lang="zh-CN" altLang="en-US" sz="1400" dirty="0"/>
                    </a:p>
                  </a:txBody>
                  <a:tcPr/>
                </a:tc>
                <a:extLst>
                  <a:ext uri="{0D108BD9-81ED-4DB2-BD59-A6C34878D82A}">
                    <a16:rowId xmlns:a16="http://schemas.microsoft.com/office/drawing/2014/main" val="3017282865"/>
                  </a:ext>
                </a:extLst>
              </a:tr>
              <a:tr h="0">
                <a:tc>
                  <a:txBody>
                    <a:bodyPr/>
                    <a:lstStyle/>
                    <a:p>
                      <a:r>
                        <a:rPr lang="en-US" altLang="zh-CN" sz="1400" dirty="0"/>
                        <a:t>8</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3920748613"/>
                  </a:ext>
                </a:extLst>
              </a:tr>
              <a:tr h="0">
                <a:tc>
                  <a:txBody>
                    <a:bodyPr/>
                    <a:lstStyle/>
                    <a:p>
                      <a:r>
                        <a:rPr lang="en-US" altLang="zh-CN" sz="1400" dirty="0"/>
                        <a:t>9</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1330405207"/>
                  </a:ext>
                </a:extLst>
              </a:tr>
              <a:tr h="0">
                <a:tc>
                  <a:txBody>
                    <a:bodyPr/>
                    <a:lstStyle/>
                    <a:p>
                      <a:r>
                        <a:rPr lang="en-US" altLang="zh-CN" sz="1400" dirty="0"/>
                        <a:t>…</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1771118026"/>
                  </a:ext>
                </a:extLst>
              </a:tr>
            </a:tbl>
          </a:graphicData>
        </a:graphic>
      </p:graphicFrame>
      <p:sp>
        <p:nvSpPr>
          <p:cNvPr id="9" name="矩形 8">
            <a:extLst>
              <a:ext uri="{FF2B5EF4-FFF2-40B4-BE49-F238E27FC236}">
                <a16:creationId xmlns:a16="http://schemas.microsoft.com/office/drawing/2014/main" id="{D3F76A3C-7860-4154-A152-801166F39C84}"/>
              </a:ext>
            </a:extLst>
          </p:cNvPr>
          <p:cNvSpPr/>
          <p:nvPr/>
        </p:nvSpPr>
        <p:spPr>
          <a:xfrm>
            <a:off x="687115" y="925431"/>
            <a:ext cx="1294072" cy="369332"/>
          </a:xfrm>
          <a:prstGeom prst="rect">
            <a:avLst/>
          </a:prstGeom>
        </p:spPr>
        <p:txBody>
          <a:bodyPr wrap="none">
            <a:spAutoFit/>
          </a:bodyPr>
          <a:lstStyle/>
          <a:p>
            <a:r>
              <a:rPr lang="en-US" altLang="zh-CN" dirty="0" err="1"/>
              <a:t>EventMap</a:t>
            </a:r>
            <a:endParaRPr lang="zh-CN" altLang="en-US" dirty="0"/>
          </a:p>
        </p:txBody>
      </p:sp>
      <p:sp>
        <p:nvSpPr>
          <p:cNvPr id="3" name="文本框 2">
            <a:extLst>
              <a:ext uri="{FF2B5EF4-FFF2-40B4-BE49-F238E27FC236}">
                <a16:creationId xmlns:a16="http://schemas.microsoft.com/office/drawing/2014/main" id="{DB0A299E-77AC-4164-B35D-7A778C87F749}"/>
              </a:ext>
            </a:extLst>
          </p:cNvPr>
          <p:cNvSpPr txBox="1"/>
          <p:nvPr/>
        </p:nvSpPr>
        <p:spPr>
          <a:xfrm>
            <a:off x="3011280" y="1909552"/>
            <a:ext cx="2111475" cy="105913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nSpc>
                <a:spcPct val="130000"/>
              </a:lnSpc>
              <a:spcBef>
                <a:spcPts val="600"/>
              </a:spcBef>
            </a:pPr>
            <a:r>
              <a:rPr lang="en-US" altLang="zh-CN" sz="1400" kern="0" dirty="0" err="1">
                <a:latin typeface="微软雅黑" panose="020B0503020204020204" pitchFamily="34" charset="-122"/>
                <a:ea typeface="微软雅黑" panose="020B0503020204020204" pitchFamily="34" charset="-122"/>
                <a:cs typeface="+mn-ea"/>
                <a:sym typeface="+mn-lt"/>
              </a:rPr>
              <a:t>onAcceptEvent</a:t>
            </a:r>
            <a:r>
              <a:rPr lang="en-US" altLang="zh-CN" sz="14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  -&gt;</a:t>
            </a:r>
            <a:r>
              <a:rPr lang="en-US" altLang="zh-CN" sz="1400" kern="0" dirty="0" err="1">
                <a:latin typeface="微软雅黑" panose="020B0503020204020204" pitchFamily="34" charset="-122"/>
                <a:ea typeface="微软雅黑" panose="020B0503020204020204" pitchFamily="34" charset="-122"/>
                <a:cs typeface="+mn-ea"/>
                <a:sym typeface="+mn-lt"/>
              </a:rPr>
              <a:t>newConnection</a:t>
            </a:r>
            <a:r>
              <a:rPr lang="en-US" altLang="zh-CN" sz="14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   -&gt;</a:t>
            </a:r>
            <a:r>
              <a:rPr lang="en-US" altLang="zh-CN" sz="1400" kern="0" dirty="0" err="1">
                <a:latin typeface="微软雅黑" panose="020B0503020204020204" pitchFamily="34" charset="-122"/>
                <a:ea typeface="微软雅黑" panose="020B0503020204020204" pitchFamily="34" charset="-122"/>
                <a:cs typeface="+mn-ea"/>
                <a:sym typeface="+mn-lt"/>
              </a:rPr>
              <a:t>loop.createEvent</a:t>
            </a:r>
            <a:r>
              <a:rPr lang="en-US" altLang="zh-CN" sz="1400" kern="0" dirty="0">
                <a:latin typeface="微软雅黑" panose="020B0503020204020204" pitchFamily="34" charset="-122"/>
                <a:ea typeface="微软雅黑" panose="020B0503020204020204" pitchFamily="34" charset="-122"/>
                <a:cs typeface="+mn-ea"/>
                <a:sym typeface="+mn-lt"/>
              </a:rPr>
              <a:t>()</a:t>
            </a:r>
            <a:endParaRPr lang="zh-CN" altLang="en-US" sz="1400" kern="0" dirty="0">
              <a:latin typeface="微软雅黑" panose="020B0503020204020204" pitchFamily="34" charset="-122"/>
              <a:ea typeface="微软雅黑" panose="020B0503020204020204" pitchFamily="34" charset="-122"/>
              <a:cs typeface="+mn-ea"/>
              <a:sym typeface="+mn-lt"/>
            </a:endParaRPr>
          </a:p>
        </p:txBody>
      </p:sp>
      <p:cxnSp>
        <p:nvCxnSpPr>
          <p:cNvPr id="26" name="连接符: 曲线 25">
            <a:extLst>
              <a:ext uri="{FF2B5EF4-FFF2-40B4-BE49-F238E27FC236}">
                <a16:creationId xmlns:a16="http://schemas.microsoft.com/office/drawing/2014/main" id="{03F1A680-D244-4C04-8CE6-D678B7B81034}"/>
              </a:ext>
            </a:extLst>
          </p:cNvPr>
          <p:cNvCxnSpPr>
            <a:cxnSpLocks/>
            <a:stCxn id="3" idx="2"/>
          </p:cNvCxnSpPr>
          <p:nvPr/>
        </p:nvCxnSpPr>
        <p:spPr>
          <a:xfrm rot="5400000">
            <a:off x="2263067" y="1640689"/>
            <a:ext cx="475953" cy="31319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BFDCB66-43B0-4760-88C7-57DC8AAF4C98}"/>
              </a:ext>
            </a:extLst>
          </p:cNvPr>
          <p:cNvCxnSpPr>
            <a:cxnSpLocks/>
          </p:cNvCxnSpPr>
          <p:nvPr/>
        </p:nvCxnSpPr>
        <p:spPr>
          <a:xfrm flipV="1">
            <a:off x="2437979" y="2121511"/>
            <a:ext cx="573300" cy="119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BEAC1F95-2730-4D46-BBB9-F9F5F0B60F64}"/>
              </a:ext>
            </a:extLst>
          </p:cNvPr>
          <p:cNvSpPr/>
          <p:nvPr/>
        </p:nvSpPr>
        <p:spPr>
          <a:xfrm>
            <a:off x="3365318" y="925431"/>
            <a:ext cx="1257524" cy="369332"/>
          </a:xfrm>
          <a:prstGeom prst="rect">
            <a:avLst/>
          </a:prstGeom>
        </p:spPr>
        <p:txBody>
          <a:bodyPr wrap="none">
            <a:spAutoFit/>
          </a:bodyPr>
          <a:lstStyle/>
          <a:p>
            <a:r>
              <a:rPr lang="en-US" altLang="zh-CN" dirty="0" err="1"/>
              <a:t>TcpServer</a:t>
            </a:r>
            <a:endParaRPr lang="zh-CN" altLang="en-US" dirty="0"/>
          </a:p>
        </p:txBody>
      </p:sp>
      <p:sp>
        <p:nvSpPr>
          <p:cNvPr id="40" name="文本框 39">
            <a:extLst>
              <a:ext uri="{FF2B5EF4-FFF2-40B4-BE49-F238E27FC236}">
                <a16:creationId xmlns:a16="http://schemas.microsoft.com/office/drawing/2014/main" id="{3BE665B9-851E-4B99-9643-E532B53995F8}"/>
              </a:ext>
            </a:extLst>
          </p:cNvPr>
          <p:cNvSpPr txBox="1"/>
          <p:nvPr/>
        </p:nvSpPr>
        <p:spPr>
          <a:xfrm>
            <a:off x="2518837" y="3064526"/>
            <a:ext cx="492443"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添加</a:t>
            </a:r>
          </a:p>
        </p:txBody>
      </p:sp>
      <p:sp>
        <p:nvSpPr>
          <p:cNvPr id="47" name="文本框 46">
            <a:extLst>
              <a:ext uri="{FF2B5EF4-FFF2-40B4-BE49-F238E27FC236}">
                <a16:creationId xmlns:a16="http://schemas.microsoft.com/office/drawing/2014/main" id="{A4318702-5EA2-4C28-A63C-4069EB624167}"/>
              </a:ext>
            </a:extLst>
          </p:cNvPr>
          <p:cNvSpPr txBox="1"/>
          <p:nvPr/>
        </p:nvSpPr>
        <p:spPr>
          <a:xfrm>
            <a:off x="519468" y="4198723"/>
            <a:ext cx="3872649" cy="1341521"/>
          </a:xfrm>
          <a:prstGeom prst="rect">
            <a:avLst/>
          </a:prstGeom>
          <a:noFill/>
        </p:spPr>
        <p:txBody>
          <a:bodyPr wrap="square" rtlCol="0">
            <a:spAutoFit/>
          </a:bodyPr>
          <a:lstStyle/>
          <a:p>
            <a:pPr>
              <a:lnSpc>
                <a:spcPct val="130000"/>
              </a:lnSpc>
              <a:spcBef>
                <a:spcPts val="600"/>
              </a:spcBef>
            </a:pPr>
            <a:r>
              <a:rPr lang="en-US" altLang="zh-CN" sz="1600" kern="0" dirty="0" err="1">
                <a:latin typeface="微软雅黑" panose="020B0503020204020204" pitchFamily="34" charset="-122"/>
                <a:ea typeface="微软雅黑" panose="020B0503020204020204" pitchFamily="34" charset="-122"/>
                <a:cs typeface="+mn-ea"/>
                <a:sym typeface="+mn-lt"/>
              </a:rPr>
              <a:t>TcpServer</a:t>
            </a:r>
            <a:r>
              <a:rPr lang="zh-CN" altLang="en-US" sz="1600" kern="0" dirty="0">
                <a:latin typeface="微软雅黑" panose="020B0503020204020204" pitchFamily="34" charset="-122"/>
                <a:ea typeface="微软雅黑" panose="020B0503020204020204" pitchFamily="34" charset="-122"/>
                <a:cs typeface="+mn-ea"/>
                <a:sym typeface="+mn-lt"/>
              </a:rPr>
              <a:t>初始化时会给</a:t>
            </a:r>
            <a:r>
              <a:rPr lang="en-US" altLang="zh-CN" sz="1600" kern="0" dirty="0" err="1">
                <a:latin typeface="微软雅黑" panose="020B0503020204020204" pitchFamily="34" charset="-122"/>
                <a:ea typeface="微软雅黑" panose="020B0503020204020204" pitchFamily="34" charset="-122"/>
                <a:cs typeface="+mn-ea"/>
                <a:sym typeface="+mn-lt"/>
              </a:rPr>
              <a:t>listenFd</a:t>
            </a:r>
            <a:r>
              <a:rPr lang="zh-CN" altLang="en-US" sz="1600" kern="0" dirty="0">
                <a:latin typeface="微软雅黑" panose="020B0503020204020204" pitchFamily="34" charset="-122"/>
                <a:ea typeface="微软雅黑" panose="020B0503020204020204" pitchFamily="34" charset="-122"/>
                <a:cs typeface="+mn-ea"/>
                <a:sym typeface="+mn-lt"/>
              </a:rPr>
              <a:t>注册一个绑定了</a:t>
            </a:r>
            <a:r>
              <a:rPr lang="en-US" altLang="zh-CN" sz="1600" kern="0" dirty="0" err="1">
                <a:latin typeface="微软雅黑" panose="020B0503020204020204" pitchFamily="34" charset="-122"/>
                <a:ea typeface="微软雅黑" panose="020B0503020204020204" pitchFamily="34" charset="-122"/>
                <a:cs typeface="+mn-ea"/>
                <a:sym typeface="+mn-lt"/>
              </a:rPr>
              <a:t>onAcceptEvent</a:t>
            </a:r>
            <a:r>
              <a:rPr lang="en-US" altLang="zh-CN"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sym typeface="+mn-lt"/>
              </a:rPr>
              <a:t>的事件</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每次新连接到来时</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就会执行</a:t>
            </a:r>
            <a:r>
              <a:rPr lang="en-US" altLang="zh-CN" sz="1600" kern="0" dirty="0" err="1">
                <a:latin typeface="微软雅黑" panose="020B0503020204020204" pitchFamily="34" charset="-122"/>
                <a:ea typeface="微软雅黑" panose="020B0503020204020204" pitchFamily="34" charset="-122"/>
                <a:cs typeface="+mn-ea"/>
                <a:sym typeface="+mn-lt"/>
              </a:rPr>
              <a:t>onAcceptEvent</a:t>
            </a:r>
            <a:r>
              <a:rPr lang="en-US" altLang="zh-CN" sz="1600" kern="0" dirty="0">
                <a:latin typeface="微软雅黑" panose="020B0503020204020204" pitchFamily="34" charset="-122"/>
                <a:ea typeface="微软雅黑" panose="020B0503020204020204" pitchFamily="34" charset="-122"/>
                <a:cs typeface="+mn-ea"/>
                <a:sym typeface="+mn-lt"/>
              </a:rPr>
              <a:t>()</a:t>
            </a:r>
            <a:r>
              <a:rPr lang="zh-CN" altLang="en-US" sz="1600" kern="0" dirty="0">
                <a:latin typeface="微软雅黑" panose="020B0503020204020204" pitchFamily="34" charset="-122"/>
                <a:ea typeface="微软雅黑" panose="020B0503020204020204" pitchFamily="34" charset="-122"/>
                <a:cs typeface="+mn-ea"/>
                <a:sym typeface="+mn-lt"/>
              </a:rPr>
              <a:t>这个回调</a:t>
            </a:r>
          </a:p>
        </p:txBody>
      </p:sp>
      <p:pic>
        <p:nvPicPr>
          <p:cNvPr id="48" name="图片 47">
            <a:extLst>
              <a:ext uri="{FF2B5EF4-FFF2-40B4-BE49-F238E27FC236}">
                <a16:creationId xmlns:a16="http://schemas.microsoft.com/office/drawing/2014/main" id="{C7051DE7-02F6-44AC-9373-9F2EC136E789}"/>
              </a:ext>
            </a:extLst>
          </p:cNvPr>
          <p:cNvPicPr>
            <a:picLocks noChangeAspect="1"/>
          </p:cNvPicPr>
          <p:nvPr/>
        </p:nvPicPr>
        <p:blipFill>
          <a:blip r:embed="rId4"/>
          <a:stretch>
            <a:fillRect/>
          </a:stretch>
        </p:blipFill>
        <p:spPr>
          <a:xfrm>
            <a:off x="5180616" y="1314266"/>
            <a:ext cx="6764021" cy="1473903"/>
          </a:xfrm>
          <a:prstGeom prst="rect">
            <a:avLst/>
          </a:prstGeom>
        </p:spPr>
      </p:pic>
      <p:pic>
        <p:nvPicPr>
          <p:cNvPr id="4" name="图片 3">
            <a:extLst>
              <a:ext uri="{FF2B5EF4-FFF2-40B4-BE49-F238E27FC236}">
                <a16:creationId xmlns:a16="http://schemas.microsoft.com/office/drawing/2014/main" id="{6907C000-D42E-40B0-B15F-31D19B71570D}"/>
              </a:ext>
            </a:extLst>
          </p:cNvPr>
          <p:cNvPicPr>
            <a:picLocks noChangeAspect="1"/>
          </p:cNvPicPr>
          <p:nvPr/>
        </p:nvPicPr>
        <p:blipFill>
          <a:blip r:embed="rId5"/>
          <a:stretch>
            <a:fillRect/>
          </a:stretch>
        </p:blipFill>
        <p:spPr>
          <a:xfrm>
            <a:off x="5180616" y="3064526"/>
            <a:ext cx="3535725" cy="1897218"/>
          </a:xfrm>
          <a:prstGeom prst="rect">
            <a:avLst/>
          </a:prstGeom>
        </p:spPr>
      </p:pic>
    </p:spTree>
    <p:custDataLst>
      <p:tags r:id="rId1"/>
    </p:custDataLst>
    <p:extLst>
      <p:ext uri="{BB962C8B-B14F-4D97-AF65-F5344CB8AC3E}">
        <p14:creationId xmlns:p14="http://schemas.microsoft.com/office/powerpoint/2010/main" val="300960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EA109F-4499-4460-9F6C-2ADC3FD5892C}"/>
              </a:ext>
            </a:extLst>
          </p:cNvPr>
          <p:cNvSpPr>
            <a:spLocks noGrp="1"/>
          </p:cNvSpPr>
          <p:nvPr>
            <p:ph type="body" sz="quarter" idx="11"/>
          </p:nvPr>
        </p:nvSpPr>
        <p:spPr/>
        <p:txBody>
          <a:bodyPr/>
          <a:lstStyle/>
          <a:p>
            <a:r>
              <a:rPr lang="zh-CN" altLang="en-US" dirty="0"/>
              <a:t>设计 </a:t>
            </a:r>
            <a:r>
              <a:rPr lang="en-US" altLang="zh-CN" dirty="0"/>
              <a:t>– </a:t>
            </a:r>
            <a:r>
              <a:rPr lang="en-US" altLang="zh-CN" dirty="0" err="1"/>
              <a:t>TcpServer</a:t>
            </a:r>
            <a:r>
              <a:rPr lang="zh-CN" altLang="en-US" dirty="0"/>
              <a:t>类</a:t>
            </a:r>
            <a:endParaRPr lang="en-US" altLang="zh-CN" dirty="0"/>
          </a:p>
        </p:txBody>
      </p:sp>
      <p:sp>
        <p:nvSpPr>
          <p:cNvPr id="6" name="矩形 5">
            <a:extLst>
              <a:ext uri="{FF2B5EF4-FFF2-40B4-BE49-F238E27FC236}">
                <a16:creationId xmlns:a16="http://schemas.microsoft.com/office/drawing/2014/main" id="{CCE901C2-F91B-4C69-A90F-B8C86DFFBB44}"/>
              </a:ext>
            </a:extLst>
          </p:cNvPr>
          <p:cNvSpPr/>
          <p:nvPr/>
        </p:nvSpPr>
        <p:spPr>
          <a:xfrm>
            <a:off x="935064" y="2162040"/>
            <a:ext cx="4100033" cy="369332"/>
          </a:xfrm>
          <a:prstGeom prst="rect">
            <a:avLst/>
          </a:prstGeom>
        </p:spPr>
        <p:txBody>
          <a:bodyPr wrap="none">
            <a:spAutoFit/>
          </a:bodyPr>
          <a:lstStyle/>
          <a:p>
            <a:r>
              <a:rPr lang="en-US" altLang="zh-CN" dirty="0" err="1"/>
              <a:t>TcpServer</a:t>
            </a:r>
            <a:r>
              <a:rPr lang="en-US" altLang="zh-CN" dirty="0"/>
              <a:t>::</a:t>
            </a:r>
            <a:r>
              <a:rPr lang="en-US" altLang="zh-CN" dirty="0" err="1"/>
              <a:t>newConnection</a:t>
            </a:r>
            <a:r>
              <a:rPr lang="zh-CN" altLang="en-US" dirty="0"/>
              <a:t>干了什么</a:t>
            </a:r>
          </a:p>
        </p:txBody>
      </p:sp>
      <p:pic>
        <p:nvPicPr>
          <p:cNvPr id="7" name="图片 6">
            <a:extLst>
              <a:ext uri="{FF2B5EF4-FFF2-40B4-BE49-F238E27FC236}">
                <a16:creationId xmlns:a16="http://schemas.microsoft.com/office/drawing/2014/main" id="{1FC36D18-F453-4E6D-829E-CCA2523E35F2}"/>
              </a:ext>
            </a:extLst>
          </p:cNvPr>
          <p:cNvPicPr>
            <a:picLocks noChangeAspect="1"/>
          </p:cNvPicPr>
          <p:nvPr/>
        </p:nvPicPr>
        <p:blipFill>
          <a:blip r:embed="rId2"/>
          <a:stretch>
            <a:fillRect/>
          </a:stretch>
        </p:blipFill>
        <p:spPr>
          <a:xfrm>
            <a:off x="935064" y="1515557"/>
            <a:ext cx="8686163" cy="511529"/>
          </a:xfrm>
          <a:prstGeom prst="rect">
            <a:avLst/>
          </a:prstGeom>
        </p:spPr>
      </p:pic>
      <p:sp>
        <p:nvSpPr>
          <p:cNvPr id="9" name="矩形 8">
            <a:extLst>
              <a:ext uri="{FF2B5EF4-FFF2-40B4-BE49-F238E27FC236}">
                <a16:creationId xmlns:a16="http://schemas.microsoft.com/office/drawing/2014/main" id="{4FD9F049-0DDC-4060-8973-C98EA84B558A}"/>
              </a:ext>
            </a:extLst>
          </p:cNvPr>
          <p:cNvSpPr/>
          <p:nvPr/>
        </p:nvSpPr>
        <p:spPr>
          <a:xfrm>
            <a:off x="935064" y="922648"/>
            <a:ext cx="8055347" cy="369332"/>
          </a:xfrm>
          <a:prstGeom prst="rect">
            <a:avLst/>
          </a:prstGeom>
        </p:spPr>
        <p:txBody>
          <a:bodyPr wrap="none">
            <a:spAutoFit/>
          </a:bodyPr>
          <a:lstStyle/>
          <a:p>
            <a:r>
              <a:rPr lang="en-US" altLang="zh-CN" dirty="0" err="1"/>
              <a:t>TcpServer</a:t>
            </a:r>
            <a:r>
              <a:rPr lang="en-US" altLang="zh-CN" dirty="0"/>
              <a:t>::</a:t>
            </a:r>
            <a:r>
              <a:rPr lang="en-US" altLang="zh-CN" dirty="0" err="1"/>
              <a:t>setMessageCallback</a:t>
            </a:r>
            <a:r>
              <a:rPr lang="en-US" altLang="zh-CN" dirty="0"/>
              <a:t>() </a:t>
            </a:r>
            <a:r>
              <a:rPr lang="zh-CN" altLang="en-US" dirty="0"/>
              <a:t>和 </a:t>
            </a:r>
            <a:r>
              <a:rPr lang="en-US" altLang="zh-CN" dirty="0" err="1"/>
              <a:t>TcpServer</a:t>
            </a:r>
            <a:r>
              <a:rPr lang="en-US" altLang="zh-CN" dirty="0"/>
              <a:t>::</a:t>
            </a:r>
            <a:r>
              <a:rPr lang="en-US" altLang="zh-CN" dirty="0" err="1"/>
              <a:t>setConnectionCallback</a:t>
            </a:r>
            <a:r>
              <a:rPr lang="en-US" altLang="zh-CN" dirty="0"/>
              <a:t>()</a:t>
            </a:r>
            <a:endParaRPr lang="zh-CN" altLang="en-US" dirty="0"/>
          </a:p>
        </p:txBody>
      </p:sp>
      <p:pic>
        <p:nvPicPr>
          <p:cNvPr id="4" name="Picture 3">
            <a:extLst>
              <a:ext uri="{FF2B5EF4-FFF2-40B4-BE49-F238E27FC236}">
                <a16:creationId xmlns:a16="http://schemas.microsoft.com/office/drawing/2014/main" id="{0423970E-1B02-8640-AE43-A893B54F6EC4}"/>
              </a:ext>
            </a:extLst>
          </p:cNvPr>
          <p:cNvPicPr>
            <a:picLocks noChangeAspect="1"/>
          </p:cNvPicPr>
          <p:nvPr/>
        </p:nvPicPr>
        <p:blipFill>
          <a:blip r:embed="rId3"/>
          <a:stretch>
            <a:fillRect/>
          </a:stretch>
        </p:blipFill>
        <p:spPr>
          <a:xfrm>
            <a:off x="935064" y="2685063"/>
            <a:ext cx="7815678" cy="3978495"/>
          </a:xfrm>
          <a:prstGeom prst="rect">
            <a:avLst/>
          </a:prstGeom>
        </p:spPr>
      </p:pic>
    </p:spTree>
    <p:extLst>
      <p:ext uri="{BB962C8B-B14F-4D97-AF65-F5344CB8AC3E}">
        <p14:creationId xmlns:p14="http://schemas.microsoft.com/office/powerpoint/2010/main" val="347342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EA109F-4499-4460-9F6C-2ADC3FD5892C}"/>
              </a:ext>
            </a:extLst>
          </p:cNvPr>
          <p:cNvSpPr>
            <a:spLocks noGrp="1"/>
          </p:cNvSpPr>
          <p:nvPr>
            <p:ph type="body" sz="quarter" idx="11"/>
          </p:nvPr>
        </p:nvSpPr>
        <p:spPr/>
        <p:txBody>
          <a:bodyPr/>
          <a:lstStyle/>
          <a:p>
            <a:r>
              <a:rPr lang="zh-CN" altLang="en-US" dirty="0"/>
              <a:t>设计 </a:t>
            </a:r>
            <a:r>
              <a:rPr lang="en-US" altLang="zh-CN" dirty="0"/>
              <a:t>– </a:t>
            </a:r>
            <a:r>
              <a:rPr lang="en-US" altLang="zh-CN" dirty="0" err="1"/>
              <a:t>TcpConnection</a:t>
            </a:r>
            <a:r>
              <a:rPr lang="zh-CN" altLang="en-US" dirty="0"/>
              <a:t>类</a:t>
            </a:r>
            <a:endParaRPr lang="en-US" altLang="zh-CN" dirty="0"/>
          </a:p>
        </p:txBody>
      </p:sp>
      <p:graphicFrame>
        <p:nvGraphicFramePr>
          <p:cNvPr id="8" name="表格 7">
            <a:extLst>
              <a:ext uri="{FF2B5EF4-FFF2-40B4-BE49-F238E27FC236}">
                <a16:creationId xmlns:a16="http://schemas.microsoft.com/office/drawing/2014/main" id="{7F8F0503-5BBE-4681-B83C-96737020CF46}"/>
              </a:ext>
            </a:extLst>
          </p:cNvPr>
          <p:cNvGraphicFramePr>
            <a:graphicFrameLocks noGrp="1"/>
          </p:cNvGraphicFramePr>
          <p:nvPr>
            <p:extLst>
              <p:ext uri="{D42A27DB-BD31-4B8C-83A1-F6EECF244321}">
                <p14:modId xmlns:p14="http://schemas.microsoft.com/office/powerpoint/2010/main" val="3809646518"/>
              </p:ext>
            </p:extLst>
          </p:nvPr>
        </p:nvGraphicFramePr>
        <p:xfrm>
          <a:off x="541443" y="1455796"/>
          <a:ext cx="1930337" cy="2133600"/>
        </p:xfrm>
        <a:graphic>
          <a:graphicData uri="http://schemas.openxmlformats.org/drawingml/2006/table">
            <a:tbl>
              <a:tblPr firstRow="1" bandRow="1">
                <a:tableStyleId>{5C22544A-7EE6-4342-B048-85BDC9FD1C3A}</a:tableStyleId>
              </a:tblPr>
              <a:tblGrid>
                <a:gridCol w="926510">
                  <a:extLst>
                    <a:ext uri="{9D8B030D-6E8A-4147-A177-3AD203B41FA5}">
                      <a16:colId xmlns:a16="http://schemas.microsoft.com/office/drawing/2014/main" val="688212631"/>
                    </a:ext>
                  </a:extLst>
                </a:gridCol>
                <a:gridCol w="1003827">
                  <a:extLst>
                    <a:ext uri="{9D8B030D-6E8A-4147-A177-3AD203B41FA5}">
                      <a16:colId xmlns:a16="http://schemas.microsoft.com/office/drawing/2014/main" val="4271183521"/>
                    </a:ext>
                  </a:extLst>
                </a:gridCol>
              </a:tblGrid>
              <a:tr h="0">
                <a:tc>
                  <a:txBody>
                    <a:bodyPr/>
                    <a:lstStyle/>
                    <a:p>
                      <a:r>
                        <a:rPr lang="en-US" altLang="zh-CN" sz="1400" dirty="0" err="1"/>
                        <a:t>Fd</a:t>
                      </a:r>
                      <a:endParaRPr lang="zh-CN" altLang="en-US" sz="1100" dirty="0"/>
                    </a:p>
                  </a:txBody>
                  <a:tcPr/>
                </a:tc>
                <a:tc>
                  <a:txBody>
                    <a:bodyPr/>
                    <a:lstStyle/>
                    <a:p>
                      <a:r>
                        <a:rPr lang="en-US" altLang="zh-CN" sz="1400" dirty="0"/>
                        <a:t>Event</a:t>
                      </a:r>
                      <a:endParaRPr lang="zh-CN" altLang="en-US" sz="1100" dirty="0"/>
                    </a:p>
                  </a:txBody>
                  <a:tcPr/>
                </a:tc>
                <a:extLst>
                  <a:ext uri="{0D108BD9-81ED-4DB2-BD59-A6C34878D82A}">
                    <a16:rowId xmlns:a16="http://schemas.microsoft.com/office/drawing/2014/main" val="1298328205"/>
                  </a:ext>
                </a:extLst>
              </a:tr>
              <a:tr h="0">
                <a:tc>
                  <a:txBody>
                    <a:bodyPr/>
                    <a:lstStyle/>
                    <a:p>
                      <a:r>
                        <a:rPr lang="en-US" altLang="zh-CN" sz="1400" dirty="0"/>
                        <a:t>…</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3798033859"/>
                  </a:ext>
                </a:extLst>
              </a:tr>
              <a:tr h="0">
                <a:tc>
                  <a:txBody>
                    <a:bodyPr/>
                    <a:lstStyle/>
                    <a:p>
                      <a:r>
                        <a:rPr lang="en-US" altLang="zh-CN" sz="1400" dirty="0" err="1"/>
                        <a:t>listenFd</a:t>
                      </a:r>
                      <a:endParaRPr lang="zh-CN" altLang="en-US" sz="1400" dirty="0"/>
                    </a:p>
                  </a:txBody>
                  <a:tcPr/>
                </a:tc>
                <a:tc>
                  <a:txBody>
                    <a:bodyPr/>
                    <a:lstStyle/>
                    <a:p>
                      <a:r>
                        <a:rPr lang="en-US" altLang="zh-CN" sz="1400" dirty="0"/>
                        <a:t>callback()</a:t>
                      </a:r>
                      <a:endParaRPr lang="zh-CN" altLang="en-US" sz="1400" dirty="0"/>
                    </a:p>
                  </a:txBody>
                  <a:tcPr/>
                </a:tc>
                <a:extLst>
                  <a:ext uri="{0D108BD9-81ED-4DB2-BD59-A6C34878D82A}">
                    <a16:rowId xmlns:a16="http://schemas.microsoft.com/office/drawing/2014/main" val="1745738515"/>
                  </a:ext>
                </a:extLst>
              </a:tr>
              <a:tr h="0">
                <a:tc>
                  <a:txBody>
                    <a:bodyPr/>
                    <a:lstStyle/>
                    <a:p>
                      <a:r>
                        <a:rPr lang="en-US" altLang="zh-CN" sz="1400" dirty="0"/>
                        <a:t>7</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a:t>
                      </a:r>
                      <a:endParaRPr lang="zh-CN" altLang="en-US" sz="1400" dirty="0"/>
                    </a:p>
                  </a:txBody>
                  <a:tcPr/>
                </a:tc>
                <a:extLst>
                  <a:ext uri="{0D108BD9-81ED-4DB2-BD59-A6C34878D82A}">
                    <a16:rowId xmlns:a16="http://schemas.microsoft.com/office/drawing/2014/main" val="3017282865"/>
                  </a:ext>
                </a:extLst>
              </a:tr>
              <a:tr h="0">
                <a:tc>
                  <a:txBody>
                    <a:bodyPr/>
                    <a:lstStyle/>
                    <a:p>
                      <a:r>
                        <a:rPr lang="en-US" altLang="zh-CN" sz="1400" dirty="0"/>
                        <a:t>8</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callback()</a:t>
                      </a:r>
                      <a:endParaRPr lang="zh-CN" altLang="en-US" sz="1400" dirty="0"/>
                    </a:p>
                  </a:txBody>
                  <a:tcPr/>
                </a:tc>
                <a:extLst>
                  <a:ext uri="{0D108BD9-81ED-4DB2-BD59-A6C34878D82A}">
                    <a16:rowId xmlns:a16="http://schemas.microsoft.com/office/drawing/2014/main" val="3920748613"/>
                  </a:ext>
                </a:extLst>
              </a:tr>
              <a:tr h="0">
                <a:tc>
                  <a:txBody>
                    <a:bodyPr/>
                    <a:lstStyle/>
                    <a:p>
                      <a:r>
                        <a:rPr lang="en-US" altLang="zh-CN" sz="1400" dirty="0"/>
                        <a:t>9</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1330405207"/>
                  </a:ext>
                </a:extLst>
              </a:tr>
              <a:tr h="0">
                <a:tc>
                  <a:txBody>
                    <a:bodyPr/>
                    <a:lstStyle/>
                    <a:p>
                      <a:r>
                        <a:rPr lang="en-US" altLang="zh-CN" sz="1400" dirty="0"/>
                        <a:t>…</a:t>
                      </a:r>
                      <a:endParaRPr lang="zh-CN" altLang="en-US" sz="1400" dirty="0"/>
                    </a:p>
                  </a:txBody>
                  <a:tcPr/>
                </a:tc>
                <a:tc>
                  <a:txBody>
                    <a:bodyPr/>
                    <a:lstStyle/>
                    <a:p>
                      <a:r>
                        <a:rPr lang="en-US" altLang="zh-CN" sz="1400" dirty="0"/>
                        <a:t>…</a:t>
                      </a:r>
                      <a:endParaRPr lang="zh-CN" altLang="en-US" sz="1400" dirty="0"/>
                    </a:p>
                  </a:txBody>
                  <a:tcPr/>
                </a:tc>
                <a:extLst>
                  <a:ext uri="{0D108BD9-81ED-4DB2-BD59-A6C34878D82A}">
                    <a16:rowId xmlns:a16="http://schemas.microsoft.com/office/drawing/2014/main" val="1771118026"/>
                  </a:ext>
                </a:extLst>
              </a:tr>
            </a:tbl>
          </a:graphicData>
        </a:graphic>
      </p:graphicFrame>
      <p:sp>
        <p:nvSpPr>
          <p:cNvPr id="9" name="矩形 8">
            <a:extLst>
              <a:ext uri="{FF2B5EF4-FFF2-40B4-BE49-F238E27FC236}">
                <a16:creationId xmlns:a16="http://schemas.microsoft.com/office/drawing/2014/main" id="{34C53927-53E2-4C7D-929E-1A36B8255BA4}"/>
              </a:ext>
            </a:extLst>
          </p:cNvPr>
          <p:cNvSpPr/>
          <p:nvPr/>
        </p:nvSpPr>
        <p:spPr>
          <a:xfrm>
            <a:off x="687115" y="925431"/>
            <a:ext cx="1294072" cy="369332"/>
          </a:xfrm>
          <a:prstGeom prst="rect">
            <a:avLst/>
          </a:prstGeom>
        </p:spPr>
        <p:txBody>
          <a:bodyPr wrap="none">
            <a:spAutoFit/>
          </a:bodyPr>
          <a:lstStyle/>
          <a:p>
            <a:r>
              <a:rPr lang="en-US" altLang="zh-CN" dirty="0" err="1"/>
              <a:t>EventMap</a:t>
            </a:r>
            <a:endParaRPr lang="zh-CN" altLang="en-US" dirty="0"/>
          </a:p>
        </p:txBody>
      </p:sp>
      <p:sp>
        <p:nvSpPr>
          <p:cNvPr id="10" name="文本框 9">
            <a:extLst>
              <a:ext uri="{FF2B5EF4-FFF2-40B4-BE49-F238E27FC236}">
                <a16:creationId xmlns:a16="http://schemas.microsoft.com/office/drawing/2014/main" id="{4F0FC6BE-BB8E-46ED-8C7D-694984F67F76}"/>
              </a:ext>
            </a:extLst>
          </p:cNvPr>
          <p:cNvSpPr txBox="1"/>
          <p:nvPr/>
        </p:nvSpPr>
        <p:spPr>
          <a:xfrm>
            <a:off x="3011280" y="1909552"/>
            <a:ext cx="2149371" cy="94301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nSpc>
                <a:spcPct val="130000"/>
              </a:lnSpc>
              <a:spcBef>
                <a:spcPts val="600"/>
              </a:spcBef>
            </a:pPr>
            <a:r>
              <a:rPr lang="en-US" altLang="zh-CN" sz="1200" dirty="0" err="1"/>
              <a:t>TcpConnection</a:t>
            </a:r>
            <a:r>
              <a:rPr lang="en-US" altLang="zh-CN" sz="1200" dirty="0"/>
              <a:t>::</a:t>
            </a:r>
            <a:r>
              <a:rPr lang="en-US" altLang="zh-CN" sz="1200" kern="0" dirty="0" err="1">
                <a:latin typeface="微软雅黑" panose="020B0503020204020204" pitchFamily="34" charset="-122"/>
                <a:ea typeface="微软雅黑" panose="020B0503020204020204" pitchFamily="34" charset="-122"/>
                <a:cs typeface="+mn-ea"/>
                <a:sym typeface="+mn-lt"/>
              </a:rPr>
              <a:t>onRecv</a:t>
            </a:r>
            <a:r>
              <a:rPr lang="en-US" altLang="zh-CN" sz="12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-&gt; </a:t>
            </a:r>
            <a:r>
              <a:rPr lang="en-US" altLang="zh-CN" sz="1200" kern="0" dirty="0" err="1">
                <a:latin typeface="微软雅黑" panose="020B0503020204020204" pitchFamily="34" charset="-122"/>
                <a:ea typeface="微软雅黑" panose="020B0503020204020204" pitchFamily="34" charset="-122"/>
                <a:cs typeface="+mn-ea"/>
                <a:sym typeface="+mn-lt"/>
              </a:rPr>
              <a:t>recv</a:t>
            </a:r>
            <a:r>
              <a:rPr lang="en-US" altLang="zh-CN" sz="12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-&gt; </a:t>
            </a:r>
            <a:r>
              <a:rPr lang="en-US" altLang="zh-CN" sz="1200" dirty="0" err="1"/>
              <a:t>messageCallback</a:t>
            </a:r>
            <a:r>
              <a:rPr lang="en-US" altLang="zh-CN" sz="1200" dirty="0"/>
              <a:t>_()</a:t>
            </a:r>
            <a:endParaRPr lang="en-US" altLang="zh-CN" sz="1200" kern="0" dirty="0">
              <a:latin typeface="微软雅黑" panose="020B0503020204020204" pitchFamily="34" charset="-122"/>
              <a:ea typeface="微软雅黑" panose="020B0503020204020204" pitchFamily="34" charset="-122"/>
              <a:cs typeface="+mn-ea"/>
              <a:sym typeface="+mn-lt"/>
            </a:endParaRPr>
          </a:p>
        </p:txBody>
      </p:sp>
      <p:cxnSp>
        <p:nvCxnSpPr>
          <p:cNvPr id="12" name="直接箭头连接符 11">
            <a:extLst>
              <a:ext uri="{FF2B5EF4-FFF2-40B4-BE49-F238E27FC236}">
                <a16:creationId xmlns:a16="http://schemas.microsoft.com/office/drawing/2014/main" id="{F279E5E8-1CD8-44D4-9582-3C055094150B}"/>
              </a:ext>
            </a:extLst>
          </p:cNvPr>
          <p:cNvCxnSpPr>
            <a:cxnSpLocks/>
          </p:cNvCxnSpPr>
          <p:nvPr/>
        </p:nvCxnSpPr>
        <p:spPr>
          <a:xfrm flipV="1">
            <a:off x="2413525" y="2121108"/>
            <a:ext cx="573300" cy="731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6CB2BFC-BCE2-4985-9244-860478691CCE}"/>
              </a:ext>
            </a:extLst>
          </p:cNvPr>
          <p:cNvSpPr/>
          <p:nvPr/>
        </p:nvSpPr>
        <p:spPr>
          <a:xfrm>
            <a:off x="3081041" y="927604"/>
            <a:ext cx="1826077" cy="369332"/>
          </a:xfrm>
          <a:prstGeom prst="rect">
            <a:avLst/>
          </a:prstGeom>
        </p:spPr>
        <p:txBody>
          <a:bodyPr wrap="none">
            <a:spAutoFit/>
          </a:bodyPr>
          <a:lstStyle/>
          <a:p>
            <a:r>
              <a:rPr lang="en-US" altLang="zh-CN" dirty="0" err="1"/>
              <a:t>TcpConnection</a:t>
            </a:r>
            <a:endParaRPr lang="zh-CN" altLang="en-US" dirty="0"/>
          </a:p>
        </p:txBody>
      </p:sp>
      <p:sp>
        <p:nvSpPr>
          <p:cNvPr id="16" name="文本框 15">
            <a:extLst>
              <a:ext uri="{FF2B5EF4-FFF2-40B4-BE49-F238E27FC236}">
                <a16:creationId xmlns:a16="http://schemas.microsoft.com/office/drawing/2014/main" id="{734F124D-D24C-4C5B-B298-9C46FB49F35E}"/>
              </a:ext>
            </a:extLst>
          </p:cNvPr>
          <p:cNvSpPr txBox="1"/>
          <p:nvPr/>
        </p:nvSpPr>
        <p:spPr>
          <a:xfrm>
            <a:off x="519468" y="4198723"/>
            <a:ext cx="3872649" cy="1021433"/>
          </a:xfrm>
          <a:prstGeom prst="rect">
            <a:avLst/>
          </a:prstGeom>
          <a:noFill/>
        </p:spPr>
        <p:txBody>
          <a:bodyPr wrap="square" rtlCol="0">
            <a:spAutoFit/>
          </a:bodyPr>
          <a:lstStyle/>
          <a:p>
            <a:pPr>
              <a:lnSpc>
                <a:spcPct val="130000"/>
              </a:lnSpc>
              <a:spcBef>
                <a:spcPts val="600"/>
              </a:spcBef>
            </a:pPr>
            <a:r>
              <a:rPr lang="en-US" altLang="zh-CN" sz="1600" kern="0" dirty="0" err="1">
                <a:latin typeface="微软雅黑" panose="020B0503020204020204" pitchFamily="34" charset="-122"/>
                <a:ea typeface="微软雅黑" panose="020B0503020204020204" pitchFamily="34" charset="-122"/>
                <a:cs typeface="+mn-ea"/>
                <a:sym typeface="+mn-lt"/>
              </a:rPr>
              <a:t>TcpConnection</a:t>
            </a:r>
            <a:r>
              <a:rPr lang="zh-CN" altLang="en-US" sz="1600" kern="0" dirty="0">
                <a:latin typeface="微软雅黑" panose="020B0503020204020204" pitchFamily="34" charset="-122"/>
                <a:ea typeface="微软雅黑" panose="020B0503020204020204" pitchFamily="34" charset="-122"/>
                <a:cs typeface="+mn-ea"/>
                <a:sym typeface="+mn-lt"/>
              </a:rPr>
              <a:t>是一条</a:t>
            </a:r>
            <a:r>
              <a:rPr lang="en-US" altLang="zh-CN" sz="1600" kern="0" dirty="0" err="1">
                <a:latin typeface="微软雅黑" panose="020B0503020204020204" pitchFamily="34" charset="-122"/>
                <a:ea typeface="微软雅黑" panose="020B0503020204020204" pitchFamily="34" charset="-122"/>
                <a:cs typeface="+mn-ea"/>
                <a:sym typeface="+mn-lt"/>
              </a:rPr>
              <a:t>tcp</a:t>
            </a:r>
            <a:r>
              <a:rPr lang="zh-CN" altLang="en-US" sz="1600" kern="0" dirty="0">
                <a:latin typeface="微软雅黑" panose="020B0503020204020204" pitchFamily="34" charset="-122"/>
                <a:ea typeface="微软雅黑" panose="020B0503020204020204" pitchFamily="34" charset="-122"/>
                <a:cs typeface="+mn-ea"/>
                <a:sym typeface="+mn-lt"/>
              </a:rPr>
              <a:t>连接的抽象</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它保存了</a:t>
            </a:r>
            <a:r>
              <a:rPr lang="en-US" altLang="zh-CN" sz="1600" kern="0" dirty="0" err="1">
                <a:latin typeface="微软雅黑" panose="020B0503020204020204" pitchFamily="34" charset="-122"/>
                <a:ea typeface="微软雅黑" panose="020B0503020204020204" pitchFamily="34" charset="-122"/>
                <a:cs typeface="+mn-ea"/>
                <a:sym typeface="+mn-lt"/>
              </a:rPr>
              <a:t>tcp</a:t>
            </a:r>
            <a:r>
              <a:rPr lang="zh-CN" altLang="en-US" sz="1600" kern="0" dirty="0">
                <a:latin typeface="微软雅黑" panose="020B0503020204020204" pitchFamily="34" charset="-122"/>
                <a:ea typeface="微软雅黑" panose="020B0503020204020204" pitchFamily="34" charset="-122"/>
                <a:cs typeface="+mn-ea"/>
                <a:sym typeface="+mn-lt"/>
              </a:rPr>
              <a:t>连接的上下文和回调</a:t>
            </a:r>
            <a:r>
              <a:rPr lang="en-US" altLang="zh-CN" sz="1600" kern="0" dirty="0">
                <a:latin typeface="微软雅黑" panose="020B0503020204020204" pitchFamily="34" charset="-122"/>
                <a:ea typeface="微软雅黑" panose="020B0503020204020204" pitchFamily="34" charset="-122"/>
                <a:cs typeface="+mn-ea"/>
                <a:sym typeface="+mn-lt"/>
              </a:rPr>
              <a:t>, </a:t>
            </a:r>
            <a:r>
              <a:rPr lang="zh-CN" altLang="en-US" sz="1600" kern="0" dirty="0">
                <a:latin typeface="微软雅黑" panose="020B0503020204020204" pitchFamily="34" charset="-122"/>
                <a:ea typeface="微软雅黑" panose="020B0503020204020204" pitchFamily="34" charset="-122"/>
                <a:cs typeface="+mn-ea"/>
                <a:sym typeface="+mn-lt"/>
              </a:rPr>
              <a:t>接管了</a:t>
            </a:r>
            <a:r>
              <a:rPr lang="en-US" altLang="zh-CN" sz="1600" kern="0" dirty="0" err="1">
                <a:latin typeface="微软雅黑" panose="020B0503020204020204" pitchFamily="34" charset="-122"/>
                <a:ea typeface="微软雅黑" panose="020B0503020204020204" pitchFamily="34" charset="-122"/>
                <a:cs typeface="+mn-ea"/>
                <a:sym typeface="+mn-lt"/>
              </a:rPr>
              <a:t>tcp</a:t>
            </a:r>
            <a:r>
              <a:rPr lang="zh-CN" altLang="en-US" sz="1600" kern="0" dirty="0">
                <a:latin typeface="微软雅黑" panose="020B0503020204020204" pitchFamily="34" charset="-122"/>
                <a:ea typeface="微软雅黑" panose="020B0503020204020204" pitchFamily="34" charset="-122"/>
                <a:cs typeface="+mn-ea"/>
                <a:sym typeface="+mn-lt"/>
              </a:rPr>
              <a:t>收发函数</a:t>
            </a:r>
          </a:p>
        </p:txBody>
      </p:sp>
      <p:pic>
        <p:nvPicPr>
          <p:cNvPr id="19" name="图片 18">
            <a:extLst>
              <a:ext uri="{FF2B5EF4-FFF2-40B4-BE49-F238E27FC236}">
                <a16:creationId xmlns:a16="http://schemas.microsoft.com/office/drawing/2014/main" id="{E5B9539F-F884-4B21-80B6-C7ED8E294240}"/>
              </a:ext>
            </a:extLst>
          </p:cNvPr>
          <p:cNvPicPr>
            <a:picLocks noChangeAspect="1"/>
          </p:cNvPicPr>
          <p:nvPr/>
        </p:nvPicPr>
        <p:blipFill>
          <a:blip r:embed="rId2"/>
          <a:stretch>
            <a:fillRect/>
          </a:stretch>
        </p:blipFill>
        <p:spPr>
          <a:xfrm>
            <a:off x="5471409" y="631040"/>
            <a:ext cx="6606240" cy="6171817"/>
          </a:xfrm>
          <a:prstGeom prst="rect">
            <a:avLst/>
          </a:prstGeom>
        </p:spPr>
      </p:pic>
    </p:spTree>
    <p:extLst>
      <p:ext uri="{BB962C8B-B14F-4D97-AF65-F5344CB8AC3E}">
        <p14:creationId xmlns:p14="http://schemas.microsoft.com/office/powerpoint/2010/main" val="371656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EA109F-4499-4460-9F6C-2ADC3FD5892C}"/>
              </a:ext>
            </a:extLst>
          </p:cNvPr>
          <p:cNvSpPr>
            <a:spLocks noGrp="1"/>
          </p:cNvSpPr>
          <p:nvPr>
            <p:ph type="body" sz="quarter" idx="11"/>
          </p:nvPr>
        </p:nvSpPr>
        <p:spPr/>
        <p:txBody>
          <a:bodyPr/>
          <a:lstStyle/>
          <a:p>
            <a:r>
              <a:rPr lang="zh-CN" altLang="en-US" dirty="0"/>
              <a:t>设计 </a:t>
            </a:r>
            <a:r>
              <a:rPr lang="en-US" altLang="zh-CN" dirty="0"/>
              <a:t>– </a:t>
            </a:r>
            <a:r>
              <a:rPr lang="zh-CN" altLang="en-US" dirty="0"/>
              <a:t>读</a:t>
            </a:r>
            <a:r>
              <a:rPr lang="en-US" altLang="zh-CN" dirty="0"/>
              <a:t>Buffer</a:t>
            </a:r>
          </a:p>
        </p:txBody>
      </p:sp>
      <p:sp>
        <p:nvSpPr>
          <p:cNvPr id="11" name="矩形 10">
            <a:extLst>
              <a:ext uri="{FF2B5EF4-FFF2-40B4-BE49-F238E27FC236}">
                <a16:creationId xmlns:a16="http://schemas.microsoft.com/office/drawing/2014/main" id="{F1992EB7-CBDE-4DCA-AD9D-0F8171D8D194}"/>
              </a:ext>
            </a:extLst>
          </p:cNvPr>
          <p:cNvSpPr/>
          <p:nvPr/>
        </p:nvSpPr>
        <p:spPr>
          <a:xfrm>
            <a:off x="929422" y="1475046"/>
            <a:ext cx="5838638" cy="54933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2EF5188-9729-44BB-ADD8-2CE77024E3FD}"/>
              </a:ext>
            </a:extLst>
          </p:cNvPr>
          <p:cNvSpPr/>
          <p:nvPr/>
        </p:nvSpPr>
        <p:spPr>
          <a:xfrm>
            <a:off x="2048685" y="1475046"/>
            <a:ext cx="2830609"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Buffer Content</a:t>
            </a:r>
            <a:endParaRPr lang="zh-CN" altLang="en-US" sz="12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59706BB-58E1-457B-8591-9BAA1A9264C5}"/>
              </a:ext>
            </a:extLst>
          </p:cNvPr>
          <p:cNvSpPr txBox="1"/>
          <p:nvPr/>
        </p:nvSpPr>
        <p:spPr>
          <a:xfrm>
            <a:off x="1249244" y="1563539"/>
            <a:ext cx="479618"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21" name="文本框 20">
            <a:extLst>
              <a:ext uri="{FF2B5EF4-FFF2-40B4-BE49-F238E27FC236}">
                <a16:creationId xmlns:a16="http://schemas.microsoft.com/office/drawing/2014/main" id="{7AE9B107-1563-4168-8AD4-009E99E456AC}"/>
              </a:ext>
            </a:extLst>
          </p:cNvPr>
          <p:cNvSpPr txBox="1"/>
          <p:nvPr/>
        </p:nvSpPr>
        <p:spPr>
          <a:xfrm>
            <a:off x="5583868" y="1563538"/>
            <a:ext cx="479618"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a16="http://schemas.microsoft.com/office/drawing/2014/main" id="{DEB709BE-E0A7-4106-B761-1F46D1D4FA2A}"/>
              </a:ext>
            </a:extLst>
          </p:cNvPr>
          <p:cNvSpPr/>
          <p:nvPr/>
        </p:nvSpPr>
        <p:spPr>
          <a:xfrm>
            <a:off x="627896" y="2458882"/>
            <a:ext cx="60305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begin</a:t>
            </a:r>
            <a:endParaRPr lang="zh-CN" altLang="en-US" sz="1400" dirty="0"/>
          </a:p>
        </p:txBody>
      </p:sp>
      <p:cxnSp>
        <p:nvCxnSpPr>
          <p:cNvPr id="6" name="直接箭头连接符 5">
            <a:extLst>
              <a:ext uri="{FF2B5EF4-FFF2-40B4-BE49-F238E27FC236}">
                <a16:creationId xmlns:a16="http://schemas.microsoft.com/office/drawing/2014/main" id="{ACD48E32-D5F1-45E6-9658-86B8F81886D4}"/>
              </a:ext>
            </a:extLst>
          </p:cNvPr>
          <p:cNvCxnSpPr>
            <a:cxnSpLocks/>
            <a:stCxn id="4" idx="0"/>
          </p:cNvCxnSpPr>
          <p:nvPr/>
        </p:nvCxnSpPr>
        <p:spPr>
          <a:xfrm flipV="1">
            <a:off x="929421" y="2013388"/>
            <a:ext cx="0" cy="44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78E43C7-16FC-4CA8-8334-C9302DAA4CA6}"/>
              </a:ext>
            </a:extLst>
          </p:cNvPr>
          <p:cNvSpPr/>
          <p:nvPr/>
        </p:nvSpPr>
        <p:spPr>
          <a:xfrm>
            <a:off x="1535852" y="2458882"/>
            <a:ext cx="102566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readOffset</a:t>
            </a:r>
            <a:r>
              <a:rPr lang="en-US" altLang="zh-CN" sz="1200" dirty="0"/>
              <a:t>_</a:t>
            </a:r>
            <a:endParaRPr lang="zh-CN" altLang="en-US" sz="1200" dirty="0"/>
          </a:p>
        </p:txBody>
      </p:sp>
      <p:cxnSp>
        <p:nvCxnSpPr>
          <p:cNvPr id="28" name="直接箭头连接符 27">
            <a:extLst>
              <a:ext uri="{FF2B5EF4-FFF2-40B4-BE49-F238E27FC236}">
                <a16:creationId xmlns:a16="http://schemas.microsoft.com/office/drawing/2014/main" id="{EC1C33B7-0059-4EB5-B919-491A47644131}"/>
              </a:ext>
            </a:extLst>
          </p:cNvPr>
          <p:cNvCxnSpPr>
            <a:cxnSpLocks/>
          </p:cNvCxnSpPr>
          <p:nvPr/>
        </p:nvCxnSpPr>
        <p:spPr>
          <a:xfrm flipV="1">
            <a:off x="2036223" y="2029682"/>
            <a:ext cx="0" cy="44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1F1A22F8-3A93-4B48-A92F-CDEB33EA8B7A}"/>
              </a:ext>
            </a:extLst>
          </p:cNvPr>
          <p:cNvSpPr/>
          <p:nvPr/>
        </p:nvSpPr>
        <p:spPr>
          <a:xfrm>
            <a:off x="4346776" y="2453583"/>
            <a:ext cx="106503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writeOffset</a:t>
            </a:r>
            <a:r>
              <a:rPr lang="en-US" altLang="zh-CN" sz="1200" dirty="0"/>
              <a:t>_</a:t>
            </a:r>
            <a:endParaRPr lang="zh-CN" altLang="en-US" sz="1200" dirty="0"/>
          </a:p>
        </p:txBody>
      </p:sp>
      <p:cxnSp>
        <p:nvCxnSpPr>
          <p:cNvPr id="30" name="直接箭头连接符 29">
            <a:extLst>
              <a:ext uri="{FF2B5EF4-FFF2-40B4-BE49-F238E27FC236}">
                <a16:creationId xmlns:a16="http://schemas.microsoft.com/office/drawing/2014/main" id="{FB3CF1A9-8BF5-4764-9730-9D0B1D21A7DA}"/>
              </a:ext>
            </a:extLst>
          </p:cNvPr>
          <p:cNvCxnSpPr>
            <a:cxnSpLocks/>
            <a:stCxn id="29" idx="0"/>
          </p:cNvCxnSpPr>
          <p:nvPr/>
        </p:nvCxnSpPr>
        <p:spPr>
          <a:xfrm flipV="1">
            <a:off x="4879294" y="2024383"/>
            <a:ext cx="0" cy="42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B92527DA-B0D2-4AB5-9F79-E78E326F150D}"/>
              </a:ext>
            </a:extLst>
          </p:cNvPr>
          <p:cNvSpPr/>
          <p:nvPr/>
        </p:nvSpPr>
        <p:spPr>
          <a:xfrm>
            <a:off x="6538670" y="2453583"/>
            <a:ext cx="4587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size</a:t>
            </a:r>
            <a:endParaRPr lang="zh-CN" altLang="en-US" sz="1400" dirty="0"/>
          </a:p>
        </p:txBody>
      </p:sp>
      <p:cxnSp>
        <p:nvCxnSpPr>
          <p:cNvPr id="44" name="直接箭头连接符 43">
            <a:extLst>
              <a:ext uri="{FF2B5EF4-FFF2-40B4-BE49-F238E27FC236}">
                <a16:creationId xmlns:a16="http://schemas.microsoft.com/office/drawing/2014/main" id="{971C2753-8D6D-48BA-9F7A-A16FE0EA0385}"/>
              </a:ext>
            </a:extLst>
          </p:cNvPr>
          <p:cNvCxnSpPr>
            <a:cxnSpLocks/>
            <a:stCxn id="43" idx="0"/>
          </p:cNvCxnSpPr>
          <p:nvPr/>
        </p:nvCxnSpPr>
        <p:spPr>
          <a:xfrm flipV="1">
            <a:off x="6768060" y="1987345"/>
            <a:ext cx="0" cy="46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44295BC-9C69-4E18-9505-9DE16EE90103}"/>
              </a:ext>
            </a:extLst>
          </p:cNvPr>
          <p:cNvSpPr/>
          <p:nvPr/>
        </p:nvSpPr>
        <p:spPr>
          <a:xfrm>
            <a:off x="929422" y="3265952"/>
            <a:ext cx="5838638" cy="54933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8A688F15-9296-4E32-83C4-9119E5037CA3}"/>
              </a:ext>
            </a:extLst>
          </p:cNvPr>
          <p:cNvSpPr/>
          <p:nvPr/>
        </p:nvSpPr>
        <p:spPr>
          <a:xfrm>
            <a:off x="2680587" y="3265952"/>
            <a:ext cx="2236187"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Buffer Content</a:t>
            </a:r>
            <a:endParaRPr lang="zh-CN" altLang="en-US" sz="1200"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264F4711-FD52-40B5-9163-246751EB06B9}"/>
              </a:ext>
            </a:extLst>
          </p:cNvPr>
          <p:cNvSpPr txBox="1"/>
          <p:nvPr/>
        </p:nvSpPr>
        <p:spPr>
          <a:xfrm>
            <a:off x="1249244" y="3354445"/>
            <a:ext cx="479618"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50" name="文本框 49">
            <a:extLst>
              <a:ext uri="{FF2B5EF4-FFF2-40B4-BE49-F238E27FC236}">
                <a16:creationId xmlns:a16="http://schemas.microsoft.com/office/drawing/2014/main" id="{A7861786-CF57-4B4F-810B-6462C967B52F}"/>
              </a:ext>
            </a:extLst>
          </p:cNvPr>
          <p:cNvSpPr txBox="1"/>
          <p:nvPr/>
        </p:nvSpPr>
        <p:spPr>
          <a:xfrm>
            <a:off x="5602608" y="3354444"/>
            <a:ext cx="479618"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 …</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51" name="矩形 50">
            <a:extLst>
              <a:ext uri="{FF2B5EF4-FFF2-40B4-BE49-F238E27FC236}">
                <a16:creationId xmlns:a16="http://schemas.microsoft.com/office/drawing/2014/main" id="{59F94C7D-C230-4140-A0E3-13CCE93A9DC8}"/>
              </a:ext>
            </a:extLst>
          </p:cNvPr>
          <p:cNvSpPr/>
          <p:nvPr/>
        </p:nvSpPr>
        <p:spPr>
          <a:xfrm>
            <a:off x="627896" y="4249788"/>
            <a:ext cx="60305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begin</a:t>
            </a:r>
            <a:endParaRPr lang="zh-CN" altLang="en-US" sz="1400" dirty="0"/>
          </a:p>
        </p:txBody>
      </p:sp>
      <p:cxnSp>
        <p:nvCxnSpPr>
          <p:cNvPr id="52" name="直接箭头连接符 51">
            <a:extLst>
              <a:ext uri="{FF2B5EF4-FFF2-40B4-BE49-F238E27FC236}">
                <a16:creationId xmlns:a16="http://schemas.microsoft.com/office/drawing/2014/main" id="{D622FF4A-18C7-4779-8B7C-5F64B9F0016A}"/>
              </a:ext>
            </a:extLst>
          </p:cNvPr>
          <p:cNvCxnSpPr>
            <a:cxnSpLocks/>
            <a:stCxn id="51" idx="0"/>
          </p:cNvCxnSpPr>
          <p:nvPr/>
        </p:nvCxnSpPr>
        <p:spPr>
          <a:xfrm flipV="1">
            <a:off x="929421" y="3804294"/>
            <a:ext cx="0" cy="44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3F395C4F-4845-4923-BA94-6629722888B3}"/>
              </a:ext>
            </a:extLst>
          </p:cNvPr>
          <p:cNvSpPr/>
          <p:nvPr/>
        </p:nvSpPr>
        <p:spPr>
          <a:xfrm>
            <a:off x="2187700" y="4249788"/>
            <a:ext cx="102566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readOffset</a:t>
            </a:r>
            <a:r>
              <a:rPr lang="en-US" altLang="zh-CN" sz="1200" dirty="0"/>
              <a:t>_</a:t>
            </a:r>
            <a:endParaRPr lang="zh-CN" altLang="en-US" sz="1200" dirty="0"/>
          </a:p>
        </p:txBody>
      </p:sp>
      <p:cxnSp>
        <p:nvCxnSpPr>
          <p:cNvPr id="54" name="直接箭头连接符 53">
            <a:extLst>
              <a:ext uri="{FF2B5EF4-FFF2-40B4-BE49-F238E27FC236}">
                <a16:creationId xmlns:a16="http://schemas.microsoft.com/office/drawing/2014/main" id="{7F791D22-47B7-4634-8525-B15B46FEAC07}"/>
              </a:ext>
            </a:extLst>
          </p:cNvPr>
          <p:cNvCxnSpPr>
            <a:cxnSpLocks/>
          </p:cNvCxnSpPr>
          <p:nvPr/>
        </p:nvCxnSpPr>
        <p:spPr>
          <a:xfrm flipV="1">
            <a:off x="2688071" y="3820588"/>
            <a:ext cx="0" cy="44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78CFFC9C-572C-4BDC-8C94-138955B7E28D}"/>
              </a:ext>
            </a:extLst>
          </p:cNvPr>
          <p:cNvSpPr/>
          <p:nvPr/>
        </p:nvSpPr>
        <p:spPr>
          <a:xfrm>
            <a:off x="4346776" y="4244489"/>
            <a:ext cx="106503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writeOffset</a:t>
            </a:r>
            <a:r>
              <a:rPr lang="en-US" altLang="zh-CN" sz="1200" dirty="0"/>
              <a:t>_</a:t>
            </a:r>
            <a:endParaRPr lang="zh-CN" altLang="en-US" sz="1200" dirty="0"/>
          </a:p>
        </p:txBody>
      </p:sp>
      <p:cxnSp>
        <p:nvCxnSpPr>
          <p:cNvPr id="56" name="直接箭头连接符 55">
            <a:extLst>
              <a:ext uri="{FF2B5EF4-FFF2-40B4-BE49-F238E27FC236}">
                <a16:creationId xmlns:a16="http://schemas.microsoft.com/office/drawing/2014/main" id="{FF63A9A3-6817-42A7-8EBA-695C569B5260}"/>
              </a:ext>
            </a:extLst>
          </p:cNvPr>
          <p:cNvCxnSpPr>
            <a:cxnSpLocks/>
            <a:stCxn id="55" idx="0"/>
          </p:cNvCxnSpPr>
          <p:nvPr/>
        </p:nvCxnSpPr>
        <p:spPr>
          <a:xfrm flipV="1">
            <a:off x="4879294" y="3815289"/>
            <a:ext cx="0" cy="42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F2A199D2-7778-4C74-87A0-2EF92BF4EC89}"/>
              </a:ext>
            </a:extLst>
          </p:cNvPr>
          <p:cNvSpPr/>
          <p:nvPr/>
        </p:nvSpPr>
        <p:spPr>
          <a:xfrm>
            <a:off x="6538670" y="4266082"/>
            <a:ext cx="4587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size</a:t>
            </a:r>
            <a:endParaRPr lang="zh-CN" altLang="en-US" sz="1400" dirty="0"/>
          </a:p>
        </p:txBody>
      </p:sp>
      <p:cxnSp>
        <p:nvCxnSpPr>
          <p:cNvPr id="61" name="直接箭头连接符 60">
            <a:extLst>
              <a:ext uri="{FF2B5EF4-FFF2-40B4-BE49-F238E27FC236}">
                <a16:creationId xmlns:a16="http://schemas.microsoft.com/office/drawing/2014/main" id="{A41620A1-495E-4317-ACB9-ACDF1BC497F3}"/>
              </a:ext>
            </a:extLst>
          </p:cNvPr>
          <p:cNvCxnSpPr>
            <a:cxnSpLocks/>
            <a:stCxn id="60" idx="0"/>
          </p:cNvCxnSpPr>
          <p:nvPr/>
        </p:nvCxnSpPr>
        <p:spPr>
          <a:xfrm flipV="1">
            <a:off x="6768060" y="3799844"/>
            <a:ext cx="0" cy="46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图片 61">
            <a:extLst>
              <a:ext uri="{FF2B5EF4-FFF2-40B4-BE49-F238E27FC236}">
                <a16:creationId xmlns:a16="http://schemas.microsoft.com/office/drawing/2014/main" id="{1EFCEA7B-62A2-4C9F-B4E7-9AF36D4BE039}"/>
              </a:ext>
            </a:extLst>
          </p:cNvPr>
          <p:cNvPicPr>
            <a:picLocks noChangeAspect="1"/>
          </p:cNvPicPr>
          <p:nvPr/>
        </p:nvPicPr>
        <p:blipFill>
          <a:blip r:embed="rId2"/>
          <a:stretch>
            <a:fillRect/>
          </a:stretch>
        </p:blipFill>
        <p:spPr>
          <a:xfrm>
            <a:off x="7093433" y="1246134"/>
            <a:ext cx="4949738" cy="4724304"/>
          </a:xfrm>
          <a:prstGeom prst="rect">
            <a:avLst/>
          </a:prstGeom>
        </p:spPr>
      </p:pic>
    </p:spTree>
    <p:extLst>
      <p:ext uri="{BB962C8B-B14F-4D97-AF65-F5344CB8AC3E}">
        <p14:creationId xmlns:p14="http://schemas.microsoft.com/office/powerpoint/2010/main" val="309973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矩形 151">
            <a:extLst>
              <a:ext uri="{FF2B5EF4-FFF2-40B4-BE49-F238E27FC236}">
                <a16:creationId xmlns:a16="http://schemas.microsoft.com/office/drawing/2014/main" id="{57F413AA-E03E-4E90-BD65-6A7BDAF0C9BE}"/>
              </a:ext>
            </a:extLst>
          </p:cNvPr>
          <p:cNvSpPr/>
          <p:nvPr/>
        </p:nvSpPr>
        <p:spPr>
          <a:xfrm>
            <a:off x="10973543" y="4619790"/>
            <a:ext cx="7996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1200" dirty="0" err="1"/>
              <a:t>maxsize</a:t>
            </a:r>
            <a:endParaRPr lang="zh-CN" altLang="en-US" sz="1400" dirty="0"/>
          </a:p>
        </p:txBody>
      </p:sp>
      <p:sp>
        <p:nvSpPr>
          <p:cNvPr id="2" name="文本占位符 1">
            <a:extLst>
              <a:ext uri="{FF2B5EF4-FFF2-40B4-BE49-F238E27FC236}">
                <a16:creationId xmlns:a16="http://schemas.microsoft.com/office/drawing/2014/main" id="{64EA109F-4499-4460-9F6C-2ADC3FD5892C}"/>
              </a:ext>
            </a:extLst>
          </p:cNvPr>
          <p:cNvSpPr>
            <a:spLocks noGrp="1"/>
          </p:cNvSpPr>
          <p:nvPr>
            <p:ph type="body" sz="quarter" idx="11"/>
          </p:nvPr>
        </p:nvSpPr>
        <p:spPr/>
        <p:txBody>
          <a:bodyPr/>
          <a:lstStyle/>
          <a:p>
            <a:r>
              <a:rPr lang="zh-CN" altLang="en-US" dirty="0"/>
              <a:t>设计 </a:t>
            </a:r>
            <a:r>
              <a:rPr lang="en-US" altLang="zh-CN" dirty="0"/>
              <a:t>–</a:t>
            </a:r>
            <a:r>
              <a:rPr lang="zh-CN" altLang="en-US" dirty="0"/>
              <a:t>写</a:t>
            </a:r>
            <a:r>
              <a:rPr lang="en-US" altLang="zh-CN" dirty="0"/>
              <a:t>Buffer</a:t>
            </a:r>
          </a:p>
        </p:txBody>
      </p:sp>
      <p:sp>
        <p:nvSpPr>
          <p:cNvPr id="53" name="矩形 52">
            <a:extLst>
              <a:ext uri="{FF2B5EF4-FFF2-40B4-BE49-F238E27FC236}">
                <a16:creationId xmlns:a16="http://schemas.microsoft.com/office/drawing/2014/main" id="{514A201B-4742-4CC2-8763-56697F14E24E}"/>
              </a:ext>
            </a:extLst>
          </p:cNvPr>
          <p:cNvSpPr/>
          <p:nvPr/>
        </p:nvSpPr>
        <p:spPr>
          <a:xfrm>
            <a:off x="1788693" y="1017877"/>
            <a:ext cx="2062391"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Buffer Content</a:t>
            </a:r>
            <a:endParaRPr lang="zh-CN" altLang="en-US" sz="1200"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47C6BC6D-1B50-4E06-A050-7338EFB7C1E1}"/>
              </a:ext>
            </a:extLst>
          </p:cNvPr>
          <p:cNvSpPr/>
          <p:nvPr/>
        </p:nvSpPr>
        <p:spPr>
          <a:xfrm>
            <a:off x="500480" y="1816354"/>
            <a:ext cx="60305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begin</a:t>
            </a:r>
            <a:endParaRPr lang="zh-CN" altLang="en-US" sz="1400" dirty="0"/>
          </a:p>
        </p:txBody>
      </p:sp>
      <p:cxnSp>
        <p:nvCxnSpPr>
          <p:cNvPr id="57" name="直接箭头连接符 56">
            <a:extLst>
              <a:ext uri="{FF2B5EF4-FFF2-40B4-BE49-F238E27FC236}">
                <a16:creationId xmlns:a16="http://schemas.microsoft.com/office/drawing/2014/main" id="{633436A3-C74F-4A44-87BB-01D59EF39D81}"/>
              </a:ext>
            </a:extLst>
          </p:cNvPr>
          <p:cNvCxnSpPr>
            <a:cxnSpLocks/>
            <a:stCxn id="56" idx="0"/>
          </p:cNvCxnSpPr>
          <p:nvPr/>
        </p:nvCxnSpPr>
        <p:spPr>
          <a:xfrm flipV="1">
            <a:off x="802005" y="1556219"/>
            <a:ext cx="0" cy="2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B9DAECDA-6E32-4288-90B4-C37AB529E08B}"/>
              </a:ext>
            </a:extLst>
          </p:cNvPr>
          <p:cNvSpPr/>
          <p:nvPr/>
        </p:nvSpPr>
        <p:spPr>
          <a:xfrm>
            <a:off x="1275860" y="1816354"/>
            <a:ext cx="102566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readOffset</a:t>
            </a:r>
            <a:r>
              <a:rPr lang="en-US" altLang="zh-CN" sz="1200" dirty="0"/>
              <a:t>_</a:t>
            </a:r>
            <a:endParaRPr lang="zh-CN" altLang="en-US" sz="1200" dirty="0"/>
          </a:p>
        </p:txBody>
      </p:sp>
      <p:cxnSp>
        <p:nvCxnSpPr>
          <p:cNvPr id="59" name="直接箭头连接符 58">
            <a:extLst>
              <a:ext uri="{FF2B5EF4-FFF2-40B4-BE49-F238E27FC236}">
                <a16:creationId xmlns:a16="http://schemas.microsoft.com/office/drawing/2014/main" id="{872A7DBF-21CE-449C-9E77-F8863814204F}"/>
              </a:ext>
            </a:extLst>
          </p:cNvPr>
          <p:cNvCxnSpPr>
            <a:cxnSpLocks/>
            <a:stCxn id="58" idx="0"/>
          </p:cNvCxnSpPr>
          <p:nvPr/>
        </p:nvCxnSpPr>
        <p:spPr>
          <a:xfrm flipV="1">
            <a:off x="1788693" y="1556219"/>
            <a:ext cx="0" cy="2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0CD275C1-0A8C-4D28-AFC6-433DACF8C426}"/>
              </a:ext>
            </a:extLst>
          </p:cNvPr>
          <p:cNvSpPr/>
          <p:nvPr/>
        </p:nvSpPr>
        <p:spPr>
          <a:xfrm>
            <a:off x="3318566" y="1821653"/>
            <a:ext cx="106503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writeOffset</a:t>
            </a:r>
            <a:r>
              <a:rPr lang="en-US" altLang="zh-CN" sz="1200" dirty="0"/>
              <a:t>_</a:t>
            </a:r>
            <a:endParaRPr lang="zh-CN" altLang="en-US" sz="1200" dirty="0"/>
          </a:p>
        </p:txBody>
      </p:sp>
      <p:cxnSp>
        <p:nvCxnSpPr>
          <p:cNvPr id="61" name="直接箭头连接符 60">
            <a:extLst>
              <a:ext uri="{FF2B5EF4-FFF2-40B4-BE49-F238E27FC236}">
                <a16:creationId xmlns:a16="http://schemas.microsoft.com/office/drawing/2014/main" id="{AC30F0BD-4ACE-41D6-BD66-456C20158DD3}"/>
              </a:ext>
            </a:extLst>
          </p:cNvPr>
          <p:cNvCxnSpPr>
            <a:cxnSpLocks/>
            <a:stCxn id="60" idx="0"/>
          </p:cNvCxnSpPr>
          <p:nvPr/>
        </p:nvCxnSpPr>
        <p:spPr>
          <a:xfrm flipV="1">
            <a:off x="3851084" y="1556219"/>
            <a:ext cx="0" cy="26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F46B7FF8-C6F6-4339-B0AE-B20F2D65DB13}"/>
              </a:ext>
            </a:extLst>
          </p:cNvPr>
          <p:cNvSpPr/>
          <p:nvPr/>
        </p:nvSpPr>
        <p:spPr>
          <a:xfrm>
            <a:off x="4737547" y="1821653"/>
            <a:ext cx="4587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1200" dirty="0"/>
              <a:t>size</a:t>
            </a:r>
            <a:endParaRPr lang="zh-CN" altLang="en-US" sz="1400" dirty="0"/>
          </a:p>
        </p:txBody>
      </p:sp>
      <p:cxnSp>
        <p:nvCxnSpPr>
          <p:cNvPr id="63" name="直接箭头连接符 62">
            <a:extLst>
              <a:ext uri="{FF2B5EF4-FFF2-40B4-BE49-F238E27FC236}">
                <a16:creationId xmlns:a16="http://schemas.microsoft.com/office/drawing/2014/main" id="{67CCF424-8758-4EAB-B31E-F8940135D8C7}"/>
              </a:ext>
            </a:extLst>
          </p:cNvPr>
          <p:cNvCxnSpPr>
            <a:cxnSpLocks/>
            <a:stCxn id="62" idx="0"/>
          </p:cNvCxnSpPr>
          <p:nvPr/>
        </p:nvCxnSpPr>
        <p:spPr>
          <a:xfrm flipV="1">
            <a:off x="4966937" y="1544816"/>
            <a:ext cx="0" cy="2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BEB4A904-B6C5-4E09-A5C7-C887A08AE430}"/>
              </a:ext>
            </a:extLst>
          </p:cNvPr>
          <p:cNvSpPr/>
          <p:nvPr/>
        </p:nvSpPr>
        <p:spPr>
          <a:xfrm>
            <a:off x="802005" y="1012379"/>
            <a:ext cx="986683" cy="5493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65" name="矩形 64">
            <a:extLst>
              <a:ext uri="{FF2B5EF4-FFF2-40B4-BE49-F238E27FC236}">
                <a16:creationId xmlns:a16="http://schemas.microsoft.com/office/drawing/2014/main" id="{B3B832D9-A885-451F-9EA0-BEDA07BCB659}"/>
              </a:ext>
            </a:extLst>
          </p:cNvPr>
          <p:cNvSpPr/>
          <p:nvPr/>
        </p:nvSpPr>
        <p:spPr>
          <a:xfrm>
            <a:off x="3851083" y="1006882"/>
            <a:ext cx="1124262" cy="5493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78" name="矩形 77">
            <a:extLst>
              <a:ext uri="{FF2B5EF4-FFF2-40B4-BE49-F238E27FC236}">
                <a16:creationId xmlns:a16="http://schemas.microsoft.com/office/drawing/2014/main" id="{4E0A7057-1849-42E4-9E96-1725E45701F9}"/>
              </a:ext>
            </a:extLst>
          </p:cNvPr>
          <p:cNvSpPr/>
          <p:nvPr/>
        </p:nvSpPr>
        <p:spPr>
          <a:xfrm>
            <a:off x="1788693" y="3834437"/>
            <a:ext cx="2062391"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Buffer Content</a:t>
            </a:r>
            <a:endParaRPr lang="zh-CN" altLang="en-US" sz="1200" dirty="0">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781D6F30-489C-4FC3-B93C-EEE83D527D10}"/>
              </a:ext>
            </a:extLst>
          </p:cNvPr>
          <p:cNvSpPr/>
          <p:nvPr/>
        </p:nvSpPr>
        <p:spPr>
          <a:xfrm>
            <a:off x="802005" y="3828939"/>
            <a:ext cx="986683" cy="5493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89" name="矩形 88">
            <a:extLst>
              <a:ext uri="{FF2B5EF4-FFF2-40B4-BE49-F238E27FC236}">
                <a16:creationId xmlns:a16="http://schemas.microsoft.com/office/drawing/2014/main" id="{99CEB79D-843E-478A-8871-3644D1D0C1BD}"/>
              </a:ext>
            </a:extLst>
          </p:cNvPr>
          <p:cNvSpPr/>
          <p:nvPr/>
        </p:nvSpPr>
        <p:spPr>
          <a:xfrm>
            <a:off x="3851083" y="3834437"/>
            <a:ext cx="6232746"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Write Content</a:t>
            </a:r>
            <a:endParaRPr lang="zh-CN" altLang="en-US" sz="1200" dirty="0">
              <a:latin typeface="微软雅黑" panose="020B0503020204020204" pitchFamily="34" charset="-122"/>
              <a:ea typeface="微软雅黑" panose="020B0503020204020204" pitchFamily="34" charset="-122"/>
            </a:endParaRPr>
          </a:p>
        </p:txBody>
      </p:sp>
      <p:sp>
        <p:nvSpPr>
          <p:cNvPr id="96" name="矩形 95">
            <a:extLst>
              <a:ext uri="{FF2B5EF4-FFF2-40B4-BE49-F238E27FC236}">
                <a16:creationId xmlns:a16="http://schemas.microsoft.com/office/drawing/2014/main" id="{A96028EE-79BD-441B-9120-BC65F0FF95DD}"/>
              </a:ext>
            </a:extLst>
          </p:cNvPr>
          <p:cNvSpPr/>
          <p:nvPr/>
        </p:nvSpPr>
        <p:spPr>
          <a:xfrm>
            <a:off x="1788689" y="2421875"/>
            <a:ext cx="2057006"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Buffer Content</a:t>
            </a:r>
            <a:endParaRPr lang="zh-CN" altLang="en-US" sz="1200" dirty="0">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9B75A02A-0143-4E07-BFA2-9348728235C4}"/>
              </a:ext>
            </a:extLst>
          </p:cNvPr>
          <p:cNvSpPr/>
          <p:nvPr/>
        </p:nvSpPr>
        <p:spPr>
          <a:xfrm>
            <a:off x="500475" y="3220352"/>
            <a:ext cx="60305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begin</a:t>
            </a:r>
            <a:endParaRPr lang="zh-CN" altLang="en-US" sz="1400" dirty="0"/>
          </a:p>
        </p:txBody>
      </p:sp>
      <p:cxnSp>
        <p:nvCxnSpPr>
          <p:cNvPr id="98" name="直接箭头连接符 97">
            <a:extLst>
              <a:ext uri="{FF2B5EF4-FFF2-40B4-BE49-F238E27FC236}">
                <a16:creationId xmlns:a16="http://schemas.microsoft.com/office/drawing/2014/main" id="{EC502683-46B7-4D6D-AE14-F1B5DD35EFE5}"/>
              </a:ext>
            </a:extLst>
          </p:cNvPr>
          <p:cNvCxnSpPr>
            <a:cxnSpLocks/>
            <a:stCxn id="97" idx="0"/>
          </p:cNvCxnSpPr>
          <p:nvPr/>
        </p:nvCxnSpPr>
        <p:spPr>
          <a:xfrm flipV="1">
            <a:off x="802000" y="2960217"/>
            <a:ext cx="0" cy="2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E31662E5-678A-4948-A136-203BEFBCBABA}"/>
              </a:ext>
            </a:extLst>
          </p:cNvPr>
          <p:cNvSpPr/>
          <p:nvPr/>
        </p:nvSpPr>
        <p:spPr>
          <a:xfrm>
            <a:off x="1275855" y="3220352"/>
            <a:ext cx="102566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readOffset</a:t>
            </a:r>
            <a:r>
              <a:rPr lang="en-US" altLang="zh-CN" sz="1200" dirty="0"/>
              <a:t>_</a:t>
            </a:r>
            <a:endParaRPr lang="zh-CN" altLang="en-US" sz="1200" dirty="0"/>
          </a:p>
        </p:txBody>
      </p:sp>
      <p:cxnSp>
        <p:nvCxnSpPr>
          <p:cNvPr id="100" name="直接箭头连接符 99">
            <a:extLst>
              <a:ext uri="{FF2B5EF4-FFF2-40B4-BE49-F238E27FC236}">
                <a16:creationId xmlns:a16="http://schemas.microsoft.com/office/drawing/2014/main" id="{F582A20D-4E46-48D3-AFD4-AF0E091AF188}"/>
              </a:ext>
            </a:extLst>
          </p:cNvPr>
          <p:cNvCxnSpPr>
            <a:cxnSpLocks/>
            <a:stCxn id="99" idx="0"/>
          </p:cNvCxnSpPr>
          <p:nvPr/>
        </p:nvCxnSpPr>
        <p:spPr>
          <a:xfrm flipV="1">
            <a:off x="1788688" y="2960217"/>
            <a:ext cx="0" cy="2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18689075-3C28-420E-A8D6-587B7A4C470B}"/>
              </a:ext>
            </a:extLst>
          </p:cNvPr>
          <p:cNvSpPr/>
          <p:nvPr/>
        </p:nvSpPr>
        <p:spPr>
          <a:xfrm>
            <a:off x="5704859" y="3217422"/>
            <a:ext cx="106503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writeOffset</a:t>
            </a:r>
            <a:r>
              <a:rPr lang="en-US" altLang="zh-CN" sz="1200" dirty="0"/>
              <a:t>_</a:t>
            </a:r>
            <a:endParaRPr lang="zh-CN" altLang="en-US" sz="1200" dirty="0"/>
          </a:p>
        </p:txBody>
      </p:sp>
      <p:cxnSp>
        <p:nvCxnSpPr>
          <p:cNvPr id="102" name="直接箭头连接符 101">
            <a:extLst>
              <a:ext uri="{FF2B5EF4-FFF2-40B4-BE49-F238E27FC236}">
                <a16:creationId xmlns:a16="http://schemas.microsoft.com/office/drawing/2014/main" id="{CD7E9805-63FE-489A-94FD-FCBB26534AD9}"/>
              </a:ext>
            </a:extLst>
          </p:cNvPr>
          <p:cNvCxnSpPr>
            <a:cxnSpLocks/>
            <a:stCxn id="101" idx="0"/>
          </p:cNvCxnSpPr>
          <p:nvPr/>
        </p:nvCxnSpPr>
        <p:spPr>
          <a:xfrm flipV="1">
            <a:off x="6237377" y="2951988"/>
            <a:ext cx="0" cy="26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AE67A4C8-B6B9-4568-A85D-7D70C626C2EB}"/>
              </a:ext>
            </a:extLst>
          </p:cNvPr>
          <p:cNvSpPr/>
          <p:nvPr/>
        </p:nvSpPr>
        <p:spPr>
          <a:xfrm>
            <a:off x="802000" y="2416377"/>
            <a:ext cx="986683" cy="5493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06" name="矩形 105">
            <a:extLst>
              <a:ext uri="{FF2B5EF4-FFF2-40B4-BE49-F238E27FC236}">
                <a16:creationId xmlns:a16="http://schemas.microsoft.com/office/drawing/2014/main" id="{477A5B6E-C01F-4B49-BFBA-9620CFAAAA9B}"/>
              </a:ext>
            </a:extLst>
          </p:cNvPr>
          <p:cNvSpPr/>
          <p:nvPr/>
        </p:nvSpPr>
        <p:spPr>
          <a:xfrm>
            <a:off x="6237376" y="2410880"/>
            <a:ext cx="3078995" cy="5493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07" name="矩形 106">
            <a:extLst>
              <a:ext uri="{FF2B5EF4-FFF2-40B4-BE49-F238E27FC236}">
                <a16:creationId xmlns:a16="http://schemas.microsoft.com/office/drawing/2014/main" id="{3A75A00F-9F9B-4B1B-9302-953336CB5C9C}"/>
              </a:ext>
            </a:extLst>
          </p:cNvPr>
          <p:cNvSpPr/>
          <p:nvPr/>
        </p:nvSpPr>
        <p:spPr>
          <a:xfrm>
            <a:off x="8984090" y="3201658"/>
            <a:ext cx="656626"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1200" dirty="0"/>
              <a:t>size</a:t>
            </a:r>
            <a:r>
              <a:rPr lang="zh-CN" altLang="en-US" sz="1200" dirty="0"/>
              <a:t>*</a:t>
            </a:r>
            <a:r>
              <a:rPr lang="en-US" altLang="zh-CN" sz="1200" dirty="0"/>
              <a:t>2</a:t>
            </a:r>
            <a:endParaRPr lang="zh-CN" altLang="en-US" sz="1400" dirty="0"/>
          </a:p>
        </p:txBody>
      </p:sp>
      <p:cxnSp>
        <p:nvCxnSpPr>
          <p:cNvPr id="108" name="直接箭头连接符 107">
            <a:extLst>
              <a:ext uri="{FF2B5EF4-FFF2-40B4-BE49-F238E27FC236}">
                <a16:creationId xmlns:a16="http://schemas.microsoft.com/office/drawing/2014/main" id="{482F2A89-B490-4ED1-8E3C-0117078BAD8B}"/>
              </a:ext>
            </a:extLst>
          </p:cNvPr>
          <p:cNvCxnSpPr>
            <a:cxnSpLocks/>
            <a:stCxn id="107" idx="0"/>
          </p:cNvCxnSpPr>
          <p:nvPr/>
        </p:nvCxnSpPr>
        <p:spPr>
          <a:xfrm flipV="1">
            <a:off x="9312403" y="2936224"/>
            <a:ext cx="1" cy="26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839FCB92-5CFD-478E-9CB3-A43DEDC06BBE}"/>
              </a:ext>
            </a:extLst>
          </p:cNvPr>
          <p:cNvSpPr/>
          <p:nvPr/>
        </p:nvSpPr>
        <p:spPr>
          <a:xfrm>
            <a:off x="10083829" y="3823442"/>
            <a:ext cx="1293708" cy="54933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3" name="矩形 112">
            <a:extLst>
              <a:ext uri="{FF2B5EF4-FFF2-40B4-BE49-F238E27FC236}">
                <a16:creationId xmlns:a16="http://schemas.microsoft.com/office/drawing/2014/main" id="{746DED1F-74A9-4D19-AD12-EDF0819833E9}"/>
              </a:ext>
            </a:extLst>
          </p:cNvPr>
          <p:cNvSpPr/>
          <p:nvPr/>
        </p:nvSpPr>
        <p:spPr>
          <a:xfrm>
            <a:off x="4975344" y="1011799"/>
            <a:ext cx="6402192" cy="54933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4" name="矩形 113">
            <a:extLst>
              <a:ext uri="{FF2B5EF4-FFF2-40B4-BE49-F238E27FC236}">
                <a16:creationId xmlns:a16="http://schemas.microsoft.com/office/drawing/2014/main" id="{574FA6B4-A7C8-446F-8686-9D0380050070}"/>
              </a:ext>
            </a:extLst>
          </p:cNvPr>
          <p:cNvSpPr/>
          <p:nvPr/>
        </p:nvSpPr>
        <p:spPr>
          <a:xfrm>
            <a:off x="9306946" y="2402651"/>
            <a:ext cx="2070592" cy="54933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7" name="矩形 116">
            <a:extLst>
              <a:ext uri="{FF2B5EF4-FFF2-40B4-BE49-F238E27FC236}">
                <a16:creationId xmlns:a16="http://schemas.microsoft.com/office/drawing/2014/main" id="{BED39154-9037-4166-B6EC-075C682C2B7B}"/>
              </a:ext>
            </a:extLst>
          </p:cNvPr>
          <p:cNvSpPr/>
          <p:nvPr/>
        </p:nvSpPr>
        <p:spPr>
          <a:xfrm>
            <a:off x="10977696" y="1813202"/>
            <a:ext cx="7996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1200" dirty="0" err="1"/>
              <a:t>maxsize</a:t>
            </a:r>
            <a:endParaRPr lang="zh-CN" altLang="en-US" sz="1400" dirty="0"/>
          </a:p>
        </p:txBody>
      </p:sp>
      <p:cxnSp>
        <p:nvCxnSpPr>
          <p:cNvPr id="118" name="直接箭头连接符 117">
            <a:extLst>
              <a:ext uri="{FF2B5EF4-FFF2-40B4-BE49-F238E27FC236}">
                <a16:creationId xmlns:a16="http://schemas.microsoft.com/office/drawing/2014/main" id="{76C636B4-8EA9-44C3-8361-A0AC5835BA25}"/>
              </a:ext>
            </a:extLst>
          </p:cNvPr>
          <p:cNvCxnSpPr>
            <a:cxnSpLocks/>
            <a:stCxn id="117" idx="0"/>
          </p:cNvCxnSpPr>
          <p:nvPr/>
        </p:nvCxnSpPr>
        <p:spPr>
          <a:xfrm flipV="1">
            <a:off x="11377536" y="1536366"/>
            <a:ext cx="1" cy="27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矩形 120">
            <a:extLst>
              <a:ext uri="{FF2B5EF4-FFF2-40B4-BE49-F238E27FC236}">
                <a16:creationId xmlns:a16="http://schemas.microsoft.com/office/drawing/2014/main" id="{AB2FE6B2-5DD4-4695-B559-DAED4571B96D}"/>
              </a:ext>
            </a:extLst>
          </p:cNvPr>
          <p:cNvSpPr/>
          <p:nvPr/>
        </p:nvSpPr>
        <p:spPr>
          <a:xfrm>
            <a:off x="10973543" y="3195103"/>
            <a:ext cx="7996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1200" dirty="0" err="1"/>
              <a:t>maxsize</a:t>
            </a:r>
            <a:endParaRPr lang="zh-CN" altLang="en-US" sz="1400" dirty="0"/>
          </a:p>
        </p:txBody>
      </p:sp>
      <p:cxnSp>
        <p:nvCxnSpPr>
          <p:cNvPr id="122" name="直接箭头连接符 121">
            <a:extLst>
              <a:ext uri="{FF2B5EF4-FFF2-40B4-BE49-F238E27FC236}">
                <a16:creationId xmlns:a16="http://schemas.microsoft.com/office/drawing/2014/main" id="{8C0FC1B6-38E8-4978-A40E-34207798D823}"/>
              </a:ext>
            </a:extLst>
          </p:cNvPr>
          <p:cNvCxnSpPr>
            <a:cxnSpLocks/>
            <a:stCxn id="121" idx="0"/>
          </p:cNvCxnSpPr>
          <p:nvPr/>
        </p:nvCxnSpPr>
        <p:spPr>
          <a:xfrm flipV="1">
            <a:off x="11373383" y="2918267"/>
            <a:ext cx="1" cy="27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A8EEB086-81FF-4F2E-9086-61A66506150B}"/>
              </a:ext>
            </a:extLst>
          </p:cNvPr>
          <p:cNvSpPr/>
          <p:nvPr/>
        </p:nvSpPr>
        <p:spPr>
          <a:xfrm>
            <a:off x="500470" y="4619045"/>
            <a:ext cx="60305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begin</a:t>
            </a:r>
            <a:endParaRPr lang="zh-CN" altLang="en-US" sz="1400" dirty="0"/>
          </a:p>
        </p:txBody>
      </p:sp>
      <p:cxnSp>
        <p:nvCxnSpPr>
          <p:cNvPr id="128" name="直接箭头连接符 127">
            <a:extLst>
              <a:ext uri="{FF2B5EF4-FFF2-40B4-BE49-F238E27FC236}">
                <a16:creationId xmlns:a16="http://schemas.microsoft.com/office/drawing/2014/main" id="{DA6B8BA1-A4A2-43AD-AC4F-87A5D0F21B6A}"/>
              </a:ext>
            </a:extLst>
          </p:cNvPr>
          <p:cNvCxnSpPr>
            <a:cxnSpLocks/>
            <a:stCxn id="127" idx="0"/>
          </p:cNvCxnSpPr>
          <p:nvPr/>
        </p:nvCxnSpPr>
        <p:spPr>
          <a:xfrm flipV="1">
            <a:off x="801995" y="4402101"/>
            <a:ext cx="5653" cy="216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矩形 128">
            <a:extLst>
              <a:ext uri="{FF2B5EF4-FFF2-40B4-BE49-F238E27FC236}">
                <a16:creationId xmlns:a16="http://schemas.microsoft.com/office/drawing/2014/main" id="{0B736187-504E-4C77-B186-8E0826940404}"/>
              </a:ext>
            </a:extLst>
          </p:cNvPr>
          <p:cNvSpPr/>
          <p:nvPr/>
        </p:nvSpPr>
        <p:spPr>
          <a:xfrm>
            <a:off x="1275850" y="4619045"/>
            <a:ext cx="102566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readOffset</a:t>
            </a:r>
            <a:r>
              <a:rPr lang="en-US" altLang="zh-CN" sz="1200" dirty="0"/>
              <a:t>_</a:t>
            </a:r>
            <a:endParaRPr lang="zh-CN" altLang="en-US" sz="1200" dirty="0"/>
          </a:p>
        </p:txBody>
      </p:sp>
      <p:cxnSp>
        <p:nvCxnSpPr>
          <p:cNvPr id="130" name="直接箭头连接符 129">
            <a:extLst>
              <a:ext uri="{FF2B5EF4-FFF2-40B4-BE49-F238E27FC236}">
                <a16:creationId xmlns:a16="http://schemas.microsoft.com/office/drawing/2014/main" id="{CBA01F33-8933-4B50-A52F-62281A6CCF07}"/>
              </a:ext>
            </a:extLst>
          </p:cNvPr>
          <p:cNvCxnSpPr>
            <a:cxnSpLocks/>
            <a:stCxn id="129" idx="0"/>
          </p:cNvCxnSpPr>
          <p:nvPr/>
        </p:nvCxnSpPr>
        <p:spPr>
          <a:xfrm flipV="1">
            <a:off x="1788683" y="4402101"/>
            <a:ext cx="0" cy="216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id="{2A9A6C9D-81C6-466B-A525-87FCF9EE8059}"/>
              </a:ext>
            </a:extLst>
          </p:cNvPr>
          <p:cNvSpPr/>
          <p:nvPr/>
        </p:nvSpPr>
        <p:spPr>
          <a:xfrm>
            <a:off x="9551683" y="4619790"/>
            <a:ext cx="106503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writeOffset</a:t>
            </a:r>
            <a:r>
              <a:rPr lang="en-US" altLang="zh-CN" sz="1200" dirty="0"/>
              <a:t>_</a:t>
            </a:r>
            <a:endParaRPr lang="zh-CN" altLang="en-US" sz="1200" dirty="0"/>
          </a:p>
        </p:txBody>
      </p:sp>
      <p:cxnSp>
        <p:nvCxnSpPr>
          <p:cNvPr id="132" name="直接箭头连接符 131">
            <a:extLst>
              <a:ext uri="{FF2B5EF4-FFF2-40B4-BE49-F238E27FC236}">
                <a16:creationId xmlns:a16="http://schemas.microsoft.com/office/drawing/2014/main" id="{195E61D3-4047-4341-AC22-3C0247C67C1F}"/>
              </a:ext>
            </a:extLst>
          </p:cNvPr>
          <p:cNvCxnSpPr>
            <a:cxnSpLocks/>
            <a:stCxn id="131" idx="0"/>
          </p:cNvCxnSpPr>
          <p:nvPr/>
        </p:nvCxnSpPr>
        <p:spPr>
          <a:xfrm flipV="1">
            <a:off x="10084201" y="4354356"/>
            <a:ext cx="0" cy="26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27D1FC0A-13C7-46A1-9728-54F48831DB03}"/>
              </a:ext>
            </a:extLst>
          </p:cNvPr>
          <p:cNvSpPr/>
          <p:nvPr/>
        </p:nvSpPr>
        <p:spPr>
          <a:xfrm>
            <a:off x="2870038" y="5252496"/>
            <a:ext cx="7950573"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Write Content</a:t>
            </a:r>
            <a:endParaRPr lang="zh-CN" altLang="en-US" sz="1200" dirty="0">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64A8A4C9-98F9-475D-A253-81C304135B9B}"/>
              </a:ext>
            </a:extLst>
          </p:cNvPr>
          <p:cNvSpPr/>
          <p:nvPr/>
        </p:nvSpPr>
        <p:spPr>
          <a:xfrm>
            <a:off x="10820611" y="5241501"/>
            <a:ext cx="556926" cy="54933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30000"/>
              </a:lnSpc>
              <a:spcBef>
                <a:spcPts val="600"/>
              </a:spcBef>
            </a:pPr>
            <a:r>
              <a:rPr lang="en-US" altLang="zh-CN" sz="1200" kern="0" dirty="0">
                <a:solidFill>
                  <a:schemeClr val="tx1"/>
                </a:solidFill>
                <a:latin typeface="微软雅黑" panose="020B0503020204020204" pitchFamily="34" charset="-122"/>
                <a:ea typeface="微软雅黑" panose="020B0503020204020204" pitchFamily="34" charset="-122"/>
                <a:cs typeface="+mn-ea"/>
                <a:sym typeface="+mn-lt"/>
              </a:rPr>
              <a:t>… …</a:t>
            </a:r>
            <a:endParaRPr lang="zh-CN" altLang="en-US" sz="12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37" name="矩形 136">
            <a:extLst>
              <a:ext uri="{FF2B5EF4-FFF2-40B4-BE49-F238E27FC236}">
                <a16:creationId xmlns:a16="http://schemas.microsoft.com/office/drawing/2014/main" id="{4D226406-E5E8-4746-8B8C-0E709F9BB709}"/>
              </a:ext>
            </a:extLst>
          </p:cNvPr>
          <p:cNvSpPr/>
          <p:nvPr/>
        </p:nvSpPr>
        <p:spPr>
          <a:xfrm>
            <a:off x="501652" y="6037104"/>
            <a:ext cx="60305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a:t>begin</a:t>
            </a:r>
            <a:endParaRPr lang="zh-CN" altLang="en-US" sz="1400" dirty="0"/>
          </a:p>
        </p:txBody>
      </p:sp>
      <p:cxnSp>
        <p:nvCxnSpPr>
          <p:cNvPr id="138" name="直接箭头连接符 137">
            <a:extLst>
              <a:ext uri="{FF2B5EF4-FFF2-40B4-BE49-F238E27FC236}">
                <a16:creationId xmlns:a16="http://schemas.microsoft.com/office/drawing/2014/main" id="{1F04B2B9-FA45-4B68-8159-17AB2601753E}"/>
              </a:ext>
            </a:extLst>
          </p:cNvPr>
          <p:cNvCxnSpPr>
            <a:cxnSpLocks/>
            <a:stCxn id="137" idx="0"/>
          </p:cNvCxnSpPr>
          <p:nvPr/>
        </p:nvCxnSpPr>
        <p:spPr>
          <a:xfrm flipV="1">
            <a:off x="803177" y="5776969"/>
            <a:ext cx="0" cy="2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矩形 138">
            <a:extLst>
              <a:ext uri="{FF2B5EF4-FFF2-40B4-BE49-F238E27FC236}">
                <a16:creationId xmlns:a16="http://schemas.microsoft.com/office/drawing/2014/main" id="{11EA0EA1-8AC8-4622-A7A9-8DD23E68047A}"/>
              </a:ext>
            </a:extLst>
          </p:cNvPr>
          <p:cNvSpPr/>
          <p:nvPr/>
        </p:nvSpPr>
        <p:spPr>
          <a:xfrm>
            <a:off x="1277032" y="6037104"/>
            <a:ext cx="102566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readOffset</a:t>
            </a:r>
            <a:r>
              <a:rPr lang="en-US" altLang="zh-CN" sz="1200" dirty="0"/>
              <a:t>_</a:t>
            </a:r>
            <a:endParaRPr lang="zh-CN" altLang="en-US" sz="1200" dirty="0"/>
          </a:p>
        </p:txBody>
      </p:sp>
      <p:cxnSp>
        <p:nvCxnSpPr>
          <p:cNvPr id="140" name="直接箭头连接符 139">
            <a:extLst>
              <a:ext uri="{FF2B5EF4-FFF2-40B4-BE49-F238E27FC236}">
                <a16:creationId xmlns:a16="http://schemas.microsoft.com/office/drawing/2014/main" id="{D6F04CB4-7EC7-4EEC-9F3E-E291613F2DA1}"/>
              </a:ext>
            </a:extLst>
          </p:cNvPr>
          <p:cNvCxnSpPr>
            <a:cxnSpLocks/>
            <a:stCxn id="139" idx="0"/>
          </p:cNvCxnSpPr>
          <p:nvPr/>
        </p:nvCxnSpPr>
        <p:spPr>
          <a:xfrm flipV="1">
            <a:off x="1789865" y="5776969"/>
            <a:ext cx="0" cy="260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19515871-17AA-43CC-94FD-2EAE473E8271}"/>
              </a:ext>
            </a:extLst>
          </p:cNvPr>
          <p:cNvSpPr/>
          <p:nvPr/>
        </p:nvSpPr>
        <p:spPr>
          <a:xfrm>
            <a:off x="9720751" y="6037104"/>
            <a:ext cx="1065035"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1200" dirty="0" err="1"/>
              <a:t>writeOffset</a:t>
            </a:r>
            <a:r>
              <a:rPr lang="en-US" altLang="zh-CN" sz="1200" dirty="0"/>
              <a:t>_</a:t>
            </a:r>
            <a:endParaRPr lang="zh-CN" altLang="en-US" sz="1200" dirty="0"/>
          </a:p>
        </p:txBody>
      </p:sp>
      <p:cxnSp>
        <p:nvCxnSpPr>
          <p:cNvPr id="142" name="直接箭头连接符 141">
            <a:extLst>
              <a:ext uri="{FF2B5EF4-FFF2-40B4-BE49-F238E27FC236}">
                <a16:creationId xmlns:a16="http://schemas.microsoft.com/office/drawing/2014/main" id="{1B19FED3-B8E6-4499-8A64-9C16C14DEBA3}"/>
              </a:ext>
            </a:extLst>
          </p:cNvPr>
          <p:cNvCxnSpPr>
            <a:cxnSpLocks/>
            <a:stCxn id="141" idx="0"/>
          </p:cNvCxnSpPr>
          <p:nvPr/>
        </p:nvCxnSpPr>
        <p:spPr>
          <a:xfrm flipV="1">
            <a:off x="10253269" y="5771670"/>
            <a:ext cx="0" cy="26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矩形 143">
            <a:extLst>
              <a:ext uri="{FF2B5EF4-FFF2-40B4-BE49-F238E27FC236}">
                <a16:creationId xmlns:a16="http://schemas.microsoft.com/office/drawing/2014/main" id="{460A84CF-D94F-474F-A307-87745720625A}"/>
              </a:ext>
            </a:extLst>
          </p:cNvPr>
          <p:cNvSpPr/>
          <p:nvPr/>
        </p:nvSpPr>
        <p:spPr>
          <a:xfrm>
            <a:off x="807648" y="5246998"/>
            <a:ext cx="2062391"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Buffer Content</a:t>
            </a:r>
            <a:endParaRPr lang="zh-CN" altLang="en-US" sz="1200" dirty="0">
              <a:latin typeface="微软雅黑" panose="020B0503020204020204" pitchFamily="34" charset="-122"/>
              <a:ea typeface="微软雅黑" panose="020B0503020204020204" pitchFamily="34" charset="-122"/>
            </a:endParaRPr>
          </a:p>
        </p:txBody>
      </p:sp>
      <p:sp>
        <p:nvSpPr>
          <p:cNvPr id="145" name="矩形 144">
            <a:extLst>
              <a:ext uri="{FF2B5EF4-FFF2-40B4-BE49-F238E27FC236}">
                <a16:creationId xmlns:a16="http://schemas.microsoft.com/office/drawing/2014/main" id="{262D908D-9B76-498C-86EA-3C1A55C53E97}"/>
              </a:ext>
            </a:extLst>
          </p:cNvPr>
          <p:cNvSpPr/>
          <p:nvPr/>
        </p:nvSpPr>
        <p:spPr>
          <a:xfrm>
            <a:off x="3845695" y="2421339"/>
            <a:ext cx="2387524" cy="5383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30000"/>
              </a:lnSpc>
            </a:pPr>
            <a:r>
              <a:rPr lang="en-US" altLang="zh-CN" sz="1200" dirty="0">
                <a:latin typeface="微软雅黑" panose="020B0503020204020204" pitchFamily="34" charset="-122"/>
                <a:ea typeface="微软雅黑" panose="020B0503020204020204" pitchFamily="34" charset="-122"/>
              </a:rPr>
              <a:t>Write Content</a:t>
            </a:r>
            <a:endParaRPr lang="zh-CN" altLang="en-US" sz="1200" dirty="0">
              <a:latin typeface="微软雅黑" panose="020B0503020204020204" pitchFamily="34" charset="-122"/>
              <a:ea typeface="微软雅黑" panose="020B0503020204020204" pitchFamily="34" charset="-122"/>
            </a:endParaRPr>
          </a:p>
        </p:txBody>
      </p:sp>
      <p:sp>
        <p:nvSpPr>
          <p:cNvPr id="150" name="矩形 149">
            <a:extLst>
              <a:ext uri="{FF2B5EF4-FFF2-40B4-BE49-F238E27FC236}">
                <a16:creationId xmlns:a16="http://schemas.microsoft.com/office/drawing/2014/main" id="{CF811497-B98B-47F0-BEE7-E8E66C2A6000}"/>
              </a:ext>
            </a:extLst>
          </p:cNvPr>
          <p:cNvSpPr/>
          <p:nvPr/>
        </p:nvSpPr>
        <p:spPr>
          <a:xfrm>
            <a:off x="10973543" y="6042878"/>
            <a:ext cx="799680" cy="27699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1200" dirty="0" err="1"/>
              <a:t>maxsize</a:t>
            </a:r>
            <a:endParaRPr lang="zh-CN" altLang="en-US" sz="1400" dirty="0"/>
          </a:p>
        </p:txBody>
      </p:sp>
      <p:cxnSp>
        <p:nvCxnSpPr>
          <p:cNvPr id="151" name="直接箭头连接符 150">
            <a:extLst>
              <a:ext uri="{FF2B5EF4-FFF2-40B4-BE49-F238E27FC236}">
                <a16:creationId xmlns:a16="http://schemas.microsoft.com/office/drawing/2014/main" id="{7746958E-95B7-43CB-8CB7-A1C3C12103E1}"/>
              </a:ext>
            </a:extLst>
          </p:cNvPr>
          <p:cNvCxnSpPr>
            <a:cxnSpLocks/>
            <a:stCxn id="150" idx="0"/>
          </p:cNvCxnSpPr>
          <p:nvPr/>
        </p:nvCxnSpPr>
        <p:spPr>
          <a:xfrm flipV="1">
            <a:off x="11373383" y="5766042"/>
            <a:ext cx="1" cy="27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EAD5EAB4-2467-4538-AD29-7B1CBE06AA53}"/>
              </a:ext>
            </a:extLst>
          </p:cNvPr>
          <p:cNvCxnSpPr>
            <a:cxnSpLocks/>
            <a:stCxn id="152" idx="0"/>
          </p:cNvCxnSpPr>
          <p:nvPr/>
        </p:nvCxnSpPr>
        <p:spPr>
          <a:xfrm flipV="1">
            <a:off x="11373383" y="4353611"/>
            <a:ext cx="0" cy="26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EA109F-4499-4460-9F6C-2ADC3FD5892C}"/>
              </a:ext>
            </a:extLst>
          </p:cNvPr>
          <p:cNvSpPr>
            <a:spLocks noGrp="1"/>
          </p:cNvSpPr>
          <p:nvPr>
            <p:ph type="body" sz="quarter" idx="11"/>
          </p:nvPr>
        </p:nvSpPr>
        <p:spPr/>
        <p:txBody>
          <a:bodyPr/>
          <a:lstStyle/>
          <a:p>
            <a:r>
              <a:rPr lang="zh-CN" altLang="en-US" dirty="0"/>
              <a:t>设计 </a:t>
            </a:r>
            <a:r>
              <a:rPr lang="en-US" altLang="zh-CN" dirty="0"/>
              <a:t>–</a:t>
            </a:r>
            <a:r>
              <a:rPr lang="zh-CN" altLang="en-US" dirty="0"/>
              <a:t>写</a:t>
            </a:r>
            <a:r>
              <a:rPr lang="en-US" altLang="zh-CN" dirty="0"/>
              <a:t>Buffer</a:t>
            </a:r>
          </a:p>
        </p:txBody>
      </p:sp>
      <p:pic>
        <p:nvPicPr>
          <p:cNvPr id="7" name="图片 6">
            <a:extLst>
              <a:ext uri="{FF2B5EF4-FFF2-40B4-BE49-F238E27FC236}">
                <a16:creationId xmlns:a16="http://schemas.microsoft.com/office/drawing/2014/main" id="{AD81AE11-FD58-4B4C-8B95-792363BD4F6F}"/>
              </a:ext>
            </a:extLst>
          </p:cNvPr>
          <p:cNvPicPr>
            <a:picLocks noChangeAspect="1"/>
          </p:cNvPicPr>
          <p:nvPr/>
        </p:nvPicPr>
        <p:blipFill>
          <a:blip r:embed="rId2"/>
          <a:stretch>
            <a:fillRect/>
          </a:stretch>
        </p:blipFill>
        <p:spPr>
          <a:xfrm>
            <a:off x="7150608" y="2297332"/>
            <a:ext cx="4778154" cy="2263336"/>
          </a:xfrm>
          <a:prstGeom prst="rect">
            <a:avLst/>
          </a:prstGeom>
        </p:spPr>
      </p:pic>
      <p:sp>
        <p:nvSpPr>
          <p:cNvPr id="8" name="文本框 7">
            <a:extLst>
              <a:ext uri="{FF2B5EF4-FFF2-40B4-BE49-F238E27FC236}">
                <a16:creationId xmlns:a16="http://schemas.microsoft.com/office/drawing/2014/main" id="{2D30E7CF-443A-4733-9992-06317EDB6DF0}"/>
              </a:ext>
            </a:extLst>
          </p:cNvPr>
          <p:cNvSpPr txBox="1"/>
          <p:nvPr/>
        </p:nvSpPr>
        <p:spPr>
          <a:xfrm>
            <a:off x="9139575" y="4575658"/>
            <a:ext cx="800219" cy="308995"/>
          </a:xfrm>
          <a:prstGeom prst="rect">
            <a:avLst/>
          </a:prstGeom>
          <a:noFill/>
        </p:spPr>
        <p:txBody>
          <a:bodyPr wrap="non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一处优化</a:t>
            </a:r>
          </a:p>
        </p:txBody>
      </p:sp>
      <p:sp>
        <p:nvSpPr>
          <p:cNvPr id="22" name="文本框 21">
            <a:extLst>
              <a:ext uri="{FF2B5EF4-FFF2-40B4-BE49-F238E27FC236}">
                <a16:creationId xmlns:a16="http://schemas.microsoft.com/office/drawing/2014/main" id="{D25F72CE-FEF2-4F6F-ADE7-9F0651807291}"/>
              </a:ext>
            </a:extLst>
          </p:cNvPr>
          <p:cNvSpPr txBox="1"/>
          <p:nvPr/>
        </p:nvSpPr>
        <p:spPr>
          <a:xfrm>
            <a:off x="3159493" y="6327228"/>
            <a:ext cx="1039067" cy="308995"/>
          </a:xfrm>
          <a:prstGeom prst="rect">
            <a:avLst/>
          </a:prstGeom>
          <a:noFill/>
        </p:spPr>
        <p:txBody>
          <a:bodyPr wrap="non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Buffer write</a:t>
            </a:r>
            <a:endParaRPr lang="zh-CN" altLang="en-US" sz="1200" kern="0" dirty="0">
              <a:latin typeface="微软雅黑" panose="020B0503020204020204" pitchFamily="34" charset="-122"/>
              <a:ea typeface="微软雅黑" panose="020B0503020204020204" pitchFamily="34" charset="-122"/>
              <a:cs typeface="+mn-ea"/>
              <a:sym typeface="+mn-lt"/>
            </a:endParaRPr>
          </a:p>
        </p:txBody>
      </p:sp>
      <p:pic>
        <p:nvPicPr>
          <p:cNvPr id="3" name="Picture 2">
            <a:extLst>
              <a:ext uri="{FF2B5EF4-FFF2-40B4-BE49-F238E27FC236}">
                <a16:creationId xmlns:a16="http://schemas.microsoft.com/office/drawing/2014/main" id="{9E6CA184-ECE9-884A-A4AA-2B02BB3474EC}"/>
              </a:ext>
            </a:extLst>
          </p:cNvPr>
          <p:cNvPicPr>
            <a:picLocks noChangeAspect="1"/>
          </p:cNvPicPr>
          <p:nvPr/>
        </p:nvPicPr>
        <p:blipFill>
          <a:blip r:embed="rId3"/>
          <a:stretch>
            <a:fillRect/>
          </a:stretch>
        </p:blipFill>
        <p:spPr>
          <a:xfrm>
            <a:off x="347321" y="948902"/>
            <a:ext cx="6663412" cy="5378326"/>
          </a:xfrm>
          <a:prstGeom prst="rect">
            <a:avLst/>
          </a:prstGeom>
        </p:spPr>
      </p:pic>
    </p:spTree>
    <p:extLst>
      <p:ext uri="{BB962C8B-B14F-4D97-AF65-F5344CB8AC3E}">
        <p14:creationId xmlns:p14="http://schemas.microsoft.com/office/powerpoint/2010/main" val="1336290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404492;#146738;#94636;"/>
</p:tagLst>
</file>

<file path=ppt/tags/tag2.xml><?xml version="1.0" encoding="utf-8"?>
<p:tagLst xmlns:a="http://schemas.openxmlformats.org/drawingml/2006/main" xmlns:r="http://schemas.openxmlformats.org/officeDocument/2006/relationships" xmlns:p="http://schemas.openxmlformats.org/presentationml/2006/main">
  <p:tag name="ISLIDE.ICON" val="#404492;#146738;#94636;"/>
</p:tagLst>
</file>

<file path=ppt/theme/theme1.xml><?xml version="1.0" encoding="utf-8"?>
<a:theme xmlns:a="http://schemas.openxmlformats.org/drawingml/2006/main" name="模板页面">
  <a:themeElements>
    <a:clrScheme name="自定义 8">
      <a:dk1>
        <a:srgbClr val="000000"/>
      </a:dk1>
      <a:lt1>
        <a:srgbClr val="FFFFFF"/>
      </a:lt1>
      <a:dk2>
        <a:srgbClr val="000000"/>
      </a:dk2>
      <a:lt2>
        <a:srgbClr val="FFFDFD"/>
      </a:lt2>
      <a:accent1>
        <a:srgbClr val="238AC2"/>
      </a:accent1>
      <a:accent2>
        <a:srgbClr val="55677E"/>
      </a:accent2>
      <a:accent3>
        <a:srgbClr val="48D7C4"/>
      </a:accent3>
      <a:accent4>
        <a:srgbClr val="F6AA3E"/>
      </a:accent4>
      <a:accent5>
        <a:srgbClr val="A3D562"/>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2020</TotalTime>
  <Words>513</Words>
  <Application>Microsoft Macintosh PowerPoint</Application>
  <PresentationFormat>Widescreen</PresentationFormat>
  <Paragraphs>148</Paragraphs>
  <Slides>14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等线</vt:lpstr>
      <vt:lpstr>Microsoft YaHei</vt:lpstr>
      <vt:lpstr>Microsoft YaHei</vt:lpstr>
      <vt:lpstr>Segoe UI</vt:lpstr>
      <vt:lpstr>Segoe UI Light</vt:lpstr>
      <vt:lpstr>宋体</vt:lpstr>
      <vt:lpstr>Arial</vt:lpstr>
      <vt:lpstr>Century Gothic</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coyote lomot</cp:lastModifiedBy>
  <cp:revision>162</cp:revision>
  <dcterms:created xsi:type="dcterms:W3CDTF">2015-08-18T02:51:41Z</dcterms:created>
  <dcterms:modified xsi:type="dcterms:W3CDTF">2021-12-14T09:55:20Z</dcterms:modified>
  <cp:category/>
</cp:coreProperties>
</file>