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315" r:id="rId4"/>
    <p:sldId id="317" r:id="rId5"/>
    <p:sldId id="316" r:id="rId6"/>
    <p:sldId id="257" r:id="rId7"/>
    <p:sldId id="318" r:id="rId8"/>
    <p:sldId id="313" r:id="rId9"/>
    <p:sldId id="319" r:id="rId10"/>
    <p:sldId id="320" r:id="rId11"/>
    <p:sldId id="321" r:id="rId12"/>
    <p:sldId id="322" r:id="rId13"/>
    <p:sldId id="323" r:id="rId14"/>
    <p:sldId id="324" r:id="rId15"/>
    <p:sldId id="258" r:id="rId16"/>
    <p:sldId id="259" r:id="rId17"/>
    <p:sldId id="260" r:id="rId18"/>
    <p:sldId id="261" r:id="rId19"/>
    <p:sldId id="266" r:id="rId20"/>
    <p:sldId id="262" r:id="rId21"/>
    <p:sldId id="263" r:id="rId22"/>
    <p:sldId id="264" r:id="rId23"/>
    <p:sldId id="265" r:id="rId24"/>
    <p:sldId id="267" r:id="rId25"/>
    <p:sldId id="268" r:id="rId26"/>
    <p:sldId id="299" r:id="rId27"/>
    <p:sldId id="269" r:id="rId28"/>
    <p:sldId id="271" r:id="rId29"/>
    <p:sldId id="300" r:id="rId30"/>
    <p:sldId id="272" r:id="rId31"/>
    <p:sldId id="274" r:id="rId32"/>
    <p:sldId id="302" r:id="rId33"/>
    <p:sldId id="275" r:id="rId34"/>
    <p:sldId id="276" r:id="rId35"/>
    <p:sldId id="277" r:id="rId36"/>
    <p:sldId id="303" r:id="rId37"/>
    <p:sldId id="278" r:id="rId38"/>
    <p:sldId id="279" r:id="rId39"/>
    <p:sldId id="280" r:id="rId40"/>
    <p:sldId id="304" r:id="rId41"/>
    <p:sldId id="305" r:id="rId42"/>
    <p:sldId id="281" r:id="rId43"/>
    <p:sldId id="282" r:id="rId44"/>
    <p:sldId id="306" r:id="rId45"/>
    <p:sldId id="287" r:id="rId46"/>
    <p:sldId id="288" r:id="rId47"/>
    <p:sldId id="307" r:id="rId48"/>
    <p:sldId id="308" r:id="rId49"/>
    <p:sldId id="291" r:id="rId50"/>
    <p:sldId id="309" r:id="rId51"/>
    <p:sldId id="293" r:id="rId52"/>
    <p:sldId id="310" r:id="rId53"/>
    <p:sldId id="29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17" autoAdjust="0"/>
    <p:restoredTop sz="94660"/>
  </p:normalViewPr>
  <p:slideViewPr>
    <p:cSldViewPr snapToGrid="0">
      <p:cViewPr varScale="1">
        <p:scale>
          <a:sx n="86" d="100"/>
          <a:sy n="86" d="100"/>
        </p:scale>
        <p:origin x="240"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10" Type="http://schemas.openxmlformats.org/officeDocument/2006/relationships/image" Target="../media/image11.png"/><Relationship Id="rId4" Type="http://schemas.openxmlformats.org/officeDocument/2006/relationships/image" Target="../media/image5.tiff"/><Relationship Id="rId9"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3F21B39A-F1B5-394A-8A2D-D1BCB0332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159" y="518267"/>
            <a:ext cx="704801" cy="704801"/>
          </a:xfrm>
          <a:prstGeom prst="rect">
            <a:avLst/>
          </a:prstGeom>
        </p:spPr>
      </p:pic>
      <p:sp>
        <p:nvSpPr>
          <p:cNvPr id="3" name="TextBox 2">
            <a:extLst>
              <a:ext uri="{FF2B5EF4-FFF2-40B4-BE49-F238E27FC236}">
                <a16:creationId xmlns:a16="http://schemas.microsoft.com/office/drawing/2014/main" id="{CA71BEBF-599F-FB4A-9FA5-5B0D90D9B9AC}"/>
              </a:ext>
            </a:extLst>
          </p:cNvPr>
          <p:cNvSpPr txBox="1"/>
          <p:nvPr/>
        </p:nvSpPr>
        <p:spPr>
          <a:xfrm>
            <a:off x="2830481" y="699848"/>
            <a:ext cx="1995054" cy="523220"/>
          </a:xfrm>
          <a:prstGeom prst="rect">
            <a:avLst/>
          </a:prstGeom>
          <a:noFill/>
        </p:spPr>
        <p:txBody>
          <a:bodyPr wrap="square" rtlCol="0">
            <a:spAutoFit/>
          </a:bodyPr>
          <a:lstStyle/>
          <a:p>
            <a:r>
              <a:rPr lang="en-US" sz="2800" b="1" dirty="0">
                <a:solidFill>
                  <a:schemeClr val="bg1"/>
                </a:solidFill>
              </a:rPr>
              <a:t>Database</a:t>
            </a:r>
          </a:p>
        </p:txBody>
      </p:sp>
    </p:spTree>
    <p:extLst>
      <p:ext uri="{BB962C8B-B14F-4D97-AF65-F5344CB8AC3E}">
        <p14:creationId xmlns:p14="http://schemas.microsoft.com/office/powerpoint/2010/main" val="19144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29727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rawing&#10;&#10;Description automatically generated">
            <a:extLst>
              <a:ext uri="{FF2B5EF4-FFF2-40B4-BE49-F238E27FC236}">
                <a16:creationId xmlns:a16="http://schemas.microsoft.com/office/drawing/2014/main" id="{B40DAEE8-30AF-6B41-86F6-17DFDCF3C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19" y="605852"/>
            <a:ext cx="1028018" cy="827554"/>
          </a:xfrm>
          <a:prstGeom prst="rect">
            <a:avLst/>
          </a:prstGeom>
        </p:spPr>
      </p:pic>
      <p:sp>
        <p:nvSpPr>
          <p:cNvPr id="3" name="TextBox 2">
            <a:extLst>
              <a:ext uri="{FF2B5EF4-FFF2-40B4-BE49-F238E27FC236}">
                <a16:creationId xmlns:a16="http://schemas.microsoft.com/office/drawing/2014/main" id="{3A0FF540-DFA9-2A49-8771-A0F616DECE07}"/>
              </a:ext>
            </a:extLst>
          </p:cNvPr>
          <p:cNvSpPr txBox="1"/>
          <p:nvPr/>
        </p:nvSpPr>
        <p:spPr>
          <a:xfrm>
            <a:off x="2874022" y="994229"/>
            <a:ext cx="2525291"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Search Engine</a:t>
            </a:r>
            <a:endParaRPr lang="en-US" sz="2800" b="1" dirty="0">
              <a:solidFill>
                <a:schemeClr val="bg1"/>
              </a:solidFill>
            </a:endParaRPr>
          </a:p>
        </p:txBody>
      </p:sp>
    </p:spTree>
    <p:extLst>
      <p:ext uri="{BB962C8B-B14F-4D97-AF65-F5344CB8AC3E}">
        <p14:creationId xmlns:p14="http://schemas.microsoft.com/office/powerpoint/2010/main" val="56639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64885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494EF-88DF-CD41-8F2B-FADCD3E69043}"/>
              </a:ext>
            </a:extLst>
          </p:cNvPr>
          <p:cNvSpPr txBox="1"/>
          <p:nvPr/>
        </p:nvSpPr>
        <p:spPr>
          <a:xfrm>
            <a:off x="2336316" y="900017"/>
            <a:ext cx="1995054"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Chatbot</a:t>
            </a:r>
            <a:endParaRPr lang="en-US" sz="2800" b="1" dirty="0">
              <a:solidFill>
                <a:schemeClr val="bg1"/>
              </a:solidFill>
            </a:endParaRPr>
          </a:p>
        </p:txBody>
      </p:sp>
      <p:pic>
        <p:nvPicPr>
          <p:cNvPr id="3" name="Picture 2" descr="A close up of a logo&#10;&#10;Description automatically generated">
            <a:extLst>
              <a:ext uri="{FF2B5EF4-FFF2-40B4-BE49-F238E27FC236}">
                <a16:creationId xmlns:a16="http://schemas.microsoft.com/office/drawing/2014/main" id="{DF86E439-F5BA-8C4B-B220-35C987542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35" y="298953"/>
            <a:ext cx="1055781" cy="1055781"/>
          </a:xfrm>
          <a:prstGeom prst="rect">
            <a:avLst/>
          </a:prstGeom>
        </p:spPr>
      </p:pic>
    </p:spTree>
    <p:extLst>
      <p:ext uri="{BB962C8B-B14F-4D97-AF65-F5344CB8AC3E}">
        <p14:creationId xmlns:p14="http://schemas.microsoft.com/office/powerpoint/2010/main" val="3468096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672903" y="4037938"/>
            <a:ext cx="308466" cy="469900"/>
          </a:xfrm>
          <a:prstGeom prst="rect">
            <a:avLst/>
          </a:prstGeom>
        </p:spPr>
      </p:pic>
    </p:spTree>
    <p:extLst>
      <p:ext uri="{BB962C8B-B14F-4D97-AF65-F5344CB8AC3E}">
        <p14:creationId xmlns:p14="http://schemas.microsoft.com/office/powerpoint/2010/main" val="46023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2"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9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23</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1195574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12" name="Straight Connector 11">
            <a:extLst>
              <a:ext uri="{FF2B5EF4-FFF2-40B4-BE49-F238E27FC236}">
                <a16:creationId xmlns:a16="http://schemas.microsoft.com/office/drawing/2014/main" id="{7605FF5C-4E4D-DD45-9B66-93B97BCDCC0C}"/>
              </a:ext>
            </a:extLst>
          </p:cNvPr>
          <p:cNvCxnSpPr>
            <a:cxnSpLocks/>
          </p:cNvCxnSpPr>
          <p:nvPr/>
        </p:nvCxnSpPr>
        <p:spPr>
          <a:xfrm>
            <a:off x="5355772" y="3185886"/>
            <a:ext cx="0" cy="5350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609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9" name="Straight Connector 8">
            <a:extLst>
              <a:ext uri="{FF2B5EF4-FFF2-40B4-BE49-F238E27FC236}">
                <a16:creationId xmlns:a16="http://schemas.microsoft.com/office/drawing/2014/main" id="{D4602D5D-7831-1F48-B6A8-98BAA640AFF9}"/>
              </a:ext>
            </a:extLst>
          </p:cNvPr>
          <p:cNvCxnSpPr>
            <a:cxnSpLocks/>
          </p:cNvCxnSpPr>
          <p:nvPr/>
        </p:nvCxnSpPr>
        <p:spPr>
          <a:xfrm>
            <a:off x="5355772" y="319314"/>
            <a:ext cx="0" cy="6168572"/>
          </a:xfrm>
          <a:prstGeom prst="line">
            <a:avLst/>
          </a:prstGeom>
        </p:spPr>
        <p:style>
          <a:lnRef idx="1">
            <a:schemeClr val="dk1"/>
          </a:lnRef>
          <a:fillRef idx="0">
            <a:schemeClr val="dk1"/>
          </a:fillRef>
          <a:effectRef idx="0">
            <a:schemeClr val="dk1"/>
          </a:effectRef>
          <a:fontRef idx="minor">
            <a:schemeClr val="tx1"/>
          </a:fontRef>
        </p:style>
      </p:cxnSp>
      <p:pic>
        <p:nvPicPr>
          <p:cNvPr id="24" name="Picture 23" descr="A close up of a logo&#10;&#10;Description automatically generated">
            <a:extLst>
              <a:ext uri="{FF2B5EF4-FFF2-40B4-BE49-F238E27FC236}">
                <a16:creationId xmlns:a16="http://schemas.microsoft.com/office/drawing/2014/main" id="{58254FBD-B617-4344-A744-6D1BF23759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57" y="768473"/>
            <a:ext cx="1055781" cy="1055781"/>
          </a:xfrm>
          <a:prstGeom prst="rect">
            <a:avLst/>
          </a:prstGeom>
        </p:spPr>
      </p:pic>
      <p:sp>
        <p:nvSpPr>
          <p:cNvPr id="25" name="TextBox 24">
            <a:extLst>
              <a:ext uri="{FF2B5EF4-FFF2-40B4-BE49-F238E27FC236}">
                <a16:creationId xmlns:a16="http://schemas.microsoft.com/office/drawing/2014/main" id="{74CBBB9C-8700-2547-8B9B-9FF57EFEFF1C}"/>
              </a:ext>
            </a:extLst>
          </p:cNvPr>
          <p:cNvSpPr txBox="1"/>
          <p:nvPr/>
        </p:nvSpPr>
        <p:spPr>
          <a:xfrm>
            <a:off x="8476538" y="1369537"/>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27" name="Straight Arrow Connector 26">
            <a:extLst>
              <a:ext uri="{FF2B5EF4-FFF2-40B4-BE49-F238E27FC236}">
                <a16:creationId xmlns:a16="http://schemas.microsoft.com/office/drawing/2014/main" id="{099B376A-AAE8-F341-AD0E-2C56F9956A9B}"/>
              </a:ext>
            </a:extLst>
          </p:cNvPr>
          <p:cNvCxnSpPr>
            <a:cxnSpLocks/>
          </p:cNvCxnSpPr>
          <p:nvPr/>
        </p:nvCxnSpPr>
        <p:spPr>
          <a:xfrm flipV="1">
            <a:off x="8098971" y="1947128"/>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Picture 33" descr="A picture containing drawing&#10;&#10;Description automatically generated">
            <a:extLst>
              <a:ext uri="{FF2B5EF4-FFF2-40B4-BE49-F238E27FC236}">
                <a16:creationId xmlns:a16="http://schemas.microsoft.com/office/drawing/2014/main" id="{A920AD45-BBAD-4D48-9C4D-10791094B4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034" y="3015223"/>
            <a:ext cx="1028018" cy="827554"/>
          </a:xfrm>
          <a:prstGeom prst="rect">
            <a:avLst/>
          </a:prstGeom>
        </p:spPr>
      </p:pic>
      <p:sp>
        <p:nvSpPr>
          <p:cNvPr id="35" name="TextBox 34">
            <a:extLst>
              <a:ext uri="{FF2B5EF4-FFF2-40B4-BE49-F238E27FC236}">
                <a16:creationId xmlns:a16="http://schemas.microsoft.com/office/drawing/2014/main" id="{E95988C7-B119-0545-B3F4-DC24798EE82A}"/>
              </a:ext>
            </a:extLst>
          </p:cNvPr>
          <p:cNvSpPr txBox="1"/>
          <p:nvPr/>
        </p:nvSpPr>
        <p:spPr>
          <a:xfrm>
            <a:off x="8476538" y="3403600"/>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63A0F19F-F7B1-754D-BCC8-4766E9D37D7F}"/>
              </a:ext>
            </a:extLst>
          </p:cNvPr>
          <p:cNvCxnSpPr>
            <a:cxnSpLocks/>
          </p:cNvCxnSpPr>
          <p:nvPr/>
        </p:nvCxnSpPr>
        <p:spPr>
          <a:xfrm flipV="1">
            <a:off x="8098971" y="3890473"/>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38" descr="A close up of a logo&#10;&#10;Description automatically generated">
            <a:extLst>
              <a:ext uri="{FF2B5EF4-FFF2-40B4-BE49-F238E27FC236}">
                <a16:creationId xmlns:a16="http://schemas.microsoft.com/office/drawing/2014/main" id="{12213354-D3F5-D946-89D9-592DD79591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3846" y="4799981"/>
            <a:ext cx="704801" cy="704801"/>
          </a:xfrm>
          <a:prstGeom prst="rect">
            <a:avLst/>
          </a:prstGeom>
        </p:spPr>
      </p:pic>
      <p:sp>
        <p:nvSpPr>
          <p:cNvPr id="40" name="TextBox 39">
            <a:extLst>
              <a:ext uri="{FF2B5EF4-FFF2-40B4-BE49-F238E27FC236}">
                <a16:creationId xmlns:a16="http://schemas.microsoft.com/office/drawing/2014/main" id="{94EFC38B-AA8B-E246-AC54-BB36666FA498}"/>
              </a:ext>
            </a:extLst>
          </p:cNvPr>
          <p:cNvSpPr txBox="1"/>
          <p:nvPr/>
        </p:nvSpPr>
        <p:spPr>
          <a:xfrm>
            <a:off x="8476538" y="5068331"/>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1692142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438305"/>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pic>
        <p:nvPicPr>
          <p:cNvPr id="281" name="Picture 2" descr="C:\Users\lenovo\Desktop\lvanotomo\小小PPT\素材\科技图\1509365037083.jpg">
            <a:extLst>
              <a:ext uri="{FF2B5EF4-FFF2-40B4-BE49-F238E27FC236}">
                <a16:creationId xmlns:a16="http://schemas.microsoft.com/office/drawing/2014/main" id="{58CAD0BF-C31D-2D4B-8B8A-288D9E4C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050941"/>
            <a:ext cx="11430000" cy="704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fallOve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1800"/>
                            </p:stCondLst>
                            <p:childTnLst>
                              <p:par>
                                <p:cTn id="162" presetID="42" presetClass="entr" presetSubtype="0" fill="hold" nodeType="afterEffect">
                                  <p:stCondLst>
                                    <p:cond delay="0"/>
                                  </p:stCondLst>
                                  <p:childTnLst>
                                    <p:set>
                                      <p:cBhvr>
                                        <p:cTn id="163" dur="1" fill="hold">
                                          <p:stCondLst>
                                            <p:cond delay="0"/>
                                          </p:stCondLst>
                                        </p:cTn>
                                        <p:tgtEl>
                                          <p:spTgt spid="281"/>
                                        </p:tgtEl>
                                        <p:attrNameLst>
                                          <p:attrName>style.visibility</p:attrName>
                                        </p:attrNameLst>
                                      </p:cBhvr>
                                      <p:to>
                                        <p:strVal val="visible"/>
                                      </p:to>
                                    </p:set>
                                    <p:animEffect transition="in" filter="fade">
                                      <p:cBhvr>
                                        <p:cTn id="164" dur="1000"/>
                                        <p:tgtEl>
                                          <p:spTgt spid="281"/>
                                        </p:tgtEl>
                                      </p:cBhvr>
                                    </p:animEffect>
                                    <p:anim calcmode="lin" valueType="num">
                                      <p:cBhvr>
                                        <p:cTn id="165" dur="1000" fill="hold"/>
                                        <p:tgtEl>
                                          <p:spTgt spid="281"/>
                                        </p:tgtEl>
                                        <p:attrNameLst>
                                          <p:attrName>ppt_x</p:attrName>
                                        </p:attrNameLst>
                                      </p:cBhvr>
                                      <p:tavLst>
                                        <p:tav tm="0">
                                          <p:val>
                                            <p:strVal val="#ppt_x"/>
                                          </p:val>
                                        </p:tav>
                                        <p:tav tm="100000">
                                          <p:val>
                                            <p:strVal val="#ppt_x"/>
                                          </p:val>
                                        </p:tav>
                                      </p:tavLst>
                                    </p:anim>
                                    <p:anim calcmode="lin" valueType="num">
                                      <p:cBhvr>
                                        <p:cTn id="166" dur="1000" fill="hold"/>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364255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889A9B2-EDE5-3740-8058-9B24FD4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627" y="898914"/>
            <a:ext cx="2217877"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F88BB39-DBEF-0843-A0F6-5331F6415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50" y="899929"/>
            <a:ext cx="2291334" cy="49276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249866-AF12-6F42-82CA-1A3EDB36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411" y="1125050"/>
            <a:ext cx="2217420" cy="4927601"/>
          </a:xfrm>
          <a:prstGeom prst="rect">
            <a:avLst/>
          </a:prstGeom>
        </p:spPr>
      </p:pic>
    </p:spTree>
    <p:extLst>
      <p:ext uri="{BB962C8B-B14F-4D97-AF65-F5344CB8AC3E}">
        <p14:creationId xmlns:p14="http://schemas.microsoft.com/office/powerpoint/2010/main" val="11430008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122244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2312</Words>
  <Application>Microsoft Macintosh PowerPoint</Application>
  <PresentationFormat>Widescreen</PresentationFormat>
  <Paragraphs>418</Paragraphs>
  <Slides>53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53</vt:i4>
      </vt:variant>
    </vt:vector>
  </HeadingPairs>
  <TitlesOfParts>
    <vt:vector size="71"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Yinrui</dc:creator>
  <cp:lastModifiedBy>Hu, Yinrui</cp:lastModifiedBy>
  <cp:revision>36</cp:revision>
  <dcterms:created xsi:type="dcterms:W3CDTF">2019-11-01T22:58:14Z</dcterms:created>
  <dcterms:modified xsi:type="dcterms:W3CDTF">2019-11-02T02:39:41Z</dcterms:modified>
</cp:coreProperties>
</file>