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jpg" ContentType="image/jpeg"/>
  <Override PartName="/ppt/media/image15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28" r:id="rId2"/>
    <p:sldId id="274" r:id="rId3"/>
    <p:sldId id="257" r:id="rId4"/>
    <p:sldId id="265" r:id="rId5"/>
    <p:sldId id="263" r:id="rId6"/>
    <p:sldId id="277" r:id="rId7"/>
    <p:sldId id="260" r:id="rId8"/>
    <p:sldId id="261" r:id="rId9"/>
    <p:sldId id="259" r:id="rId10"/>
    <p:sldId id="262" r:id="rId11"/>
    <p:sldId id="312" r:id="rId12"/>
    <p:sldId id="315" r:id="rId13"/>
    <p:sldId id="317" r:id="rId14"/>
    <p:sldId id="316" r:id="rId15"/>
    <p:sldId id="318" r:id="rId16"/>
    <p:sldId id="319" r:id="rId17"/>
    <p:sldId id="313" r:id="rId18"/>
    <p:sldId id="325" r:id="rId19"/>
    <p:sldId id="326" r:id="rId20"/>
    <p:sldId id="320" r:id="rId21"/>
    <p:sldId id="321" r:id="rId22"/>
    <p:sldId id="322" r:id="rId23"/>
    <p:sldId id="323" r:id="rId24"/>
    <p:sldId id="324" r:id="rId25"/>
    <p:sldId id="327" r:id="rId26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1" autoAdjust="0"/>
    <p:restoredTop sz="94630" autoAdjust="0"/>
  </p:normalViewPr>
  <p:slideViewPr>
    <p:cSldViewPr>
      <p:cViewPr varScale="1">
        <p:scale>
          <a:sx n="87" d="100"/>
          <a:sy n="87" d="100"/>
        </p:scale>
        <p:origin x="200" y="5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7BD2-5832-4DE8-8544-59EE65DAFE4B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FE6C9-09BC-4FAB-A516-12356BCBF4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024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FE6C9-09BC-4FAB-A516-12356BCBF40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4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C47BBF4-B65B-4505-A181-6240B77B304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11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FE6C9-09BC-4FAB-A516-12356BCBF40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5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10" Type="http://schemas.openxmlformats.org/officeDocument/2006/relationships/image" Target="../media/image12.png"/><Relationship Id="rId4" Type="http://schemas.openxmlformats.org/officeDocument/2006/relationships/image" Target="../media/image6.tiff"/><Relationship Id="rId9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0E6B-145A-5447-BE14-F2D0C8850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Access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DB2BF-94C8-4B44-A69C-DCAAD7911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62"/>
          <p:cNvGrpSpPr/>
          <p:nvPr/>
        </p:nvGrpSpPr>
        <p:grpSpPr>
          <a:xfrm>
            <a:off x="-3881670" y="2500306"/>
            <a:ext cx="3881670" cy="165489"/>
            <a:chOff x="5472492" y="-8258671"/>
            <a:chExt cx="26759262" cy="1140691"/>
          </a:xfrm>
        </p:grpSpPr>
        <p:sp>
          <p:nvSpPr>
            <p:cNvPr id="64" name="任意多边形 63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 useBgFill="1">
        <p:nvSpPr>
          <p:cNvPr id="2" name="矩形 1"/>
          <p:cNvSpPr/>
          <p:nvPr/>
        </p:nvSpPr>
        <p:spPr>
          <a:xfrm>
            <a:off x="4162332" y="-24"/>
            <a:ext cx="80280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 rot="1904327">
            <a:off x="4298391" y="3329306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393183" y="1401326"/>
            <a:ext cx="3348122" cy="19439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55" idx="0"/>
          </p:cNvCxnSpPr>
          <p:nvPr/>
        </p:nvCxnSpPr>
        <p:spPr>
          <a:xfrm flipV="1">
            <a:off x="4393183" y="1400225"/>
            <a:ext cx="3348122" cy="19289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27" idx="0"/>
          </p:cNvCxnSpPr>
          <p:nvPr/>
        </p:nvCxnSpPr>
        <p:spPr>
          <a:xfrm flipH="1">
            <a:off x="6058996" y="445697"/>
            <a:ext cx="660" cy="386407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945005" y="870988"/>
            <a:ext cx="4559" cy="1723657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800658" y="660835"/>
            <a:ext cx="4559" cy="257676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696760" y="2156889"/>
            <a:ext cx="2216377" cy="129015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206391" y="1308740"/>
            <a:ext cx="2229518" cy="1295022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942991" y="2590082"/>
            <a:ext cx="2236092" cy="1295022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2" idx="4"/>
          </p:cNvCxnSpPr>
          <p:nvPr/>
        </p:nvCxnSpPr>
        <p:spPr>
          <a:xfrm>
            <a:off x="5317709" y="1520346"/>
            <a:ext cx="11991" cy="2579075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2" idx="4"/>
          </p:cNvCxnSpPr>
          <p:nvPr/>
        </p:nvCxnSpPr>
        <p:spPr>
          <a:xfrm>
            <a:off x="4954124" y="2590083"/>
            <a:ext cx="372583" cy="1543303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954125" y="1304180"/>
            <a:ext cx="1472667" cy="1290462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435373" y="1302551"/>
            <a:ext cx="1496001" cy="858899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437263" y="1298758"/>
            <a:ext cx="363394" cy="1943396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796099" y="2161449"/>
            <a:ext cx="1121597" cy="1080704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63243" y="2594643"/>
            <a:ext cx="1846533" cy="64295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210703" y="1518499"/>
            <a:ext cx="1112728" cy="1077033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805217" y="655009"/>
            <a:ext cx="373865" cy="152468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174523" y="2161450"/>
            <a:ext cx="4559" cy="170997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03921" y="2543472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4210951" y="2590082"/>
            <a:ext cx="738613" cy="0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 rot="9030685">
            <a:off x="6011934" y="385456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9906054">
            <a:off x="5995229" y="4312989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5323718" y="3438943"/>
            <a:ext cx="373378" cy="651503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52" idx="2"/>
          </p:cNvCxnSpPr>
          <p:nvPr/>
        </p:nvCxnSpPr>
        <p:spPr>
          <a:xfrm flipV="1">
            <a:off x="5318872" y="3233036"/>
            <a:ext cx="1472667" cy="857269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706701" y="3453051"/>
            <a:ext cx="1463122" cy="412960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210951" y="873822"/>
            <a:ext cx="732040" cy="171626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5701856" y="2156889"/>
            <a:ext cx="1481786" cy="1276782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949565" y="876039"/>
            <a:ext cx="2229518" cy="128997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4207754" y="2591770"/>
            <a:ext cx="1498662" cy="85102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210703" y="2590718"/>
            <a:ext cx="1108169" cy="1499584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14312" y="1523059"/>
            <a:ext cx="1855652" cy="633831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23431" y="1523059"/>
            <a:ext cx="378426" cy="1933413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14336" y="661230"/>
            <a:ext cx="1112478" cy="1504779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7169964" y="2152330"/>
            <a:ext cx="747732" cy="173733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375080" y="3872021"/>
            <a:ext cx="1754875" cy="212987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905972" y="2543470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160208" y="2541269"/>
            <a:ext cx="100991" cy="101004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4302319" y="1357709"/>
            <a:ext cx="128869" cy="52862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873289" y="211419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130238" y="2117288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endCxn id="46" idx="6"/>
          </p:cNvCxnSpPr>
          <p:nvPr/>
        </p:nvCxnSpPr>
        <p:spPr>
          <a:xfrm flipV="1">
            <a:off x="7179083" y="2162577"/>
            <a:ext cx="790950" cy="3432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51" idx="4"/>
          </p:cNvCxnSpPr>
          <p:nvPr/>
        </p:nvCxnSpPr>
        <p:spPr>
          <a:xfrm>
            <a:off x="6796098" y="3223916"/>
            <a:ext cx="382984" cy="66575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/>
        </p:nvSpPr>
        <p:spPr>
          <a:xfrm rot="16470758">
            <a:off x="7703803" y="3342439"/>
            <a:ext cx="128869" cy="52862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129954" y="3823643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758227" y="3182382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5318872" y="656669"/>
            <a:ext cx="1486346" cy="866388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954125" y="884667"/>
            <a:ext cx="1481786" cy="410394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等腰三角形 54"/>
          <p:cNvSpPr/>
          <p:nvPr/>
        </p:nvSpPr>
        <p:spPr>
          <a:xfrm rot="12748749">
            <a:off x="7709186" y="1374894"/>
            <a:ext cx="128852" cy="52869"/>
          </a:xfrm>
          <a:prstGeom prst="triangle">
            <a:avLst>
              <a:gd name="adj" fmla="val 60433"/>
            </a:avLst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6440469" y="656670"/>
            <a:ext cx="364749" cy="638391"/>
          </a:xfrm>
          <a:prstGeom prst="line">
            <a:avLst/>
          </a:prstGeom>
          <a:ln w="12700">
            <a:solidFill>
              <a:srgbClr val="8A86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/>
          <p:cNvSpPr/>
          <p:nvPr/>
        </p:nvSpPr>
        <p:spPr>
          <a:xfrm>
            <a:off x="6758856" y="61050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6388892" y="1254173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4942991" y="656670"/>
            <a:ext cx="1866786" cy="209709"/>
          </a:xfrm>
          <a:prstGeom prst="line">
            <a:avLst/>
          </a:prstGeom>
          <a:ln w="19050">
            <a:solidFill>
              <a:srgbClr val="231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4945006" y="870988"/>
            <a:ext cx="378426" cy="652071"/>
          </a:xfrm>
          <a:prstGeom prst="line">
            <a:avLst/>
          </a:prstGeom>
          <a:ln w="19050">
            <a:solidFill>
              <a:srgbClr val="080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648723" y="3390564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278336" y="403662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903173" y="825444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278336" y="1473389"/>
            <a:ext cx="96743" cy="96756"/>
          </a:xfrm>
          <a:prstGeom prst="ellipse">
            <a:avLst/>
          </a:prstGeom>
          <a:solidFill>
            <a:srgbClr val="080600"/>
          </a:solidFill>
          <a:ln>
            <a:solidFill>
              <a:srgbClr val="080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362383" y="4551058"/>
            <a:ext cx="885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To find the most suitable mentor for you!</a:t>
            </a:r>
            <a:endParaRPr lang="en-US" altLang="zh-CN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-1191470" y="0"/>
            <a:ext cx="571504" cy="1285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9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1.29649 -0.0020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00" y="-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" dur="150" fill="hold"/>
                                        <p:tgtEl>
                                          <p:spTgt spid="4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400"/>
                            </p:stCondLst>
                            <p:childTnLst>
                              <p:par>
                                <p:cTn id="16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900"/>
                            </p:stCondLst>
                            <p:childTnLst>
                              <p:par>
                                <p:cTn id="1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6" grpId="0" animBg="1"/>
      <p:bldP spid="2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0" grpId="0" animBg="1"/>
      <p:bldP spid="51" grpId="0" animBg="1"/>
      <p:bldP spid="52" grpId="0" animBg="1"/>
      <p:bldP spid="55" grpId="0" animBg="1"/>
      <p:bldP spid="57" grpId="0" animBg="1"/>
      <p:bldP spid="58" grpId="0" animBg="1"/>
      <p:bldP spid="28" grpId="0" animBg="1"/>
      <p:bldP spid="42" grpId="0" animBg="1"/>
      <p:bldP spid="60" grpId="0" animBg="1"/>
      <p:bldP spid="61" grpId="0" animBg="1"/>
      <p:bldP spid="66" grpId="0" build="allAtOnce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294" y="4037859"/>
            <a:ext cx="308426" cy="4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0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9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303" y="4037859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92" y="4215636"/>
            <a:ext cx="1206343" cy="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4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82" y="1661607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3055301" y="2875136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3184813" y="2487427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34" y="3963993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79" y="4110420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867" y="4288197"/>
            <a:ext cx="1206343" cy="11428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05FF5C-4E4D-DD45-9B66-93B97BCDCC0C}"/>
              </a:ext>
            </a:extLst>
          </p:cNvPr>
          <p:cNvCxnSpPr>
            <a:cxnSpLocks/>
          </p:cNvCxnSpPr>
          <p:nvPr/>
        </p:nvCxnSpPr>
        <p:spPr>
          <a:xfrm>
            <a:off x="5355074" y="3185918"/>
            <a:ext cx="0" cy="53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1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82" y="1661607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3055301" y="2875136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3184813" y="2487427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34" y="3963993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8479" y="4110420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5867" y="4288197"/>
            <a:ext cx="1206343" cy="11428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602D5D-7831-1F48-B6A8-98BAA640AFF9}"/>
              </a:ext>
            </a:extLst>
          </p:cNvPr>
          <p:cNvCxnSpPr>
            <a:cxnSpLocks/>
          </p:cNvCxnSpPr>
          <p:nvPr/>
        </p:nvCxnSpPr>
        <p:spPr>
          <a:xfrm>
            <a:off x="5355074" y="319719"/>
            <a:ext cx="0" cy="6167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8254FBD-B617-4344-A744-6D1BF23759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91" y="768820"/>
            <a:ext cx="1055644" cy="10556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4CBBB9C-8700-2547-8B9B-9FF57EFEFF1C}"/>
              </a:ext>
            </a:extLst>
          </p:cNvPr>
          <p:cNvSpPr txBox="1"/>
          <p:nvPr/>
        </p:nvSpPr>
        <p:spPr>
          <a:xfrm>
            <a:off x="8475434" y="136980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9B376A-AAE8-F341-AD0E-2C56F9956A9B}"/>
              </a:ext>
            </a:extLst>
          </p:cNvPr>
          <p:cNvCxnSpPr>
            <a:cxnSpLocks/>
          </p:cNvCxnSpPr>
          <p:nvPr/>
        </p:nvCxnSpPr>
        <p:spPr>
          <a:xfrm flipV="1">
            <a:off x="8097916" y="194732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920AD45-BBAD-4D48-9C4D-10791094B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87" y="3015277"/>
            <a:ext cx="1027884" cy="8274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5988C7-B119-0545-B3F4-DC24798EE82A}"/>
              </a:ext>
            </a:extLst>
          </p:cNvPr>
          <p:cNvSpPr txBox="1"/>
          <p:nvPr/>
        </p:nvSpPr>
        <p:spPr>
          <a:xfrm>
            <a:off x="8475434" y="3403603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A0F19F-F7B1-754D-BCC8-4766E9D37D7F}"/>
              </a:ext>
            </a:extLst>
          </p:cNvPr>
          <p:cNvCxnSpPr>
            <a:cxnSpLocks/>
          </p:cNvCxnSpPr>
          <p:nvPr/>
        </p:nvCxnSpPr>
        <p:spPr>
          <a:xfrm flipV="1">
            <a:off x="8097916" y="3890413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12213354-D3F5-D946-89D9-592DD79591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03" y="4799803"/>
            <a:ext cx="704709" cy="7047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4EFC38B-AA8B-E246-AC54-BB36666FA498}"/>
              </a:ext>
            </a:extLst>
          </p:cNvPr>
          <p:cNvSpPr txBox="1"/>
          <p:nvPr/>
        </p:nvSpPr>
        <p:spPr>
          <a:xfrm>
            <a:off x="8475434" y="5068118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87796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5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C:\Users\lenovo\Desktop\lvanotomo\小小PPT\素材\科技图\150936503708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721" y="-4456567"/>
            <a:ext cx="11428512" cy="704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92633" y="578595"/>
            <a:ext cx="1200260" cy="2379820"/>
            <a:chOff x="492698" y="578224"/>
            <a:chExt cx="1200416" cy="2380130"/>
          </a:xfrm>
        </p:grpSpPr>
        <p:cxnSp>
          <p:nvCxnSpPr>
            <p:cNvPr id="3" name="直接连接符 2"/>
            <p:cNvCxnSpPr/>
            <p:nvPr/>
          </p:nvCxnSpPr>
          <p:spPr>
            <a:xfrm flipV="1">
              <a:off x="510989" y="578224"/>
              <a:ext cx="0" cy="200361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92698" y="591672"/>
              <a:ext cx="677196" cy="236668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dirty="0">
                  <a:solidFill>
                    <a:srgbClr val="C6A26D"/>
                  </a:solidFill>
                  <a:ea typeface="Kozuka Mincho Pro H" pitchFamily="18" charset="-128"/>
                </a:rPr>
                <a:t>OUR GOALS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1228" y="578224"/>
              <a:ext cx="861886" cy="173467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CN" altLang="en-US" sz="4400" dirty="0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276371" y="1458342"/>
            <a:ext cx="2430156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000" b="1" dirty="0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rPr>
              <a:t>Destination</a:t>
            </a:r>
            <a:endParaRPr lang="zh-CN" altLang="en-US" sz="3000" b="1" dirty="0">
              <a:solidFill>
                <a:srgbClr val="C6A26D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36118" y="1578547"/>
            <a:ext cx="2164695" cy="451970"/>
            <a:chOff x="3136526" y="1578305"/>
            <a:chExt cx="2164977" cy="452029"/>
          </a:xfrm>
        </p:grpSpPr>
        <p:cxnSp>
          <p:nvCxnSpPr>
            <p:cNvPr id="57" name="直接连接符 56"/>
            <p:cNvCxnSpPr/>
            <p:nvPr/>
          </p:nvCxnSpPr>
          <p:spPr>
            <a:xfrm>
              <a:off x="3136526" y="1578305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3728197" y="2030334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3753878" y="2368425"/>
            <a:ext cx="2575902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Interview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601100" y="2476106"/>
            <a:ext cx="2164695" cy="451970"/>
            <a:chOff x="3601569" y="2475981"/>
            <a:chExt cx="2164977" cy="452029"/>
          </a:xfrm>
        </p:grpSpPr>
        <p:cxnSp>
          <p:nvCxnSpPr>
            <p:cNvPr id="67" name="直接连接符 66"/>
            <p:cNvCxnSpPr/>
            <p:nvPr/>
          </p:nvCxnSpPr>
          <p:spPr>
            <a:xfrm>
              <a:off x="3601569" y="2475981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4193240" y="2928010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4403585" y="3371365"/>
            <a:ext cx="2389900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sz="2800" dirty="0"/>
              <a:t>Universities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4155724" y="3425897"/>
            <a:ext cx="2164695" cy="451970"/>
            <a:chOff x="4156265" y="3425896"/>
            <a:chExt cx="2164977" cy="452029"/>
          </a:xfrm>
        </p:grpSpPr>
        <p:cxnSp>
          <p:nvCxnSpPr>
            <p:cNvPr id="70" name="直接连接符 69"/>
            <p:cNvCxnSpPr/>
            <p:nvPr/>
          </p:nvCxnSpPr>
          <p:spPr>
            <a:xfrm>
              <a:off x="4156265" y="3425896"/>
              <a:ext cx="0" cy="3192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4747936" y="3877925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5694003" y="5301175"/>
            <a:ext cx="4479332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Personal Statement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5309778" y="5342021"/>
            <a:ext cx="4910130" cy="451970"/>
            <a:chOff x="5310469" y="5342270"/>
            <a:chExt cx="4910769" cy="452029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5310469" y="5342270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cxnSpLocks/>
            </p:cNvCxnSpPr>
            <p:nvPr/>
          </p:nvCxnSpPr>
          <p:spPr>
            <a:xfrm>
              <a:off x="5902140" y="5794299"/>
              <a:ext cx="43190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7755209" y="1517381"/>
            <a:ext cx="2953149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sz="2800" dirty="0"/>
              <a:t>Language Test</a:t>
            </a:r>
            <a:endParaRPr lang="zh-CN" altLang="en-US" sz="28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227977" y="1578546"/>
            <a:ext cx="2164695" cy="451970"/>
            <a:chOff x="7228918" y="1578304"/>
            <a:chExt cx="2164977" cy="452029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7228918" y="1578304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820589" y="2030333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7970415" y="2437293"/>
            <a:ext cx="181511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US" altLang="zh-CN" dirty="0"/>
              <a:t>Grades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692959" y="2476105"/>
            <a:ext cx="2164695" cy="451970"/>
            <a:chOff x="7693961" y="2475980"/>
            <a:chExt cx="2164977" cy="452029"/>
          </a:xfrm>
        </p:grpSpPr>
        <p:cxnSp>
          <p:nvCxnSpPr>
            <p:cNvPr id="101" name="直接连接符 100"/>
            <p:cNvCxnSpPr/>
            <p:nvPr/>
          </p:nvCxnSpPr>
          <p:spPr>
            <a:xfrm>
              <a:off x="7693961" y="2475980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8285632" y="2928009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8552715" y="3352139"/>
            <a:ext cx="181511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Major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247583" y="3425896"/>
            <a:ext cx="2164695" cy="451970"/>
            <a:chOff x="8248657" y="3425895"/>
            <a:chExt cx="2164977" cy="452029"/>
          </a:xfrm>
        </p:grpSpPr>
        <p:cxnSp>
          <p:nvCxnSpPr>
            <p:cNvPr id="104" name="直接连接符 103"/>
            <p:cNvCxnSpPr/>
            <p:nvPr/>
          </p:nvCxnSpPr>
          <p:spPr>
            <a:xfrm>
              <a:off x="8248657" y="3425895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8840328" y="3877924"/>
              <a:ext cx="1573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9104423" y="4266985"/>
            <a:ext cx="2426337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Tuition Fee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822366" y="4354308"/>
            <a:ext cx="2216231" cy="451971"/>
            <a:chOff x="8823515" y="4354428"/>
            <a:chExt cx="2216520" cy="452030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8823515" y="4354428"/>
              <a:ext cx="0" cy="3192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9415186" y="4806457"/>
              <a:ext cx="162484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4641850" y="4304305"/>
            <a:ext cx="2673378" cy="5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 b="1">
                <a:solidFill>
                  <a:srgbClr val="C6A26D"/>
                </a:solidFill>
                <a:latin typeface="Adobe 黑体 Std R" pitchFamily="34" charset="-122"/>
                <a:ea typeface="Adobe 黑体 Std R" pitchFamily="34" charset="-122"/>
              </a:defRPr>
            </a:lvl1pPr>
          </a:lstStyle>
          <a:p>
            <a:r>
              <a:rPr lang="en-GB" altLang="zh-CN" dirty="0"/>
              <a:t>Sponsorship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514122" y="4437034"/>
            <a:ext cx="2201664" cy="451970"/>
            <a:chOff x="9402861" y="5342269"/>
            <a:chExt cx="2201951" cy="452029"/>
          </a:xfrm>
        </p:grpSpPr>
        <p:cxnSp>
          <p:nvCxnSpPr>
            <p:cNvPr id="110" name="直接连接符 109"/>
            <p:cNvCxnSpPr/>
            <p:nvPr/>
          </p:nvCxnSpPr>
          <p:spPr>
            <a:xfrm>
              <a:off x="9402861" y="5342269"/>
              <a:ext cx="0" cy="319282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9994532" y="5794298"/>
              <a:ext cx="161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8" name="组合 2047"/>
          <p:cNvGrpSpPr/>
          <p:nvPr/>
        </p:nvGrpSpPr>
        <p:grpSpPr>
          <a:xfrm>
            <a:off x="2378574" y="1477056"/>
            <a:ext cx="535440" cy="522220"/>
            <a:chOff x="2231185" y="1432906"/>
            <a:chExt cx="642938" cy="627063"/>
          </a:xfrm>
          <a:solidFill>
            <a:schemeClr val="tx1"/>
          </a:solidFill>
        </p:grpSpPr>
        <p:sp>
          <p:nvSpPr>
            <p:cNvPr id="117" name="Freeform 256"/>
            <p:cNvSpPr>
              <a:spLocks noEditPoints="1"/>
            </p:cNvSpPr>
            <p:nvPr/>
          </p:nvSpPr>
          <p:spPr bwMode="auto">
            <a:xfrm>
              <a:off x="2453435" y="1432906"/>
              <a:ext cx="203200" cy="612775"/>
            </a:xfrm>
            <a:custGeom>
              <a:avLst/>
              <a:gdLst>
                <a:gd name="T0" fmla="*/ 39 w 54"/>
                <a:gd name="T1" fmla="*/ 20 h 163"/>
                <a:gd name="T2" fmla="*/ 42 w 54"/>
                <a:gd name="T3" fmla="*/ 40 h 163"/>
                <a:gd name="T4" fmla="*/ 42 w 54"/>
                <a:gd name="T5" fmla="*/ 82 h 163"/>
                <a:gd name="T6" fmla="*/ 42 w 54"/>
                <a:gd name="T7" fmla="*/ 134 h 163"/>
                <a:gd name="T8" fmla="*/ 52 w 54"/>
                <a:gd name="T9" fmla="*/ 154 h 163"/>
                <a:gd name="T10" fmla="*/ 53 w 54"/>
                <a:gd name="T11" fmla="*/ 160 h 163"/>
                <a:gd name="T12" fmla="*/ 48 w 54"/>
                <a:gd name="T13" fmla="*/ 163 h 163"/>
                <a:gd name="T14" fmla="*/ 5 w 54"/>
                <a:gd name="T15" fmla="*/ 163 h 163"/>
                <a:gd name="T16" fmla="*/ 0 w 54"/>
                <a:gd name="T17" fmla="*/ 160 h 163"/>
                <a:gd name="T18" fmla="*/ 1 w 54"/>
                <a:gd name="T19" fmla="*/ 155 h 163"/>
                <a:gd name="T20" fmla="*/ 11 w 54"/>
                <a:gd name="T21" fmla="*/ 134 h 163"/>
                <a:gd name="T22" fmla="*/ 11 w 54"/>
                <a:gd name="T23" fmla="*/ 82 h 163"/>
                <a:gd name="T24" fmla="*/ 11 w 54"/>
                <a:gd name="T25" fmla="*/ 39 h 163"/>
                <a:gd name="T26" fmla="*/ 14 w 54"/>
                <a:gd name="T27" fmla="*/ 18 h 163"/>
                <a:gd name="T28" fmla="*/ 17 w 54"/>
                <a:gd name="T29" fmla="*/ 12 h 163"/>
                <a:gd name="T30" fmla="*/ 37 w 54"/>
                <a:gd name="T31" fmla="*/ 13 h 163"/>
                <a:gd name="T32" fmla="*/ 39 w 54"/>
                <a:gd name="T33" fmla="*/ 20 h 163"/>
                <a:gd name="T34" fmla="*/ 29 w 54"/>
                <a:gd name="T35" fmla="*/ 20 h 163"/>
                <a:gd name="T36" fmla="*/ 26 w 54"/>
                <a:gd name="T37" fmla="*/ 14 h 163"/>
                <a:gd name="T38" fmla="*/ 23 w 54"/>
                <a:gd name="T39" fmla="*/ 21 h 163"/>
                <a:gd name="T40" fmla="*/ 21 w 54"/>
                <a:gd name="T41" fmla="*/ 39 h 163"/>
                <a:gd name="T42" fmla="*/ 21 w 54"/>
                <a:gd name="T43" fmla="*/ 82 h 163"/>
                <a:gd name="T44" fmla="*/ 21 w 54"/>
                <a:gd name="T45" fmla="*/ 135 h 163"/>
                <a:gd name="T46" fmla="*/ 20 w 54"/>
                <a:gd name="T47" fmla="*/ 138 h 163"/>
                <a:gd name="T48" fmla="*/ 13 w 54"/>
                <a:gd name="T49" fmla="*/ 153 h 163"/>
                <a:gd name="T50" fmla="*/ 40 w 54"/>
                <a:gd name="T51" fmla="*/ 153 h 163"/>
                <a:gd name="T52" fmla="*/ 33 w 54"/>
                <a:gd name="T53" fmla="*/ 138 h 163"/>
                <a:gd name="T54" fmla="*/ 32 w 54"/>
                <a:gd name="T55" fmla="*/ 135 h 163"/>
                <a:gd name="T56" fmla="*/ 32 w 54"/>
                <a:gd name="T57" fmla="*/ 82 h 163"/>
                <a:gd name="T58" fmla="*/ 32 w 54"/>
                <a:gd name="T59" fmla="*/ 40 h 163"/>
                <a:gd name="T60" fmla="*/ 29 w 54"/>
                <a:gd name="T61" fmla="*/ 2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" h="163">
                  <a:moveTo>
                    <a:pt x="39" y="20"/>
                  </a:moveTo>
                  <a:cubicBezTo>
                    <a:pt x="41" y="27"/>
                    <a:pt x="42" y="33"/>
                    <a:pt x="42" y="40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53" y="156"/>
                    <a:pt x="54" y="158"/>
                    <a:pt x="53" y="160"/>
                  </a:cubicBezTo>
                  <a:cubicBezTo>
                    <a:pt x="52" y="162"/>
                    <a:pt x="50" y="163"/>
                    <a:pt x="48" y="163"/>
                  </a:cubicBezTo>
                  <a:cubicBezTo>
                    <a:pt x="5" y="163"/>
                    <a:pt x="5" y="163"/>
                    <a:pt x="5" y="163"/>
                  </a:cubicBezTo>
                  <a:cubicBezTo>
                    <a:pt x="3" y="163"/>
                    <a:pt x="1" y="162"/>
                    <a:pt x="0" y="160"/>
                  </a:cubicBezTo>
                  <a:cubicBezTo>
                    <a:pt x="0" y="158"/>
                    <a:pt x="0" y="157"/>
                    <a:pt x="1" y="155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2"/>
                    <a:pt x="12" y="25"/>
                    <a:pt x="14" y="18"/>
                  </a:cubicBezTo>
                  <a:cubicBezTo>
                    <a:pt x="15" y="16"/>
                    <a:pt x="16" y="14"/>
                    <a:pt x="17" y="12"/>
                  </a:cubicBezTo>
                  <a:cubicBezTo>
                    <a:pt x="22" y="0"/>
                    <a:pt x="31" y="2"/>
                    <a:pt x="37" y="13"/>
                  </a:cubicBezTo>
                  <a:cubicBezTo>
                    <a:pt x="38" y="16"/>
                    <a:pt x="38" y="18"/>
                    <a:pt x="39" y="20"/>
                  </a:cubicBezTo>
                  <a:close/>
                  <a:moveTo>
                    <a:pt x="29" y="20"/>
                  </a:moveTo>
                  <a:cubicBezTo>
                    <a:pt x="28" y="17"/>
                    <a:pt x="27" y="14"/>
                    <a:pt x="26" y="14"/>
                  </a:cubicBezTo>
                  <a:cubicBezTo>
                    <a:pt x="26" y="14"/>
                    <a:pt x="24" y="19"/>
                    <a:pt x="23" y="21"/>
                  </a:cubicBezTo>
                  <a:cubicBezTo>
                    <a:pt x="22" y="27"/>
                    <a:pt x="21" y="33"/>
                    <a:pt x="21" y="39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7"/>
                    <a:pt x="20" y="137"/>
                    <a:pt x="20" y="138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40" y="153"/>
                    <a:pt x="40" y="153"/>
                    <a:pt x="40" y="153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2" y="137"/>
                    <a:pt x="32" y="136"/>
                    <a:pt x="32" y="135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33"/>
                    <a:pt x="31" y="27"/>
                    <a:pt x="29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57"/>
            <p:cNvSpPr/>
            <p:nvPr/>
          </p:nvSpPr>
          <p:spPr bwMode="auto">
            <a:xfrm>
              <a:off x="2532810" y="1955194"/>
              <a:ext cx="36513" cy="104775"/>
            </a:xfrm>
            <a:custGeom>
              <a:avLst/>
              <a:gdLst>
                <a:gd name="T0" fmla="*/ 10 w 10"/>
                <a:gd name="T1" fmla="*/ 5 h 28"/>
                <a:gd name="T2" fmla="*/ 5 w 10"/>
                <a:gd name="T3" fmla="*/ 0 h 28"/>
                <a:gd name="T4" fmla="*/ 0 w 10"/>
                <a:gd name="T5" fmla="*/ 5 h 28"/>
                <a:gd name="T6" fmla="*/ 0 w 10"/>
                <a:gd name="T7" fmla="*/ 23 h 28"/>
                <a:gd name="T8" fmla="*/ 5 w 10"/>
                <a:gd name="T9" fmla="*/ 28 h 28"/>
                <a:gd name="T10" fmla="*/ 10 w 10"/>
                <a:gd name="T11" fmla="*/ 23 h 28"/>
                <a:gd name="T12" fmla="*/ 10 w 10"/>
                <a:gd name="T13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8">
                  <a:moveTo>
                    <a:pt x="10" y="5"/>
                  </a:move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8"/>
                    <a:pt x="5" y="28"/>
                  </a:cubicBezTo>
                  <a:cubicBezTo>
                    <a:pt x="8" y="28"/>
                    <a:pt x="10" y="26"/>
                    <a:pt x="10" y="23"/>
                  </a:cubicBezTo>
                  <a:cubicBezTo>
                    <a:pt x="10" y="5"/>
                    <a:pt x="10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58"/>
            <p:cNvSpPr/>
            <p:nvPr/>
          </p:nvSpPr>
          <p:spPr bwMode="auto">
            <a:xfrm>
              <a:off x="2231185" y="1644044"/>
              <a:ext cx="301625" cy="261938"/>
            </a:xfrm>
            <a:custGeom>
              <a:avLst/>
              <a:gdLst>
                <a:gd name="T0" fmla="*/ 78 w 80"/>
                <a:gd name="T1" fmla="*/ 9 h 70"/>
                <a:gd name="T2" fmla="*/ 78 w 80"/>
                <a:gd name="T3" fmla="*/ 2 h 70"/>
                <a:gd name="T4" fmla="*/ 71 w 80"/>
                <a:gd name="T5" fmla="*/ 2 h 70"/>
                <a:gd name="T6" fmla="*/ 3 w 80"/>
                <a:gd name="T7" fmla="*/ 61 h 70"/>
                <a:gd name="T8" fmla="*/ 2 w 80"/>
                <a:gd name="T9" fmla="*/ 68 h 70"/>
                <a:gd name="T10" fmla="*/ 7 w 80"/>
                <a:gd name="T11" fmla="*/ 70 h 70"/>
                <a:gd name="T12" fmla="*/ 28 w 80"/>
                <a:gd name="T13" fmla="*/ 70 h 70"/>
                <a:gd name="T14" fmla="*/ 29 w 80"/>
                <a:gd name="T15" fmla="*/ 70 h 70"/>
                <a:gd name="T16" fmla="*/ 76 w 80"/>
                <a:gd name="T17" fmla="*/ 53 h 70"/>
                <a:gd name="T18" fmla="*/ 79 w 80"/>
                <a:gd name="T19" fmla="*/ 47 h 70"/>
                <a:gd name="T20" fmla="*/ 73 w 80"/>
                <a:gd name="T21" fmla="*/ 44 h 70"/>
                <a:gd name="T22" fmla="*/ 27 w 80"/>
                <a:gd name="T23" fmla="*/ 60 h 70"/>
                <a:gd name="T24" fmla="*/ 19 w 80"/>
                <a:gd name="T25" fmla="*/ 60 h 70"/>
                <a:gd name="T26" fmla="*/ 78 w 80"/>
                <a:gd name="T2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0">
                  <a:moveTo>
                    <a:pt x="78" y="9"/>
                  </a:moveTo>
                  <a:cubicBezTo>
                    <a:pt x="80" y="7"/>
                    <a:pt x="80" y="4"/>
                    <a:pt x="78" y="2"/>
                  </a:cubicBezTo>
                  <a:cubicBezTo>
                    <a:pt x="77" y="0"/>
                    <a:pt x="74" y="0"/>
                    <a:pt x="71" y="2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1" y="63"/>
                    <a:pt x="0" y="65"/>
                    <a:pt x="2" y="68"/>
                  </a:cubicBezTo>
                  <a:cubicBezTo>
                    <a:pt x="3" y="70"/>
                    <a:pt x="5" y="70"/>
                    <a:pt x="7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70"/>
                    <a:pt x="29" y="70"/>
                    <a:pt x="29" y="70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9" y="52"/>
                    <a:pt x="80" y="49"/>
                    <a:pt x="79" y="47"/>
                  </a:cubicBezTo>
                  <a:cubicBezTo>
                    <a:pt x="78" y="44"/>
                    <a:pt x="76" y="43"/>
                    <a:pt x="73" y="44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8" y="9"/>
                    <a:pt x="78" y="9"/>
                    <a:pt x="7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59"/>
            <p:cNvSpPr/>
            <p:nvPr/>
          </p:nvSpPr>
          <p:spPr bwMode="auto">
            <a:xfrm>
              <a:off x="2574085" y="1644044"/>
              <a:ext cx="300038" cy="261938"/>
            </a:xfrm>
            <a:custGeom>
              <a:avLst/>
              <a:gdLst>
                <a:gd name="T0" fmla="*/ 2 w 80"/>
                <a:gd name="T1" fmla="*/ 9 h 70"/>
                <a:gd name="T2" fmla="*/ 2 w 80"/>
                <a:gd name="T3" fmla="*/ 2 h 70"/>
                <a:gd name="T4" fmla="*/ 9 w 80"/>
                <a:gd name="T5" fmla="*/ 2 h 70"/>
                <a:gd name="T6" fmla="*/ 77 w 80"/>
                <a:gd name="T7" fmla="*/ 61 h 70"/>
                <a:gd name="T8" fmla="*/ 79 w 80"/>
                <a:gd name="T9" fmla="*/ 68 h 70"/>
                <a:gd name="T10" fmla="*/ 73 w 80"/>
                <a:gd name="T11" fmla="*/ 70 h 70"/>
                <a:gd name="T12" fmla="*/ 53 w 80"/>
                <a:gd name="T13" fmla="*/ 70 h 70"/>
                <a:gd name="T14" fmla="*/ 51 w 80"/>
                <a:gd name="T15" fmla="*/ 70 h 70"/>
                <a:gd name="T16" fmla="*/ 4 w 80"/>
                <a:gd name="T17" fmla="*/ 53 h 70"/>
                <a:gd name="T18" fmla="*/ 1 w 80"/>
                <a:gd name="T19" fmla="*/ 47 h 70"/>
                <a:gd name="T20" fmla="*/ 7 w 80"/>
                <a:gd name="T21" fmla="*/ 44 h 70"/>
                <a:gd name="T22" fmla="*/ 54 w 80"/>
                <a:gd name="T23" fmla="*/ 60 h 70"/>
                <a:gd name="T24" fmla="*/ 61 w 80"/>
                <a:gd name="T25" fmla="*/ 60 h 70"/>
                <a:gd name="T26" fmla="*/ 2 w 80"/>
                <a:gd name="T27" fmla="*/ 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0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7" y="0"/>
                    <a:pt x="9" y="2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9" y="63"/>
                    <a:pt x="80" y="65"/>
                    <a:pt x="79" y="68"/>
                  </a:cubicBezTo>
                  <a:cubicBezTo>
                    <a:pt x="77" y="70"/>
                    <a:pt x="76" y="70"/>
                    <a:pt x="7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2" y="70"/>
                    <a:pt x="52" y="70"/>
                    <a:pt x="51" y="70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1" y="52"/>
                    <a:pt x="0" y="49"/>
                    <a:pt x="1" y="47"/>
                  </a:cubicBezTo>
                  <a:cubicBezTo>
                    <a:pt x="2" y="44"/>
                    <a:pt x="5" y="43"/>
                    <a:pt x="7" y="4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2" y="9"/>
                    <a:pt x="2" y="9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3431698" y="3269531"/>
            <a:ext cx="417366" cy="541383"/>
            <a:chOff x="3311895" y="3128994"/>
            <a:chExt cx="579347" cy="751497"/>
          </a:xfrm>
          <a:solidFill>
            <a:schemeClr val="tx1"/>
          </a:solidFill>
        </p:grpSpPr>
        <p:sp>
          <p:nvSpPr>
            <p:cNvPr id="152" name="Freeform 30"/>
            <p:cNvSpPr/>
            <p:nvPr/>
          </p:nvSpPr>
          <p:spPr bwMode="auto">
            <a:xfrm>
              <a:off x="3364282" y="3467133"/>
              <a:ext cx="457960" cy="413358"/>
            </a:xfrm>
            <a:custGeom>
              <a:avLst/>
              <a:gdLst>
                <a:gd name="T0" fmla="*/ 105 w 105"/>
                <a:gd name="T1" fmla="*/ 5 h 81"/>
                <a:gd name="T2" fmla="*/ 100 w 105"/>
                <a:gd name="T3" fmla="*/ 0 h 81"/>
                <a:gd name="T4" fmla="*/ 95 w 105"/>
                <a:gd name="T5" fmla="*/ 5 h 81"/>
                <a:gd name="T6" fmla="*/ 95 w 105"/>
                <a:gd name="T7" fmla="*/ 71 h 81"/>
                <a:gd name="T8" fmla="*/ 10 w 105"/>
                <a:gd name="T9" fmla="*/ 71 h 81"/>
                <a:gd name="T10" fmla="*/ 10 w 105"/>
                <a:gd name="T11" fmla="*/ 5 h 81"/>
                <a:gd name="T12" fmla="*/ 5 w 105"/>
                <a:gd name="T13" fmla="*/ 0 h 81"/>
                <a:gd name="T14" fmla="*/ 0 w 105"/>
                <a:gd name="T15" fmla="*/ 5 h 81"/>
                <a:gd name="T16" fmla="*/ 0 w 105"/>
                <a:gd name="T17" fmla="*/ 76 h 81"/>
                <a:gd name="T18" fmla="*/ 5 w 105"/>
                <a:gd name="T19" fmla="*/ 81 h 81"/>
                <a:gd name="T20" fmla="*/ 100 w 105"/>
                <a:gd name="T21" fmla="*/ 81 h 81"/>
                <a:gd name="T22" fmla="*/ 105 w 105"/>
                <a:gd name="T23" fmla="*/ 76 h 81"/>
                <a:gd name="T24" fmla="*/ 105 w 105"/>
                <a:gd name="T25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81">
                  <a:moveTo>
                    <a:pt x="105" y="5"/>
                  </a:moveTo>
                  <a:cubicBezTo>
                    <a:pt x="105" y="2"/>
                    <a:pt x="103" y="0"/>
                    <a:pt x="100" y="0"/>
                  </a:cubicBezTo>
                  <a:cubicBezTo>
                    <a:pt x="98" y="0"/>
                    <a:pt x="95" y="2"/>
                    <a:pt x="95" y="5"/>
                  </a:cubicBezTo>
                  <a:cubicBezTo>
                    <a:pt x="95" y="71"/>
                    <a:pt x="95" y="71"/>
                    <a:pt x="95" y="71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2" y="81"/>
                    <a:pt x="5" y="81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3" y="81"/>
                    <a:pt x="105" y="79"/>
                    <a:pt x="105" y="76"/>
                  </a:cubicBezTo>
                  <a:cubicBezTo>
                    <a:pt x="105" y="5"/>
                    <a:pt x="105" y="5"/>
                    <a:pt x="10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31"/>
            <p:cNvSpPr>
              <a:spLocks noEditPoints="1"/>
            </p:cNvSpPr>
            <p:nvPr/>
          </p:nvSpPr>
          <p:spPr bwMode="auto">
            <a:xfrm>
              <a:off x="3311895" y="3128994"/>
              <a:ext cx="579347" cy="499475"/>
            </a:xfrm>
            <a:custGeom>
              <a:avLst/>
              <a:gdLst>
                <a:gd name="T0" fmla="*/ 15 w 133"/>
                <a:gd name="T1" fmla="*/ 88 h 98"/>
                <a:gd name="T2" fmla="*/ 118 w 133"/>
                <a:gd name="T3" fmla="*/ 88 h 98"/>
                <a:gd name="T4" fmla="*/ 66 w 133"/>
                <a:gd name="T5" fmla="*/ 14 h 98"/>
                <a:gd name="T6" fmla="*/ 43 w 133"/>
                <a:gd name="T7" fmla="*/ 47 h 98"/>
                <a:gd name="T8" fmla="*/ 36 w 133"/>
                <a:gd name="T9" fmla="*/ 49 h 98"/>
                <a:gd name="T10" fmla="*/ 34 w 133"/>
                <a:gd name="T11" fmla="*/ 44 h 98"/>
                <a:gd name="T12" fmla="*/ 34 w 133"/>
                <a:gd name="T13" fmla="*/ 29 h 98"/>
                <a:gd name="T14" fmla="*/ 25 w 133"/>
                <a:gd name="T15" fmla="*/ 29 h 98"/>
                <a:gd name="T16" fmla="*/ 25 w 133"/>
                <a:gd name="T17" fmla="*/ 72 h 98"/>
                <a:gd name="T18" fmla="*/ 24 w 133"/>
                <a:gd name="T19" fmla="*/ 75 h 98"/>
                <a:gd name="T20" fmla="*/ 15 w 133"/>
                <a:gd name="T21" fmla="*/ 88 h 98"/>
                <a:gd name="T22" fmla="*/ 126 w 133"/>
                <a:gd name="T23" fmla="*/ 98 h 98"/>
                <a:gd name="T24" fmla="*/ 6 w 133"/>
                <a:gd name="T25" fmla="*/ 98 h 98"/>
                <a:gd name="T26" fmla="*/ 1 w 133"/>
                <a:gd name="T27" fmla="*/ 95 h 98"/>
                <a:gd name="T28" fmla="*/ 2 w 133"/>
                <a:gd name="T29" fmla="*/ 89 h 98"/>
                <a:gd name="T30" fmla="*/ 15 w 133"/>
                <a:gd name="T31" fmla="*/ 70 h 98"/>
                <a:gd name="T32" fmla="*/ 15 w 133"/>
                <a:gd name="T33" fmla="*/ 24 h 98"/>
                <a:gd name="T34" fmla="*/ 20 w 133"/>
                <a:gd name="T35" fmla="*/ 19 h 98"/>
                <a:gd name="T36" fmla="*/ 39 w 133"/>
                <a:gd name="T37" fmla="*/ 19 h 98"/>
                <a:gd name="T38" fmla="*/ 44 w 133"/>
                <a:gd name="T39" fmla="*/ 24 h 98"/>
                <a:gd name="T40" fmla="*/ 44 w 133"/>
                <a:gd name="T41" fmla="*/ 29 h 98"/>
                <a:gd name="T42" fmla="*/ 62 w 133"/>
                <a:gd name="T43" fmla="*/ 3 h 98"/>
                <a:gd name="T44" fmla="*/ 67 w 133"/>
                <a:gd name="T45" fmla="*/ 0 h 98"/>
                <a:gd name="T46" fmla="*/ 71 w 133"/>
                <a:gd name="T47" fmla="*/ 4 h 98"/>
                <a:gd name="T48" fmla="*/ 131 w 133"/>
                <a:gd name="T49" fmla="*/ 90 h 98"/>
                <a:gd name="T50" fmla="*/ 131 w 133"/>
                <a:gd name="T51" fmla="*/ 96 h 98"/>
                <a:gd name="T52" fmla="*/ 126 w 133"/>
                <a:gd name="T53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98">
                  <a:moveTo>
                    <a:pt x="15" y="88"/>
                  </a:moveTo>
                  <a:cubicBezTo>
                    <a:pt x="118" y="88"/>
                    <a:pt x="118" y="88"/>
                    <a:pt x="118" y="88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9"/>
                    <a:pt x="39" y="51"/>
                    <a:pt x="36" y="49"/>
                  </a:cubicBezTo>
                  <a:cubicBezTo>
                    <a:pt x="34" y="48"/>
                    <a:pt x="34" y="46"/>
                    <a:pt x="34" y="44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5" y="73"/>
                    <a:pt x="25" y="74"/>
                    <a:pt x="24" y="75"/>
                  </a:cubicBezTo>
                  <a:cubicBezTo>
                    <a:pt x="15" y="88"/>
                    <a:pt x="15" y="88"/>
                    <a:pt x="15" y="88"/>
                  </a:cubicBezTo>
                  <a:close/>
                  <a:moveTo>
                    <a:pt x="126" y="98"/>
                  </a:moveTo>
                  <a:cubicBezTo>
                    <a:pt x="6" y="98"/>
                    <a:pt x="6" y="98"/>
                    <a:pt x="6" y="98"/>
                  </a:cubicBezTo>
                  <a:cubicBezTo>
                    <a:pt x="4" y="98"/>
                    <a:pt x="3" y="97"/>
                    <a:pt x="1" y="95"/>
                  </a:cubicBezTo>
                  <a:cubicBezTo>
                    <a:pt x="0" y="93"/>
                    <a:pt x="1" y="91"/>
                    <a:pt x="2" y="89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1"/>
                    <a:pt x="17" y="19"/>
                    <a:pt x="20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19"/>
                    <a:pt x="44" y="21"/>
                    <a:pt x="44" y="24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3" y="1"/>
                    <a:pt x="65" y="0"/>
                    <a:pt x="67" y="0"/>
                  </a:cubicBezTo>
                  <a:cubicBezTo>
                    <a:pt x="69" y="0"/>
                    <a:pt x="70" y="2"/>
                    <a:pt x="71" y="4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3" y="91"/>
                    <a:pt x="133" y="94"/>
                    <a:pt x="131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32"/>
            <p:cNvSpPr/>
            <p:nvPr/>
          </p:nvSpPr>
          <p:spPr bwMode="auto">
            <a:xfrm>
              <a:off x="3488107" y="3554445"/>
              <a:ext cx="165528" cy="290643"/>
            </a:xfrm>
            <a:custGeom>
              <a:avLst/>
              <a:gdLst>
                <a:gd name="T0" fmla="*/ 0 w 38"/>
                <a:gd name="T1" fmla="*/ 52 h 57"/>
                <a:gd name="T2" fmla="*/ 5 w 38"/>
                <a:gd name="T3" fmla="*/ 57 h 57"/>
                <a:gd name="T4" fmla="*/ 10 w 38"/>
                <a:gd name="T5" fmla="*/ 52 h 57"/>
                <a:gd name="T6" fmla="*/ 10 w 38"/>
                <a:gd name="T7" fmla="*/ 10 h 57"/>
                <a:gd name="T8" fmla="*/ 28 w 38"/>
                <a:gd name="T9" fmla="*/ 10 h 57"/>
                <a:gd name="T10" fmla="*/ 28 w 38"/>
                <a:gd name="T11" fmla="*/ 52 h 57"/>
                <a:gd name="T12" fmla="*/ 33 w 38"/>
                <a:gd name="T13" fmla="*/ 57 h 57"/>
                <a:gd name="T14" fmla="*/ 38 w 38"/>
                <a:gd name="T15" fmla="*/ 52 h 57"/>
                <a:gd name="T16" fmla="*/ 38 w 38"/>
                <a:gd name="T17" fmla="*/ 5 h 57"/>
                <a:gd name="T18" fmla="*/ 33 w 38"/>
                <a:gd name="T19" fmla="*/ 0 h 57"/>
                <a:gd name="T20" fmla="*/ 5 w 38"/>
                <a:gd name="T21" fmla="*/ 0 h 57"/>
                <a:gd name="T22" fmla="*/ 0 w 38"/>
                <a:gd name="T23" fmla="*/ 5 h 57"/>
                <a:gd name="T24" fmla="*/ 0 w 38"/>
                <a:gd name="T25" fmla="*/ 5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57">
                  <a:moveTo>
                    <a:pt x="0" y="52"/>
                  </a:moveTo>
                  <a:cubicBezTo>
                    <a:pt x="0" y="55"/>
                    <a:pt x="3" y="57"/>
                    <a:pt x="5" y="57"/>
                  </a:cubicBezTo>
                  <a:cubicBezTo>
                    <a:pt x="8" y="57"/>
                    <a:pt x="10" y="55"/>
                    <a:pt x="10" y="5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8" y="55"/>
                    <a:pt x="31" y="57"/>
                    <a:pt x="33" y="57"/>
                  </a:cubicBezTo>
                  <a:cubicBezTo>
                    <a:pt x="36" y="57"/>
                    <a:pt x="38" y="55"/>
                    <a:pt x="38" y="52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3"/>
                    <a:pt x="36" y="0"/>
                    <a:pt x="3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5"/>
                  </a:cubicBezTo>
                  <a:cubicBezTo>
                    <a:pt x="0" y="52"/>
                    <a:pt x="0" y="52"/>
                    <a:pt x="0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33"/>
            <p:cNvSpPr>
              <a:spLocks noEditPoints="1"/>
            </p:cNvSpPr>
            <p:nvPr/>
          </p:nvSpPr>
          <p:spPr bwMode="auto">
            <a:xfrm>
              <a:off x="3507156" y="3309969"/>
              <a:ext cx="126905" cy="157163"/>
            </a:xfrm>
            <a:custGeom>
              <a:avLst/>
              <a:gdLst>
                <a:gd name="T0" fmla="*/ 5 w 29"/>
                <a:gd name="T1" fmla="*/ 0 h 31"/>
                <a:gd name="T2" fmla="*/ 24 w 29"/>
                <a:gd name="T3" fmla="*/ 0 h 31"/>
                <a:gd name="T4" fmla="*/ 29 w 29"/>
                <a:gd name="T5" fmla="*/ 5 h 31"/>
                <a:gd name="T6" fmla="*/ 29 w 29"/>
                <a:gd name="T7" fmla="*/ 26 h 31"/>
                <a:gd name="T8" fmla="*/ 24 w 29"/>
                <a:gd name="T9" fmla="*/ 31 h 31"/>
                <a:gd name="T10" fmla="*/ 5 w 29"/>
                <a:gd name="T11" fmla="*/ 31 h 31"/>
                <a:gd name="T12" fmla="*/ 0 w 29"/>
                <a:gd name="T13" fmla="*/ 26 h 31"/>
                <a:gd name="T14" fmla="*/ 0 w 29"/>
                <a:gd name="T15" fmla="*/ 5 h 31"/>
                <a:gd name="T16" fmla="*/ 5 w 29"/>
                <a:gd name="T17" fmla="*/ 0 h 31"/>
                <a:gd name="T18" fmla="*/ 19 w 29"/>
                <a:gd name="T19" fmla="*/ 10 h 31"/>
                <a:gd name="T20" fmla="*/ 10 w 29"/>
                <a:gd name="T21" fmla="*/ 10 h 31"/>
                <a:gd name="T22" fmla="*/ 10 w 29"/>
                <a:gd name="T23" fmla="*/ 21 h 31"/>
                <a:gd name="T24" fmla="*/ 19 w 29"/>
                <a:gd name="T25" fmla="*/ 21 h 31"/>
                <a:gd name="T26" fmla="*/ 19 w 29"/>
                <a:gd name="T2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31">
                  <a:moveTo>
                    <a:pt x="5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9"/>
                    <a:pt x="27" y="31"/>
                    <a:pt x="24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9"/>
                    <a:pt x="0" y="2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  <a:moveTo>
                    <a:pt x="19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10"/>
                    <a:pt x="19" y="10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793098" y="2383584"/>
            <a:ext cx="492061" cy="490845"/>
            <a:chOff x="6648452" y="1525588"/>
            <a:chExt cx="642938" cy="641350"/>
          </a:xfrm>
          <a:solidFill>
            <a:schemeClr val="tx1"/>
          </a:solidFill>
        </p:grpSpPr>
        <p:sp>
          <p:nvSpPr>
            <p:cNvPr id="156" name="Freeform 67"/>
            <p:cNvSpPr>
              <a:spLocks noEditPoints="1"/>
            </p:cNvSpPr>
            <p:nvPr/>
          </p:nvSpPr>
          <p:spPr bwMode="auto">
            <a:xfrm>
              <a:off x="6648452" y="1525588"/>
              <a:ext cx="642938" cy="641350"/>
            </a:xfrm>
            <a:custGeom>
              <a:avLst/>
              <a:gdLst>
                <a:gd name="T0" fmla="*/ 86 w 171"/>
                <a:gd name="T1" fmla="*/ 0 h 171"/>
                <a:gd name="T2" fmla="*/ 146 w 171"/>
                <a:gd name="T3" fmla="*/ 25 h 171"/>
                <a:gd name="T4" fmla="*/ 171 w 171"/>
                <a:gd name="T5" fmla="*/ 85 h 171"/>
                <a:gd name="T6" fmla="*/ 146 w 171"/>
                <a:gd name="T7" fmla="*/ 146 h 171"/>
                <a:gd name="T8" fmla="*/ 86 w 171"/>
                <a:gd name="T9" fmla="*/ 171 h 171"/>
                <a:gd name="T10" fmla="*/ 25 w 171"/>
                <a:gd name="T11" fmla="*/ 146 h 171"/>
                <a:gd name="T12" fmla="*/ 0 w 171"/>
                <a:gd name="T13" fmla="*/ 85 h 171"/>
                <a:gd name="T14" fmla="*/ 25 w 171"/>
                <a:gd name="T15" fmla="*/ 25 h 171"/>
                <a:gd name="T16" fmla="*/ 86 w 171"/>
                <a:gd name="T17" fmla="*/ 0 h 171"/>
                <a:gd name="T18" fmla="*/ 138 w 171"/>
                <a:gd name="T19" fmla="*/ 33 h 171"/>
                <a:gd name="T20" fmla="*/ 86 w 171"/>
                <a:gd name="T21" fmla="*/ 11 h 171"/>
                <a:gd name="T22" fmla="*/ 33 w 171"/>
                <a:gd name="T23" fmla="*/ 33 h 171"/>
                <a:gd name="T24" fmla="*/ 11 w 171"/>
                <a:gd name="T25" fmla="*/ 85 h 171"/>
                <a:gd name="T26" fmla="*/ 33 w 171"/>
                <a:gd name="T27" fmla="*/ 138 h 171"/>
                <a:gd name="T28" fmla="*/ 86 w 171"/>
                <a:gd name="T29" fmla="*/ 160 h 171"/>
                <a:gd name="T30" fmla="*/ 138 w 171"/>
                <a:gd name="T31" fmla="*/ 138 h 171"/>
                <a:gd name="T32" fmla="*/ 160 w 171"/>
                <a:gd name="T33" fmla="*/ 85 h 171"/>
                <a:gd name="T34" fmla="*/ 138 w 171"/>
                <a:gd name="T35" fmla="*/ 33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1" h="171">
                  <a:moveTo>
                    <a:pt x="86" y="0"/>
                  </a:moveTo>
                  <a:cubicBezTo>
                    <a:pt x="109" y="0"/>
                    <a:pt x="130" y="9"/>
                    <a:pt x="146" y="25"/>
                  </a:cubicBezTo>
                  <a:cubicBezTo>
                    <a:pt x="161" y="40"/>
                    <a:pt x="171" y="62"/>
                    <a:pt x="171" y="85"/>
                  </a:cubicBezTo>
                  <a:cubicBezTo>
                    <a:pt x="171" y="109"/>
                    <a:pt x="161" y="130"/>
                    <a:pt x="146" y="146"/>
                  </a:cubicBezTo>
                  <a:cubicBezTo>
                    <a:pt x="130" y="161"/>
                    <a:pt x="109" y="171"/>
                    <a:pt x="86" y="171"/>
                  </a:cubicBezTo>
                  <a:cubicBezTo>
                    <a:pt x="62" y="171"/>
                    <a:pt x="41" y="161"/>
                    <a:pt x="25" y="146"/>
                  </a:cubicBezTo>
                  <a:cubicBezTo>
                    <a:pt x="10" y="130"/>
                    <a:pt x="0" y="109"/>
                    <a:pt x="0" y="85"/>
                  </a:cubicBezTo>
                  <a:cubicBezTo>
                    <a:pt x="0" y="62"/>
                    <a:pt x="10" y="40"/>
                    <a:pt x="25" y="25"/>
                  </a:cubicBezTo>
                  <a:cubicBezTo>
                    <a:pt x="41" y="9"/>
                    <a:pt x="62" y="0"/>
                    <a:pt x="86" y="0"/>
                  </a:cubicBezTo>
                  <a:close/>
                  <a:moveTo>
                    <a:pt x="138" y="33"/>
                  </a:moveTo>
                  <a:cubicBezTo>
                    <a:pt x="125" y="19"/>
                    <a:pt x="106" y="11"/>
                    <a:pt x="86" y="11"/>
                  </a:cubicBezTo>
                  <a:cubicBezTo>
                    <a:pt x="65" y="11"/>
                    <a:pt x="46" y="19"/>
                    <a:pt x="33" y="33"/>
                  </a:cubicBezTo>
                  <a:cubicBezTo>
                    <a:pt x="20" y="46"/>
                    <a:pt x="11" y="65"/>
                    <a:pt x="11" y="85"/>
                  </a:cubicBezTo>
                  <a:cubicBezTo>
                    <a:pt x="11" y="106"/>
                    <a:pt x="20" y="124"/>
                    <a:pt x="33" y="138"/>
                  </a:cubicBezTo>
                  <a:cubicBezTo>
                    <a:pt x="46" y="151"/>
                    <a:pt x="65" y="160"/>
                    <a:pt x="86" y="160"/>
                  </a:cubicBezTo>
                  <a:cubicBezTo>
                    <a:pt x="106" y="160"/>
                    <a:pt x="125" y="151"/>
                    <a:pt x="138" y="138"/>
                  </a:cubicBezTo>
                  <a:cubicBezTo>
                    <a:pt x="151" y="124"/>
                    <a:pt x="160" y="106"/>
                    <a:pt x="160" y="85"/>
                  </a:cubicBezTo>
                  <a:cubicBezTo>
                    <a:pt x="160" y="65"/>
                    <a:pt x="151" y="46"/>
                    <a:pt x="138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8"/>
            <p:cNvSpPr>
              <a:spLocks noEditPoints="1"/>
            </p:cNvSpPr>
            <p:nvPr/>
          </p:nvSpPr>
          <p:spPr bwMode="auto">
            <a:xfrm>
              <a:off x="6713539" y="1589088"/>
              <a:ext cx="514350" cy="514350"/>
            </a:xfrm>
            <a:custGeom>
              <a:avLst/>
              <a:gdLst>
                <a:gd name="T0" fmla="*/ 69 w 137"/>
                <a:gd name="T1" fmla="*/ 0 h 137"/>
                <a:gd name="T2" fmla="*/ 117 w 137"/>
                <a:gd name="T3" fmla="*/ 20 h 137"/>
                <a:gd name="T4" fmla="*/ 137 w 137"/>
                <a:gd name="T5" fmla="*/ 68 h 137"/>
                <a:gd name="T6" fmla="*/ 117 w 137"/>
                <a:gd name="T7" fmla="*/ 117 h 137"/>
                <a:gd name="T8" fmla="*/ 69 w 137"/>
                <a:gd name="T9" fmla="*/ 137 h 137"/>
                <a:gd name="T10" fmla="*/ 20 w 137"/>
                <a:gd name="T11" fmla="*/ 117 h 137"/>
                <a:gd name="T12" fmla="*/ 0 w 137"/>
                <a:gd name="T13" fmla="*/ 68 h 137"/>
                <a:gd name="T14" fmla="*/ 20 w 137"/>
                <a:gd name="T15" fmla="*/ 20 h 137"/>
                <a:gd name="T16" fmla="*/ 69 w 137"/>
                <a:gd name="T17" fmla="*/ 0 h 137"/>
                <a:gd name="T18" fmla="*/ 112 w 137"/>
                <a:gd name="T19" fmla="*/ 25 h 137"/>
                <a:gd name="T20" fmla="*/ 69 w 137"/>
                <a:gd name="T21" fmla="*/ 7 h 137"/>
                <a:gd name="T22" fmla="*/ 25 w 137"/>
                <a:gd name="T23" fmla="*/ 25 h 137"/>
                <a:gd name="T24" fmla="*/ 8 w 137"/>
                <a:gd name="T25" fmla="*/ 68 h 137"/>
                <a:gd name="T26" fmla="*/ 25 w 137"/>
                <a:gd name="T27" fmla="*/ 111 h 137"/>
                <a:gd name="T28" fmla="*/ 69 w 137"/>
                <a:gd name="T29" fmla="*/ 129 h 137"/>
                <a:gd name="T30" fmla="*/ 112 w 137"/>
                <a:gd name="T31" fmla="*/ 111 h 137"/>
                <a:gd name="T32" fmla="*/ 129 w 137"/>
                <a:gd name="T33" fmla="*/ 68 h 137"/>
                <a:gd name="T34" fmla="*/ 112 w 137"/>
                <a:gd name="T35" fmla="*/ 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7" h="137">
                  <a:moveTo>
                    <a:pt x="69" y="0"/>
                  </a:moveTo>
                  <a:cubicBezTo>
                    <a:pt x="87" y="0"/>
                    <a:pt x="104" y="8"/>
                    <a:pt x="117" y="20"/>
                  </a:cubicBezTo>
                  <a:cubicBezTo>
                    <a:pt x="129" y="32"/>
                    <a:pt x="137" y="49"/>
                    <a:pt x="137" y="68"/>
                  </a:cubicBezTo>
                  <a:cubicBezTo>
                    <a:pt x="137" y="87"/>
                    <a:pt x="129" y="104"/>
                    <a:pt x="117" y="117"/>
                  </a:cubicBezTo>
                  <a:cubicBezTo>
                    <a:pt x="104" y="129"/>
                    <a:pt x="87" y="137"/>
                    <a:pt x="69" y="137"/>
                  </a:cubicBezTo>
                  <a:cubicBezTo>
                    <a:pt x="50" y="137"/>
                    <a:pt x="33" y="129"/>
                    <a:pt x="20" y="117"/>
                  </a:cubicBezTo>
                  <a:cubicBezTo>
                    <a:pt x="8" y="104"/>
                    <a:pt x="0" y="87"/>
                    <a:pt x="0" y="68"/>
                  </a:cubicBezTo>
                  <a:cubicBezTo>
                    <a:pt x="0" y="49"/>
                    <a:pt x="8" y="32"/>
                    <a:pt x="20" y="20"/>
                  </a:cubicBezTo>
                  <a:cubicBezTo>
                    <a:pt x="33" y="8"/>
                    <a:pt x="50" y="0"/>
                    <a:pt x="69" y="0"/>
                  </a:cubicBezTo>
                  <a:close/>
                  <a:moveTo>
                    <a:pt x="112" y="25"/>
                  </a:moveTo>
                  <a:cubicBezTo>
                    <a:pt x="101" y="14"/>
                    <a:pt x="85" y="7"/>
                    <a:pt x="69" y="7"/>
                  </a:cubicBezTo>
                  <a:cubicBezTo>
                    <a:pt x="52" y="7"/>
                    <a:pt x="36" y="14"/>
                    <a:pt x="25" y="25"/>
                  </a:cubicBezTo>
                  <a:cubicBezTo>
                    <a:pt x="14" y="36"/>
                    <a:pt x="8" y="51"/>
                    <a:pt x="8" y="68"/>
                  </a:cubicBezTo>
                  <a:cubicBezTo>
                    <a:pt x="8" y="85"/>
                    <a:pt x="14" y="100"/>
                    <a:pt x="25" y="111"/>
                  </a:cubicBezTo>
                  <a:cubicBezTo>
                    <a:pt x="36" y="122"/>
                    <a:pt x="52" y="129"/>
                    <a:pt x="69" y="129"/>
                  </a:cubicBezTo>
                  <a:cubicBezTo>
                    <a:pt x="85" y="129"/>
                    <a:pt x="101" y="122"/>
                    <a:pt x="112" y="111"/>
                  </a:cubicBezTo>
                  <a:cubicBezTo>
                    <a:pt x="123" y="100"/>
                    <a:pt x="129" y="85"/>
                    <a:pt x="129" y="68"/>
                  </a:cubicBezTo>
                  <a:cubicBezTo>
                    <a:pt x="129" y="51"/>
                    <a:pt x="123" y="36"/>
                    <a:pt x="1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Oval 69"/>
            <p:cNvSpPr>
              <a:spLocks noChangeArrowheads="1"/>
            </p:cNvSpPr>
            <p:nvPr/>
          </p:nvSpPr>
          <p:spPr bwMode="auto">
            <a:xfrm>
              <a:off x="6969127" y="163353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Oval 70"/>
            <p:cNvSpPr>
              <a:spLocks noChangeArrowheads="1"/>
            </p:cNvSpPr>
            <p:nvPr/>
          </p:nvSpPr>
          <p:spPr bwMode="auto">
            <a:xfrm>
              <a:off x="6986589" y="163830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Oval 71"/>
            <p:cNvSpPr>
              <a:spLocks noChangeArrowheads="1"/>
            </p:cNvSpPr>
            <p:nvPr/>
          </p:nvSpPr>
          <p:spPr bwMode="auto">
            <a:xfrm>
              <a:off x="7010402" y="1641476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Oval 72"/>
            <p:cNvSpPr>
              <a:spLocks noChangeArrowheads="1"/>
            </p:cNvSpPr>
            <p:nvPr/>
          </p:nvSpPr>
          <p:spPr bwMode="auto">
            <a:xfrm>
              <a:off x="7032627" y="1644651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Oval 73"/>
            <p:cNvSpPr>
              <a:spLocks noChangeArrowheads="1"/>
            </p:cNvSpPr>
            <p:nvPr/>
          </p:nvSpPr>
          <p:spPr bwMode="auto">
            <a:xfrm>
              <a:off x="7051677" y="1652588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Oval 74"/>
            <p:cNvSpPr>
              <a:spLocks noChangeArrowheads="1"/>
            </p:cNvSpPr>
            <p:nvPr/>
          </p:nvSpPr>
          <p:spPr bwMode="auto">
            <a:xfrm>
              <a:off x="7069139" y="1663701"/>
              <a:ext cx="7938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Oval 75"/>
            <p:cNvSpPr>
              <a:spLocks noChangeArrowheads="1"/>
            </p:cNvSpPr>
            <p:nvPr/>
          </p:nvSpPr>
          <p:spPr bwMode="auto">
            <a:xfrm>
              <a:off x="7088189" y="16748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Oval 76"/>
            <p:cNvSpPr>
              <a:spLocks noChangeArrowheads="1"/>
            </p:cNvSpPr>
            <p:nvPr/>
          </p:nvSpPr>
          <p:spPr bwMode="auto">
            <a:xfrm>
              <a:off x="7104064" y="1685926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Oval 77"/>
            <p:cNvSpPr>
              <a:spLocks noChangeArrowheads="1"/>
            </p:cNvSpPr>
            <p:nvPr/>
          </p:nvSpPr>
          <p:spPr bwMode="auto">
            <a:xfrm>
              <a:off x="7123114" y="1704976"/>
              <a:ext cx="3175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Oval 78"/>
            <p:cNvSpPr>
              <a:spLocks noChangeArrowheads="1"/>
            </p:cNvSpPr>
            <p:nvPr/>
          </p:nvSpPr>
          <p:spPr bwMode="auto">
            <a:xfrm>
              <a:off x="7134227" y="172085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Oval 79"/>
            <p:cNvSpPr>
              <a:spLocks noChangeArrowheads="1"/>
            </p:cNvSpPr>
            <p:nvPr/>
          </p:nvSpPr>
          <p:spPr bwMode="auto">
            <a:xfrm>
              <a:off x="7145339" y="173990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Oval 80"/>
            <p:cNvSpPr>
              <a:spLocks noChangeArrowheads="1"/>
            </p:cNvSpPr>
            <p:nvPr/>
          </p:nvSpPr>
          <p:spPr bwMode="auto">
            <a:xfrm>
              <a:off x="7156452" y="175736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Oval 81"/>
            <p:cNvSpPr>
              <a:spLocks noChangeArrowheads="1"/>
            </p:cNvSpPr>
            <p:nvPr/>
          </p:nvSpPr>
          <p:spPr bwMode="auto">
            <a:xfrm>
              <a:off x="7164389" y="1776413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Oval 82"/>
            <p:cNvSpPr>
              <a:spLocks noChangeArrowheads="1"/>
            </p:cNvSpPr>
            <p:nvPr/>
          </p:nvSpPr>
          <p:spPr bwMode="auto">
            <a:xfrm>
              <a:off x="7167564" y="17986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Oval 83"/>
            <p:cNvSpPr>
              <a:spLocks noChangeArrowheads="1"/>
            </p:cNvSpPr>
            <p:nvPr/>
          </p:nvSpPr>
          <p:spPr bwMode="auto">
            <a:xfrm>
              <a:off x="7170739" y="182245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Oval 84"/>
            <p:cNvSpPr>
              <a:spLocks noChangeArrowheads="1"/>
            </p:cNvSpPr>
            <p:nvPr/>
          </p:nvSpPr>
          <p:spPr bwMode="auto">
            <a:xfrm>
              <a:off x="7175502" y="1839913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Oval 85"/>
            <p:cNvSpPr>
              <a:spLocks noChangeArrowheads="1"/>
            </p:cNvSpPr>
            <p:nvPr/>
          </p:nvSpPr>
          <p:spPr bwMode="auto">
            <a:xfrm>
              <a:off x="7170739" y="18637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Oval 86"/>
            <p:cNvSpPr>
              <a:spLocks noChangeArrowheads="1"/>
            </p:cNvSpPr>
            <p:nvPr/>
          </p:nvSpPr>
          <p:spPr bwMode="auto">
            <a:xfrm>
              <a:off x="7170739" y="1885951"/>
              <a:ext cx="4763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Oval 87"/>
            <p:cNvSpPr>
              <a:spLocks noChangeArrowheads="1"/>
            </p:cNvSpPr>
            <p:nvPr/>
          </p:nvSpPr>
          <p:spPr bwMode="auto">
            <a:xfrm>
              <a:off x="7164389" y="1905001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Oval 88"/>
            <p:cNvSpPr>
              <a:spLocks noChangeArrowheads="1"/>
            </p:cNvSpPr>
            <p:nvPr/>
          </p:nvSpPr>
          <p:spPr bwMode="auto">
            <a:xfrm>
              <a:off x="7156452" y="192722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Oval 89"/>
            <p:cNvSpPr>
              <a:spLocks noChangeArrowheads="1"/>
            </p:cNvSpPr>
            <p:nvPr/>
          </p:nvSpPr>
          <p:spPr bwMode="auto">
            <a:xfrm>
              <a:off x="7145339" y="1946276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Oval 90"/>
            <p:cNvSpPr>
              <a:spLocks noChangeArrowheads="1"/>
            </p:cNvSpPr>
            <p:nvPr/>
          </p:nvSpPr>
          <p:spPr bwMode="auto">
            <a:xfrm>
              <a:off x="7134227" y="1965326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Oval 91"/>
            <p:cNvSpPr>
              <a:spLocks noChangeArrowheads="1"/>
            </p:cNvSpPr>
            <p:nvPr/>
          </p:nvSpPr>
          <p:spPr bwMode="auto">
            <a:xfrm>
              <a:off x="7123114" y="1979613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Oval 92"/>
            <p:cNvSpPr>
              <a:spLocks noChangeArrowheads="1"/>
            </p:cNvSpPr>
            <p:nvPr/>
          </p:nvSpPr>
          <p:spPr bwMode="auto">
            <a:xfrm>
              <a:off x="7107239" y="1993901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Oval 93"/>
            <p:cNvSpPr>
              <a:spLocks noChangeArrowheads="1"/>
            </p:cNvSpPr>
            <p:nvPr/>
          </p:nvSpPr>
          <p:spPr bwMode="auto">
            <a:xfrm>
              <a:off x="7088189" y="20097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Oval 94"/>
            <p:cNvSpPr>
              <a:spLocks noChangeArrowheads="1"/>
            </p:cNvSpPr>
            <p:nvPr/>
          </p:nvSpPr>
          <p:spPr bwMode="auto">
            <a:xfrm>
              <a:off x="7069139" y="20208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Oval 95"/>
            <p:cNvSpPr>
              <a:spLocks noChangeArrowheads="1"/>
            </p:cNvSpPr>
            <p:nvPr/>
          </p:nvSpPr>
          <p:spPr bwMode="auto">
            <a:xfrm>
              <a:off x="7051677" y="2032001"/>
              <a:ext cx="6350" cy="4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Oval 96"/>
            <p:cNvSpPr>
              <a:spLocks noChangeArrowheads="1"/>
            </p:cNvSpPr>
            <p:nvPr/>
          </p:nvSpPr>
          <p:spPr bwMode="auto">
            <a:xfrm>
              <a:off x="7032627" y="2039938"/>
              <a:ext cx="6350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Oval 97"/>
            <p:cNvSpPr>
              <a:spLocks noChangeArrowheads="1"/>
            </p:cNvSpPr>
            <p:nvPr/>
          </p:nvSpPr>
          <p:spPr bwMode="auto">
            <a:xfrm>
              <a:off x="7010402" y="2043113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Oval 98"/>
            <p:cNvSpPr>
              <a:spLocks noChangeArrowheads="1"/>
            </p:cNvSpPr>
            <p:nvPr/>
          </p:nvSpPr>
          <p:spPr bwMode="auto">
            <a:xfrm>
              <a:off x="6991352" y="2047876"/>
              <a:ext cx="3175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Oval 99"/>
            <p:cNvSpPr>
              <a:spLocks noChangeArrowheads="1"/>
            </p:cNvSpPr>
            <p:nvPr/>
          </p:nvSpPr>
          <p:spPr bwMode="auto">
            <a:xfrm>
              <a:off x="6969127" y="2047876"/>
              <a:ext cx="6350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Oval 100"/>
            <p:cNvSpPr>
              <a:spLocks noChangeArrowheads="1"/>
            </p:cNvSpPr>
            <p:nvPr/>
          </p:nvSpPr>
          <p:spPr bwMode="auto">
            <a:xfrm>
              <a:off x="6945314" y="204787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Oval 101"/>
            <p:cNvSpPr>
              <a:spLocks noChangeArrowheads="1"/>
            </p:cNvSpPr>
            <p:nvPr/>
          </p:nvSpPr>
          <p:spPr bwMode="auto">
            <a:xfrm>
              <a:off x="6923089" y="20431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Oval 102"/>
            <p:cNvSpPr>
              <a:spLocks noChangeArrowheads="1"/>
            </p:cNvSpPr>
            <p:nvPr/>
          </p:nvSpPr>
          <p:spPr bwMode="auto">
            <a:xfrm>
              <a:off x="6904039" y="20399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Oval 103"/>
            <p:cNvSpPr>
              <a:spLocks noChangeArrowheads="1"/>
            </p:cNvSpPr>
            <p:nvPr/>
          </p:nvSpPr>
          <p:spPr bwMode="auto">
            <a:xfrm>
              <a:off x="6881814" y="203200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Oval 104"/>
            <p:cNvSpPr>
              <a:spLocks noChangeArrowheads="1"/>
            </p:cNvSpPr>
            <p:nvPr/>
          </p:nvSpPr>
          <p:spPr bwMode="auto">
            <a:xfrm>
              <a:off x="6862764" y="20208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Oval 105"/>
            <p:cNvSpPr>
              <a:spLocks noChangeArrowheads="1"/>
            </p:cNvSpPr>
            <p:nvPr/>
          </p:nvSpPr>
          <p:spPr bwMode="auto">
            <a:xfrm>
              <a:off x="6843714" y="20097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Oval 106"/>
            <p:cNvSpPr>
              <a:spLocks noChangeArrowheads="1"/>
            </p:cNvSpPr>
            <p:nvPr/>
          </p:nvSpPr>
          <p:spPr bwMode="auto">
            <a:xfrm>
              <a:off x="6829427" y="1998663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Oval 107"/>
            <p:cNvSpPr>
              <a:spLocks noChangeArrowheads="1"/>
            </p:cNvSpPr>
            <p:nvPr/>
          </p:nvSpPr>
          <p:spPr bwMode="auto">
            <a:xfrm>
              <a:off x="6813552" y="19796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108"/>
            <p:cNvSpPr>
              <a:spLocks noChangeArrowheads="1"/>
            </p:cNvSpPr>
            <p:nvPr/>
          </p:nvSpPr>
          <p:spPr bwMode="auto">
            <a:xfrm>
              <a:off x="6799264" y="19653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Oval 109"/>
            <p:cNvSpPr>
              <a:spLocks noChangeArrowheads="1"/>
            </p:cNvSpPr>
            <p:nvPr/>
          </p:nvSpPr>
          <p:spPr bwMode="auto">
            <a:xfrm>
              <a:off x="6788152" y="194627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Oval 110"/>
            <p:cNvSpPr>
              <a:spLocks noChangeArrowheads="1"/>
            </p:cNvSpPr>
            <p:nvPr/>
          </p:nvSpPr>
          <p:spPr bwMode="auto">
            <a:xfrm>
              <a:off x="6777039" y="192722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Oval 111"/>
            <p:cNvSpPr>
              <a:spLocks noChangeArrowheads="1"/>
            </p:cNvSpPr>
            <p:nvPr/>
          </p:nvSpPr>
          <p:spPr bwMode="auto">
            <a:xfrm>
              <a:off x="6769102" y="19081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Oval 112"/>
            <p:cNvSpPr>
              <a:spLocks noChangeArrowheads="1"/>
            </p:cNvSpPr>
            <p:nvPr/>
          </p:nvSpPr>
          <p:spPr bwMode="auto">
            <a:xfrm>
              <a:off x="6765927" y="1885951"/>
              <a:ext cx="6350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Oval 113"/>
            <p:cNvSpPr>
              <a:spLocks noChangeArrowheads="1"/>
            </p:cNvSpPr>
            <p:nvPr/>
          </p:nvSpPr>
          <p:spPr bwMode="auto">
            <a:xfrm>
              <a:off x="6761164" y="1863726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Oval 114"/>
            <p:cNvSpPr>
              <a:spLocks noChangeArrowheads="1"/>
            </p:cNvSpPr>
            <p:nvPr/>
          </p:nvSpPr>
          <p:spPr bwMode="auto">
            <a:xfrm>
              <a:off x="6761164" y="1844676"/>
              <a:ext cx="4763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Oval 115"/>
            <p:cNvSpPr>
              <a:spLocks noChangeArrowheads="1"/>
            </p:cNvSpPr>
            <p:nvPr/>
          </p:nvSpPr>
          <p:spPr bwMode="auto">
            <a:xfrm>
              <a:off x="6761164" y="182245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16"/>
            <p:cNvSpPr>
              <a:spLocks noChangeArrowheads="1"/>
            </p:cNvSpPr>
            <p:nvPr/>
          </p:nvSpPr>
          <p:spPr bwMode="auto">
            <a:xfrm>
              <a:off x="6765927" y="179863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Oval 117"/>
            <p:cNvSpPr>
              <a:spLocks noChangeArrowheads="1"/>
            </p:cNvSpPr>
            <p:nvPr/>
          </p:nvSpPr>
          <p:spPr bwMode="auto">
            <a:xfrm>
              <a:off x="6769102" y="17811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Oval 118"/>
            <p:cNvSpPr>
              <a:spLocks noChangeArrowheads="1"/>
            </p:cNvSpPr>
            <p:nvPr/>
          </p:nvSpPr>
          <p:spPr bwMode="auto">
            <a:xfrm>
              <a:off x="6777039" y="175736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Oval 119"/>
            <p:cNvSpPr>
              <a:spLocks noChangeArrowheads="1"/>
            </p:cNvSpPr>
            <p:nvPr/>
          </p:nvSpPr>
          <p:spPr bwMode="auto">
            <a:xfrm>
              <a:off x="6788152" y="173990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Oval 120"/>
            <p:cNvSpPr>
              <a:spLocks noChangeArrowheads="1"/>
            </p:cNvSpPr>
            <p:nvPr/>
          </p:nvSpPr>
          <p:spPr bwMode="auto">
            <a:xfrm>
              <a:off x="6799264" y="1720851"/>
              <a:ext cx="7938" cy="63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21"/>
            <p:cNvSpPr>
              <a:spLocks noChangeArrowheads="1"/>
            </p:cNvSpPr>
            <p:nvPr/>
          </p:nvSpPr>
          <p:spPr bwMode="auto">
            <a:xfrm>
              <a:off x="6810377" y="1704976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Oval 122"/>
            <p:cNvSpPr>
              <a:spLocks noChangeArrowheads="1"/>
            </p:cNvSpPr>
            <p:nvPr/>
          </p:nvSpPr>
          <p:spPr bwMode="auto">
            <a:xfrm>
              <a:off x="6829427" y="1690688"/>
              <a:ext cx="3175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Oval 123"/>
            <p:cNvSpPr>
              <a:spLocks noChangeArrowheads="1"/>
            </p:cNvSpPr>
            <p:nvPr/>
          </p:nvSpPr>
          <p:spPr bwMode="auto">
            <a:xfrm>
              <a:off x="6843714" y="1674813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Oval 124"/>
            <p:cNvSpPr>
              <a:spLocks noChangeArrowheads="1"/>
            </p:cNvSpPr>
            <p:nvPr/>
          </p:nvSpPr>
          <p:spPr bwMode="auto">
            <a:xfrm>
              <a:off x="6862764" y="166370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Oval 125"/>
            <p:cNvSpPr>
              <a:spLocks noChangeArrowheads="1"/>
            </p:cNvSpPr>
            <p:nvPr/>
          </p:nvSpPr>
          <p:spPr bwMode="auto">
            <a:xfrm>
              <a:off x="6881814" y="165258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Oval 126"/>
            <p:cNvSpPr>
              <a:spLocks noChangeArrowheads="1"/>
            </p:cNvSpPr>
            <p:nvPr/>
          </p:nvSpPr>
          <p:spPr bwMode="auto">
            <a:xfrm>
              <a:off x="6900864" y="1644651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Oval 127"/>
            <p:cNvSpPr>
              <a:spLocks noChangeArrowheads="1"/>
            </p:cNvSpPr>
            <p:nvPr/>
          </p:nvSpPr>
          <p:spPr bwMode="auto">
            <a:xfrm>
              <a:off x="6923089" y="1641476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Oval 128"/>
            <p:cNvSpPr>
              <a:spLocks noChangeArrowheads="1"/>
            </p:cNvSpPr>
            <p:nvPr/>
          </p:nvSpPr>
          <p:spPr bwMode="auto">
            <a:xfrm>
              <a:off x="6942139" y="1638301"/>
              <a:ext cx="7938" cy="31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Oval 129"/>
            <p:cNvSpPr>
              <a:spLocks noChangeArrowheads="1"/>
            </p:cNvSpPr>
            <p:nvPr/>
          </p:nvSpPr>
          <p:spPr bwMode="auto">
            <a:xfrm>
              <a:off x="6964364" y="1633538"/>
              <a:ext cx="7938" cy="79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30"/>
            <p:cNvSpPr/>
            <p:nvPr/>
          </p:nvSpPr>
          <p:spPr bwMode="auto">
            <a:xfrm>
              <a:off x="6964364" y="2024063"/>
              <a:ext cx="11113" cy="38100"/>
            </a:xfrm>
            <a:custGeom>
              <a:avLst/>
              <a:gdLst>
                <a:gd name="T0" fmla="*/ 0 w 7"/>
                <a:gd name="T1" fmla="*/ 0 h 24"/>
                <a:gd name="T2" fmla="*/ 7 w 7"/>
                <a:gd name="T3" fmla="*/ 0 h 24"/>
                <a:gd name="T4" fmla="*/ 7 w 7"/>
                <a:gd name="T5" fmla="*/ 24 h 24"/>
                <a:gd name="T6" fmla="*/ 0 w 7"/>
                <a:gd name="T7" fmla="*/ 24 h 24"/>
                <a:gd name="T8" fmla="*/ 0 w 7"/>
                <a:gd name="T9" fmla="*/ 0 h 24"/>
                <a:gd name="T10" fmla="*/ 0 w 7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4">
                  <a:moveTo>
                    <a:pt x="0" y="0"/>
                  </a:moveTo>
                  <a:lnTo>
                    <a:pt x="7" y="0"/>
                  </a:lnTo>
                  <a:lnTo>
                    <a:pt x="7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1"/>
            <p:cNvSpPr/>
            <p:nvPr/>
          </p:nvSpPr>
          <p:spPr bwMode="auto">
            <a:xfrm>
              <a:off x="6964364" y="1630363"/>
              <a:ext cx="11113" cy="41275"/>
            </a:xfrm>
            <a:custGeom>
              <a:avLst/>
              <a:gdLst>
                <a:gd name="T0" fmla="*/ 0 w 7"/>
                <a:gd name="T1" fmla="*/ 0 h 26"/>
                <a:gd name="T2" fmla="*/ 7 w 7"/>
                <a:gd name="T3" fmla="*/ 0 h 26"/>
                <a:gd name="T4" fmla="*/ 7 w 7"/>
                <a:gd name="T5" fmla="*/ 26 h 26"/>
                <a:gd name="T6" fmla="*/ 0 w 7"/>
                <a:gd name="T7" fmla="*/ 26 h 26"/>
                <a:gd name="T8" fmla="*/ 0 w 7"/>
                <a:gd name="T9" fmla="*/ 0 h 26"/>
                <a:gd name="T10" fmla="*/ 0 w 7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6">
                  <a:moveTo>
                    <a:pt x="0" y="0"/>
                  </a:moveTo>
                  <a:lnTo>
                    <a:pt x="7" y="0"/>
                  </a:lnTo>
                  <a:lnTo>
                    <a:pt x="7" y="2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32"/>
            <p:cNvSpPr/>
            <p:nvPr/>
          </p:nvSpPr>
          <p:spPr bwMode="auto">
            <a:xfrm>
              <a:off x="6754814" y="1839913"/>
              <a:ext cx="36513" cy="12700"/>
            </a:xfrm>
            <a:custGeom>
              <a:avLst/>
              <a:gdLst>
                <a:gd name="T0" fmla="*/ 23 w 23"/>
                <a:gd name="T1" fmla="*/ 0 h 8"/>
                <a:gd name="T2" fmla="*/ 23 w 23"/>
                <a:gd name="T3" fmla="*/ 8 h 8"/>
                <a:gd name="T4" fmla="*/ 0 w 23"/>
                <a:gd name="T5" fmla="*/ 8 h 8"/>
                <a:gd name="T6" fmla="*/ 0 w 23"/>
                <a:gd name="T7" fmla="*/ 0 h 8"/>
                <a:gd name="T8" fmla="*/ 23 w 23"/>
                <a:gd name="T9" fmla="*/ 0 h 8"/>
                <a:gd name="T10" fmla="*/ 23 w 23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8">
                  <a:moveTo>
                    <a:pt x="23" y="0"/>
                  </a:moveTo>
                  <a:lnTo>
                    <a:pt x="2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33"/>
            <p:cNvSpPr/>
            <p:nvPr/>
          </p:nvSpPr>
          <p:spPr bwMode="auto">
            <a:xfrm>
              <a:off x="7148514" y="1839913"/>
              <a:ext cx="38100" cy="12700"/>
            </a:xfrm>
            <a:custGeom>
              <a:avLst/>
              <a:gdLst>
                <a:gd name="T0" fmla="*/ 24 w 24"/>
                <a:gd name="T1" fmla="*/ 0 h 8"/>
                <a:gd name="T2" fmla="*/ 24 w 24"/>
                <a:gd name="T3" fmla="*/ 8 h 8"/>
                <a:gd name="T4" fmla="*/ 0 w 24"/>
                <a:gd name="T5" fmla="*/ 8 h 8"/>
                <a:gd name="T6" fmla="*/ 0 w 24"/>
                <a:gd name="T7" fmla="*/ 0 h 8"/>
                <a:gd name="T8" fmla="*/ 24 w 24"/>
                <a:gd name="T9" fmla="*/ 0 h 8"/>
                <a:gd name="T10" fmla="*/ 24 w 2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8">
                  <a:moveTo>
                    <a:pt x="24" y="0"/>
                  </a:moveTo>
                  <a:lnTo>
                    <a:pt x="2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34"/>
            <p:cNvSpPr/>
            <p:nvPr/>
          </p:nvSpPr>
          <p:spPr bwMode="auto">
            <a:xfrm>
              <a:off x="6780214" y="1735138"/>
              <a:ext cx="38100" cy="26988"/>
            </a:xfrm>
            <a:custGeom>
              <a:avLst/>
              <a:gdLst>
                <a:gd name="T0" fmla="*/ 24 w 24"/>
                <a:gd name="T1" fmla="*/ 12 h 17"/>
                <a:gd name="T2" fmla="*/ 21 w 24"/>
                <a:gd name="T3" fmla="*/ 17 h 17"/>
                <a:gd name="T4" fmla="*/ 0 w 24"/>
                <a:gd name="T5" fmla="*/ 5 h 17"/>
                <a:gd name="T6" fmla="*/ 5 w 24"/>
                <a:gd name="T7" fmla="*/ 0 h 17"/>
                <a:gd name="T8" fmla="*/ 24 w 24"/>
                <a:gd name="T9" fmla="*/ 12 h 17"/>
                <a:gd name="T10" fmla="*/ 24 w 24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7">
                  <a:moveTo>
                    <a:pt x="24" y="12"/>
                  </a:moveTo>
                  <a:lnTo>
                    <a:pt x="21" y="1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35"/>
            <p:cNvSpPr/>
            <p:nvPr/>
          </p:nvSpPr>
          <p:spPr bwMode="auto">
            <a:xfrm>
              <a:off x="7123114" y="1930401"/>
              <a:ext cx="36513" cy="30163"/>
            </a:xfrm>
            <a:custGeom>
              <a:avLst/>
              <a:gdLst>
                <a:gd name="T0" fmla="*/ 23 w 23"/>
                <a:gd name="T1" fmla="*/ 12 h 19"/>
                <a:gd name="T2" fmla="*/ 18 w 23"/>
                <a:gd name="T3" fmla="*/ 19 h 19"/>
                <a:gd name="T4" fmla="*/ 0 w 23"/>
                <a:gd name="T5" fmla="*/ 7 h 19"/>
                <a:gd name="T6" fmla="*/ 2 w 23"/>
                <a:gd name="T7" fmla="*/ 0 h 19"/>
                <a:gd name="T8" fmla="*/ 23 w 23"/>
                <a:gd name="T9" fmla="*/ 12 h 19"/>
                <a:gd name="T10" fmla="*/ 23 w 23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9">
                  <a:moveTo>
                    <a:pt x="23" y="12"/>
                  </a:moveTo>
                  <a:lnTo>
                    <a:pt x="18" y="19"/>
                  </a:lnTo>
                  <a:lnTo>
                    <a:pt x="0" y="7"/>
                  </a:lnTo>
                  <a:lnTo>
                    <a:pt x="2" y="0"/>
                  </a:lnTo>
                  <a:lnTo>
                    <a:pt x="23" y="12"/>
                  </a:lnTo>
                  <a:lnTo>
                    <a:pt x="2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36"/>
            <p:cNvSpPr/>
            <p:nvPr/>
          </p:nvSpPr>
          <p:spPr bwMode="auto">
            <a:xfrm>
              <a:off x="6859589" y="1660526"/>
              <a:ext cx="25400" cy="38100"/>
            </a:xfrm>
            <a:custGeom>
              <a:avLst/>
              <a:gdLst>
                <a:gd name="T0" fmla="*/ 16 w 16"/>
                <a:gd name="T1" fmla="*/ 19 h 24"/>
                <a:gd name="T2" fmla="*/ 12 w 16"/>
                <a:gd name="T3" fmla="*/ 24 h 24"/>
                <a:gd name="T4" fmla="*/ 0 w 16"/>
                <a:gd name="T5" fmla="*/ 2 h 24"/>
                <a:gd name="T6" fmla="*/ 5 w 16"/>
                <a:gd name="T7" fmla="*/ 0 h 24"/>
                <a:gd name="T8" fmla="*/ 16 w 16"/>
                <a:gd name="T9" fmla="*/ 19 h 24"/>
                <a:gd name="T10" fmla="*/ 16 w 16"/>
                <a:gd name="T11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6" y="19"/>
                  </a:moveTo>
                  <a:lnTo>
                    <a:pt x="12" y="2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6" y="19"/>
                  </a:lnTo>
                  <a:lnTo>
                    <a:pt x="1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37"/>
            <p:cNvSpPr/>
            <p:nvPr/>
          </p:nvSpPr>
          <p:spPr bwMode="auto">
            <a:xfrm>
              <a:off x="7054852" y="1998663"/>
              <a:ext cx="26988" cy="38100"/>
            </a:xfrm>
            <a:custGeom>
              <a:avLst/>
              <a:gdLst>
                <a:gd name="T0" fmla="*/ 17 w 17"/>
                <a:gd name="T1" fmla="*/ 21 h 24"/>
                <a:gd name="T2" fmla="*/ 12 w 17"/>
                <a:gd name="T3" fmla="*/ 24 h 24"/>
                <a:gd name="T4" fmla="*/ 0 w 17"/>
                <a:gd name="T5" fmla="*/ 2 h 24"/>
                <a:gd name="T6" fmla="*/ 5 w 17"/>
                <a:gd name="T7" fmla="*/ 0 h 24"/>
                <a:gd name="T8" fmla="*/ 17 w 17"/>
                <a:gd name="T9" fmla="*/ 21 h 24"/>
                <a:gd name="T10" fmla="*/ 17 w 17"/>
                <a:gd name="T11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17" y="21"/>
                  </a:moveTo>
                  <a:lnTo>
                    <a:pt x="12" y="24"/>
                  </a:lnTo>
                  <a:lnTo>
                    <a:pt x="0" y="2"/>
                  </a:lnTo>
                  <a:lnTo>
                    <a:pt x="5" y="0"/>
                  </a:lnTo>
                  <a:lnTo>
                    <a:pt x="17" y="21"/>
                  </a:lnTo>
                  <a:lnTo>
                    <a:pt x="1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38"/>
            <p:cNvSpPr/>
            <p:nvPr/>
          </p:nvSpPr>
          <p:spPr bwMode="auto">
            <a:xfrm>
              <a:off x="7054852" y="1660526"/>
              <a:ext cx="26988" cy="38100"/>
            </a:xfrm>
            <a:custGeom>
              <a:avLst/>
              <a:gdLst>
                <a:gd name="T0" fmla="*/ 5 w 17"/>
                <a:gd name="T1" fmla="*/ 24 h 24"/>
                <a:gd name="T2" fmla="*/ 0 w 17"/>
                <a:gd name="T3" fmla="*/ 19 h 24"/>
                <a:gd name="T4" fmla="*/ 12 w 17"/>
                <a:gd name="T5" fmla="*/ 0 h 24"/>
                <a:gd name="T6" fmla="*/ 17 w 17"/>
                <a:gd name="T7" fmla="*/ 2 h 24"/>
                <a:gd name="T8" fmla="*/ 5 w 17"/>
                <a:gd name="T9" fmla="*/ 24 h 24"/>
                <a:gd name="T10" fmla="*/ 5 w 17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4">
                  <a:moveTo>
                    <a:pt x="5" y="24"/>
                  </a:moveTo>
                  <a:lnTo>
                    <a:pt x="0" y="19"/>
                  </a:lnTo>
                  <a:lnTo>
                    <a:pt x="12" y="0"/>
                  </a:lnTo>
                  <a:lnTo>
                    <a:pt x="17" y="2"/>
                  </a:lnTo>
                  <a:lnTo>
                    <a:pt x="5" y="24"/>
                  </a:lnTo>
                  <a:lnTo>
                    <a:pt x="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39"/>
            <p:cNvSpPr/>
            <p:nvPr/>
          </p:nvSpPr>
          <p:spPr bwMode="auto">
            <a:xfrm>
              <a:off x="6859589" y="1998663"/>
              <a:ext cx="25400" cy="38100"/>
            </a:xfrm>
            <a:custGeom>
              <a:avLst/>
              <a:gdLst>
                <a:gd name="T0" fmla="*/ 5 w 16"/>
                <a:gd name="T1" fmla="*/ 24 h 24"/>
                <a:gd name="T2" fmla="*/ 0 w 16"/>
                <a:gd name="T3" fmla="*/ 21 h 24"/>
                <a:gd name="T4" fmla="*/ 12 w 16"/>
                <a:gd name="T5" fmla="*/ 0 h 24"/>
                <a:gd name="T6" fmla="*/ 16 w 16"/>
                <a:gd name="T7" fmla="*/ 2 h 24"/>
                <a:gd name="T8" fmla="*/ 5 w 16"/>
                <a:gd name="T9" fmla="*/ 24 h 24"/>
                <a:gd name="T10" fmla="*/ 5 w 16"/>
                <a:gd name="T1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5" y="24"/>
                  </a:moveTo>
                  <a:lnTo>
                    <a:pt x="0" y="21"/>
                  </a:lnTo>
                  <a:lnTo>
                    <a:pt x="12" y="0"/>
                  </a:lnTo>
                  <a:lnTo>
                    <a:pt x="16" y="2"/>
                  </a:lnTo>
                  <a:lnTo>
                    <a:pt x="5" y="24"/>
                  </a:lnTo>
                  <a:lnTo>
                    <a:pt x="5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40"/>
            <p:cNvSpPr/>
            <p:nvPr/>
          </p:nvSpPr>
          <p:spPr bwMode="auto">
            <a:xfrm>
              <a:off x="7123114" y="1735138"/>
              <a:ext cx="36513" cy="26988"/>
            </a:xfrm>
            <a:custGeom>
              <a:avLst/>
              <a:gdLst>
                <a:gd name="T0" fmla="*/ 2 w 23"/>
                <a:gd name="T1" fmla="*/ 17 h 17"/>
                <a:gd name="T2" fmla="*/ 0 w 23"/>
                <a:gd name="T3" fmla="*/ 12 h 17"/>
                <a:gd name="T4" fmla="*/ 18 w 23"/>
                <a:gd name="T5" fmla="*/ 0 h 17"/>
                <a:gd name="T6" fmla="*/ 23 w 23"/>
                <a:gd name="T7" fmla="*/ 5 h 17"/>
                <a:gd name="T8" fmla="*/ 2 w 23"/>
                <a:gd name="T9" fmla="*/ 17 h 17"/>
                <a:gd name="T10" fmla="*/ 2 w 23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7">
                  <a:moveTo>
                    <a:pt x="2" y="17"/>
                  </a:moveTo>
                  <a:lnTo>
                    <a:pt x="0" y="12"/>
                  </a:lnTo>
                  <a:lnTo>
                    <a:pt x="18" y="0"/>
                  </a:lnTo>
                  <a:lnTo>
                    <a:pt x="23" y="5"/>
                  </a:lnTo>
                  <a:lnTo>
                    <a:pt x="2" y="17"/>
                  </a:lnTo>
                  <a:lnTo>
                    <a:pt x="2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41"/>
            <p:cNvSpPr/>
            <p:nvPr/>
          </p:nvSpPr>
          <p:spPr bwMode="auto">
            <a:xfrm>
              <a:off x="6780214" y="1930401"/>
              <a:ext cx="38100" cy="30163"/>
            </a:xfrm>
            <a:custGeom>
              <a:avLst/>
              <a:gdLst>
                <a:gd name="T0" fmla="*/ 5 w 24"/>
                <a:gd name="T1" fmla="*/ 19 h 19"/>
                <a:gd name="T2" fmla="*/ 0 w 24"/>
                <a:gd name="T3" fmla="*/ 12 h 19"/>
                <a:gd name="T4" fmla="*/ 21 w 24"/>
                <a:gd name="T5" fmla="*/ 0 h 19"/>
                <a:gd name="T6" fmla="*/ 24 w 24"/>
                <a:gd name="T7" fmla="*/ 7 h 19"/>
                <a:gd name="T8" fmla="*/ 5 w 24"/>
                <a:gd name="T9" fmla="*/ 19 h 19"/>
                <a:gd name="T10" fmla="*/ 5 w 24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9">
                  <a:moveTo>
                    <a:pt x="5" y="19"/>
                  </a:moveTo>
                  <a:lnTo>
                    <a:pt x="0" y="12"/>
                  </a:lnTo>
                  <a:lnTo>
                    <a:pt x="21" y="0"/>
                  </a:lnTo>
                  <a:lnTo>
                    <a:pt x="24" y="7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42"/>
            <p:cNvSpPr/>
            <p:nvPr/>
          </p:nvSpPr>
          <p:spPr bwMode="auto">
            <a:xfrm>
              <a:off x="6843714" y="1757363"/>
              <a:ext cx="142875" cy="109538"/>
            </a:xfrm>
            <a:custGeom>
              <a:avLst/>
              <a:gdLst>
                <a:gd name="T0" fmla="*/ 31 w 38"/>
                <a:gd name="T1" fmla="*/ 28 h 29"/>
                <a:gd name="T2" fmla="*/ 36 w 38"/>
                <a:gd name="T3" fmla="*/ 27 h 29"/>
                <a:gd name="T4" fmla="*/ 36 w 38"/>
                <a:gd name="T5" fmla="*/ 22 h 29"/>
                <a:gd name="T6" fmla="*/ 6 w 38"/>
                <a:gd name="T7" fmla="*/ 1 h 29"/>
                <a:gd name="T8" fmla="*/ 1 w 38"/>
                <a:gd name="T9" fmla="*/ 2 h 29"/>
                <a:gd name="T10" fmla="*/ 2 w 38"/>
                <a:gd name="T11" fmla="*/ 7 h 29"/>
                <a:gd name="T12" fmla="*/ 31 w 38"/>
                <a:gd name="T13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">
                  <a:moveTo>
                    <a:pt x="31" y="28"/>
                  </a:moveTo>
                  <a:cubicBezTo>
                    <a:pt x="33" y="29"/>
                    <a:pt x="35" y="29"/>
                    <a:pt x="36" y="27"/>
                  </a:cubicBezTo>
                  <a:cubicBezTo>
                    <a:pt x="38" y="25"/>
                    <a:pt x="37" y="23"/>
                    <a:pt x="36" y="2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6"/>
                    <a:pt x="2" y="7"/>
                  </a:cubicBezTo>
                  <a:cubicBezTo>
                    <a:pt x="31" y="28"/>
                    <a:pt x="31" y="28"/>
                    <a:pt x="3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43"/>
            <p:cNvSpPr/>
            <p:nvPr/>
          </p:nvSpPr>
          <p:spPr bwMode="auto">
            <a:xfrm>
              <a:off x="6953252" y="1720851"/>
              <a:ext cx="150813" cy="146050"/>
            </a:xfrm>
            <a:custGeom>
              <a:avLst/>
              <a:gdLst>
                <a:gd name="T0" fmla="*/ 2 w 40"/>
                <a:gd name="T1" fmla="*/ 32 h 39"/>
                <a:gd name="T2" fmla="*/ 2 w 40"/>
                <a:gd name="T3" fmla="*/ 38 h 39"/>
                <a:gd name="T4" fmla="*/ 7 w 40"/>
                <a:gd name="T5" fmla="*/ 38 h 39"/>
                <a:gd name="T6" fmla="*/ 38 w 40"/>
                <a:gd name="T7" fmla="*/ 7 h 39"/>
                <a:gd name="T8" fmla="*/ 38 w 40"/>
                <a:gd name="T9" fmla="*/ 1 h 39"/>
                <a:gd name="T10" fmla="*/ 33 w 40"/>
                <a:gd name="T11" fmla="*/ 1 h 39"/>
                <a:gd name="T12" fmla="*/ 2 w 40"/>
                <a:gd name="T13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9">
                  <a:moveTo>
                    <a:pt x="2" y="32"/>
                  </a:moveTo>
                  <a:cubicBezTo>
                    <a:pt x="0" y="34"/>
                    <a:pt x="0" y="36"/>
                    <a:pt x="2" y="38"/>
                  </a:cubicBezTo>
                  <a:cubicBezTo>
                    <a:pt x="3" y="39"/>
                    <a:pt x="6" y="39"/>
                    <a:pt x="7" y="3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0" y="5"/>
                    <a:pt x="40" y="3"/>
                    <a:pt x="38" y="1"/>
                  </a:cubicBezTo>
                  <a:cubicBezTo>
                    <a:pt x="37" y="0"/>
                    <a:pt x="35" y="0"/>
                    <a:pt x="33" y="1"/>
                  </a:cubicBezTo>
                  <a:cubicBezTo>
                    <a:pt x="2" y="32"/>
                    <a:pt x="2" y="32"/>
                    <a:pt x="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Oval 144"/>
            <p:cNvSpPr>
              <a:spLocks noChangeArrowheads="1"/>
            </p:cNvSpPr>
            <p:nvPr/>
          </p:nvSpPr>
          <p:spPr bwMode="auto">
            <a:xfrm>
              <a:off x="6945314" y="1828801"/>
              <a:ext cx="49213" cy="4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1" name="组合 2050"/>
          <p:cNvGrpSpPr/>
          <p:nvPr/>
        </p:nvGrpSpPr>
        <p:grpSpPr>
          <a:xfrm>
            <a:off x="4469168" y="5291532"/>
            <a:ext cx="389069" cy="505915"/>
            <a:chOff x="4469749" y="5151642"/>
            <a:chExt cx="496887" cy="646113"/>
          </a:xfrm>
          <a:solidFill>
            <a:schemeClr val="tx1"/>
          </a:solidFill>
        </p:grpSpPr>
        <p:sp>
          <p:nvSpPr>
            <p:cNvPr id="256" name="Freeform 319"/>
            <p:cNvSpPr>
              <a:spLocks noEditPoints="1"/>
            </p:cNvSpPr>
            <p:nvPr/>
          </p:nvSpPr>
          <p:spPr bwMode="auto">
            <a:xfrm>
              <a:off x="4469749" y="5151642"/>
              <a:ext cx="492125" cy="641350"/>
            </a:xfrm>
            <a:custGeom>
              <a:avLst/>
              <a:gdLst>
                <a:gd name="T0" fmla="*/ 121 w 131"/>
                <a:gd name="T1" fmla="*/ 10 h 171"/>
                <a:gd name="T2" fmla="*/ 10 w 131"/>
                <a:gd name="T3" fmla="*/ 10 h 171"/>
                <a:gd name="T4" fmla="*/ 10 w 131"/>
                <a:gd name="T5" fmla="*/ 161 h 171"/>
                <a:gd name="T6" fmla="*/ 121 w 131"/>
                <a:gd name="T7" fmla="*/ 161 h 171"/>
                <a:gd name="T8" fmla="*/ 121 w 131"/>
                <a:gd name="T9" fmla="*/ 10 h 171"/>
                <a:gd name="T10" fmla="*/ 5 w 131"/>
                <a:gd name="T11" fmla="*/ 0 h 171"/>
                <a:gd name="T12" fmla="*/ 126 w 131"/>
                <a:gd name="T13" fmla="*/ 0 h 171"/>
                <a:gd name="T14" fmla="*/ 131 w 131"/>
                <a:gd name="T15" fmla="*/ 5 h 171"/>
                <a:gd name="T16" fmla="*/ 131 w 131"/>
                <a:gd name="T17" fmla="*/ 166 h 171"/>
                <a:gd name="T18" fmla="*/ 126 w 131"/>
                <a:gd name="T19" fmla="*/ 171 h 171"/>
                <a:gd name="T20" fmla="*/ 5 w 131"/>
                <a:gd name="T21" fmla="*/ 171 h 171"/>
                <a:gd name="T22" fmla="*/ 0 w 131"/>
                <a:gd name="T23" fmla="*/ 166 h 171"/>
                <a:gd name="T24" fmla="*/ 0 w 131"/>
                <a:gd name="T25" fmla="*/ 5 h 171"/>
                <a:gd name="T26" fmla="*/ 5 w 131"/>
                <a:gd name="T2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71">
                  <a:moveTo>
                    <a:pt x="121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21" y="10"/>
                    <a:pt x="121" y="10"/>
                    <a:pt x="121" y="10"/>
                  </a:cubicBezTo>
                  <a:close/>
                  <a:moveTo>
                    <a:pt x="5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1" y="3"/>
                    <a:pt x="131" y="5"/>
                  </a:cubicBezTo>
                  <a:cubicBezTo>
                    <a:pt x="131" y="166"/>
                    <a:pt x="131" y="166"/>
                    <a:pt x="131" y="166"/>
                  </a:cubicBezTo>
                  <a:cubicBezTo>
                    <a:pt x="131" y="169"/>
                    <a:pt x="129" y="171"/>
                    <a:pt x="126" y="17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3" y="171"/>
                    <a:pt x="0" y="169"/>
                    <a:pt x="0" y="16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320"/>
            <p:cNvSpPr/>
            <p:nvPr/>
          </p:nvSpPr>
          <p:spPr bwMode="auto">
            <a:xfrm>
              <a:off x="4560236" y="5237367"/>
              <a:ext cx="401638" cy="469900"/>
            </a:xfrm>
            <a:custGeom>
              <a:avLst/>
              <a:gdLst>
                <a:gd name="T0" fmla="*/ 102 w 107"/>
                <a:gd name="T1" fmla="*/ 10 h 125"/>
                <a:gd name="T2" fmla="*/ 107 w 107"/>
                <a:gd name="T3" fmla="*/ 5 h 125"/>
                <a:gd name="T4" fmla="*/ 102 w 107"/>
                <a:gd name="T5" fmla="*/ 0 h 125"/>
                <a:gd name="T6" fmla="*/ 5 w 107"/>
                <a:gd name="T7" fmla="*/ 0 h 125"/>
                <a:gd name="T8" fmla="*/ 0 w 107"/>
                <a:gd name="T9" fmla="*/ 5 h 125"/>
                <a:gd name="T10" fmla="*/ 0 w 107"/>
                <a:gd name="T11" fmla="*/ 120 h 125"/>
                <a:gd name="T12" fmla="*/ 5 w 107"/>
                <a:gd name="T13" fmla="*/ 125 h 125"/>
                <a:gd name="T14" fmla="*/ 10 w 107"/>
                <a:gd name="T15" fmla="*/ 120 h 125"/>
                <a:gd name="T16" fmla="*/ 10 w 107"/>
                <a:gd name="T17" fmla="*/ 10 h 125"/>
                <a:gd name="T18" fmla="*/ 102 w 107"/>
                <a:gd name="T19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7" h="125">
                  <a:moveTo>
                    <a:pt x="102" y="10"/>
                  </a:moveTo>
                  <a:cubicBezTo>
                    <a:pt x="105" y="10"/>
                    <a:pt x="107" y="8"/>
                    <a:pt x="107" y="5"/>
                  </a:cubicBezTo>
                  <a:cubicBezTo>
                    <a:pt x="107" y="3"/>
                    <a:pt x="105" y="0"/>
                    <a:pt x="10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2" y="125"/>
                    <a:pt x="5" y="125"/>
                  </a:cubicBezTo>
                  <a:cubicBezTo>
                    <a:pt x="8" y="125"/>
                    <a:pt x="10" y="123"/>
                    <a:pt x="10" y="12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2" y="10"/>
                    <a:pt x="102" y="10"/>
                    <a:pt x="10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321"/>
            <p:cNvSpPr/>
            <p:nvPr/>
          </p:nvSpPr>
          <p:spPr bwMode="auto">
            <a:xfrm>
              <a:off x="4650724" y="5350080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322"/>
            <p:cNvSpPr/>
            <p:nvPr/>
          </p:nvSpPr>
          <p:spPr bwMode="auto">
            <a:xfrm>
              <a:off x="4650724" y="5424692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8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323"/>
            <p:cNvSpPr/>
            <p:nvPr/>
          </p:nvSpPr>
          <p:spPr bwMode="auto">
            <a:xfrm>
              <a:off x="4650724" y="5504067"/>
              <a:ext cx="236538" cy="38100"/>
            </a:xfrm>
            <a:custGeom>
              <a:avLst/>
              <a:gdLst>
                <a:gd name="T0" fmla="*/ 5 w 63"/>
                <a:gd name="T1" fmla="*/ 0 h 10"/>
                <a:gd name="T2" fmla="*/ 0 w 63"/>
                <a:gd name="T3" fmla="*/ 5 h 10"/>
                <a:gd name="T4" fmla="*/ 5 w 63"/>
                <a:gd name="T5" fmla="*/ 10 h 10"/>
                <a:gd name="T6" fmla="*/ 58 w 63"/>
                <a:gd name="T7" fmla="*/ 10 h 10"/>
                <a:gd name="T8" fmla="*/ 63 w 63"/>
                <a:gd name="T9" fmla="*/ 5 h 10"/>
                <a:gd name="T10" fmla="*/ 58 w 63"/>
                <a:gd name="T11" fmla="*/ 0 h 10"/>
                <a:gd name="T12" fmla="*/ 5 w 63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1" y="10"/>
                    <a:pt x="63" y="7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324"/>
            <p:cNvSpPr/>
            <p:nvPr/>
          </p:nvSpPr>
          <p:spPr bwMode="auto">
            <a:xfrm>
              <a:off x="4650724" y="5578680"/>
              <a:ext cx="184150" cy="38100"/>
            </a:xfrm>
            <a:custGeom>
              <a:avLst/>
              <a:gdLst>
                <a:gd name="T0" fmla="*/ 5 w 49"/>
                <a:gd name="T1" fmla="*/ 0 h 10"/>
                <a:gd name="T2" fmla="*/ 0 w 49"/>
                <a:gd name="T3" fmla="*/ 5 h 10"/>
                <a:gd name="T4" fmla="*/ 5 w 49"/>
                <a:gd name="T5" fmla="*/ 10 h 10"/>
                <a:gd name="T6" fmla="*/ 44 w 49"/>
                <a:gd name="T7" fmla="*/ 10 h 10"/>
                <a:gd name="T8" fmla="*/ 49 w 49"/>
                <a:gd name="T9" fmla="*/ 5 h 10"/>
                <a:gd name="T10" fmla="*/ 44 w 49"/>
                <a:gd name="T11" fmla="*/ 0 h 10"/>
                <a:gd name="T12" fmla="*/ 5 w 4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7" y="10"/>
                    <a:pt x="49" y="8"/>
                    <a:pt x="49" y="5"/>
                  </a:cubicBezTo>
                  <a:cubicBezTo>
                    <a:pt x="49" y="2"/>
                    <a:pt x="47" y="0"/>
                    <a:pt x="44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325"/>
            <p:cNvSpPr/>
            <p:nvPr/>
          </p:nvSpPr>
          <p:spPr bwMode="auto">
            <a:xfrm>
              <a:off x="4496736" y="5451680"/>
              <a:ext cx="469900" cy="346075"/>
            </a:xfrm>
            <a:custGeom>
              <a:avLst/>
              <a:gdLst>
                <a:gd name="T0" fmla="*/ 33 w 125"/>
                <a:gd name="T1" fmla="*/ 49 h 92"/>
                <a:gd name="T2" fmla="*/ 81 w 125"/>
                <a:gd name="T3" fmla="*/ 49 h 92"/>
                <a:gd name="T4" fmla="*/ 81 w 125"/>
                <a:gd name="T5" fmla="*/ 32 h 92"/>
                <a:gd name="T6" fmla="*/ 82 w 125"/>
                <a:gd name="T7" fmla="*/ 30 h 92"/>
                <a:gd name="T8" fmla="*/ 84 w 125"/>
                <a:gd name="T9" fmla="*/ 28 h 92"/>
                <a:gd name="T10" fmla="*/ 116 w 125"/>
                <a:gd name="T11" fmla="*/ 2 h 92"/>
                <a:gd name="T12" fmla="*/ 123 w 125"/>
                <a:gd name="T13" fmla="*/ 3 h 92"/>
                <a:gd name="T14" fmla="*/ 122 w 125"/>
                <a:gd name="T15" fmla="*/ 10 h 92"/>
                <a:gd name="T16" fmla="*/ 91 w 125"/>
                <a:gd name="T17" fmla="*/ 34 h 92"/>
                <a:gd name="T18" fmla="*/ 91 w 125"/>
                <a:gd name="T19" fmla="*/ 54 h 92"/>
                <a:gd name="T20" fmla="*/ 86 w 125"/>
                <a:gd name="T21" fmla="*/ 59 h 92"/>
                <a:gd name="T22" fmla="*/ 34 w 125"/>
                <a:gd name="T23" fmla="*/ 59 h 92"/>
                <a:gd name="T24" fmla="*/ 9 w 125"/>
                <a:gd name="T25" fmla="*/ 89 h 92"/>
                <a:gd name="T26" fmla="*/ 2 w 125"/>
                <a:gd name="T27" fmla="*/ 90 h 92"/>
                <a:gd name="T28" fmla="*/ 2 w 125"/>
                <a:gd name="T29" fmla="*/ 83 h 92"/>
                <a:gd name="T30" fmla="*/ 27 w 125"/>
                <a:gd name="T31" fmla="*/ 53 h 92"/>
                <a:gd name="T32" fmla="*/ 33 w 125"/>
                <a:gd name="T33" fmla="*/ 4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5" h="92">
                  <a:moveTo>
                    <a:pt x="33" y="49"/>
                  </a:moveTo>
                  <a:cubicBezTo>
                    <a:pt x="81" y="49"/>
                    <a:pt x="81" y="49"/>
                    <a:pt x="81" y="49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1"/>
                    <a:pt x="81" y="31"/>
                    <a:pt x="82" y="30"/>
                  </a:cubicBezTo>
                  <a:cubicBezTo>
                    <a:pt x="82" y="29"/>
                    <a:pt x="83" y="28"/>
                    <a:pt x="84" y="28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8" y="0"/>
                    <a:pt x="121" y="0"/>
                    <a:pt x="123" y="3"/>
                  </a:cubicBezTo>
                  <a:cubicBezTo>
                    <a:pt x="125" y="5"/>
                    <a:pt x="124" y="8"/>
                    <a:pt x="122" y="10"/>
                  </a:cubicBezTo>
                  <a:cubicBezTo>
                    <a:pt x="91" y="34"/>
                    <a:pt x="91" y="34"/>
                    <a:pt x="91" y="3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57"/>
                    <a:pt x="89" y="59"/>
                    <a:pt x="86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8" y="91"/>
                    <a:pt x="5" y="92"/>
                    <a:pt x="2" y="90"/>
                  </a:cubicBezTo>
                  <a:cubicBezTo>
                    <a:pt x="0" y="88"/>
                    <a:pt x="0" y="85"/>
                    <a:pt x="2" y="83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28" y="51"/>
                    <a:pt x="31" y="49"/>
                    <a:pt x="3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2" name="组合 2051"/>
          <p:cNvGrpSpPr/>
          <p:nvPr/>
        </p:nvGrpSpPr>
        <p:grpSpPr>
          <a:xfrm>
            <a:off x="6348512" y="1461282"/>
            <a:ext cx="488652" cy="492298"/>
            <a:chOff x="6335484" y="1419460"/>
            <a:chExt cx="638176" cy="642937"/>
          </a:xfrm>
          <a:solidFill>
            <a:schemeClr val="tx1"/>
          </a:solidFill>
        </p:grpSpPr>
        <p:sp>
          <p:nvSpPr>
            <p:cNvPr id="263" name="Freeform 109"/>
            <p:cNvSpPr>
              <a:spLocks noEditPoints="1"/>
            </p:cNvSpPr>
            <p:nvPr/>
          </p:nvSpPr>
          <p:spPr bwMode="auto">
            <a:xfrm>
              <a:off x="6381522" y="1465497"/>
              <a:ext cx="592138" cy="596900"/>
            </a:xfrm>
            <a:custGeom>
              <a:avLst/>
              <a:gdLst>
                <a:gd name="T0" fmla="*/ 139 w 158"/>
                <a:gd name="T1" fmla="*/ 141 h 159"/>
                <a:gd name="T2" fmla="*/ 119 w 158"/>
                <a:gd name="T3" fmla="*/ 151 h 159"/>
                <a:gd name="T4" fmla="*/ 90 w 158"/>
                <a:gd name="T5" fmla="*/ 157 h 159"/>
                <a:gd name="T6" fmla="*/ 58 w 158"/>
                <a:gd name="T7" fmla="*/ 159 h 159"/>
                <a:gd name="T8" fmla="*/ 30 w 158"/>
                <a:gd name="T9" fmla="*/ 155 h 159"/>
                <a:gd name="T10" fmla="*/ 0 w 158"/>
                <a:gd name="T11" fmla="*/ 139 h 159"/>
                <a:gd name="T12" fmla="*/ 20 w 158"/>
                <a:gd name="T13" fmla="*/ 123 h 159"/>
                <a:gd name="T14" fmla="*/ 34 w 158"/>
                <a:gd name="T15" fmla="*/ 118 h 159"/>
                <a:gd name="T16" fmla="*/ 90 w 158"/>
                <a:gd name="T17" fmla="*/ 91 h 159"/>
                <a:gd name="T18" fmla="*/ 122 w 158"/>
                <a:gd name="T19" fmla="*/ 27 h 159"/>
                <a:gd name="T20" fmla="*/ 124 w 158"/>
                <a:gd name="T21" fmla="*/ 20 h 159"/>
                <a:gd name="T22" fmla="*/ 139 w 158"/>
                <a:gd name="T23" fmla="*/ 1 h 159"/>
                <a:gd name="T24" fmla="*/ 154 w 158"/>
                <a:gd name="T25" fmla="*/ 32 h 159"/>
                <a:gd name="T26" fmla="*/ 158 w 158"/>
                <a:gd name="T27" fmla="*/ 61 h 159"/>
                <a:gd name="T28" fmla="*/ 157 w 158"/>
                <a:gd name="T29" fmla="*/ 93 h 159"/>
                <a:gd name="T30" fmla="*/ 151 w 158"/>
                <a:gd name="T31" fmla="*/ 122 h 159"/>
                <a:gd name="T32" fmla="*/ 139 w 158"/>
                <a:gd name="T33" fmla="*/ 141 h 159"/>
                <a:gd name="T34" fmla="*/ 116 w 158"/>
                <a:gd name="T35" fmla="*/ 142 h 159"/>
                <a:gd name="T36" fmla="*/ 133 w 158"/>
                <a:gd name="T37" fmla="*/ 133 h 159"/>
                <a:gd name="T38" fmla="*/ 141 w 158"/>
                <a:gd name="T39" fmla="*/ 119 h 159"/>
                <a:gd name="T40" fmla="*/ 147 w 158"/>
                <a:gd name="T41" fmla="*/ 92 h 159"/>
                <a:gd name="T42" fmla="*/ 148 w 158"/>
                <a:gd name="T43" fmla="*/ 61 h 159"/>
                <a:gd name="T44" fmla="*/ 144 w 158"/>
                <a:gd name="T45" fmla="*/ 35 h 159"/>
                <a:gd name="T46" fmla="*/ 141 w 158"/>
                <a:gd name="T47" fmla="*/ 23 h 159"/>
                <a:gd name="T48" fmla="*/ 133 w 158"/>
                <a:gd name="T49" fmla="*/ 23 h 159"/>
                <a:gd name="T50" fmla="*/ 131 w 158"/>
                <a:gd name="T51" fmla="*/ 30 h 159"/>
                <a:gd name="T52" fmla="*/ 97 w 158"/>
                <a:gd name="T53" fmla="*/ 98 h 159"/>
                <a:gd name="T54" fmla="*/ 37 w 158"/>
                <a:gd name="T55" fmla="*/ 127 h 159"/>
                <a:gd name="T56" fmla="*/ 24 w 158"/>
                <a:gd name="T57" fmla="*/ 132 h 159"/>
                <a:gd name="T58" fmla="*/ 10 w 158"/>
                <a:gd name="T59" fmla="*/ 138 h 159"/>
                <a:gd name="T60" fmla="*/ 32 w 158"/>
                <a:gd name="T61" fmla="*/ 146 h 159"/>
                <a:gd name="T62" fmla="*/ 58 w 158"/>
                <a:gd name="T63" fmla="*/ 149 h 159"/>
                <a:gd name="T64" fmla="*/ 88 w 158"/>
                <a:gd name="T65" fmla="*/ 148 h 159"/>
                <a:gd name="T66" fmla="*/ 116 w 158"/>
                <a:gd name="T67" fmla="*/ 142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" h="159">
                  <a:moveTo>
                    <a:pt x="139" y="141"/>
                  </a:moveTo>
                  <a:cubicBezTo>
                    <a:pt x="135" y="145"/>
                    <a:pt x="128" y="149"/>
                    <a:pt x="119" y="151"/>
                  </a:cubicBezTo>
                  <a:cubicBezTo>
                    <a:pt x="111" y="154"/>
                    <a:pt x="100" y="156"/>
                    <a:pt x="90" y="157"/>
                  </a:cubicBezTo>
                  <a:cubicBezTo>
                    <a:pt x="79" y="159"/>
                    <a:pt x="68" y="159"/>
                    <a:pt x="58" y="159"/>
                  </a:cubicBezTo>
                  <a:cubicBezTo>
                    <a:pt x="48" y="158"/>
                    <a:pt x="38" y="157"/>
                    <a:pt x="30" y="155"/>
                  </a:cubicBezTo>
                  <a:cubicBezTo>
                    <a:pt x="9" y="150"/>
                    <a:pt x="0" y="145"/>
                    <a:pt x="0" y="139"/>
                  </a:cubicBezTo>
                  <a:cubicBezTo>
                    <a:pt x="0" y="132"/>
                    <a:pt x="8" y="127"/>
                    <a:pt x="20" y="123"/>
                  </a:cubicBezTo>
                  <a:cubicBezTo>
                    <a:pt x="24" y="121"/>
                    <a:pt x="29" y="120"/>
                    <a:pt x="34" y="118"/>
                  </a:cubicBezTo>
                  <a:cubicBezTo>
                    <a:pt x="54" y="111"/>
                    <a:pt x="78" y="103"/>
                    <a:pt x="90" y="91"/>
                  </a:cubicBezTo>
                  <a:cubicBezTo>
                    <a:pt x="107" y="74"/>
                    <a:pt x="116" y="46"/>
                    <a:pt x="122" y="27"/>
                  </a:cubicBezTo>
                  <a:cubicBezTo>
                    <a:pt x="122" y="25"/>
                    <a:pt x="123" y="23"/>
                    <a:pt x="124" y="20"/>
                  </a:cubicBezTo>
                  <a:cubicBezTo>
                    <a:pt x="128" y="7"/>
                    <a:pt x="132" y="0"/>
                    <a:pt x="139" y="1"/>
                  </a:cubicBezTo>
                  <a:cubicBezTo>
                    <a:pt x="144" y="3"/>
                    <a:pt x="148" y="12"/>
                    <a:pt x="154" y="32"/>
                  </a:cubicBezTo>
                  <a:cubicBezTo>
                    <a:pt x="156" y="41"/>
                    <a:pt x="157" y="50"/>
                    <a:pt x="158" y="61"/>
                  </a:cubicBezTo>
                  <a:cubicBezTo>
                    <a:pt x="158" y="71"/>
                    <a:pt x="158" y="82"/>
                    <a:pt x="157" y="93"/>
                  </a:cubicBezTo>
                  <a:cubicBezTo>
                    <a:pt x="156" y="103"/>
                    <a:pt x="153" y="114"/>
                    <a:pt x="151" y="122"/>
                  </a:cubicBezTo>
                  <a:cubicBezTo>
                    <a:pt x="148" y="130"/>
                    <a:pt x="144" y="137"/>
                    <a:pt x="139" y="141"/>
                  </a:cubicBezTo>
                  <a:close/>
                  <a:moveTo>
                    <a:pt x="116" y="142"/>
                  </a:moveTo>
                  <a:cubicBezTo>
                    <a:pt x="123" y="139"/>
                    <a:pt x="129" y="137"/>
                    <a:pt x="133" y="133"/>
                  </a:cubicBezTo>
                  <a:cubicBezTo>
                    <a:pt x="136" y="131"/>
                    <a:pt x="139" y="125"/>
                    <a:pt x="141" y="119"/>
                  </a:cubicBezTo>
                  <a:cubicBezTo>
                    <a:pt x="144" y="111"/>
                    <a:pt x="146" y="102"/>
                    <a:pt x="147" y="92"/>
                  </a:cubicBezTo>
                  <a:cubicBezTo>
                    <a:pt x="148" y="82"/>
                    <a:pt x="148" y="71"/>
                    <a:pt x="148" y="61"/>
                  </a:cubicBezTo>
                  <a:cubicBezTo>
                    <a:pt x="147" y="51"/>
                    <a:pt x="146" y="42"/>
                    <a:pt x="144" y="35"/>
                  </a:cubicBezTo>
                  <a:cubicBezTo>
                    <a:pt x="143" y="30"/>
                    <a:pt x="142" y="26"/>
                    <a:pt x="141" y="23"/>
                  </a:cubicBezTo>
                  <a:cubicBezTo>
                    <a:pt x="136" y="6"/>
                    <a:pt x="137" y="13"/>
                    <a:pt x="133" y="23"/>
                  </a:cubicBezTo>
                  <a:cubicBezTo>
                    <a:pt x="133" y="25"/>
                    <a:pt x="132" y="27"/>
                    <a:pt x="131" y="30"/>
                  </a:cubicBezTo>
                  <a:cubicBezTo>
                    <a:pt x="125" y="50"/>
                    <a:pt x="115" y="80"/>
                    <a:pt x="97" y="98"/>
                  </a:cubicBezTo>
                  <a:cubicBezTo>
                    <a:pt x="83" y="111"/>
                    <a:pt x="58" y="120"/>
                    <a:pt x="37" y="127"/>
                  </a:cubicBezTo>
                  <a:cubicBezTo>
                    <a:pt x="33" y="129"/>
                    <a:pt x="28" y="130"/>
                    <a:pt x="24" y="132"/>
                  </a:cubicBezTo>
                  <a:cubicBezTo>
                    <a:pt x="16" y="135"/>
                    <a:pt x="10" y="138"/>
                    <a:pt x="10" y="138"/>
                  </a:cubicBezTo>
                  <a:cubicBezTo>
                    <a:pt x="10" y="140"/>
                    <a:pt x="16" y="142"/>
                    <a:pt x="32" y="146"/>
                  </a:cubicBezTo>
                  <a:cubicBezTo>
                    <a:pt x="40" y="147"/>
                    <a:pt x="49" y="148"/>
                    <a:pt x="58" y="149"/>
                  </a:cubicBezTo>
                  <a:cubicBezTo>
                    <a:pt x="68" y="149"/>
                    <a:pt x="78" y="149"/>
                    <a:pt x="88" y="148"/>
                  </a:cubicBezTo>
                  <a:cubicBezTo>
                    <a:pt x="99" y="146"/>
                    <a:pt x="108" y="144"/>
                    <a:pt x="11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Freeform 110"/>
            <p:cNvSpPr>
              <a:spLocks noEditPoints="1"/>
            </p:cNvSpPr>
            <p:nvPr/>
          </p:nvSpPr>
          <p:spPr bwMode="auto">
            <a:xfrm>
              <a:off x="6335484" y="1419460"/>
              <a:ext cx="417513" cy="428625"/>
            </a:xfrm>
            <a:custGeom>
              <a:avLst/>
              <a:gdLst>
                <a:gd name="T0" fmla="*/ 92 w 111"/>
                <a:gd name="T1" fmla="*/ 94 h 114"/>
                <a:gd name="T2" fmla="*/ 78 w 111"/>
                <a:gd name="T3" fmla="*/ 102 h 114"/>
                <a:gd name="T4" fmla="*/ 59 w 111"/>
                <a:gd name="T5" fmla="*/ 109 h 114"/>
                <a:gd name="T6" fmla="*/ 38 w 111"/>
                <a:gd name="T7" fmla="*/ 112 h 114"/>
                <a:gd name="T8" fmla="*/ 0 w 111"/>
                <a:gd name="T9" fmla="*/ 101 h 114"/>
                <a:gd name="T10" fmla="*/ 14 w 111"/>
                <a:gd name="T11" fmla="*/ 88 h 114"/>
                <a:gd name="T12" fmla="*/ 25 w 111"/>
                <a:gd name="T13" fmla="*/ 82 h 114"/>
                <a:gd name="T14" fmla="*/ 59 w 111"/>
                <a:gd name="T15" fmla="*/ 60 h 114"/>
                <a:gd name="T16" fmla="*/ 85 w 111"/>
                <a:gd name="T17" fmla="*/ 20 h 114"/>
                <a:gd name="T18" fmla="*/ 88 w 111"/>
                <a:gd name="T19" fmla="*/ 14 h 114"/>
                <a:gd name="T20" fmla="*/ 101 w 111"/>
                <a:gd name="T21" fmla="*/ 2 h 114"/>
                <a:gd name="T22" fmla="*/ 110 w 111"/>
                <a:gd name="T23" fmla="*/ 17 h 114"/>
                <a:gd name="T24" fmla="*/ 111 w 111"/>
                <a:gd name="T25" fmla="*/ 28 h 114"/>
                <a:gd name="T26" fmla="*/ 111 w 111"/>
                <a:gd name="T27" fmla="*/ 41 h 114"/>
                <a:gd name="T28" fmla="*/ 108 w 111"/>
                <a:gd name="T29" fmla="*/ 61 h 114"/>
                <a:gd name="T30" fmla="*/ 101 w 111"/>
                <a:gd name="T31" fmla="*/ 81 h 114"/>
                <a:gd name="T32" fmla="*/ 92 w 111"/>
                <a:gd name="T33" fmla="*/ 94 h 114"/>
                <a:gd name="T34" fmla="*/ 74 w 111"/>
                <a:gd name="T35" fmla="*/ 93 h 114"/>
                <a:gd name="T36" fmla="*/ 86 w 111"/>
                <a:gd name="T37" fmla="*/ 86 h 114"/>
                <a:gd name="T38" fmla="*/ 92 w 111"/>
                <a:gd name="T39" fmla="*/ 77 h 114"/>
                <a:gd name="T40" fmla="*/ 98 w 111"/>
                <a:gd name="T41" fmla="*/ 59 h 114"/>
                <a:gd name="T42" fmla="*/ 101 w 111"/>
                <a:gd name="T43" fmla="*/ 40 h 114"/>
                <a:gd name="T44" fmla="*/ 101 w 111"/>
                <a:gd name="T45" fmla="*/ 27 h 114"/>
                <a:gd name="T46" fmla="*/ 100 w 111"/>
                <a:gd name="T47" fmla="*/ 16 h 114"/>
                <a:gd name="T48" fmla="*/ 97 w 111"/>
                <a:gd name="T49" fmla="*/ 18 h 114"/>
                <a:gd name="T50" fmla="*/ 94 w 111"/>
                <a:gd name="T51" fmla="*/ 25 h 114"/>
                <a:gd name="T52" fmla="*/ 66 w 111"/>
                <a:gd name="T53" fmla="*/ 67 h 114"/>
                <a:gd name="T54" fmla="*/ 29 w 111"/>
                <a:gd name="T55" fmla="*/ 91 h 114"/>
                <a:gd name="T56" fmla="*/ 19 w 111"/>
                <a:gd name="T57" fmla="*/ 96 h 114"/>
                <a:gd name="T58" fmla="*/ 12 w 111"/>
                <a:gd name="T59" fmla="*/ 100 h 114"/>
                <a:gd name="T60" fmla="*/ 13 w 111"/>
                <a:gd name="T61" fmla="*/ 102 h 114"/>
                <a:gd name="T62" fmla="*/ 37 w 111"/>
                <a:gd name="T63" fmla="*/ 102 h 114"/>
                <a:gd name="T64" fmla="*/ 57 w 111"/>
                <a:gd name="T65" fmla="*/ 99 h 114"/>
                <a:gd name="T66" fmla="*/ 74 w 111"/>
                <a:gd name="T67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1" h="114">
                  <a:moveTo>
                    <a:pt x="92" y="94"/>
                  </a:moveTo>
                  <a:cubicBezTo>
                    <a:pt x="89" y="97"/>
                    <a:pt x="84" y="100"/>
                    <a:pt x="78" y="102"/>
                  </a:cubicBezTo>
                  <a:cubicBezTo>
                    <a:pt x="73" y="105"/>
                    <a:pt x="66" y="107"/>
                    <a:pt x="59" y="109"/>
                  </a:cubicBezTo>
                  <a:cubicBezTo>
                    <a:pt x="52" y="110"/>
                    <a:pt x="45" y="112"/>
                    <a:pt x="38" y="112"/>
                  </a:cubicBezTo>
                  <a:cubicBezTo>
                    <a:pt x="30" y="113"/>
                    <a:pt x="0" y="114"/>
                    <a:pt x="0" y="101"/>
                  </a:cubicBezTo>
                  <a:cubicBezTo>
                    <a:pt x="0" y="96"/>
                    <a:pt x="6" y="92"/>
                    <a:pt x="14" y="88"/>
                  </a:cubicBezTo>
                  <a:cubicBezTo>
                    <a:pt x="17" y="86"/>
                    <a:pt x="21" y="84"/>
                    <a:pt x="25" y="82"/>
                  </a:cubicBezTo>
                  <a:cubicBezTo>
                    <a:pt x="37" y="76"/>
                    <a:pt x="51" y="68"/>
                    <a:pt x="59" y="60"/>
                  </a:cubicBezTo>
                  <a:cubicBezTo>
                    <a:pt x="71" y="49"/>
                    <a:pt x="79" y="32"/>
                    <a:pt x="85" y="20"/>
                  </a:cubicBezTo>
                  <a:cubicBezTo>
                    <a:pt x="86" y="18"/>
                    <a:pt x="87" y="16"/>
                    <a:pt x="88" y="14"/>
                  </a:cubicBezTo>
                  <a:cubicBezTo>
                    <a:pt x="92" y="6"/>
                    <a:pt x="96" y="0"/>
                    <a:pt x="101" y="2"/>
                  </a:cubicBezTo>
                  <a:cubicBezTo>
                    <a:pt x="105" y="2"/>
                    <a:pt x="108" y="7"/>
                    <a:pt x="110" y="17"/>
                  </a:cubicBezTo>
                  <a:cubicBezTo>
                    <a:pt x="111" y="21"/>
                    <a:pt x="111" y="24"/>
                    <a:pt x="111" y="28"/>
                  </a:cubicBezTo>
                  <a:cubicBezTo>
                    <a:pt x="111" y="32"/>
                    <a:pt x="111" y="36"/>
                    <a:pt x="111" y="41"/>
                  </a:cubicBezTo>
                  <a:cubicBezTo>
                    <a:pt x="110" y="47"/>
                    <a:pt x="109" y="55"/>
                    <a:pt x="108" y="61"/>
                  </a:cubicBezTo>
                  <a:cubicBezTo>
                    <a:pt x="106" y="68"/>
                    <a:pt x="104" y="75"/>
                    <a:pt x="101" y="81"/>
                  </a:cubicBezTo>
                  <a:cubicBezTo>
                    <a:pt x="99" y="86"/>
                    <a:pt x="96" y="91"/>
                    <a:pt x="92" y="94"/>
                  </a:cubicBezTo>
                  <a:close/>
                  <a:moveTo>
                    <a:pt x="74" y="93"/>
                  </a:moveTo>
                  <a:cubicBezTo>
                    <a:pt x="79" y="91"/>
                    <a:pt x="83" y="89"/>
                    <a:pt x="86" y="86"/>
                  </a:cubicBezTo>
                  <a:cubicBezTo>
                    <a:pt x="88" y="84"/>
                    <a:pt x="90" y="81"/>
                    <a:pt x="92" y="77"/>
                  </a:cubicBezTo>
                  <a:cubicBezTo>
                    <a:pt x="94" y="72"/>
                    <a:pt x="96" y="66"/>
                    <a:pt x="98" y="59"/>
                  </a:cubicBezTo>
                  <a:cubicBezTo>
                    <a:pt x="99" y="53"/>
                    <a:pt x="101" y="46"/>
                    <a:pt x="101" y="40"/>
                  </a:cubicBezTo>
                  <a:cubicBezTo>
                    <a:pt x="101" y="35"/>
                    <a:pt x="101" y="31"/>
                    <a:pt x="101" y="27"/>
                  </a:cubicBezTo>
                  <a:cubicBezTo>
                    <a:pt x="101" y="24"/>
                    <a:pt x="100" y="19"/>
                    <a:pt x="100" y="16"/>
                  </a:cubicBezTo>
                  <a:cubicBezTo>
                    <a:pt x="99" y="12"/>
                    <a:pt x="99" y="14"/>
                    <a:pt x="97" y="18"/>
                  </a:cubicBezTo>
                  <a:cubicBezTo>
                    <a:pt x="96" y="20"/>
                    <a:pt x="95" y="22"/>
                    <a:pt x="94" y="25"/>
                  </a:cubicBezTo>
                  <a:cubicBezTo>
                    <a:pt x="88" y="37"/>
                    <a:pt x="79" y="55"/>
                    <a:pt x="66" y="67"/>
                  </a:cubicBezTo>
                  <a:cubicBezTo>
                    <a:pt x="57" y="77"/>
                    <a:pt x="42" y="84"/>
                    <a:pt x="29" y="91"/>
                  </a:cubicBezTo>
                  <a:cubicBezTo>
                    <a:pt x="26" y="93"/>
                    <a:pt x="22" y="94"/>
                    <a:pt x="19" y="96"/>
                  </a:cubicBezTo>
                  <a:cubicBezTo>
                    <a:pt x="16" y="98"/>
                    <a:pt x="14" y="99"/>
                    <a:pt x="12" y="100"/>
                  </a:cubicBezTo>
                  <a:cubicBezTo>
                    <a:pt x="9" y="102"/>
                    <a:pt x="10" y="102"/>
                    <a:pt x="13" y="102"/>
                  </a:cubicBezTo>
                  <a:cubicBezTo>
                    <a:pt x="20" y="102"/>
                    <a:pt x="33" y="103"/>
                    <a:pt x="37" y="102"/>
                  </a:cubicBezTo>
                  <a:cubicBezTo>
                    <a:pt x="44" y="102"/>
                    <a:pt x="50" y="101"/>
                    <a:pt x="57" y="99"/>
                  </a:cubicBezTo>
                  <a:cubicBezTo>
                    <a:pt x="63" y="98"/>
                    <a:pt x="69" y="96"/>
                    <a:pt x="74" y="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Freeform 111"/>
            <p:cNvSpPr>
              <a:spLocks noEditPoints="1"/>
            </p:cNvSpPr>
            <p:nvPr/>
          </p:nvSpPr>
          <p:spPr bwMode="auto">
            <a:xfrm>
              <a:off x="6340247" y="1424222"/>
              <a:ext cx="228600" cy="231775"/>
            </a:xfrm>
            <a:custGeom>
              <a:avLst/>
              <a:gdLst>
                <a:gd name="T0" fmla="*/ 50 w 61"/>
                <a:gd name="T1" fmla="*/ 52 h 62"/>
                <a:gd name="T2" fmla="*/ 33 w 61"/>
                <a:gd name="T3" fmla="*/ 60 h 62"/>
                <a:gd name="T4" fmla="*/ 22 w 61"/>
                <a:gd name="T5" fmla="*/ 62 h 62"/>
                <a:gd name="T6" fmla="*/ 12 w 61"/>
                <a:gd name="T7" fmla="*/ 62 h 62"/>
                <a:gd name="T8" fmla="*/ 0 w 61"/>
                <a:gd name="T9" fmla="*/ 54 h 62"/>
                <a:gd name="T10" fmla="*/ 0 w 61"/>
                <a:gd name="T11" fmla="*/ 54 h 62"/>
                <a:gd name="T12" fmla="*/ 0 w 61"/>
                <a:gd name="T13" fmla="*/ 53 h 62"/>
                <a:gd name="T14" fmla="*/ 6 w 61"/>
                <a:gd name="T15" fmla="*/ 43 h 62"/>
                <a:gd name="T16" fmla="*/ 15 w 61"/>
                <a:gd name="T17" fmla="*/ 37 h 62"/>
                <a:gd name="T18" fmla="*/ 26 w 61"/>
                <a:gd name="T19" fmla="*/ 28 h 62"/>
                <a:gd name="T20" fmla="*/ 38 w 61"/>
                <a:gd name="T21" fmla="*/ 13 h 62"/>
                <a:gd name="T22" fmla="*/ 43 w 61"/>
                <a:gd name="T23" fmla="*/ 7 h 62"/>
                <a:gd name="T24" fmla="*/ 54 w 61"/>
                <a:gd name="T25" fmla="*/ 2 h 62"/>
                <a:gd name="T26" fmla="*/ 60 w 61"/>
                <a:gd name="T27" fmla="*/ 14 h 62"/>
                <a:gd name="T28" fmla="*/ 61 w 61"/>
                <a:gd name="T29" fmla="*/ 24 h 62"/>
                <a:gd name="T30" fmla="*/ 59 w 61"/>
                <a:gd name="T31" fmla="*/ 35 h 62"/>
                <a:gd name="T32" fmla="*/ 55 w 61"/>
                <a:gd name="T33" fmla="*/ 44 h 62"/>
                <a:gd name="T34" fmla="*/ 50 w 61"/>
                <a:gd name="T35" fmla="*/ 52 h 62"/>
                <a:gd name="T36" fmla="*/ 43 w 61"/>
                <a:gd name="T37" fmla="*/ 44 h 62"/>
                <a:gd name="T38" fmla="*/ 46 w 61"/>
                <a:gd name="T39" fmla="*/ 40 h 62"/>
                <a:gd name="T40" fmla="*/ 49 w 61"/>
                <a:gd name="T41" fmla="*/ 32 h 62"/>
                <a:gd name="T42" fmla="*/ 51 w 61"/>
                <a:gd name="T43" fmla="*/ 23 h 62"/>
                <a:gd name="T44" fmla="*/ 51 w 61"/>
                <a:gd name="T45" fmla="*/ 15 h 62"/>
                <a:gd name="T46" fmla="*/ 50 w 61"/>
                <a:gd name="T47" fmla="*/ 13 h 62"/>
                <a:gd name="T48" fmla="*/ 46 w 61"/>
                <a:gd name="T49" fmla="*/ 19 h 62"/>
                <a:gd name="T50" fmla="*/ 33 w 61"/>
                <a:gd name="T51" fmla="*/ 35 h 62"/>
                <a:gd name="T52" fmla="*/ 21 w 61"/>
                <a:gd name="T53" fmla="*/ 45 h 62"/>
                <a:gd name="T54" fmla="*/ 13 w 61"/>
                <a:gd name="T55" fmla="*/ 51 h 62"/>
                <a:gd name="T56" fmla="*/ 13 w 61"/>
                <a:gd name="T57" fmla="*/ 52 h 62"/>
                <a:gd name="T58" fmla="*/ 21 w 61"/>
                <a:gd name="T59" fmla="*/ 52 h 62"/>
                <a:gd name="T60" fmla="*/ 30 w 61"/>
                <a:gd name="T61" fmla="*/ 51 h 62"/>
                <a:gd name="T62" fmla="*/ 43 w 61"/>
                <a:gd name="T63" fmla="*/ 4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" h="62">
                  <a:moveTo>
                    <a:pt x="50" y="52"/>
                  </a:moveTo>
                  <a:cubicBezTo>
                    <a:pt x="46" y="56"/>
                    <a:pt x="38" y="58"/>
                    <a:pt x="33" y="60"/>
                  </a:cubicBezTo>
                  <a:cubicBezTo>
                    <a:pt x="29" y="61"/>
                    <a:pt x="25" y="62"/>
                    <a:pt x="22" y="62"/>
                  </a:cubicBezTo>
                  <a:cubicBezTo>
                    <a:pt x="18" y="62"/>
                    <a:pt x="15" y="62"/>
                    <a:pt x="12" y="62"/>
                  </a:cubicBezTo>
                  <a:cubicBezTo>
                    <a:pt x="4" y="61"/>
                    <a:pt x="1" y="58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3"/>
                    <a:pt x="0" y="53"/>
                  </a:cubicBezTo>
                  <a:cubicBezTo>
                    <a:pt x="0" y="50"/>
                    <a:pt x="3" y="47"/>
                    <a:pt x="6" y="43"/>
                  </a:cubicBezTo>
                  <a:cubicBezTo>
                    <a:pt x="9" y="41"/>
                    <a:pt x="12" y="39"/>
                    <a:pt x="15" y="37"/>
                  </a:cubicBezTo>
                  <a:cubicBezTo>
                    <a:pt x="19" y="34"/>
                    <a:pt x="23" y="31"/>
                    <a:pt x="26" y="28"/>
                  </a:cubicBezTo>
                  <a:cubicBezTo>
                    <a:pt x="31" y="23"/>
                    <a:pt x="35" y="18"/>
                    <a:pt x="38" y="13"/>
                  </a:cubicBezTo>
                  <a:cubicBezTo>
                    <a:pt x="40" y="11"/>
                    <a:pt x="42" y="8"/>
                    <a:pt x="43" y="7"/>
                  </a:cubicBezTo>
                  <a:cubicBezTo>
                    <a:pt x="47" y="2"/>
                    <a:pt x="50" y="0"/>
                    <a:pt x="54" y="2"/>
                  </a:cubicBezTo>
                  <a:cubicBezTo>
                    <a:pt x="57" y="3"/>
                    <a:pt x="59" y="7"/>
                    <a:pt x="60" y="14"/>
                  </a:cubicBezTo>
                  <a:cubicBezTo>
                    <a:pt x="61" y="17"/>
                    <a:pt x="61" y="20"/>
                    <a:pt x="61" y="24"/>
                  </a:cubicBezTo>
                  <a:cubicBezTo>
                    <a:pt x="60" y="27"/>
                    <a:pt x="60" y="31"/>
                    <a:pt x="59" y="35"/>
                  </a:cubicBezTo>
                  <a:cubicBezTo>
                    <a:pt x="58" y="38"/>
                    <a:pt x="56" y="42"/>
                    <a:pt x="55" y="44"/>
                  </a:cubicBezTo>
                  <a:cubicBezTo>
                    <a:pt x="54" y="47"/>
                    <a:pt x="52" y="50"/>
                    <a:pt x="50" y="52"/>
                  </a:cubicBezTo>
                  <a:close/>
                  <a:moveTo>
                    <a:pt x="43" y="44"/>
                  </a:moveTo>
                  <a:cubicBezTo>
                    <a:pt x="44" y="43"/>
                    <a:pt x="45" y="42"/>
                    <a:pt x="46" y="40"/>
                  </a:cubicBezTo>
                  <a:cubicBezTo>
                    <a:pt x="47" y="38"/>
                    <a:pt x="48" y="35"/>
                    <a:pt x="49" y="32"/>
                  </a:cubicBezTo>
                  <a:cubicBezTo>
                    <a:pt x="50" y="29"/>
                    <a:pt x="50" y="26"/>
                    <a:pt x="51" y="23"/>
                  </a:cubicBezTo>
                  <a:cubicBezTo>
                    <a:pt x="51" y="20"/>
                    <a:pt x="51" y="17"/>
                    <a:pt x="51" y="15"/>
                  </a:cubicBezTo>
                  <a:cubicBezTo>
                    <a:pt x="50" y="14"/>
                    <a:pt x="50" y="14"/>
                    <a:pt x="50" y="13"/>
                  </a:cubicBezTo>
                  <a:cubicBezTo>
                    <a:pt x="49" y="15"/>
                    <a:pt x="48" y="17"/>
                    <a:pt x="46" y="19"/>
                  </a:cubicBezTo>
                  <a:cubicBezTo>
                    <a:pt x="43" y="24"/>
                    <a:pt x="38" y="30"/>
                    <a:pt x="33" y="35"/>
                  </a:cubicBezTo>
                  <a:cubicBezTo>
                    <a:pt x="30" y="38"/>
                    <a:pt x="25" y="42"/>
                    <a:pt x="21" y="45"/>
                  </a:cubicBezTo>
                  <a:cubicBezTo>
                    <a:pt x="18" y="47"/>
                    <a:pt x="15" y="49"/>
                    <a:pt x="13" y="51"/>
                  </a:cubicBezTo>
                  <a:cubicBezTo>
                    <a:pt x="12" y="52"/>
                    <a:pt x="12" y="52"/>
                    <a:pt x="13" y="52"/>
                  </a:cubicBezTo>
                  <a:cubicBezTo>
                    <a:pt x="16" y="52"/>
                    <a:pt x="18" y="52"/>
                    <a:pt x="21" y="52"/>
                  </a:cubicBezTo>
                  <a:cubicBezTo>
                    <a:pt x="24" y="52"/>
                    <a:pt x="27" y="51"/>
                    <a:pt x="30" y="51"/>
                  </a:cubicBezTo>
                  <a:cubicBezTo>
                    <a:pt x="34" y="49"/>
                    <a:pt x="40" y="47"/>
                    <a:pt x="43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53" name="组合 2052"/>
          <p:cNvGrpSpPr/>
          <p:nvPr/>
        </p:nvGrpSpPr>
        <p:grpSpPr>
          <a:xfrm>
            <a:off x="6979084" y="2378504"/>
            <a:ext cx="425396" cy="484975"/>
            <a:chOff x="6966138" y="2336801"/>
            <a:chExt cx="566738" cy="646113"/>
          </a:xfrm>
          <a:solidFill>
            <a:schemeClr val="tx1"/>
          </a:solidFill>
        </p:grpSpPr>
        <p:sp>
          <p:nvSpPr>
            <p:cNvPr id="266" name="Freeform 217"/>
            <p:cNvSpPr>
              <a:spLocks noEditPoints="1"/>
            </p:cNvSpPr>
            <p:nvPr/>
          </p:nvSpPr>
          <p:spPr bwMode="auto">
            <a:xfrm>
              <a:off x="7191563" y="2633664"/>
              <a:ext cx="115888" cy="333375"/>
            </a:xfrm>
            <a:custGeom>
              <a:avLst/>
              <a:gdLst>
                <a:gd name="T0" fmla="*/ 11 w 31"/>
                <a:gd name="T1" fmla="*/ 1 h 89"/>
                <a:gd name="T2" fmla="*/ 6 w 31"/>
                <a:gd name="T3" fmla="*/ 1 h 89"/>
                <a:gd name="T4" fmla="*/ 6 w 31"/>
                <a:gd name="T5" fmla="*/ 6 h 89"/>
                <a:gd name="T6" fmla="*/ 20 w 31"/>
                <a:gd name="T7" fmla="*/ 25 h 89"/>
                <a:gd name="T8" fmla="*/ 24 w 31"/>
                <a:gd name="T9" fmla="*/ 50 h 89"/>
                <a:gd name="T10" fmla="*/ 31 w 31"/>
                <a:gd name="T11" fmla="*/ 45 h 89"/>
                <a:gd name="T12" fmla="*/ 26 w 31"/>
                <a:gd name="T13" fmla="*/ 22 h 89"/>
                <a:gd name="T14" fmla="*/ 11 w 31"/>
                <a:gd name="T15" fmla="*/ 1 h 89"/>
                <a:gd name="T16" fmla="*/ 0 w 31"/>
                <a:gd name="T17" fmla="*/ 89 h 89"/>
                <a:gd name="T18" fmla="*/ 0 w 31"/>
                <a:gd name="T19" fmla="*/ 89 h 89"/>
                <a:gd name="T20" fmla="*/ 0 w 31"/>
                <a:gd name="T21" fmla="*/ 89 h 89"/>
                <a:gd name="T22" fmla="*/ 0 w 31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" h="89">
                  <a:moveTo>
                    <a:pt x="11" y="1"/>
                  </a:moveTo>
                  <a:cubicBezTo>
                    <a:pt x="10" y="0"/>
                    <a:pt x="8" y="0"/>
                    <a:pt x="6" y="1"/>
                  </a:cubicBezTo>
                  <a:cubicBezTo>
                    <a:pt x="5" y="2"/>
                    <a:pt x="5" y="5"/>
                    <a:pt x="6" y="6"/>
                  </a:cubicBezTo>
                  <a:cubicBezTo>
                    <a:pt x="12" y="11"/>
                    <a:pt x="17" y="18"/>
                    <a:pt x="20" y="25"/>
                  </a:cubicBezTo>
                  <a:cubicBezTo>
                    <a:pt x="24" y="33"/>
                    <a:pt x="25" y="41"/>
                    <a:pt x="24" y="50"/>
                  </a:cubicBezTo>
                  <a:cubicBezTo>
                    <a:pt x="27" y="48"/>
                    <a:pt x="29" y="46"/>
                    <a:pt x="31" y="45"/>
                  </a:cubicBezTo>
                  <a:cubicBezTo>
                    <a:pt x="31" y="37"/>
                    <a:pt x="29" y="29"/>
                    <a:pt x="26" y="22"/>
                  </a:cubicBezTo>
                  <a:cubicBezTo>
                    <a:pt x="23" y="14"/>
                    <a:pt x="18" y="7"/>
                    <a:pt x="11" y="1"/>
                  </a:cubicBezTo>
                  <a:close/>
                  <a:moveTo>
                    <a:pt x="0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218"/>
            <p:cNvSpPr/>
            <p:nvPr/>
          </p:nvSpPr>
          <p:spPr bwMode="auto">
            <a:xfrm>
              <a:off x="7183626" y="2752726"/>
              <a:ext cx="342900" cy="214313"/>
            </a:xfrm>
            <a:custGeom>
              <a:avLst/>
              <a:gdLst>
                <a:gd name="T0" fmla="*/ 3 w 91"/>
                <a:gd name="T1" fmla="*/ 50 h 57"/>
                <a:gd name="T2" fmla="*/ 1 w 91"/>
                <a:gd name="T3" fmla="*/ 54 h 57"/>
                <a:gd name="T4" fmla="*/ 5 w 91"/>
                <a:gd name="T5" fmla="*/ 57 h 57"/>
                <a:gd name="T6" fmla="*/ 49 w 91"/>
                <a:gd name="T7" fmla="*/ 40 h 57"/>
                <a:gd name="T8" fmla="*/ 90 w 91"/>
                <a:gd name="T9" fmla="*/ 6 h 57"/>
                <a:gd name="T10" fmla="*/ 90 w 91"/>
                <a:gd name="T11" fmla="*/ 1 h 57"/>
                <a:gd name="T12" fmla="*/ 85 w 91"/>
                <a:gd name="T13" fmla="*/ 1 h 57"/>
                <a:gd name="T14" fmla="*/ 45 w 91"/>
                <a:gd name="T15" fmla="*/ 34 h 57"/>
                <a:gd name="T16" fmla="*/ 3 w 91"/>
                <a:gd name="T17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57">
                  <a:moveTo>
                    <a:pt x="3" y="50"/>
                  </a:moveTo>
                  <a:cubicBezTo>
                    <a:pt x="1" y="51"/>
                    <a:pt x="0" y="52"/>
                    <a:pt x="1" y="54"/>
                  </a:cubicBezTo>
                  <a:cubicBezTo>
                    <a:pt x="1" y="56"/>
                    <a:pt x="3" y="57"/>
                    <a:pt x="5" y="57"/>
                  </a:cubicBezTo>
                  <a:cubicBezTo>
                    <a:pt x="22" y="52"/>
                    <a:pt x="35" y="47"/>
                    <a:pt x="49" y="40"/>
                  </a:cubicBezTo>
                  <a:cubicBezTo>
                    <a:pt x="62" y="32"/>
                    <a:pt x="74" y="21"/>
                    <a:pt x="90" y="6"/>
                  </a:cubicBezTo>
                  <a:cubicBezTo>
                    <a:pt x="91" y="4"/>
                    <a:pt x="91" y="2"/>
                    <a:pt x="90" y="1"/>
                  </a:cubicBezTo>
                  <a:cubicBezTo>
                    <a:pt x="89" y="0"/>
                    <a:pt x="87" y="0"/>
                    <a:pt x="85" y="1"/>
                  </a:cubicBezTo>
                  <a:cubicBezTo>
                    <a:pt x="70" y="16"/>
                    <a:pt x="58" y="26"/>
                    <a:pt x="45" y="34"/>
                  </a:cubicBezTo>
                  <a:cubicBezTo>
                    <a:pt x="33" y="41"/>
                    <a:pt x="20" y="46"/>
                    <a:pt x="3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219"/>
            <p:cNvSpPr>
              <a:spLocks noEditPoints="1"/>
            </p:cNvSpPr>
            <p:nvPr/>
          </p:nvSpPr>
          <p:spPr bwMode="auto">
            <a:xfrm>
              <a:off x="7180451" y="2749551"/>
              <a:ext cx="352425" cy="233363"/>
            </a:xfrm>
            <a:custGeom>
              <a:avLst/>
              <a:gdLst>
                <a:gd name="T0" fmla="*/ 93 w 94"/>
                <a:gd name="T1" fmla="*/ 5 h 62"/>
                <a:gd name="T2" fmla="*/ 62 w 94"/>
                <a:gd name="T3" fmla="*/ 53 h 62"/>
                <a:gd name="T4" fmla="*/ 3 w 94"/>
                <a:gd name="T5" fmla="*/ 58 h 62"/>
                <a:gd name="T6" fmla="*/ 3 w 94"/>
                <a:gd name="T7" fmla="*/ 58 h 62"/>
                <a:gd name="T8" fmla="*/ 0 w 94"/>
                <a:gd name="T9" fmla="*/ 55 h 62"/>
                <a:gd name="T10" fmla="*/ 1 w 94"/>
                <a:gd name="T11" fmla="*/ 53 h 62"/>
                <a:gd name="T12" fmla="*/ 35 w 94"/>
                <a:gd name="T13" fmla="*/ 13 h 62"/>
                <a:gd name="T14" fmla="*/ 90 w 94"/>
                <a:gd name="T15" fmla="*/ 0 h 62"/>
                <a:gd name="T16" fmla="*/ 90 w 94"/>
                <a:gd name="T17" fmla="*/ 0 h 62"/>
                <a:gd name="T18" fmla="*/ 94 w 94"/>
                <a:gd name="T19" fmla="*/ 3 h 62"/>
                <a:gd name="T20" fmla="*/ 93 w 94"/>
                <a:gd name="T21" fmla="*/ 5 h 62"/>
                <a:gd name="T22" fmla="*/ 59 w 94"/>
                <a:gd name="T23" fmla="*/ 47 h 62"/>
                <a:gd name="T24" fmla="*/ 85 w 94"/>
                <a:gd name="T25" fmla="*/ 7 h 62"/>
                <a:gd name="T26" fmla="*/ 39 w 94"/>
                <a:gd name="T27" fmla="*/ 19 h 62"/>
                <a:gd name="T28" fmla="*/ 9 w 94"/>
                <a:gd name="T29" fmla="*/ 52 h 62"/>
                <a:gd name="T30" fmla="*/ 59 w 94"/>
                <a:gd name="T31" fmla="*/ 4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62">
                  <a:moveTo>
                    <a:pt x="93" y="5"/>
                  </a:moveTo>
                  <a:cubicBezTo>
                    <a:pt x="86" y="29"/>
                    <a:pt x="76" y="44"/>
                    <a:pt x="62" y="53"/>
                  </a:cubicBezTo>
                  <a:cubicBezTo>
                    <a:pt x="48" y="61"/>
                    <a:pt x="29" y="62"/>
                    <a:pt x="3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1" y="58"/>
                    <a:pt x="0" y="56"/>
                    <a:pt x="0" y="55"/>
                  </a:cubicBezTo>
                  <a:cubicBezTo>
                    <a:pt x="0" y="54"/>
                    <a:pt x="1" y="53"/>
                    <a:pt x="1" y="53"/>
                  </a:cubicBezTo>
                  <a:cubicBezTo>
                    <a:pt x="12" y="34"/>
                    <a:pt x="22" y="21"/>
                    <a:pt x="35" y="13"/>
                  </a:cubicBezTo>
                  <a:cubicBezTo>
                    <a:pt x="49" y="5"/>
                    <a:pt x="65" y="1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2" y="0"/>
                    <a:pt x="93" y="1"/>
                    <a:pt x="94" y="3"/>
                  </a:cubicBezTo>
                  <a:cubicBezTo>
                    <a:pt x="94" y="4"/>
                    <a:pt x="93" y="4"/>
                    <a:pt x="93" y="5"/>
                  </a:cubicBezTo>
                  <a:close/>
                  <a:moveTo>
                    <a:pt x="59" y="47"/>
                  </a:moveTo>
                  <a:cubicBezTo>
                    <a:pt x="70" y="40"/>
                    <a:pt x="79" y="27"/>
                    <a:pt x="85" y="7"/>
                  </a:cubicBezTo>
                  <a:cubicBezTo>
                    <a:pt x="65" y="8"/>
                    <a:pt x="50" y="12"/>
                    <a:pt x="39" y="19"/>
                  </a:cubicBezTo>
                  <a:cubicBezTo>
                    <a:pt x="28" y="26"/>
                    <a:pt x="19" y="36"/>
                    <a:pt x="9" y="52"/>
                  </a:cubicBezTo>
                  <a:cubicBezTo>
                    <a:pt x="31" y="55"/>
                    <a:pt x="47" y="54"/>
                    <a:pt x="59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220"/>
            <p:cNvSpPr/>
            <p:nvPr/>
          </p:nvSpPr>
          <p:spPr bwMode="auto">
            <a:xfrm>
              <a:off x="7142351" y="2336801"/>
              <a:ext cx="117475" cy="168275"/>
            </a:xfrm>
            <a:custGeom>
              <a:avLst/>
              <a:gdLst>
                <a:gd name="T0" fmla="*/ 15 w 31"/>
                <a:gd name="T1" fmla="*/ 6 h 45"/>
                <a:gd name="T2" fmla="*/ 7 w 31"/>
                <a:gd name="T3" fmla="*/ 18 h 45"/>
                <a:gd name="T4" fmla="*/ 12 w 31"/>
                <a:gd name="T5" fmla="*/ 40 h 45"/>
                <a:gd name="T6" fmla="*/ 13 w 31"/>
                <a:gd name="T7" fmla="*/ 43 h 45"/>
                <a:gd name="T8" fmla="*/ 6 w 31"/>
                <a:gd name="T9" fmla="*/ 45 h 45"/>
                <a:gd name="T10" fmla="*/ 5 w 31"/>
                <a:gd name="T11" fmla="*/ 42 h 45"/>
                <a:gd name="T12" fmla="*/ 0 w 31"/>
                <a:gd name="T13" fmla="*/ 18 h 45"/>
                <a:gd name="T14" fmla="*/ 15 w 31"/>
                <a:gd name="T15" fmla="*/ 0 h 45"/>
                <a:gd name="T16" fmla="*/ 31 w 31"/>
                <a:gd name="T17" fmla="*/ 18 h 45"/>
                <a:gd name="T18" fmla="*/ 25 w 31"/>
                <a:gd name="T19" fmla="*/ 42 h 45"/>
                <a:gd name="T20" fmla="*/ 24 w 31"/>
                <a:gd name="T21" fmla="*/ 45 h 45"/>
                <a:gd name="T22" fmla="*/ 18 w 31"/>
                <a:gd name="T23" fmla="*/ 43 h 45"/>
                <a:gd name="T24" fmla="*/ 19 w 31"/>
                <a:gd name="T25" fmla="*/ 40 h 45"/>
                <a:gd name="T26" fmla="*/ 24 w 31"/>
                <a:gd name="T27" fmla="*/ 18 h 45"/>
                <a:gd name="T28" fmla="*/ 15 w 31"/>
                <a:gd name="T29" fmla="*/ 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5">
                  <a:moveTo>
                    <a:pt x="15" y="6"/>
                  </a:moveTo>
                  <a:cubicBezTo>
                    <a:pt x="10" y="6"/>
                    <a:pt x="7" y="13"/>
                    <a:pt x="7" y="18"/>
                  </a:cubicBezTo>
                  <a:cubicBezTo>
                    <a:pt x="7" y="21"/>
                    <a:pt x="9" y="32"/>
                    <a:pt x="12" y="40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1" y="43"/>
                    <a:pt x="8" y="44"/>
                    <a:pt x="6" y="45"/>
                  </a:cubicBezTo>
                  <a:cubicBezTo>
                    <a:pt x="6" y="44"/>
                    <a:pt x="6" y="43"/>
                    <a:pt x="5" y="42"/>
                  </a:cubicBezTo>
                  <a:cubicBezTo>
                    <a:pt x="2" y="33"/>
                    <a:pt x="0" y="22"/>
                    <a:pt x="0" y="18"/>
                  </a:cubicBezTo>
                  <a:cubicBezTo>
                    <a:pt x="0" y="9"/>
                    <a:pt x="6" y="0"/>
                    <a:pt x="15" y="0"/>
                  </a:cubicBezTo>
                  <a:cubicBezTo>
                    <a:pt x="25" y="0"/>
                    <a:pt x="31" y="9"/>
                    <a:pt x="31" y="18"/>
                  </a:cubicBezTo>
                  <a:cubicBezTo>
                    <a:pt x="31" y="22"/>
                    <a:pt x="28" y="33"/>
                    <a:pt x="25" y="42"/>
                  </a:cubicBezTo>
                  <a:cubicBezTo>
                    <a:pt x="25" y="43"/>
                    <a:pt x="25" y="44"/>
                    <a:pt x="24" y="45"/>
                  </a:cubicBezTo>
                  <a:cubicBezTo>
                    <a:pt x="22" y="44"/>
                    <a:pt x="20" y="43"/>
                    <a:pt x="18" y="43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22" y="32"/>
                    <a:pt x="24" y="21"/>
                    <a:pt x="24" y="18"/>
                  </a:cubicBezTo>
                  <a:cubicBezTo>
                    <a:pt x="24" y="13"/>
                    <a:pt x="21" y="6"/>
                    <a:pt x="1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Freeform 221"/>
            <p:cNvSpPr/>
            <p:nvPr/>
          </p:nvSpPr>
          <p:spPr bwMode="auto">
            <a:xfrm>
              <a:off x="7142351" y="2633664"/>
              <a:ext cx="117475" cy="173038"/>
            </a:xfrm>
            <a:custGeom>
              <a:avLst/>
              <a:gdLst>
                <a:gd name="T0" fmla="*/ 15 w 31"/>
                <a:gd name="T1" fmla="*/ 39 h 46"/>
                <a:gd name="T2" fmla="*/ 7 w 31"/>
                <a:gd name="T3" fmla="*/ 28 h 46"/>
                <a:gd name="T4" fmla="*/ 12 w 31"/>
                <a:gd name="T5" fmla="*/ 6 h 46"/>
                <a:gd name="T6" fmla="*/ 13 w 31"/>
                <a:gd name="T7" fmla="*/ 2 h 46"/>
                <a:gd name="T8" fmla="*/ 7 w 31"/>
                <a:gd name="T9" fmla="*/ 0 h 46"/>
                <a:gd name="T10" fmla="*/ 5 w 31"/>
                <a:gd name="T11" fmla="*/ 3 h 46"/>
                <a:gd name="T12" fmla="*/ 0 w 31"/>
                <a:gd name="T13" fmla="*/ 28 h 46"/>
                <a:gd name="T14" fmla="*/ 15 w 31"/>
                <a:gd name="T15" fmla="*/ 46 h 46"/>
                <a:gd name="T16" fmla="*/ 31 w 31"/>
                <a:gd name="T17" fmla="*/ 28 h 46"/>
                <a:gd name="T18" fmla="*/ 25 w 31"/>
                <a:gd name="T19" fmla="*/ 3 h 46"/>
                <a:gd name="T20" fmla="*/ 24 w 31"/>
                <a:gd name="T21" fmla="*/ 0 h 46"/>
                <a:gd name="T22" fmla="*/ 18 w 31"/>
                <a:gd name="T23" fmla="*/ 2 h 46"/>
                <a:gd name="T24" fmla="*/ 19 w 31"/>
                <a:gd name="T25" fmla="*/ 6 h 46"/>
                <a:gd name="T26" fmla="*/ 24 w 31"/>
                <a:gd name="T27" fmla="*/ 28 h 46"/>
                <a:gd name="T28" fmla="*/ 15 w 31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46">
                  <a:moveTo>
                    <a:pt x="15" y="39"/>
                  </a:moveTo>
                  <a:cubicBezTo>
                    <a:pt x="10" y="39"/>
                    <a:pt x="7" y="32"/>
                    <a:pt x="7" y="28"/>
                  </a:cubicBezTo>
                  <a:cubicBezTo>
                    <a:pt x="7" y="24"/>
                    <a:pt x="9" y="14"/>
                    <a:pt x="12" y="6"/>
                  </a:cubicBezTo>
                  <a:cubicBezTo>
                    <a:pt x="12" y="4"/>
                    <a:pt x="13" y="3"/>
                    <a:pt x="13" y="2"/>
                  </a:cubicBezTo>
                  <a:cubicBezTo>
                    <a:pt x="11" y="2"/>
                    <a:pt x="9" y="1"/>
                    <a:pt x="7" y="0"/>
                  </a:cubicBezTo>
                  <a:cubicBezTo>
                    <a:pt x="6" y="1"/>
                    <a:pt x="6" y="2"/>
                    <a:pt x="5" y="3"/>
                  </a:cubicBezTo>
                  <a:cubicBezTo>
                    <a:pt x="2" y="12"/>
                    <a:pt x="0" y="23"/>
                    <a:pt x="0" y="28"/>
                  </a:cubicBezTo>
                  <a:cubicBezTo>
                    <a:pt x="0" y="36"/>
                    <a:pt x="6" y="46"/>
                    <a:pt x="15" y="46"/>
                  </a:cubicBezTo>
                  <a:cubicBezTo>
                    <a:pt x="25" y="46"/>
                    <a:pt x="31" y="36"/>
                    <a:pt x="31" y="28"/>
                  </a:cubicBezTo>
                  <a:cubicBezTo>
                    <a:pt x="31" y="23"/>
                    <a:pt x="28" y="12"/>
                    <a:pt x="25" y="3"/>
                  </a:cubicBezTo>
                  <a:cubicBezTo>
                    <a:pt x="25" y="2"/>
                    <a:pt x="25" y="1"/>
                    <a:pt x="24" y="0"/>
                  </a:cubicBezTo>
                  <a:cubicBezTo>
                    <a:pt x="22" y="1"/>
                    <a:pt x="20" y="2"/>
                    <a:pt x="18" y="2"/>
                  </a:cubicBezTo>
                  <a:cubicBezTo>
                    <a:pt x="18" y="3"/>
                    <a:pt x="18" y="4"/>
                    <a:pt x="19" y="6"/>
                  </a:cubicBezTo>
                  <a:cubicBezTo>
                    <a:pt x="22" y="14"/>
                    <a:pt x="24" y="24"/>
                    <a:pt x="24" y="28"/>
                  </a:cubicBezTo>
                  <a:cubicBezTo>
                    <a:pt x="24" y="32"/>
                    <a:pt x="21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222"/>
            <p:cNvSpPr/>
            <p:nvPr/>
          </p:nvSpPr>
          <p:spPr bwMode="auto">
            <a:xfrm>
              <a:off x="7266176" y="2513014"/>
              <a:ext cx="169863" cy="115888"/>
            </a:xfrm>
            <a:custGeom>
              <a:avLst/>
              <a:gdLst>
                <a:gd name="T0" fmla="*/ 38 w 45"/>
                <a:gd name="T1" fmla="*/ 15 h 31"/>
                <a:gd name="T2" fmla="*/ 27 w 45"/>
                <a:gd name="T3" fmla="*/ 6 h 31"/>
                <a:gd name="T4" fmla="*/ 5 w 45"/>
                <a:gd name="T5" fmla="*/ 12 h 31"/>
                <a:gd name="T6" fmla="*/ 2 w 45"/>
                <a:gd name="T7" fmla="*/ 13 h 31"/>
                <a:gd name="T8" fmla="*/ 0 w 45"/>
                <a:gd name="T9" fmla="*/ 6 h 31"/>
                <a:gd name="T10" fmla="*/ 2 w 45"/>
                <a:gd name="T11" fmla="*/ 5 h 31"/>
                <a:gd name="T12" fmla="*/ 27 w 45"/>
                <a:gd name="T13" fmla="*/ 0 h 31"/>
                <a:gd name="T14" fmla="*/ 45 w 45"/>
                <a:gd name="T15" fmla="*/ 15 h 31"/>
                <a:gd name="T16" fmla="*/ 27 w 45"/>
                <a:gd name="T17" fmla="*/ 31 h 31"/>
                <a:gd name="T18" fmla="*/ 2 w 45"/>
                <a:gd name="T19" fmla="*/ 25 h 31"/>
                <a:gd name="T20" fmla="*/ 0 w 45"/>
                <a:gd name="T21" fmla="*/ 24 h 31"/>
                <a:gd name="T22" fmla="*/ 2 w 45"/>
                <a:gd name="T23" fmla="*/ 18 h 31"/>
                <a:gd name="T24" fmla="*/ 5 w 45"/>
                <a:gd name="T25" fmla="*/ 19 h 31"/>
                <a:gd name="T26" fmla="*/ 27 w 45"/>
                <a:gd name="T27" fmla="*/ 24 h 31"/>
                <a:gd name="T28" fmla="*/ 38 w 45"/>
                <a:gd name="T2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31">
                  <a:moveTo>
                    <a:pt x="38" y="15"/>
                  </a:moveTo>
                  <a:cubicBezTo>
                    <a:pt x="38" y="10"/>
                    <a:pt x="31" y="6"/>
                    <a:pt x="27" y="6"/>
                  </a:cubicBezTo>
                  <a:cubicBezTo>
                    <a:pt x="23" y="6"/>
                    <a:pt x="13" y="9"/>
                    <a:pt x="5" y="12"/>
                  </a:cubicBezTo>
                  <a:cubicBezTo>
                    <a:pt x="4" y="12"/>
                    <a:pt x="3" y="12"/>
                    <a:pt x="2" y="13"/>
                  </a:cubicBezTo>
                  <a:cubicBezTo>
                    <a:pt x="2" y="10"/>
                    <a:pt x="1" y="8"/>
                    <a:pt x="0" y="6"/>
                  </a:cubicBezTo>
                  <a:cubicBezTo>
                    <a:pt x="1" y="6"/>
                    <a:pt x="2" y="6"/>
                    <a:pt x="2" y="5"/>
                  </a:cubicBezTo>
                  <a:cubicBezTo>
                    <a:pt x="11" y="2"/>
                    <a:pt x="23" y="0"/>
                    <a:pt x="27" y="0"/>
                  </a:cubicBezTo>
                  <a:cubicBezTo>
                    <a:pt x="35" y="0"/>
                    <a:pt x="45" y="6"/>
                    <a:pt x="45" y="15"/>
                  </a:cubicBezTo>
                  <a:cubicBezTo>
                    <a:pt x="45" y="24"/>
                    <a:pt x="35" y="31"/>
                    <a:pt x="27" y="31"/>
                  </a:cubicBezTo>
                  <a:cubicBezTo>
                    <a:pt x="23" y="31"/>
                    <a:pt x="11" y="28"/>
                    <a:pt x="2" y="25"/>
                  </a:cubicBezTo>
                  <a:cubicBezTo>
                    <a:pt x="2" y="25"/>
                    <a:pt x="1" y="24"/>
                    <a:pt x="0" y="24"/>
                  </a:cubicBezTo>
                  <a:cubicBezTo>
                    <a:pt x="1" y="22"/>
                    <a:pt x="1" y="20"/>
                    <a:pt x="2" y="18"/>
                  </a:cubicBezTo>
                  <a:cubicBezTo>
                    <a:pt x="3" y="18"/>
                    <a:pt x="4" y="18"/>
                    <a:pt x="5" y="19"/>
                  </a:cubicBezTo>
                  <a:cubicBezTo>
                    <a:pt x="13" y="21"/>
                    <a:pt x="23" y="24"/>
                    <a:pt x="27" y="24"/>
                  </a:cubicBezTo>
                  <a:cubicBezTo>
                    <a:pt x="31" y="24"/>
                    <a:pt x="38" y="20"/>
                    <a:pt x="3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223"/>
            <p:cNvSpPr/>
            <p:nvPr/>
          </p:nvSpPr>
          <p:spPr bwMode="auto">
            <a:xfrm>
              <a:off x="6966138" y="2513014"/>
              <a:ext cx="169863" cy="115888"/>
            </a:xfrm>
            <a:custGeom>
              <a:avLst/>
              <a:gdLst>
                <a:gd name="T0" fmla="*/ 7 w 45"/>
                <a:gd name="T1" fmla="*/ 15 h 31"/>
                <a:gd name="T2" fmla="*/ 18 w 45"/>
                <a:gd name="T3" fmla="*/ 6 h 31"/>
                <a:gd name="T4" fmla="*/ 40 w 45"/>
                <a:gd name="T5" fmla="*/ 12 h 31"/>
                <a:gd name="T6" fmla="*/ 43 w 45"/>
                <a:gd name="T7" fmla="*/ 13 h 31"/>
                <a:gd name="T8" fmla="*/ 45 w 45"/>
                <a:gd name="T9" fmla="*/ 6 h 31"/>
                <a:gd name="T10" fmla="*/ 42 w 45"/>
                <a:gd name="T11" fmla="*/ 5 h 31"/>
                <a:gd name="T12" fmla="*/ 18 w 45"/>
                <a:gd name="T13" fmla="*/ 0 h 31"/>
                <a:gd name="T14" fmla="*/ 0 w 45"/>
                <a:gd name="T15" fmla="*/ 15 h 31"/>
                <a:gd name="T16" fmla="*/ 18 w 45"/>
                <a:gd name="T17" fmla="*/ 31 h 31"/>
                <a:gd name="T18" fmla="*/ 42 w 45"/>
                <a:gd name="T19" fmla="*/ 25 h 31"/>
                <a:gd name="T20" fmla="*/ 45 w 45"/>
                <a:gd name="T21" fmla="*/ 24 h 31"/>
                <a:gd name="T22" fmla="*/ 43 w 45"/>
                <a:gd name="T23" fmla="*/ 18 h 31"/>
                <a:gd name="T24" fmla="*/ 40 w 45"/>
                <a:gd name="T25" fmla="*/ 19 h 31"/>
                <a:gd name="T26" fmla="*/ 18 w 45"/>
                <a:gd name="T27" fmla="*/ 24 h 31"/>
                <a:gd name="T28" fmla="*/ 7 w 45"/>
                <a:gd name="T2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31">
                  <a:moveTo>
                    <a:pt x="7" y="15"/>
                  </a:moveTo>
                  <a:cubicBezTo>
                    <a:pt x="7" y="10"/>
                    <a:pt x="13" y="6"/>
                    <a:pt x="18" y="6"/>
                  </a:cubicBezTo>
                  <a:cubicBezTo>
                    <a:pt x="22" y="6"/>
                    <a:pt x="32" y="9"/>
                    <a:pt x="40" y="12"/>
                  </a:cubicBezTo>
                  <a:cubicBezTo>
                    <a:pt x="41" y="12"/>
                    <a:pt x="42" y="12"/>
                    <a:pt x="43" y="13"/>
                  </a:cubicBezTo>
                  <a:cubicBezTo>
                    <a:pt x="43" y="10"/>
                    <a:pt x="44" y="8"/>
                    <a:pt x="45" y="6"/>
                  </a:cubicBezTo>
                  <a:cubicBezTo>
                    <a:pt x="44" y="6"/>
                    <a:pt x="43" y="6"/>
                    <a:pt x="42" y="5"/>
                  </a:cubicBezTo>
                  <a:cubicBezTo>
                    <a:pt x="33" y="2"/>
                    <a:pt x="22" y="0"/>
                    <a:pt x="18" y="0"/>
                  </a:cubicBezTo>
                  <a:cubicBezTo>
                    <a:pt x="9" y="0"/>
                    <a:pt x="0" y="6"/>
                    <a:pt x="0" y="15"/>
                  </a:cubicBezTo>
                  <a:cubicBezTo>
                    <a:pt x="0" y="24"/>
                    <a:pt x="9" y="31"/>
                    <a:pt x="18" y="31"/>
                  </a:cubicBezTo>
                  <a:cubicBezTo>
                    <a:pt x="22" y="31"/>
                    <a:pt x="33" y="28"/>
                    <a:pt x="42" y="25"/>
                  </a:cubicBezTo>
                  <a:cubicBezTo>
                    <a:pt x="43" y="25"/>
                    <a:pt x="44" y="24"/>
                    <a:pt x="45" y="24"/>
                  </a:cubicBezTo>
                  <a:cubicBezTo>
                    <a:pt x="44" y="22"/>
                    <a:pt x="43" y="20"/>
                    <a:pt x="43" y="18"/>
                  </a:cubicBezTo>
                  <a:cubicBezTo>
                    <a:pt x="42" y="18"/>
                    <a:pt x="41" y="18"/>
                    <a:pt x="40" y="19"/>
                  </a:cubicBezTo>
                  <a:cubicBezTo>
                    <a:pt x="32" y="21"/>
                    <a:pt x="22" y="24"/>
                    <a:pt x="18" y="24"/>
                  </a:cubicBezTo>
                  <a:cubicBezTo>
                    <a:pt x="13" y="24"/>
                    <a:pt x="7" y="20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224"/>
            <p:cNvSpPr/>
            <p:nvPr/>
          </p:nvSpPr>
          <p:spPr bwMode="auto">
            <a:xfrm>
              <a:off x="7221726" y="2378076"/>
              <a:ext cx="169863" cy="168275"/>
            </a:xfrm>
            <a:custGeom>
              <a:avLst/>
              <a:gdLst>
                <a:gd name="T0" fmla="*/ 34 w 45"/>
                <a:gd name="T1" fmla="*/ 12 h 45"/>
                <a:gd name="T2" fmla="*/ 20 w 45"/>
                <a:gd name="T3" fmla="*/ 14 h 45"/>
                <a:gd name="T4" fmla="*/ 8 w 45"/>
                <a:gd name="T5" fmla="*/ 33 h 45"/>
                <a:gd name="T6" fmla="*/ 6 w 45"/>
                <a:gd name="T7" fmla="*/ 36 h 45"/>
                <a:gd name="T8" fmla="*/ 0 w 45"/>
                <a:gd name="T9" fmla="*/ 32 h 45"/>
                <a:gd name="T10" fmla="*/ 2 w 45"/>
                <a:gd name="T11" fmla="*/ 30 h 45"/>
                <a:gd name="T12" fmla="*/ 15 w 45"/>
                <a:gd name="T13" fmla="*/ 9 h 45"/>
                <a:gd name="T14" fmla="*/ 39 w 45"/>
                <a:gd name="T15" fmla="*/ 7 h 45"/>
                <a:gd name="T16" fmla="*/ 37 w 45"/>
                <a:gd name="T17" fmla="*/ 31 h 45"/>
                <a:gd name="T18" fmla="*/ 16 w 45"/>
                <a:gd name="T19" fmla="*/ 44 h 45"/>
                <a:gd name="T20" fmla="*/ 13 w 45"/>
                <a:gd name="T21" fmla="*/ 45 h 45"/>
                <a:gd name="T22" fmla="*/ 10 w 45"/>
                <a:gd name="T23" fmla="*/ 39 h 45"/>
                <a:gd name="T24" fmla="*/ 13 w 45"/>
                <a:gd name="T25" fmla="*/ 38 h 45"/>
                <a:gd name="T26" fmla="*/ 32 w 45"/>
                <a:gd name="T27" fmla="*/ 26 h 45"/>
                <a:gd name="T28" fmla="*/ 34 w 45"/>
                <a:gd name="T2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4" y="12"/>
                  </a:moveTo>
                  <a:cubicBezTo>
                    <a:pt x="30" y="8"/>
                    <a:pt x="23" y="10"/>
                    <a:pt x="20" y="14"/>
                  </a:cubicBezTo>
                  <a:cubicBezTo>
                    <a:pt x="17" y="16"/>
                    <a:pt x="12" y="25"/>
                    <a:pt x="8" y="33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4"/>
                    <a:pt x="3" y="33"/>
                    <a:pt x="0" y="32"/>
                  </a:cubicBezTo>
                  <a:cubicBezTo>
                    <a:pt x="1" y="32"/>
                    <a:pt x="1" y="31"/>
                    <a:pt x="2" y="30"/>
                  </a:cubicBezTo>
                  <a:cubicBezTo>
                    <a:pt x="6" y="21"/>
                    <a:pt x="12" y="12"/>
                    <a:pt x="15" y="9"/>
                  </a:cubicBezTo>
                  <a:cubicBezTo>
                    <a:pt x="21" y="3"/>
                    <a:pt x="32" y="0"/>
                    <a:pt x="39" y="7"/>
                  </a:cubicBezTo>
                  <a:cubicBezTo>
                    <a:pt x="45" y="13"/>
                    <a:pt x="43" y="25"/>
                    <a:pt x="37" y="31"/>
                  </a:cubicBezTo>
                  <a:cubicBezTo>
                    <a:pt x="34" y="34"/>
                    <a:pt x="24" y="40"/>
                    <a:pt x="16" y="44"/>
                  </a:cubicBezTo>
                  <a:cubicBezTo>
                    <a:pt x="15" y="44"/>
                    <a:pt x="14" y="45"/>
                    <a:pt x="13" y="45"/>
                  </a:cubicBezTo>
                  <a:cubicBezTo>
                    <a:pt x="12" y="43"/>
                    <a:pt x="11" y="41"/>
                    <a:pt x="10" y="39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1" y="34"/>
                    <a:pt x="30" y="29"/>
                    <a:pt x="32" y="26"/>
                  </a:cubicBezTo>
                  <a:cubicBezTo>
                    <a:pt x="35" y="23"/>
                    <a:pt x="38" y="15"/>
                    <a:pt x="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25"/>
            <p:cNvSpPr/>
            <p:nvPr/>
          </p:nvSpPr>
          <p:spPr bwMode="auto">
            <a:xfrm>
              <a:off x="7012176" y="2592389"/>
              <a:ext cx="168275" cy="168275"/>
            </a:xfrm>
            <a:custGeom>
              <a:avLst/>
              <a:gdLst>
                <a:gd name="T0" fmla="*/ 11 w 45"/>
                <a:gd name="T1" fmla="*/ 34 h 45"/>
                <a:gd name="T2" fmla="*/ 13 w 45"/>
                <a:gd name="T3" fmla="*/ 19 h 45"/>
                <a:gd name="T4" fmla="*/ 32 w 45"/>
                <a:gd name="T5" fmla="*/ 8 h 45"/>
                <a:gd name="T6" fmla="*/ 35 w 45"/>
                <a:gd name="T7" fmla="*/ 6 h 45"/>
                <a:gd name="T8" fmla="*/ 32 w 45"/>
                <a:gd name="T9" fmla="*/ 0 h 45"/>
                <a:gd name="T10" fmla="*/ 29 w 45"/>
                <a:gd name="T11" fmla="*/ 1 h 45"/>
                <a:gd name="T12" fmla="*/ 8 w 45"/>
                <a:gd name="T13" fmla="*/ 15 h 45"/>
                <a:gd name="T14" fmla="*/ 6 w 45"/>
                <a:gd name="T15" fmla="*/ 39 h 45"/>
                <a:gd name="T16" fmla="*/ 30 w 45"/>
                <a:gd name="T17" fmla="*/ 37 h 45"/>
                <a:gd name="T18" fmla="*/ 43 w 45"/>
                <a:gd name="T19" fmla="*/ 15 h 45"/>
                <a:gd name="T20" fmla="*/ 45 w 45"/>
                <a:gd name="T21" fmla="*/ 13 h 45"/>
                <a:gd name="T22" fmla="*/ 39 w 45"/>
                <a:gd name="T23" fmla="*/ 9 h 45"/>
                <a:gd name="T24" fmla="*/ 37 w 45"/>
                <a:gd name="T25" fmla="*/ 12 h 45"/>
                <a:gd name="T26" fmla="*/ 25 w 45"/>
                <a:gd name="T27" fmla="*/ 32 h 45"/>
                <a:gd name="T28" fmla="*/ 11 w 45"/>
                <a:gd name="T2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11" y="34"/>
                  </a:moveTo>
                  <a:cubicBezTo>
                    <a:pt x="7" y="30"/>
                    <a:pt x="10" y="23"/>
                    <a:pt x="13" y="19"/>
                  </a:cubicBezTo>
                  <a:cubicBezTo>
                    <a:pt x="15" y="17"/>
                    <a:pt x="24" y="11"/>
                    <a:pt x="32" y="8"/>
                  </a:cubicBezTo>
                  <a:cubicBezTo>
                    <a:pt x="33" y="7"/>
                    <a:pt x="34" y="7"/>
                    <a:pt x="35" y="6"/>
                  </a:cubicBezTo>
                  <a:cubicBezTo>
                    <a:pt x="34" y="4"/>
                    <a:pt x="33" y="2"/>
                    <a:pt x="32" y="0"/>
                  </a:cubicBezTo>
                  <a:cubicBezTo>
                    <a:pt x="31" y="1"/>
                    <a:pt x="30" y="1"/>
                    <a:pt x="29" y="1"/>
                  </a:cubicBezTo>
                  <a:cubicBezTo>
                    <a:pt x="21" y="6"/>
                    <a:pt x="11" y="12"/>
                    <a:pt x="8" y="15"/>
                  </a:cubicBezTo>
                  <a:cubicBezTo>
                    <a:pt x="2" y="21"/>
                    <a:pt x="0" y="32"/>
                    <a:pt x="6" y="39"/>
                  </a:cubicBezTo>
                  <a:cubicBezTo>
                    <a:pt x="13" y="45"/>
                    <a:pt x="24" y="43"/>
                    <a:pt x="30" y="37"/>
                  </a:cubicBezTo>
                  <a:cubicBezTo>
                    <a:pt x="33" y="34"/>
                    <a:pt x="39" y="24"/>
                    <a:pt x="43" y="15"/>
                  </a:cubicBezTo>
                  <a:cubicBezTo>
                    <a:pt x="44" y="14"/>
                    <a:pt x="44" y="13"/>
                    <a:pt x="45" y="13"/>
                  </a:cubicBezTo>
                  <a:cubicBezTo>
                    <a:pt x="42" y="12"/>
                    <a:pt x="40" y="11"/>
                    <a:pt x="39" y="9"/>
                  </a:cubicBezTo>
                  <a:cubicBezTo>
                    <a:pt x="38" y="10"/>
                    <a:pt x="38" y="11"/>
                    <a:pt x="37" y="12"/>
                  </a:cubicBezTo>
                  <a:cubicBezTo>
                    <a:pt x="33" y="20"/>
                    <a:pt x="28" y="29"/>
                    <a:pt x="25" y="32"/>
                  </a:cubicBezTo>
                  <a:cubicBezTo>
                    <a:pt x="22" y="35"/>
                    <a:pt x="15" y="37"/>
                    <a:pt x="1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26"/>
            <p:cNvSpPr/>
            <p:nvPr/>
          </p:nvSpPr>
          <p:spPr bwMode="auto">
            <a:xfrm>
              <a:off x="7221726" y="2592389"/>
              <a:ext cx="169863" cy="168275"/>
            </a:xfrm>
            <a:custGeom>
              <a:avLst/>
              <a:gdLst>
                <a:gd name="T0" fmla="*/ 34 w 45"/>
                <a:gd name="T1" fmla="*/ 34 h 45"/>
                <a:gd name="T2" fmla="*/ 32 w 45"/>
                <a:gd name="T3" fmla="*/ 19 h 45"/>
                <a:gd name="T4" fmla="*/ 13 w 45"/>
                <a:gd name="T5" fmla="*/ 8 h 45"/>
                <a:gd name="T6" fmla="*/ 10 w 45"/>
                <a:gd name="T7" fmla="*/ 6 h 45"/>
                <a:gd name="T8" fmla="*/ 13 w 45"/>
                <a:gd name="T9" fmla="*/ 0 h 45"/>
                <a:gd name="T10" fmla="*/ 16 w 45"/>
                <a:gd name="T11" fmla="*/ 1 h 45"/>
                <a:gd name="T12" fmla="*/ 37 w 45"/>
                <a:gd name="T13" fmla="*/ 15 h 45"/>
                <a:gd name="T14" fmla="*/ 39 w 45"/>
                <a:gd name="T15" fmla="*/ 39 h 45"/>
                <a:gd name="T16" fmla="*/ 15 w 45"/>
                <a:gd name="T17" fmla="*/ 37 h 45"/>
                <a:gd name="T18" fmla="*/ 2 w 45"/>
                <a:gd name="T19" fmla="*/ 15 h 45"/>
                <a:gd name="T20" fmla="*/ 0 w 45"/>
                <a:gd name="T21" fmla="*/ 13 h 45"/>
                <a:gd name="T22" fmla="*/ 6 w 45"/>
                <a:gd name="T23" fmla="*/ 9 h 45"/>
                <a:gd name="T24" fmla="*/ 8 w 45"/>
                <a:gd name="T25" fmla="*/ 12 h 45"/>
                <a:gd name="T26" fmla="*/ 20 w 45"/>
                <a:gd name="T27" fmla="*/ 32 h 45"/>
                <a:gd name="T28" fmla="*/ 34 w 45"/>
                <a:gd name="T29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" h="45">
                  <a:moveTo>
                    <a:pt x="34" y="34"/>
                  </a:moveTo>
                  <a:cubicBezTo>
                    <a:pt x="38" y="30"/>
                    <a:pt x="35" y="23"/>
                    <a:pt x="32" y="19"/>
                  </a:cubicBezTo>
                  <a:cubicBezTo>
                    <a:pt x="30" y="17"/>
                    <a:pt x="21" y="11"/>
                    <a:pt x="13" y="8"/>
                  </a:cubicBezTo>
                  <a:cubicBezTo>
                    <a:pt x="12" y="7"/>
                    <a:pt x="11" y="7"/>
                    <a:pt x="10" y="6"/>
                  </a:cubicBezTo>
                  <a:cubicBezTo>
                    <a:pt x="11" y="4"/>
                    <a:pt x="12" y="2"/>
                    <a:pt x="13" y="0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24" y="6"/>
                    <a:pt x="34" y="12"/>
                    <a:pt x="37" y="15"/>
                  </a:cubicBezTo>
                  <a:cubicBezTo>
                    <a:pt x="43" y="21"/>
                    <a:pt x="45" y="32"/>
                    <a:pt x="39" y="39"/>
                  </a:cubicBezTo>
                  <a:cubicBezTo>
                    <a:pt x="32" y="45"/>
                    <a:pt x="21" y="43"/>
                    <a:pt x="15" y="37"/>
                  </a:cubicBezTo>
                  <a:cubicBezTo>
                    <a:pt x="12" y="34"/>
                    <a:pt x="6" y="24"/>
                    <a:pt x="2" y="15"/>
                  </a:cubicBezTo>
                  <a:cubicBezTo>
                    <a:pt x="1" y="14"/>
                    <a:pt x="1" y="13"/>
                    <a:pt x="0" y="13"/>
                  </a:cubicBezTo>
                  <a:cubicBezTo>
                    <a:pt x="2" y="12"/>
                    <a:pt x="4" y="11"/>
                    <a:pt x="6" y="9"/>
                  </a:cubicBezTo>
                  <a:cubicBezTo>
                    <a:pt x="7" y="10"/>
                    <a:pt x="7" y="11"/>
                    <a:pt x="8" y="12"/>
                  </a:cubicBezTo>
                  <a:cubicBezTo>
                    <a:pt x="12" y="20"/>
                    <a:pt x="17" y="29"/>
                    <a:pt x="20" y="32"/>
                  </a:cubicBezTo>
                  <a:cubicBezTo>
                    <a:pt x="23" y="35"/>
                    <a:pt x="30" y="37"/>
                    <a:pt x="3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27"/>
            <p:cNvSpPr/>
            <p:nvPr/>
          </p:nvSpPr>
          <p:spPr bwMode="auto">
            <a:xfrm>
              <a:off x="7012176" y="2378076"/>
              <a:ext cx="165100" cy="168275"/>
            </a:xfrm>
            <a:custGeom>
              <a:avLst/>
              <a:gdLst>
                <a:gd name="T0" fmla="*/ 11 w 44"/>
                <a:gd name="T1" fmla="*/ 12 h 45"/>
                <a:gd name="T2" fmla="*/ 25 w 44"/>
                <a:gd name="T3" fmla="*/ 14 h 45"/>
                <a:gd name="T4" fmla="*/ 37 w 44"/>
                <a:gd name="T5" fmla="*/ 33 h 45"/>
                <a:gd name="T6" fmla="*/ 38 w 44"/>
                <a:gd name="T7" fmla="*/ 36 h 45"/>
                <a:gd name="T8" fmla="*/ 44 w 44"/>
                <a:gd name="T9" fmla="*/ 32 h 45"/>
                <a:gd name="T10" fmla="*/ 43 w 44"/>
                <a:gd name="T11" fmla="*/ 30 h 45"/>
                <a:gd name="T12" fmla="*/ 30 w 44"/>
                <a:gd name="T13" fmla="*/ 9 h 45"/>
                <a:gd name="T14" fmla="*/ 6 w 44"/>
                <a:gd name="T15" fmla="*/ 7 h 45"/>
                <a:gd name="T16" fmla="*/ 8 w 44"/>
                <a:gd name="T17" fmla="*/ 31 h 45"/>
                <a:gd name="T18" fmla="*/ 29 w 44"/>
                <a:gd name="T19" fmla="*/ 44 h 45"/>
                <a:gd name="T20" fmla="*/ 32 w 44"/>
                <a:gd name="T21" fmla="*/ 45 h 45"/>
                <a:gd name="T22" fmla="*/ 35 w 44"/>
                <a:gd name="T23" fmla="*/ 39 h 45"/>
                <a:gd name="T24" fmla="*/ 32 w 44"/>
                <a:gd name="T25" fmla="*/ 38 h 45"/>
                <a:gd name="T26" fmla="*/ 13 w 44"/>
                <a:gd name="T27" fmla="*/ 26 h 45"/>
                <a:gd name="T28" fmla="*/ 11 w 44"/>
                <a:gd name="T29" fmla="*/ 1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45">
                  <a:moveTo>
                    <a:pt x="11" y="12"/>
                  </a:moveTo>
                  <a:cubicBezTo>
                    <a:pt x="15" y="8"/>
                    <a:pt x="22" y="10"/>
                    <a:pt x="25" y="14"/>
                  </a:cubicBezTo>
                  <a:cubicBezTo>
                    <a:pt x="28" y="16"/>
                    <a:pt x="33" y="25"/>
                    <a:pt x="37" y="33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0" y="34"/>
                    <a:pt x="42" y="33"/>
                    <a:pt x="44" y="32"/>
                  </a:cubicBezTo>
                  <a:cubicBezTo>
                    <a:pt x="44" y="32"/>
                    <a:pt x="44" y="31"/>
                    <a:pt x="43" y="30"/>
                  </a:cubicBezTo>
                  <a:cubicBezTo>
                    <a:pt x="39" y="21"/>
                    <a:pt x="33" y="12"/>
                    <a:pt x="30" y="9"/>
                  </a:cubicBezTo>
                  <a:cubicBezTo>
                    <a:pt x="24" y="3"/>
                    <a:pt x="13" y="0"/>
                    <a:pt x="6" y="7"/>
                  </a:cubicBezTo>
                  <a:cubicBezTo>
                    <a:pt x="0" y="13"/>
                    <a:pt x="2" y="25"/>
                    <a:pt x="8" y="31"/>
                  </a:cubicBezTo>
                  <a:cubicBezTo>
                    <a:pt x="11" y="34"/>
                    <a:pt x="21" y="40"/>
                    <a:pt x="29" y="44"/>
                  </a:cubicBezTo>
                  <a:cubicBezTo>
                    <a:pt x="30" y="44"/>
                    <a:pt x="31" y="45"/>
                    <a:pt x="32" y="45"/>
                  </a:cubicBezTo>
                  <a:cubicBezTo>
                    <a:pt x="32" y="43"/>
                    <a:pt x="33" y="41"/>
                    <a:pt x="35" y="39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4" y="34"/>
                    <a:pt x="15" y="29"/>
                    <a:pt x="13" y="26"/>
                  </a:cubicBezTo>
                  <a:cubicBezTo>
                    <a:pt x="10" y="23"/>
                    <a:pt x="7" y="15"/>
                    <a:pt x="1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28"/>
            <p:cNvSpPr>
              <a:spLocks noEditPoints="1"/>
            </p:cNvSpPr>
            <p:nvPr/>
          </p:nvSpPr>
          <p:spPr bwMode="auto">
            <a:xfrm>
              <a:off x="7128063" y="2493964"/>
              <a:ext cx="146050" cy="146050"/>
            </a:xfrm>
            <a:custGeom>
              <a:avLst/>
              <a:gdLst>
                <a:gd name="T0" fmla="*/ 19 w 39"/>
                <a:gd name="T1" fmla="*/ 7 h 39"/>
                <a:gd name="T2" fmla="*/ 7 w 39"/>
                <a:gd name="T3" fmla="*/ 20 h 39"/>
                <a:gd name="T4" fmla="*/ 19 w 39"/>
                <a:gd name="T5" fmla="*/ 33 h 39"/>
                <a:gd name="T6" fmla="*/ 32 w 39"/>
                <a:gd name="T7" fmla="*/ 20 h 39"/>
                <a:gd name="T8" fmla="*/ 19 w 39"/>
                <a:gd name="T9" fmla="*/ 7 h 39"/>
                <a:gd name="T10" fmla="*/ 19 w 39"/>
                <a:gd name="T11" fmla="*/ 0 h 39"/>
                <a:gd name="T12" fmla="*/ 39 w 39"/>
                <a:gd name="T13" fmla="*/ 20 h 39"/>
                <a:gd name="T14" fmla="*/ 19 w 39"/>
                <a:gd name="T15" fmla="*/ 39 h 39"/>
                <a:gd name="T16" fmla="*/ 0 w 39"/>
                <a:gd name="T17" fmla="*/ 20 h 39"/>
                <a:gd name="T18" fmla="*/ 19 w 39"/>
                <a:gd name="T1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39">
                  <a:moveTo>
                    <a:pt x="19" y="7"/>
                  </a:moveTo>
                  <a:cubicBezTo>
                    <a:pt x="12" y="7"/>
                    <a:pt x="7" y="13"/>
                    <a:pt x="7" y="20"/>
                  </a:cubicBezTo>
                  <a:cubicBezTo>
                    <a:pt x="7" y="27"/>
                    <a:pt x="12" y="33"/>
                    <a:pt x="19" y="33"/>
                  </a:cubicBezTo>
                  <a:cubicBezTo>
                    <a:pt x="26" y="33"/>
                    <a:pt x="32" y="27"/>
                    <a:pt x="32" y="20"/>
                  </a:cubicBezTo>
                  <a:cubicBezTo>
                    <a:pt x="32" y="13"/>
                    <a:pt x="26" y="7"/>
                    <a:pt x="19" y="7"/>
                  </a:cubicBezTo>
                  <a:close/>
                  <a:moveTo>
                    <a:pt x="19" y="0"/>
                  </a:moveTo>
                  <a:cubicBezTo>
                    <a:pt x="30" y="0"/>
                    <a:pt x="39" y="9"/>
                    <a:pt x="39" y="20"/>
                  </a:cubicBezTo>
                  <a:cubicBezTo>
                    <a:pt x="39" y="31"/>
                    <a:pt x="30" y="39"/>
                    <a:pt x="19" y="39"/>
                  </a:cubicBezTo>
                  <a:cubicBezTo>
                    <a:pt x="9" y="39"/>
                    <a:pt x="0" y="31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 dirty="0"/>
            </a:p>
          </p:txBody>
        </p:sp>
      </p:grpSp>
      <p:grpSp>
        <p:nvGrpSpPr>
          <p:cNvPr id="234" name="组合 233"/>
          <p:cNvGrpSpPr/>
          <p:nvPr/>
        </p:nvGrpSpPr>
        <p:grpSpPr>
          <a:xfrm>
            <a:off x="3855603" y="4473371"/>
            <a:ext cx="467063" cy="313619"/>
            <a:chOff x="8119783" y="5100842"/>
            <a:chExt cx="1101725" cy="739775"/>
          </a:xfrm>
          <a:solidFill>
            <a:schemeClr val="tx1"/>
          </a:solidFill>
        </p:grpSpPr>
        <p:sp>
          <p:nvSpPr>
            <p:cNvPr id="278" name="Freeform 188"/>
            <p:cNvSpPr/>
            <p:nvPr/>
          </p:nvSpPr>
          <p:spPr bwMode="auto">
            <a:xfrm>
              <a:off x="8119783" y="5100842"/>
              <a:ext cx="989013" cy="582613"/>
            </a:xfrm>
            <a:custGeom>
              <a:avLst/>
              <a:gdLst>
                <a:gd name="T0" fmla="*/ 20 w 263"/>
                <a:gd name="T1" fmla="*/ 44 h 155"/>
                <a:gd name="T2" fmla="*/ 50 w 263"/>
                <a:gd name="T3" fmla="*/ 47 h 155"/>
                <a:gd name="T4" fmla="*/ 55 w 263"/>
                <a:gd name="T5" fmla="*/ 48 h 155"/>
                <a:gd name="T6" fmla="*/ 62 w 263"/>
                <a:gd name="T7" fmla="*/ 48 h 155"/>
                <a:gd name="T8" fmla="*/ 125 w 263"/>
                <a:gd name="T9" fmla="*/ 36 h 155"/>
                <a:gd name="T10" fmla="*/ 163 w 263"/>
                <a:gd name="T11" fmla="*/ 23 h 155"/>
                <a:gd name="T12" fmla="*/ 231 w 263"/>
                <a:gd name="T13" fmla="*/ 11 h 155"/>
                <a:gd name="T14" fmla="*/ 241 w 263"/>
                <a:gd name="T15" fmla="*/ 11 h 155"/>
                <a:gd name="T16" fmla="*/ 263 w 263"/>
                <a:gd name="T17" fmla="*/ 14 h 155"/>
                <a:gd name="T18" fmla="*/ 263 w 263"/>
                <a:gd name="T19" fmla="*/ 8 h 155"/>
                <a:gd name="T20" fmla="*/ 259 w 263"/>
                <a:gd name="T21" fmla="*/ 4 h 155"/>
                <a:gd name="T22" fmla="*/ 224 w 263"/>
                <a:gd name="T23" fmla="*/ 0 h 155"/>
                <a:gd name="T24" fmla="*/ 216 w 263"/>
                <a:gd name="T25" fmla="*/ 0 h 155"/>
                <a:gd name="T26" fmla="*/ 150 w 263"/>
                <a:gd name="T27" fmla="*/ 12 h 155"/>
                <a:gd name="T28" fmla="*/ 113 w 263"/>
                <a:gd name="T29" fmla="*/ 25 h 155"/>
                <a:gd name="T30" fmla="*/ 47 w 263"/>
                <a:gd name="T31" fmla="*/ 37 h 155"/>
                <a:gd name="T32" fmla="*/ 39 w 263"/>
                <a:gd name="T33" fmla="*/ 37 h 155"/>
                <a:gd name="T34" fmla="*/ 4 w 263"/>
                <a:gd name="T35" fmla="*/ 33 h 155"/>
                <a:gd name="T36" fmla="*/ 4 w 263"/>
                <a:gd name="T37" fmla="*/ 33 h 155"/>
                <a:gd name="T38" fmla="*/ 0 w 263"/>
                <a:gd name="T39" fmla="*/ 36 h 155"/>
                <a:gd name="T40" fmla="*/ 0 w 263"/>
                <a:gd name="T41" fmla="*/ 86 h 155"/>
                <a:gd name="T42" fmla="*/ 0 w 263"/>
                <a:gd name="T43" fmla="*/ 100 h 155"/>
                <a:gd name="T44" fmla="*/ 0 w 263"/>
                <a:gd name="T45" fmla="*/ 150 h 155"/>
                <a:gd name="T46" fmla="*/ 5 w 263"/>
                <a:gd name="T47" fmla="*/ 155 h 155"/>
                <a:gd name="T48" fmla="*/ 7 w 263"/>
                <a:gd name="T49" fmla="*/ 155 h 155"/>
                <a:gd name="T50" fmla="*/ 7 w 263"/>
                <a:gd name="T51" fmla="*/ 119 h 155"/>
                <a:gd name="T52" fmla="*/ 7 w 263"/>
                <a:gd name="T53" fmla="*/ 105 h 155"/>
                <a:gd name="T54" fmla="*/ 7 w 263"/>
                <a:gd name="T55" fmla="*/ 55 h 155"/>
                <a:gd name="T56" fmla="*/ 19 w 263"/>
                <a:gd name="T57" fmla="*/ 44 h 155"/>
                <a:gd name="T58" fmla="*/ 20 w 263"/>
                <a:gd name="T59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155">
                  <a:moveTo>
                    <a:pt x="20" y="44"/>
                  </a:moveTo>
                  <a:cubicBezTo>
                    <a:pt x="22" y="44"/>
                    <a:pt x="35" y="46"/>
                    <a:pt x="50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60" y="48"/>
                    <a:pt x="62" y="48"/>
                  </a:cubicBezTo>
                  <a:cubicBezTo>
                    <a:pt x="80" y="48"/>
                    <a:pt x="106" y="43"/>
                    <a:pt x="125" y="36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3" y="16"/>
                    <a:pt x="211" y="11"/>
                    <a:pt x="231" y="11"/>
                  </a:cubicBezTo>
                  <a:cubicBezTo>
                    <a:pt x="235" y="11"/>
                    <a:pt x="238" y="11"/>
                    <a:pt x="241" y="11"/>
                  </a:cubicBezTo>
                  <a:cubicBezTo>
                    <a:pt x="249" y="12"/>
                    <a:pt x="256" y="13"/>
                    <a:pt x="263" y="14"/>
                  </a:cubicBezTo>
                  <a:cubicBezTo>
                    <a:pt x="263" y="10"/>
                    <a:pt x="263" y="8"/>
                    <a:pt x="263" y="8"/>
                  </a:cubicBezTo>
                  <a:cubicBezTo>
                    <a:pt x="263" y="6"/>
                    <a:pt x="261" y="4"/>
                    <a:pt x="259" y="4"/>
                  </a:cubicBezTo>
                  <a:cubicBezTo>
                    <a:pt x="258" y="4"/>
                    <a:pt x="242" y="2"/>
                    <a:pt x="224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8" y="0"/>
                    <a:pt x="170" y="4"/>
                    <a:pt x="150" y="12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92" y="32"/>
                    <a:pt x="65" y="37"/>
                    <a:pt x="47" y="37"/>
                  </a:cubicBezTo>
                  <a:cubicBezTo>
                    <a:pt x="44" y="37"/>
                    <a:pt x="41" y="37"/>
                    <a:pt x="39" y="37"/>
                  </a:cubicBezTo>
                  <a:cubicBezTo>
                    <a:pt x="22" y="35"/>
                    <a:pt x="6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5" y="155"/>
                  </a:cubicBezTo>
                  <a:cubicBezTo>
                    <a:pt x="5" y="155"/>
                    <a:pt x="6" y="155"/>
                    <a:pt x="7" y="155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7" y="49"/>
                    <a:pt x="12" y="44"/>
                    <a:pt x="19" y="44"/>
                  </a:cubicBezTo>
                  <a:cubicBezTo>
                    <a:pt x="19" y="44"/>
                    <a:pt x="20" y="44"/>
                    <a:pt x="2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89"/>
            <p:cNvSpPr/>
            <p:nvPr/>
          </p:nvSpPr>
          <p:spPr bwMode="auto">
            <a:xfrm>
              <a:off x="8176933" y="5172279"/>
              <a:ext cx="987425" cy="582613"/>
            </a:xfrm>
            <a:custGeom>
              <a:avLst/>
              <a:gdLst>
                <a:gd name="T0" fmla="*/ 21 w 263"/>
                <a:gd name="T1" fmla="*/ 44 h 155"/>
                <a:gd name="T2" fmla="*/ 50 w 263"/>
                <a:gd name="T3" fmla="*/ 47 h 155"/>
                <a:gd name="T4" fmla="*/ 56 w 263"/>
                <a:gd name="T5" fmla="*/ 48 h 155"/>
                <a:gd name="T6" fmla="*/ 63 w 263"/>
                <a:gd name="T7" fmla="*/ 48 h 155"/>
                <a:gd name="T8" fmla="*/ 126 w 263"/>
                <a:gd name="T9" fmla="*/ 36 h 155"/>
                <a:gd name="T10" fmla="*/ 163 w 263"/>
                <a:gd name="T11" fmla="*/ 23 h 155"/>
                <a:gd name="T12" fmla="*/ 232 w 263"/>
                <a:gd name="T13" fmla="*/ 11 h 155"/>
                <a:gd name="T14" fmla="*/ 241 w 263"/>
                <a:gd name="T15" fmla="*/ 11 h 155"/>
                <a:gd name="T16" fmla="*/ 263 w 263"/>
                <a:gd name="T17" fmla="*/ 14 h 155"/>
                <a:gd name="T18" fmla="*/ 263 w 263"/>
                <a:gd name="T19" fmla="*/ 8 h 155"/>
                <a:gd name="T20" fmla="*/ 260 w 263"/>
                <a:gd name="T21" fmla="*/ 4 h 155"/>
                <a:gd name="T22" fmla="*/ 225 w 263"/>
                <a:gd name="T23" fmla="*/ 0 h 155"/>
                <a:gd name="T24" fmla="*/ 216 w 263"/>
                <a:gd name="T25" fmla="*/ 0 h 155"/>
                <a:gd name="T26" fmla="*/ 150 w 263"/>
                <a:gd name="T27" fmla="*/ 12 h 155"/>
                <a:gd name="T28" fmla="*/ 113 w 263"/>
                <a:gd name="T29" fmla="*/ 25 h 155"/>
                <a:gd name="T30" fmla="*/ 47 w 263"/>
                <a:gd name="T31" fmla="*/ 37 h 155"/>
                <a:gd name="T32" fmla="*/ 39 w 263"/>
                <a:gd name="T33" fmla="*/ 37 h 155"/>
                <a:gd name="T34" fmla="*/ 4 w 263"/>
                <a:gd name="T35" fmla="*/ 33 h 155"/>
                <a:gd name="T36" fmla="*/ 4 w 263"/>
                <a:gd name="T37" fmla="*/ 33 h 155"/>
                <a:gd name="T38" fmla="*/ 0 w 263"/>
                <a:gd name="T39" fmla="*/ 36 h 155"/>
                <a:gd name="T40" fmla="*/ 0 w 263"/>
                <a:gd name="T41" fmla="*/ 86 h 155"/>
                <a:gd name="T42" fmla="*/ 0 w 263"/>
                <a:gd name="T43" fmla="*/ 100 h 155"/>
                <a:gd name="T44" fmla="*/ 0 w 263"/>
                <a:gd name="T45" fmla="*/ 150 h 155"/>
                <a:gd name="T46" fmla="*/ 5 w 263"/>
                <a:gd name="T47" fmla="*/ 155 h 155"/>
                <a:gd name="T48" fmla="*/ 8 w 263"/>
                <a:gd name="T49" fmla="*/ 155 h 155"/>
                <a:gd name="T50" fmla="*/ 8 w 263"/>
                <a:gd name="T51" fmla="*/ 119 h 155"/>
                <a:gd name="T52" fmla="*/ 8 w 263"/>
                <a:gd name="T53" fmla="*/ 105 h 155"/>
                <a:gd name="T54" fmla="*/ 8 w 263"/>
                <a:gd name="T55" fmla="*/ 55 h 155"/>
                <a:gd name="T56" fmla="*/ 19 w 263"/>
                <a:gd name="T57" fmla="*/ 44 h 155"/>
                <a:gd name="T58" fmla="*/ 21 w 263"/>
                <a:gd name="T59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3" h="155">
                  <a:moveTo>
                    <a:pt x="21" y="44"/>
                  </a:moveTo>
                  <a:cubicBezTo>
                    <a:pt x="23" y="44"/>
                    <a:pt x="35" y="46"/>
                    <a:pt x="50" y="47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8" y="48"/>
                    <a:pt x="60" y="48"/>
                    <a:pt x="63" y="48"/>
                  </a:cubicBezTo>
                  <a:cubicBezTo>
                    <a:pt x="80" y="48"/>
                    <a:pt x="107" y="43"/>
                    <a:pt x="126" y="36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84" y="16"/>
                    <a:pt x="212" y="11"/>
                    <a:pt x="232" y="11"/>
                  </a:cubicBezTo>
                  <a:cubicBezTo>
                    <a:pt x="235" y="11"/>
                    <a:pt x="238" y="11"/>
                    <a:pt x="241" y="11"/>
                  </a:cubicBezTo>
                  <a:cubicBezTo>
                    <a:pt x="249" y="12"/>
                    <a:pt x="257" y="13"/>
                    <a:pt x="263" y="14"/>
                  </a:cubicBezTo>
                  <a:cubicBezTo>
                    <a:pt x="263" y="10"/>
                    <a:pt x="263" y="8"/>
                    <a:pt x="263" y="8"/>
                  </a:cubicBezTo>
                  <a:cubicBezTo>
                    <a:pt x="263" y="6"/>
                    <a:pt x="262" y="4"/>
                    <a:pt x="260" y="4"/>
                  </a:cubicBezTo>
                  <a:cubicBezTo>
                    <a:pt x="258" y="4"/>
                    <a:pt x="242" y="2"/>
                    <a:pt x="225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8" y="0"/>
                    <a:pt x="170" y="4"/>
                    <a:pt x="150" y="12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93" y="32"/>
                    <a:pt x="65" y="37"/>
                    <a:pt x="47" y="37"/>
                  </a:cubicBezTo>
                  <a:cubicBezTo>
                    <a:pt x="44" y="37"/>
                    <a:pt x="42" y="37"/>
                    <a:pt x="39" y="37"/>
                  </a:cubicBezTo>
                  <a:cubicBezTo>
                    <a:pt x="22" y="35"/>
                    <a:pt x="7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2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5" y="155"/>
                  </a:cubicBezTo>
                  <a:cubicBezTo>
                    <a:pt x="5" y="155"/>
                    <a:pt x="6" y="155"/>
                    <a:pt x="8" y="155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49"/>
                    <a:pt x="13" y="44"/>
                    <a:pt x="19" y="44"/>
                  </a:cubicBezTo>
                  <a:cubicBezTo>
                    <a:pt x="20" y="44"/>
                    <a:pt x="20" y="44"/>
                    <a:pt x="21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90"/>
            <p:cNvSpPr>
              <a:spLocks noEditPoints="1"/>
            </p:cNvSpPr>
            <p:nvPr/>
          </p:nvSpPr>
          <p:spPr bwMode="auto">
            <a:xfrm>
              <a:off x="8237258" y="5243717"/>
              <a:ext cx="984250" cy="596900"/>
            </a:xfrm>
            <a:custGeom>
              <a:avLst/>
              <a:gdLst>
                <a:gd name="T0" fmla="*/ 259 w 262"/>
                <a:gd name="T1" fmla="*/ 4 h 159"/>
                <a:gd name="T2" fmla="*/ 224 w 262"/>
                <a:gd name="T3" fmla="*/ 0 h 159"/>
                <a:gd name="T4" fmla="*/ 216 w 262"/>
                <a:gd name="T5" fmla="*/ 0 h 159"/>
                <a:gd name="T6" fmla="*/ 150 w 262"/>
                <a:gd name="T7" fmla="*/ 12 h 159"/>
                <a:gd name="T8" fmla="*/ 112 w 262"/>
                <a:gd name="T9" fmla="*/ 25 h 159"/>
                <a:gd name="T10" fmla="*/ 47 w 262"/>
                <a:gd name="T11" fmla="*/ 37 h 159"/>
                <a:gd name="T12" fmla="*/ 39 w 262"/>
                <a:gd name="T13" fmla="*/ 37 h 159"/>
                <a:gd name="T14" fmla="*/ 4 w 262"/>
                <a:gd name="T15" fmla="*/ 33 h 159"/>
                <a:gd name="T16" fmla="*/ 3 w 262"/>
                <a:gd name="T17" fmla="*/ 33 h 159"/>
                <a:gd name="T18" fmla="*/ 0 w 262"/>
                <a:gd name="T19" fmla="*/ 36 h 159"/>
                <a:gd name="T20" fmla="*/ 0 w 262"/>
                <a:gd name="T21" fmla="*/ 86 h 159"/>
                <a:gd name="T22" fmla="*/ 0 w 262"/>
                <a:gd name="T23" fmla="*/ 100 h 159"/>
                <a:gd name="T24" fmla="*/ 0 w 262"/>
                <a:gd name="T25" fmla="*/ 150 h 159"/>
                <a:gd name="T26" fmla="*/ 4 w 262"/>
                <a:gd name="T27" fmla="*/ 155 h 159"/>
                <a:gd name="T28" fmla="*/ 39 w 262"/>
                <a:gd name="T29" fmla="*/ 159 h 159"/>
                <a:gd name="T30" fmla="*/ 47 w 262"/>
                <a:gd name="T31" fmla="*/ 159 h 159"/>
                <a:gd name="T32" fmla="*/ 112 w 262"/>
                <a:gd name="T33" fmla="*/ 147 h 159"/>
                <a:gd name="T34" fmla="*/ 150 w 262"/>
                <a:gd name="T35" fmla="*/ 134 h 159"/>
                <a:gd name="T36" fmla="*/ 215 w 262"/>
                <a:gd name="T37" fmla="*/ 121 h 159"/>
                <a:gd name="T38" fmla="*/ 223 w 262"/>
                <a:gd name="T39" fmla="*/ 122 h 159"/>
                <a:gd name="T40" fmla="*/ 258 w 262"/>
                <a:gd name="T41" fmla="*/ 126 h 159"/>
                <a:gd name="T42" fmla="*/ 259 w 262"/>
                <a:gd name="T43" fmla="*/ 126 h 159"/>
                <a:gd name="T44" fmla="*/ 262 w 262"/>
                <a:gd name="T45" fmla="*/ 122 h 159"/>
                <a:gd name="T46" fmla="*/ 262 w 262"/>
                <a:gd name="T47" fmla="*/ 73 h 159"/>
                <a:gd name="T48" fmla="*/ 262 w 262"/>
                <a:gd name="T49" fmla="*/ 57 h 159"/>
                <a:gd name="T50" fmla="*/ 262 w 262"/>
                <a:gd name="T51" fmla="*/ 8 h 159"/>
                <a:gd name="T52" fmla="*/ 259 w 262"/>
                <a:gd name="T53" fmla="*/ 4 h 159"/>
                <a:gd name="T54" fmla="*/ 139 w 262"/>
                <a:gd name="T55" fmla="*/ 107 h 159"/>
                <a:gd name="T56" fmla="*/ 139 w 262"/>
                <a:gd name="T57" fmla="*/ 119 h 159"/>
                <a:gd name="T58" fmla="*/ 129 w 262"/>
                <a:gd name="T59" fmla="*/ 123 h 159"/>
                <a:gd name="T60" fmla="*/ 129 w 262"/>
                <a:gd name="T61" fmla="*/ 112 h 159"/>
                <a:gd name="T62" fmla="*/ 110 w 262"/>
                <a:gd name="T63" fmla="*/ 115 h 159"/>
                <a:gd name="T64" fmla="*/ 114 w 262"/>
                <a:gd name="T65" fmla="*/ 101 h 159"/>
                <a:gd name="T66" fmla="*/ 132 w 262"/>
                <a:gd name="T67" fmla="*/ 99 h 159"/>
                <a:gd name="T68" fmla="*/ 142 w 262"/>
                <a:gd name="T69" fmla="*/ 88 h 159"/>
                <a:gd name="T70" fmla="*/ 130 w 262"/>
                <a:gd name="T71" fmla="*/ 83 h 159"/>
                <a:gd name="T72" fmla="*/ 111 w 262"/>
                <a:gd name="T73" fmla="*/ 71 h 159"/>
                <a:gd name="T74" fmla="*/ 129 w 262"/>
                <a:gd name="T75" fmla="*/ 44 h 159"/>
                <a:gd name="T76" fmla="*/ 129 w 262"/>
                <a:gd name="T77" fmla="*/ 34 h 159"/>
                <a:gd name="T78" fmla="*/ 140 w 262"/>
                <a:gd name="T79" fmla="*/ 30 h 159"/>
                <a:gd name="T80" fmla="*/ 140 w 262"/>
                <a:gd name="T81" fmla="*/ 39 h 159"/>
                <a:gd name="T82" fmla="*/ 156 w 262"/>
                <a:gd name="T83" fmla="*/ 37 h 159"/>
                <a:gd name="T84" fmla="*/ 152 w 262"/>
                <a:gd name="T85" fmla="*/ 50 h 159"/>
                <a:gd name="T86" fmla="*/ 137 w 262"/>
                <a:gd name="T87" fmla="*/ 53 h 159"/>
                <a:gd name="T88" fmla="*/ 128 w 262"/>
                <a:gd name="T89" fmla="*/ 62 h 159"/>
                <a:gd name="T90" fmla="*/ 141 w 262"/>
                <a:gd name="T91" fmla="*/ 67 h 159"/>
                <a:gd name="T92" fmla="*/ 159 w 262"/>
                <a:gd name="T93" fmla="*/ 80 h 159"/>
                <a:gd name="T94" fmla="*/ 139 w 262"/>
                <a:gd name="T95" fmla="*/ 10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2" h="159">
                  <a:moveTo>
                    <a:pt x="259" y="4"/>
                  </a:moveTo>
                  <a:cubicBezTo>
                    <a:pt x="257" y="4"/>
                    <a:pt x="242" y="2"/>
                    <a:pt x="224" y="0"/>
                  </a:cubicBezTo>
                  <a:cubicBezTo>
                    <a:pt x="222" y="0"/>
                    <a:pt x="219" y="0"/>
                    <a:pt x="216" y="0"/>
                  </a:cubicBezTo>
                  <a:cubicBezTo>
                    <a:pt x="197" y="0"/>
                    <a:pt x="170" y="4"/>
                    <a:pt x="150" y="12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92" y="32"/>
                    <a:pt x="65" y="37"/>
                    <a:pt x="47" y="37"/>
                  </a:cubicBezTo>
                  <a:cubicBezTo>
                    <a:pt x="44" y="37"/>
                    <a:pt x="41" y="37"/>
                    <a:pt x="39" y="37"/>
                  </a:cubicBezTo>
                  <a:cubicBezTo>
                    <a:pt x="22" y="35"/>
                    <a:pt x="6" y="33"/>
                    <a:pt x="4" y="33"/>
                  </a:cubicBezTo>
                  <a:cubicBezTo>
                    <a:pt x="4" y="33"/>
                    <a:pt x="3" y="33"/>
                    <a:pt x="3" y="33"/>
                  </a:cubicBezTo>
                  <a:cubicBezTo>
                    <a:pt x="1" y="33"/>
                    <a:pt x="0" y="34"/>
                    <a:pt x="0" y="36"/>
                  </a:cubicBezTo>
                  <a:cubicBezTo>
                    <a:pt x="0" y="39"/>
                    <a:pt x="0" y="61"/>
                    <a:pt x="0" y="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25"/>
                    <a:pt x="0" y="147"/>
                    <a:pt x="0" y="150"/>
                  </a:cubicBezTo>
                  <a:cubicBezTo>
                    <a:pt x="0" y="152"/>
                    <a:pt x="2" y="155"/>
                    <a:pt x="4" y="155"/>
                  </a:cubicBezTo>
                  <a:cubicBezTo>
                    <a:pt x="7" y="155"/>
                    <a:pt x="22" y="157"/>
                    <a:pt x="39" y="159"/>
                  </a:cubicBezTo>
                  <a:cubicBezTo>
                    <a:pt x="41" y="159"/>
                    <a:pt x="44" y="159"/>
                    <a:pt x="47" y="159"/>
                  </a:cubicBezTo>
                  <a:cubicBezTo>
                    <a:pt x="65" y="159"/>
                    <a:pt x="92" y="154"/>
                    <a:pt x="112" y="147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70" y="126"/>
                    <a:pt x="197" y="121"/>
                    <a:pt x="215" y="121"/>
                  </a:cubicBezTo>
                  <a:cubicBezTo>
                    <a:pt x="218" y="121"/>
                    <a:pt x="221" y="122"/>
                    <a:pt x="223" y="122"/>
                  </a:cubicBezTo>
                  <a:cubicBezTo>
                    <a:pt x="240" y="124"/>
                    <a:pt x="256" y="126"/>
                    <a:pt x="258" y="126"/>
                  </a:cubicBezTo>
                  <a:cubicBezTo>
                    <a:pt x="258" y="126"/>
                    <a:pt x="258" y="126"/>
                    <a:pt x="259" y="126"/>
                  </a:cubicBezTo>
                  <a:cubicBezTo>
                    <a:pt x="261" y="126"/>
                    <a:pt x="262" y="124"/>
                    <a:pt x="262" y="122"/>
                  </a:cubicBezTo>
                  <a:cubicBezTo>
                    <a:pt x="262" y="120"/>
                    <a:pt x="262" y="98"/>
                    <a:pt x="262" y="73"/>
                  </a:cubicBezTo>
                  <a:cubicBezTo>
                    <a:pt x="262" y="57"/>
                    <a:pt x="262" y="57"/>
                    <a:pt x="262" y="57"/>
                  </a:cubicBezTo>
                  <a:cubicBezTo>
                    <a:pt x="262" y="32"/>
                    <a:pt x="262" y="10"/>
                    <a:pt x="262" y="8"/>
                  </a:cubicBezTo>
                  <a:cubicBezTo>
                    <a:pt x="262" y="6"/>
                    <a:pt x="261" y="4"/>
                    <a:pt x="259" y="4"/>
                  </a:cubicBezTo>
                  <a:close/>
                  <a:moveTo>
                    <a:pt x="139" y="107"/>
                  </a:moveTo>
                  <a:cubicBezTo>
                    <a:pt x="139" y="119"/>
                    <a:pt x="139" y="119"/>
                    <a:pt x="139" y="119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21" y="115"/>
                    <a:pt x="114" y="116"/>
                    <a:pt x="110" y="115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18" y="102"/>
                    <a:pt x="124" y="102"/>
                    <a:pt x="132" y="99"/>
                  </a:cubicBezTo>
                  <a:cubicBezTo>
                    <a:pt x="138" y="96"/>
                    <a:pt x="142" y="92"/>
                    <a:pt x="142" y="88"/>
                  </a:cubicBezTo>
                  <a:cubicBezTo>
                    <a:pt x="142" y="84"/>
                    <a:pt x="138" y="83"/>
                    <a:pt x="130" y="83"/>
                  </a:cubicBezTo>
                  <a:cubicBezTo>
                    <a:pt x="119" y="84"/>
                    <a:pt x="111" y="81"/>
                    <a:pt x="111" y="71"/>
                  </a:cubicBezTo>
                  <a:cubicBezTo>
                    <a:pt x="111" y="61"/>
                    <a:pt x="118" y="51"/>
                    <a:pt x="129" y="44"/>
                  </a:cubicBezTo>
                  <a:cubicBezTo>
                    <a:pt x="129" y="34"/>
                    <a:pt x="129" y="34"/>
                    <a:pt x="129" y="34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0" y="39"/>
                    <a:pt x="140" y="39"/>
                    <a:pt x="140" y="39"/>
                  </a:cubicBezTo>
                  <a:cubicBezTo>
                    <a:pt x="147" y="37"/>
                    <a:pt x="152" y="37"/>
                    <a:pt x="156" y="3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0" y="50"/>
                    <a:pt x="145" y="50"/>
                    <a:pt x="137" y="53"/>
                  </a:cubicBezTo>
                  <a:cubicBezTo>
                    <a:pt x="130" y="55"/>
                    <a:pt x="128" y="59"/>
                    <a:pt x="128" y="62"/>
                  </a:cubicBezTo>
                  <a:cubicBezTo>
                    <a:pt x="128" y="66"/>
                    <a:pt x="131" y="67"/>
                    <a:pt x="141" y="67"/>
                  </a:cubicBezTo>
                  <a:cubicBezTo>
                    <a:pt x="154" y="66"/>
                    <a:pt x="159" y="70"/>
                    <a:pt x="159" y="80"/>
                  </a:cubicBezTo>
                  <a:cubicBezTo>
                    <a:pt x="159" y="90"/>
                    <a:pt x="152" y="100"/>
                    <a:pt x="139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3" name="Freeform 60"/>
          <p:cNvSpPr/>
          <p:nvPr/>
        </p:nvSpPr>
        <p:spPr bwMode="auto">
          <a:xfrm>
            <a:off x="8177938" y="4260589"/>
            <a:ext cx="424946" cy="407513"/>
          </a:xfrm>
          <a:custGeom>
            <a:avLst/>
            <a:gdLst>
              <a:gd name="T0" fmla="*/ 78 w 82"/>
              <a:gd name="T1" fmla="*/ 18 h 79"/>
              <a:gd name="T2" fmla="*/ 21 w 82"/>
              <a:gd name="T3" fmla="*/ 18 h 79"/>
              <a:gd name="T4" fmla="*/ 21 w 82"/>
              <a:gd name="T5" fmla="*/ 18 h 79"/>
              <a:gd name="T6" fmla="*/ 17 w 82"/>
              <a:gd name="T7" fmla="*/ 5 h 79"/>
              <a:gd name="T8" fmla="*/ 15 w 82"/>
              <a:gd name="T9" fmla="*/ 3 h 79"/>
              <a:gd name="T10" fmla="*/ 4 w 82"/>
              <a:gd name="T11" fmla="*/ 0 h 79"/>
              <a:gd name="T12" fmla="*/ 1 w 82"/>
              <a:gd name="T13" fmla="*/ 2 h 79"/>
              <a:gd name="T14" fmla="*/ 3 w 82"/>
              <a:gd name="T15" fmla="*/ 5 h 79"/>
              <a:gd name="T16" fmla="*/ 12 w 82"/>
              <a:gd name="T17" fmla="*/ 8 h 79"/>
              <a:gd name="T18" fmla="*/ 25 w 82"/>
              <a:gd name="T19" fmla="*/ 53 h 79"/>
              <a:gd name="T20" fmla="*/ 20 w 82"/>
              <a:gd name="T21" fmla="*/ 68 h 79"/>
              <a:gd name="T22" fmla="*/ 16 w 82"/>
              <a:gd name="T23" fmla="*/ 74 h 79"/>
              <a:gd name="T24" fmla="*/ 22 w 82"/>
              <a:gd name="T25" fmla="*/ 79 h 79"/>
              <a:gd name="T26" fmla="*/ 27 w 82"/>
              <a:gd name="T27" fmla="*/ 74 h 79"/>
              <a:gd name="T28" fmla="*/ 27 w 82"/>
              <a:gd name="T29" fmla="*/ 72 h 79"/>
              <a:gd name="T30" fmla="*/ 63 w 82"/>
              <a:gd name="T31" fmla="*/ 72 h 79"/>
              <a:gd name="T32" fmla="*/ 62 w 82"/>
              <a:gd name="T33" fmla="*/ 74 h 79"/>
              <a:gd name="T34" fmla="*/ 68 w 82"/>
              <a:gd name="T35" fmla="*/ 79 h 79"/>
              <a:gd name="T36" fmla="*/ 74 w 82"/>
              <a:gd name="T37" fmla="*/ 74 h 79"/>
              <a:gd name="T38" fmla="*/ 73 w 82"/>
              <a:gd name="T39" fmla="*/ 72 h 79"/>
              <a:gd name="T40" fmla="*/ 74 w 82"/>
              <a:gd name="T41" fmla="*/ 72 h 79"/>
              <a:gd name="T42" fmla="*/ 76 w 82"/>
              <a:gd name="T43" fmla="*/ 69 h 79"/>
              <a:gd name="T44" fmla="*/ 74 w 82"/>
              <a:gd name="T45" fmla="*/ 66 h 79"/>
              <a:gd name="T46" fmla="*/ 26 w 82"/>
              <a:gd name="T47" fmla="*/ 66 h 79"/>
              <a:gd name="T48" fmla="*/ 29 w 82"/>
              <a:gd name="T49" fmla="*/ 57 h 79"/>
              <a:gd name="T50" fmla="*/ 29 w 82"/>
              <a:gd name="T51" fmla="*/ 57 h 79"/>
              <a:gd name="T52" fmla="*/ 73 w 82"/>
              <a:gd name="T53" fmla="*/ 57 h 79"/>
              <a:gd name="T54" fmla="*/ 76 w 82"/>
              <a:gd name="T55" fmla="*/ 54 h 79"/>
              <a:gd name="T56" fmla="*/ 82 w 82"/>
              <a:gd name="T57" fmla="*/ 22 h 79"/>
              <a:gd name="T58" fmla="*/ 81 w 82"/>
              <a:gd name="T59" fmla="*/ 19 h 79"/>
              <a:gd name="T60" fmla="*/ 78 w 82"/>
              <a:gd name="T61" fmla="*/ 1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2" h="79">
                <a:moveTo>
                  <a:pt x="78" y="18"/>
                </a:moveTo>
                <a:cubicBezTo>
                  <a:pt x="21" y="18"/>
                  <a:pt x="21" y="18"/>
                  <a:pt x="21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4"/>
                  <a:pt x="16" y="3"/>
                  <a:pt x="15" y="3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1"/>
                  <a:pt x="1" y="2"/>
                </a:cubicBezTo>
                <a:cubicBezTo>
                  <a:pt x="0" y="3"/>
                  <a:pt x="1" y="5"/>
                  <a:pt x="3" y="5"/>
                </a:cubicBezTo>
                <a:cubicBezTo>
                  <a:pt x="12" y="8"/>
                  <a:pt x="12" y="8"/>
                  <a:pt x="12" y="8"/>
                </a:cubicBezTo>
                <a:cubicBezTo>
                  <a:pt x="25" y="53"/>
                  <a:pt x="25" y="53"/>
                  <a:pt x="25" y="53"/>
                </a:cubicBezTo>
                <a:cubicBezTo>
                  <a:pt x="20" y="68"/>
                  <a:pt x="20" y="68"/>
                  <a:pt x="20" y="68"/>
                </a:cubicBezTo>
                <a:cubicBezTo>
                  <a:pt x="18" y="69"/>
                  <a:pt x="16" y="71"/>
                  <a:pt x="16" y="74"/>
                </a:cubicBezTo>
                <a:cubicBezTo>
                  <a:pt x="16" y="77"/>
                  <a:pt x="19" y="79"/>
                  <a:pt x="22" y="79"/>
                </a:cubicBezTo>
                <a:cubicBezTo>
                  <a:pt x="25" y="79"/>
                  <a:pt x="27" y="77"/>
                  <a:pt x="27" y="74"/>
                </a:cubicBezTo>
                <a:cubicBezTo>
                  <a:pt x="27" y="73"/>
                  <a:pt x="27" y="72"/>
                  <a:pt x="27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2" y="72"/>
                  <a:pt x="62" y="73"/>
                  <a:pt x="62" y="74"/>
                </a:cubicBezTo>
                <a:cubicBezTo>
                  <a:pt x="62" y="77"/>
                  <a:pt x="65" y="79"/>
                  <a:pt x="68" y="79"/>
                </a:cubicBezTo>
                <a:cubicBezTo>
                  <a:pt x="71" y="79"/>
                  <a:pt x="74" y="77"/>
                  <a:pt x="74" y="74"/>
                </a:cubicBezTo>
                <a:cubicBezTo>
                  <a:pt x="74" y="73"/>
                  <a:pt x="73" y="72"/>
                  <a:pt x="73" y="72"/>
                </a:cubicBezTo>
                <a:cubicBezTo>
                  <a:pt x="74" y="72"/>
                  <a:pt x="74" y="72"/>
                  <a:pt x="74" y="72"/>
                </a:cubicBezTo>
                <a:cubicBezTo>
                  <a:pt x="75" y="72"/>
                  <a:pt x="76" y="71"/>
                  <a:pt x="76" y="69"/>
                </a:cubicBezTo>
                <a:cubicBezTo>
                  <a:pt x="76" y="68"/>
                  <a:pt x="75" y="66"/>
                  <a:pt x="74" y="66"/>
                </a:cubicBezTo>
                <a:cubicBezTo>
                  <a:pt x="26" y="66"/>
                  <a:pt x="26" y="66"/>
                  <a:pt x="26" y="66"/>
                </a:cubicBezTo>
                <a:cubicBezTo>
                  <a:pt x="29" y="57"/>
                  <a:pt x="29" y="57"/>
                  <a:pt x="29" y="57"/>
                </a:cubicBezTo>
                <a:cubicBezTo>
                  <a:pt x="29" y="57"/>
                  <a:pt x="29" y="57"/>
                  <a:pt x="29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5" y="57"/>
                  <a:pt x="76" y="55"/>
                  <a:pt x="76" y="54"/>
                </a:cubicBezTo>
                <a:cubicBezTo>
                  <a:pt x="82" y="22"/>
                  <a:pt x="82" y="22"/>
                  <a:pt x="82" y="22"/>
                </a:cubicBezTo>
                <a:cubicBezTo>
                  <a:pt x="82" y="21"/>
                  <a:pt x="81" y="20"/>
                  <a:pt x="81" y="19"/>
                </a:cubicBezTo>
                <a:cubicBezTo>
                  <a:pt x="80" y="18"/>
                  <a:pt x="79" y="18"/>
                  <a:pt x="78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8" tIns="45714" rIns="91428" bIns="45714" numCol="1" anchor="t" anchorCtr="0" compatLnSpc="1"/>
          <a:lstStyle/>
          <a:p>
            <a:endParaRPr lang="zh-CN" altLang="en-US"/>
          </a:p>
        </p:txBody>
      </p:sp>
      <p:grpSp>
        <p:nvGrpSpPr>
          <p:cNvPr id="289" name="组合 288"/>
          <p:cNvGrpSpPr/>
          <p:nvPr/>
        </p:nvGrpSpPr>
        <p:grpSpPr>
          <a:xfrm rot="1969884">
            <a:off x="7508911" y="3261041"/>
            <a:ext cx="493445" cy="603672"/>
            <a:chOff x="7612970" y="4146551"/>
            <a:chExt cx="909638" cy="1112837"/>
          </a:xfrm>
          <a:solidFill>
            <a:schemeClr val="tx1"/>
          </a:solidFill>
        </p:grpSpPr>
        <p:sp>
          <p:nvSpPr>
            <p:cNvPr id="290" name="Freeform 16"/>
            <p:cNvSpPr/>
            <p:nvPr/>
          </p:nvSpPr>
          <p:spPr bwMode="auto">
            <a:xfrm>
              <a:off x="7797120" y="4357688"/>
              <a:ext cx="503238" cy="901700"/>
            </a:xfrm>
            <a:custGeom>
              <a:avLst/>
              <a:gdLst>
                <a:gd name="T0" fmla="*/ 26 w 134"/>
                <a:gd name="T1" fmla="*/ 110 h 240"/>
                <a:gd name="T2" fmla="*/ 36 w 134"/>
                <a:gd name="T3" fmla="*/ 119 h 240"/>
                <a:gd name="T4" fmla="*/ 50 w 134"/>
                <a:gd name="T5" fmla="*/ 176 h 240"/>
                <a:gd name="T6" fmla="*/ 52 w 134"/>
                <a:gd name="T7" fmla="*/ 179 h 240"/>
                <a:gd name="T8" fmla="*/ 52 w 134"/>
                <a:gd name="T9" fmla="*/ 179 h 240"/>
                <a:gd name="T10" fmla="*/ 55 w 134"/>
                <a:gd name="T11" fmla="*/ 176 h 240"/>
                <a:gd name="T12" fmla="*/ 40 w 134"/>
                <a:gd name="T13" fmla="*/ 116 h 240"/>
                <a:gd name="T14" fmla="*/ 30 w 134"/>
                <a:gd name="T15" fmla="*/ 106 h 240"/>
                <a:gd name="T16" fmla="*/ 6 w 134"/>
                <a:gd name="T17" fmla="*/ 57 h 240"/>
                <a:gd name="T18" fmla="*/ 67 w 134"/>
                <a:gd name="T19" fmla="*/ 5 h 240"/>
                <a:gd name="T20" fmla="*/ 128 w 134"/>
                <a:gd name="T21" fmla="*/ 57 h 240"/>
                <a:gd name="T22" fmla="*/ 104 w 134"/>
                <a:gd name="T23" fmla="*/ 106 h 240"/>
                <a:gd name="T24" fmla="*/ 94 w 134"/>
                <a:gd name="T25" fmla="*/ 116 h 240"/>
                <a:gd name="T26" fmla="*/ 79 w 134"/>
                <a:gd name="T27" fmla="*/ 179 h 240"/>
                <a:gd name="T28" fmla="*/ 50 w 134"/>
                <a:gd name="T29" fmla="*/ 189 h 240"/>
                <a:gd name="T30" fmla="*/ 59 w 134"/>
                <a:gd name="T31" fmla="*/ 196 h 240"/>
                <a:gd name="T32" fmla="*/ 50 w 134"/>
                <a:gd name="T33" fmla="*/ 203 h 240"/>
                <a:gd name="T34" fmla="*/ 59 w 134"/>
                <a:gd name="T35" fmla="*/ 210 h 240"/>
                <a:gd name="T36" fmla="*/ 50 w 134"/>
                <a:gd name="T37" fmla="*/ 217 h 240"/>
                <a:gd name="T38" fmla="*/ 79 w 134"/>
                <a:gd name="T39" fmla="*/ 226 h 240"/>
                <a:gd name="T40" fmla="*/ 67 w 134"/>
                <a:gd name="T41" fmla="*/ 235 h 240"/>
                <a:gd name="T42" fmla="*/ 60 w 134"/>
                <a:gd name="T43" fmla="*/ 232 h 240"/>
                <a:gd name="T44" fmla="*/ 56 w 134"/>
                <a:gd name="T45" fmla="*/ 233 h 240"/>
                <a:gd name="T46" fmla="*/ 57 w 134"/>
                <a:gd name="T47" fmla="*/ 236 h 240"/>
                <a:gd name="T48" fmla="*/ 67 w 134"/>
                <a:gd name="T49" fmla="*/ 240 h 240"/>
                <a:gd name="T50" fmla="*/ 84 w 134"/>
                <a:gd name="T51" fmla="*/ 224 h 240"/>
                <a:gd name="T52" fmla="*/ 82 w 134"/>
                <a:gd name="T53" fmla="*/ 221 h 240"/>
                <a:gd name="T54" fmla="*/ 56 w 134"/>
                <a:gd name="T55" fmla="*/ 217 h 240"/>
                <a:gd name="T56" fmla="*/ 85 w 134"/>
                <a:gd name="T57" fmla="*/ 212 h 240"/>
                <a:gd name="T58" fmla="*/ 88 w 134"/>
                <a:gd name="T59" fmla="*/ 210 h 240"/>
                <a:gd name="T60" fmla="*/ 85 w 134"/>
                <a:gd name="T61" fmla="*/ 207 h 240"/>
                <a:gd name="T62" fmla="*/ 56 w 134"/>
                <a:gd name="T63" fmla="*/ 203 h 240"/>
                <a:gd name="T64" fmla="*/ 85 w 134"/>
                <a:gd name="T65" fmla="*/ 199 h 240"/>
                <a:gd name="T66" fmla="*/ 88 w 134"/>
                <a:gd name="T67" fmla="*/ 196 h 240"/>
                <a:gd name="T68" fmla="*/ 85 w 134"/>
                <a:gd name="T69" fmla="*/ 193 h 240"/>
                <a:gd name="T70" fmla="*/ 56 w 134"/>
                <a:gd name="T71" fmla="*/ 189 h 240"/>
                <a:gd name="T72" fmla="*/ 82 w 134"/>
                <a:gd name="T73" fmla="*/ 185 h 240"/>
                <a:gd name="T74" fmla="*/ 83 w 134"/>
                <a:gd name="T75" fmla="*/ 184 h 240"/>
                <a:gd name="T76" fmla="*/ 84 w 134"/>
                <a:gd name="T77" fmla="*/ 182 h 240"/>
                <a:gd name="T78" fmla="*/ 98 w 134"/>
                <a:gd name="T79" fmla="*/ 119 h 240"/>
                <a:gd name="T80" fmla="*/ 108 w 134"/>
                <a:gd name="T81" fmla="*/ 110 h 240"/>
                <a:gd name="T82" fmla="*/ 133 w 134"/>
                <a:gd name="T83" fmla="*/ 57 h 240"/>
                <a:gd name="T84" fmla="*/ 67 w 134"/>
                <a:gd name="T85" fmla="*/ 0 h 240"/>
                <a:gd name="T86" fmla="*/ 1 w 134"/>
                <a:gd name="T87" fmla="*/ 57 h 240"/>
                <a:gd name="T88" fmla="*/ 26 w 134"/>
                <a:gd name="T89" fmla="*/ 11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40">
                  <a:moveTo>
                    <a:pt x="26" y="110"/>
                  </a:moveTo>
                  <a:cubicBezTo>
                    <a:pt x="30" y="113"/>
                    <a:pt x="33" y="116"/>
                    <a:pt x="36" y="119"/>
                  </a:cubicBezTo>
                  <a:cubicBezTo>
                    <a:pt x="48" y="132"/>
                    <a:pt x="50" y="156"/>
                    <a:pt x="50" y="176"/>
                  </a:cubicBezTo>
                  <a:cubicBezTo>
                    <a:pt x="50" y="178"/>
                    <a:pt x="51" y="179"/>
                    <a:pt x="52" y="179"/>
                  </a:cubicBezTo>
                  <a:cubicBezTo>
                    <a:pt x="52" y="179"/>
                    <a:pt x="52" y="179"/>
                    <a:pt x="52" y="179"/>
                  </a:cubicBezTo>
                  <a:cubicBezTo>
                    <a:pt x="54" y="179"/>
                    <a:pt x="55" y="178"/>
                    <a:pt x="55" y="176"/>
                  </a:cubicBezTo>
                  <a:cubicBezTo>
                    <a:pt x="55" y="154"/>
                    <a:pt x="53" y="129"/>
                    <a:pt x="40" y="116"/>
                  </a:cubicBezTo>
                  <a:cubicBezTo>
                    <a:pt x="37" y="112"/>
                    <a:pt x="33" y="109"/>
                    <a:pt x="30" y="106"/>
                  </a:cubicBezTo>
                  <a:cubicBezTo>
                    <a:pt x="17" y="94"/>
                    <a:pt x="5" y="84"/>
                    <a:pt x="6" y="57"/>
                  </a:cubicBezTo>
                  <a:cubicBezTo>
                    <a:pt x="7" y="28"/>
                    <a:pt x="34" y="5"/>
                    <a:pt x="67" y="5"/>
                  </a:cubicBezTo>
                  <a:cubicBezTo>
                    <a:pt x="100" y="5"/>
                    <a:pt x="127" y="28"/>
                    <a:pt x="128" y="57"/>
                  </a:cubicBezTo>
                  <a:cubicBezTo>
                    <a:pt x="129" y="84"/>
                    <a:pt x="117" y="94"/>
                    <a:pt x="104" y="106"/>
                  </a:cubicBezTo>
                  <a:cubicBezTo>
                    <a:pt x="101" y="109"/>
                    <a:pt x="97" y="112"/>
                    <a:pt x="94" y="116"/>
                  </a:cubicBezTo>
                  <a:cubicBezTo>
                    <a:pt x="81" y="129"/>
                    <a:pt x="79" y="154"/>
                    <a:pt x="79" y="179"/>
                  </a:cubicBezTo>
                  <a:cubicBezTo>
                    <a:pt x="71" y="180"/>
                    <a:pt x="50" y="181"/>
                    <a:pt x="50" y="189"/>
                  </a:cubicBezTo>
                  <a:cubicBezTo>
                    <a:pt x="50" y="192"/>
                    <a:pt x="54" y="194"/>
                    <a:pt x="59" y="196"/>
                  </a:cubicBezTo>
                  <a:cubicBezTo>
                    <a:pt x="54" y="197"/>
                    <a:pt x="50" y="200"/>
                    <a:pt x="50" y="203"/>
                  </a:cubicBezTo>
                  <a:cubicBezTo>
                    <a:pt x="50" y="206"/>
                    <a:pt x="54" y="208"/>
                    <a:pt x="59" y="210"/>
                  </a:cubicBezTo>
                  <a:cubicBezTo>
                    <a:pt x="54" y="211"/>
                    <a:pt x="50" y="213"/>
                    <a:pt x="50" y="217"/>
                  </a:cubicBezTo>
                  <a:cubicBezTo>
                    <a:pt x="50" y="225"/>
                    <a:pt x="70" y="226"/>
                    <a:pt x="79" y="226"/>
                  </a:cubicBezTo>
                  <a:cubicBezTo>
                    <a:pt x="77" y="231"/>
                    <a:pt x="73" y="235"/>
                    <a:pt x="67" y="235"/>
                  </a:cubicBezTo>
                  <a:cubicBezTo>
                    <a:pt x="65" y="235"/>
                    <a:pt x="62" y="234"/>
                    <a:pt x="60" y="232"/>
                  </a:cubicBezTo>
                  <a:cubicBezTo>
                    <a:pt x="59" y="231"/>
                    <a:pt x="57" y="232"/>
                    <a:pt x="56" y="233"/>
                  </a:cubicBezTo>
                  <a:cubicBezTo>
                    <a:pt x="55" y="234"/>
                    <a:pt x="55" y="236"/>
                    <a:pt x="57" y="236"/>
                  </a:cubicBezTo>
                  <a:cubicBezTo>
                    <a:pt x="60" y="239"/>
                    <a:pt x="63" y="240"/>
                    <a:pt x="67" y="240"/>
                  </a:cubicBezTo>
                  <a:cubicBezTo>
                    <a:pt x="77" y="240"/>
                    <a:pt x="84" y="233"/>
                    <a:pt x="84" y="224"/>
                  </a:cubicBezTo>
                  <a:cubicBezTo>
                    <a:pt x="84" y="222"/>
                    <a:pt x="83" y="221"/>
                    <a:pt x="82" y="221"/>
                  </a:cubicBezTo>
                  <a:cubicBezTo>
                    <a:pt x="67" y="221"/>
                    <a:pt x="58" y="218"/>
                    <a:pt x="56" y="217"/>
                  </a:cubicBezTo>
                  <a:cubicBezTo>
                    <a:pt x="59" y="215"/>
                    <a:pt x="71" y="212"/>
                    <a:pt x="85" y="212"/>
                  </a:cubicBezTo>
                  <a:cubicBezTo>
                    <a:pt x="86" y="212"/>
                    <a:pt x="88" y="211"/>
                    <a:pt x="88" y="210"/>
                  </a:cubicBezTo>
                  <a:cubicBezTo>
                    <a:pt x="88" y="208"/>
                    <a:pt x="86" y="207"/>
                    <a:pt x="85" y="207"/>
                  </a:cubicBezTo>
                  <a:cubicBezTo>
                    <a:pt x="71" y="207"/>
                    <a:pt x="59" y="205"/>
                    <a:pt x="56" y="203"/>
                  </a:cubicBezTo>
                  <a:cubicBezTo>
                    <a:pt x="59" y="201"/>
                    <a:pt x="71" y="199"/>
                    <a:pt x="85" y="199"/>
                  </a:cubicBezTo>
                  <a:cubicBezTo>
                    <a:pt x="86" y="199"/>
                    <a:pt x="88" y="197"/>
                    <a:pt x="88" y="196"/>
                  </a:cubicBezTo>
                  <a:cubicBezTo>
                    <a:pt x="88" y="194"/>
                    <a:pt x="86" y="193"/>
                    <a:pt x="85" y="193"/>
                  </a:cubicBezTo>
                  <a:cubicBezTo>
                    <a:pt x="71" y="193"/>
                    <a:pt x="59" y="191"/>
                    <a:pt x="56" y="189"/>
                  </a:cubicBezTo>
                  <a:cubicBezTo>
                    <a:pt x="58" y="187"/>
                    <a:pt x="67" y="185"/>
                    <a:pt x="82" y="185"/>
                  </a:cubicBezTo>
                  <a:cubicBezTo>
                    <a:pt x="82" y="185"/>
                    <a:pt x="83" y="185"/>
                    <a:pt x="83" y="184"/>
                  </a:cubicBezTo>
                  <a:cubicBezTo>
                    <a:pt x="84" y="183"/>
                    <a:pt x="84" y="183"/>
                    <a:pt x="84" y="182"/>
                  </a:cubicBezTo>
                  <a:cubicBezTo>
                    <a:pt x="84" y="157"/>
                    <a:pt x="86" y="132"/>
                    <a:pt x="98" y="119"/>
                  </a:cubicBezTo>
                  <a:cubicBezTo>
                    <a:pt x="101" y="116"/>
                    <a:pt x="104" y="113"/>
                    <a:pt x="108" y="110"/>
                  </a:cubicBezTo>
                  <a:cubicBezTo>
                    <a:pt x="121" y="98"/>
                    <a:pt x="134" y="86"/>
                    <a:pt x="133" y="57"/>
                  </a:cubicBezTo>
                  <a:cubicBezTo>
                    <a:pt x="132" y="25"/>
                    <a:pt x="103" y="0"/>
                    <a:pt x="67" y="0"/>
                  </a:cubicBezTo>
                  <a:cubicBezTo>
                    <a:pt x="31" y="0"/>
                    <a:pt x="2" y="25"/>
                    <a:pt x="1" y="57"/>
                  </a:cubicBezTo>
                  <a:cubicBezTo>
                    <a:pt x="0" y="86"/>
                    <a:pt x="13" y="98"/>
                    <a:pt x="26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17"/>
            <p:cNvSpPr/>
            <p:nvPr/>
          </p:nvSpPr>
          <p:spPr bwMode="auto">
            <a:xfrm>
              <a:off x="8187645" y="4811713"/>
              <a:ext cx="115888" cy="93663"/>
            </a:xfrm>
            <a:custGeom>
              <a:avLst/>
              <a:gdLst>
                <a:gd name="T0" fmla="*/ 29 w 31"/>
                <a:gd name="T1" fmla="*/ 21 h 25"/>
                <a:gd name="T2" fmla="*/ 6 w 31"/>
                <a:gd name="T3" fmla="*/ 1 h 25"/>
                <a:gd name="T4" fmla="*/ 2 w 31"/>
                <a:gd name="T5" fmla="*/ 4 h 25"/>
                <a:gd name="T6" fmla="*/ 25 w 31"/>
                <a:gd name="T7" fmla="*/ 23 h 25"/>
                <a:gd name="T8" fmla="*/ 29 w 31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5">
                  <a:moveTo>
                    <a:pt x="29" y="21"/>
                  </a:moveTo>
                  <a:cubicBezTo>
                    <a:pt x="22" y="14"/>
                    <a:pt x="15" y="7"/>
                    <a:pt x="6" y="1"/>
                  </a:cubicBezTo>
                  <a:cubicBezTo>
                    <a:pt x="5" y="0"/>
                    <a:pt x="0" y="3"/>
                    <a:pt x="2" y="4"/>
                  </a:cubicBezTo>
                  <a:cubicBezTo>
                    <a:pt x="11" y="9"/>
                    <a:pt x="18" y="16"/>
                    <a:pt x="25" y="23"/>
                  </a:cubicBezTo>
                  <a:cubicBezTo>
                    <a:pt x="26" y="25"/>
                    <a:pt x="31" y="23"/>
                    <a:pt x="29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18"/>
            <p:cNvSpPr/>
            <p:nvPr/>
          </p:nvSpPr>
          <p:spPr bwMode="auto">
            <a:xfrm>
              <a:off x="8322583" y="4684713"/>
              <a:ext cx="147638" cy="44450"/>
            </a:xfrm>
            <a:custGeom>
              <a:avLst/>
              <a:gdLst>
                <a:gd name="T0" fmla="*/ 4 w 39"/>
                <a:gd name="T1" fmla="*/ 1 h 12"/>
                <a:gd name="T2" fmla="*/ 3 w 39"/>
                <a:gd name="T3" fmla="*/ 4 h 12"/>
                <a:gd name="T4" fmla="*/ 18 w 39"/>
                <a:gd name="T5" fmla="*/ 6 h 12"/>
                <a:gd name="T6" fmla="*/ 33 w 39"/>
                <a:gd name="T7" fmla="*/ 11 h 12"/>
                <a:gd name="T8" fmla="*/ 37 w 39"/>
                <a:gd name="T9" fmla="*/ 9 h 12"/>
                <a:gd name="T10" fmla="*/ 4 w 39"/>
                <a:gd name="T11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">
                  <a:moveTo>
                    <a:pt x="4" y="1"/>
                  </a:moveTo>
                  <a:cubicBezTo>
                    <a:pt x="2" y="2"/>
                    <a:pt x="0" y="4"/>
                    <a:pt x="3" y="4"/>
                  </a:cubicBezTo>
                  <a:cubicBezTo>
                    <a:pt x="8" y="3"/>
                    <a:pt x="13" y="5"/>
                    <a:pt x="18" y="6"/>
                  </a:cubicBezTo>
                  <a:cubicBezTo>
                    <a:pt x="23" y="7"/>
                    <a:pt x="28" y="9"/>
                    <a:pt x="33" y="11"/>
                  </a:cubicBezTo>
                  <a:cubicBezTo>
                    <a:pt x="34" y="12"/>
                    <a:pt x="39" y="10"/>
                    <a:pt x="37" y="9"/>
                  </a:cubicBezTo>
                  <a:cubicBezTo>
                    <a:pt x="27" y="5"/>
                    <a:pt x="15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19"/>
            <p:cNvSpPr/>
            <p:nvPr/>
          </p:nvSpPr>
          <p:spPr bwMode="auto">
            <a:xfrm>
              <a:off x="8360683" y="4429126"/>
              <a:ext cx="161925" cy="90488"/>
            </a:xfrm>
            <a:custGeom>
              <a:avLst/>
              <a:gdLst>
                <a:gd name="T0" fmla="*/ 37 w 43"/>
                <a:gd name="T1" fmla="*/ 1 h 24"/>
                <a:gd name="T2" fmla="*/ 1 w 43"/>
                <a:gd name="T3" fmla="*/ 22 h 24"/>
                <a:gd name="T4" fmla="*/ 5 w 43"/>
                <a:gd name="T5" fmla="*/ 22 h 24"/>
                <a:gd name="T6" fmla="*/ 41 w 43"/>
                <a:gd name="T7" fmla="*/ 2 h 24"/>
                <a:gd name="T8" fmla="*/ 37 w 43"/>
                <a:gd name="T9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4">
                  <a:moveTo>
                    <a:pt x="37" y="1"/>
                  </a:moveTo>
                  <a:cubicBezTo>
                    <a:pt x="25" y="10"/>
                    <a:pt x="10" y="11"/>
                    <a:pt x="1" y="22"/>
                  </a:cubicBezTo>
                  <a:cubicBezTo>
                    <a:pt x="0" y="24"/>
                    <a:pt x="5" y="23"/>
                    <a:pt x="5" y="22"/>
                  </a:cubicBezTo>
                  <a:cubicBezTo>
                    <a:pt x="14" y="11"/>
                    <a:pt x="30" y="10"/>
                    <a:pt x="41" y="2"/>
                  </a:cubicBezTo>
                  <a:cubicBezTo>
                    <a:pt x="43" y="0"/>
                    <a:pt x="38" y="1"/>
                    <a:pt x="3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"/>
            <p:cNvSpPr/>
            <p:nvPr/>
          </p:nvSpPr>
          <p:spPr bwMode="auto">
            <a:xfrm>
              <a:off x="8308295" y="4289426"/>
              <a:ext cx="112713" cy="117475"/>
            </a:xfrm>
            <a:custGeom>
              <a:avLst/>
              <a:gdLst>
                <a:gd name="T0" fmla="*/ 5 w 30"/>
                <a:gd name="T1" fmla="*/ 29 h 31"/>
                <a:gd name="T2" fmla="*/ 29 w 30"/>
                <a:gd name="T3" fmla="*/ 1 h 31"/>
                <a:gd name="T4" fmla="*/ 24 w 30"/>
                <a:gd name="T5" fmla="*/ 2 h 31"/>
                <a:gd name="T6" fmla="*/ 0 w 30"/>
                <a:gd name="T7" fmla="*/ 30 h 31"/>
                <a:gd name="T8" fmla="*/ 5 w 30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5" y="29"/>
                  </a:moveTo>
                  <a:cubicBezTo>
                    <a:pt x="8" y="16"/>
                    <a:pt x="20" y="10"/>
                    <a:pt x="29" y="1"/>
                  </a:cubicBezTo>
                  <a:cubicBezTo>
                    <a:pt x="30" y="0"/>
                    <a:pt x="25" y="1"/>
                    <a:pt x="24" y="2"/>
                  </a:cubicBezTo>
                  <a:cubicBezTo>
                    <a:pt x="16" y="11"/>
                    <a:pt x="3" y="16"/>
                    <a:pt x="0" y="30"/>
                  </a:cubicBezTo>
                  <a:cubicBezTo>
                    <a:pt x="0" y="31"/>
                    <a:pt x="5" y="30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5" name="Freeform 21"/>
            <p:cNvSpPr/>
            <p:nvPr/>
          </p:nvSpPr>
          <p:spPr bwMode="auto">
            <a:xfrm>
              <a:off x="8113033" y="4165601"/>
              <a:ext cx="85725" cy="131763"/>
            </a:xfrm>
            <a:custGeom>
              <a:avLst/>
              <a:gdLst>
                <a:gd name="T0" fmla="*/ 5 w 23"/>
                <a:gd name="T1" fmla="*/ 33 h 35"/>
                <a:gd name="T2" fmla="*/ 23 w 23"/>
                <a:gd name="T3" fmla="*/ 2 h 35"/>
                <a:gd name="T4" fmla="*/ 18 w 23"/>
                <a:gd name="T5" fmla="*/ 3 h 35"/>
                <a:gd name="T6" fmla="*/ 0 w 23"/>
                <a:gd name="T7" fmla="*/ 34 h 35"/>
                <a:gd name="T8" fmla="*/ 5 w 23"/>
                <a:gd name="T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5">
                  <a:moveTo>
                    <a:pt x="5" y="33"/>
                  </a:moveTo>
                  <a:cubicBezTo>
                    <a:pt x="11" y="23"/>
                    <a:pt x="21" y="14"/>
                    <a:pt x="23" y="2"/>
                  </a:cubicBezTo>
                  <a:cubicBezTo>
                    <a:pt x="23" y="0"/>
                    <a:pt x="18" y="1"/>
                    <a:pt x="18" y="3"/>
                  </a:cubicBezTo>
                  <a:cubicBezTo>
                    <a:pt x="16" y="15"/>
                    <a:pt x="6" y="24"/>
                    <a:pt x="0" y="34"/>
                  </a:cubicBezTo>
                  <a:cubicBezTo>
                    <a:pt x="0" y="35"/>
                    <a:pt x="4" y="35"/>
                    <a:pt x="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6" name="Freeform 22"/>
            <p:cNvSpPr/>
            <p:nvPr/>
          </p:nvSpPr>
          <p:spPr bwMode="auto">
            <a:xfrm>
              <a:off x="7882845" y="4146551"/>
              <a:ext cx="82550" cy="147638"/>
            </a:xfrm>
            <a:custGeom>
              <a:avLst/>
              <a:gdLst>
                <a:gd name="T0" fmla="*/ 21 w 22"/>
                <a:gd name="T1" fmla="*/ 35 h 39"/>
                <a:gd name="T2" fmla="*/ 6 w 22"/>
                <a:gd name="T3" fmla="*/ 3 h 39"/>
                <a:gd name="T4" fmla="*/ 1 w 22"/>
                <a:gd name="T5" fmla="*/ 4 h 39"/>
                <a:gd name="T6" fmla="*/ 16 w 22"/>
                <a:gd name="T7" fmla="*/ 37 h 39"/>
                <a:gd name="T8" fmla="*/ 21 w 22"/>
                <a:gd name="T9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9">
                  <a:moveTo>
                    <a:pt x="21" y="35"/>
                  </a:moveTo>
                  <a:cubicBezTo>
                    <a:pt x="15" y="25"/>
                    <a:pt x="10" y="14"/>
                    <a:pt x="6" y="3"/>
                  </a:cubicBezTo>
                  <a:cubicBezTo>
                    <a:pt x="5" y="0"/>
                    <a:pt x="0" y="2"/>
                    <a:pt x="1" y="4"/>
                  </a:cubicBezTo>
                  <a:cubicBezTo>
                    <a:pt x="5" y="15"/>
                    <a:pt x="10" y="27"/>
                    <a:pt x="16" y="37"/>
                  </a:cubicBezTo>
                  <a:cubicBezTo>
                    <a:pt x="18" y="39"/>
                    <a:pt x="22" y="37"/>
                    <a:pt x="2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7" name="Freeform 23"/>
            <p:cNvSpPr/>
            <p:nvPr/>
          </p:nvSpPr>
          <p:spPr bwMode="auto">
            <a:xfrm>
              <a:off x="7676470" y="4256088"/>
              <a:ext cx="165100" cy="109538"/>
            </a:xfrm>
            <a:custGeom>
              <a:avLst/>
              <a:gdLst>
                <a:gd name="T0" fmla="*/ 1 w 44"/>
                <a:gd name="T1" fmla="*/ 3 h 29"/>
                <a:gd name="T2" fmla="*/ 38 w 44"/>
                <a:gd name="T3" fmla="*/ 29 h 29"/>
                <a:gd name="T4" fmla="*/ 42 w 44"/>
                <a:gd name="T5" fmla="*/ 28 h 29"/>
                <a:gd name="T6" fmla="*/ 43 w 44"/>
                <a:gd name="T7" fmla="*/ 27 h 29"/>
                <a:gd name="T8" fmla="*/ 6 w 44"/>
                <a:gd name="T9" fmla="*/ 1 h 29"/>
                <a:gd name="T10" fmla="*/ 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1" y="3"/>
                  </a:moveTo>
                  <a:cubicBezTo>
                    <a:pt x="13" y="12"/>
                    <a:pt x="24" y="22"/>
                    <a:pt x="38" y="29"/>
                  </a:cubicBezTo>
                  <a:cubicBezTo>
                    <a:pt x="39" y="29"/>
                    <a:pt x="41" y="29"/>
                    <a:pt x="42" y="28"/>
                  </a:cubicBezTo>
                  <a:cubicBezTo>
                    <a:pt x="42" y="28"/>
                    <a:pt x="44" y="27"/>
                    <a:pt x="43" y="27"/>
                  </a:cubicBezTo>
                  <a:cubicBezTo>
                    <a:pt x="29" y="21"/>
                    <a:pt x="18" y="10"/>
                    <a:pt x="6" y="1"/>
                  </a:cubicBezTo>
                  <a:cubicBezTo>
                    <a:pt x="5" y="0"/>
                    <a:pt x="0" y="2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8" name="Freeform 24"/>
            <p:cNvSpPr/>
            <p:nvPr/>
          </p:nvSpPr>
          <p:spPr bwMode="auto">
            <a:xfrm>
              <a:off x="7612970" y="4467226"/>
              <a:ext cx="139700" cy="41275"/>
            </a:xfrm>
            <a:custGeom>
              <a:avLst/>
              <a:gdLst>
                <a:gd name="T0" fmla="*/ 34 w 37"/>
                <a:gd name="T1" fmla="*/ 7 h 11"/>
                <a:gd name="T2" fmla="*/ 6 w 37"/>
                <a:gd name="T3" fmla="*/ 0 h 11"/>
                <a:gd name="T4" fmla="*/ 3 w 37"/>
                <a:gd name="T5" fmla="*/ 4 h 11"/>
                <a:gd name="T6" fmla="*/ 31 w 37"/>
                <a:gd name="T7" fmla="*/ 11 h 11"/>
                <a:gd name="T8" fmla="*/ 34 w 37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1">
                  <a:moveTo>
                    <a:pt x="34" y="7"/>
                  </a:moveTo>
                  <a:cubicBezTo>
                    <a:pt x="25" y="4"/>
                    <a:pt x="15" y="3"/>
                    <a:pt x="6" y="0"/>
                  </a:cubicBezTo>
                  <a:cubicBezTo>
                    <a:pt x="4" y="0"/>
                    <a:pt x="0" y="3"/>
                    <a:pt x="3" y="4"/>
                  </a:cubicBezTo>
                  <a:cubicBezTo>
                    <a:pt x="12" y="6"/>
                    <a:pt x="22" y="7"/>
                    <a:pt x="31" y="11"/>
                  </a:cubicBezTo>
                  <a:cubicBezTo>
                    <a:pt x="33" y="11"/>
                    <a:pt x="37" y="8"/>
                    <a:pt x="3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299" name="Freeform 25"/>
            <p:cNvSpPr/>
            <p:nvPr/>
          </p:nvSpPr>
          <p:spPr bwMode="auto">
            <a:xfrm>
              <a:off x="7620908" y="4668838"/>
              <a:ext cx="123825" cy="57150"/>
            </a:xfrm>
            <a:custGeom>
              <a:avLst/>
              <a:gdLst>
                <a:gd name="T0" fmla="*/ 29 w 33"/>
                <a:gd name="T1" fmla="*/ 1 h 15"/>
                <a:gd name="T2" fmla="*/ 1 w 33"/>
                <a:gd name="T3" fmla="*/ 13 h 15"/>
                <a:gd name="T4" fmla="*/ 1 w 33"/>
                <a:gd name="T5" fmla="*/ 15 h 15"/>
                <a:gd name="T6" fmla="*/ 4 w 33"/>
                <a:gd name="T7" fmla="*/ 14 h 15"/>
                <a:gd name="T8" fmla="*/ 31 w 33"/>
                <a:gd name="T9" fmla="*/ 3 h 15"/>
                <a:gd name="T10" fmla="*/ 32 w 33"/>
                <a:gd name="T11" fmla="*/ 1 h 15"/>
                <a:gd name="T12" fmla="*/ 29 w 33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5">
                  <a:moveTo>
                    <a:pt x="29" y="1"/>
                  </a:moveTo>
                  <a:cubicBezTo>
                    <a:pt x="19" y="4"/>
                    <a:pt x="10" y="8"/>
                    <a:pt x="1" y="13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2" y="15"/>
                    <a:pt x="3" y="15"/>
                    <a:pt x="4" y="14"/>
                  </a:cubicBezTo>
                  <a:cubicBezTo>
                    <a:pt x="13" y="9"/>
                    <a:pt x="22" y="6"/>
                    <a:pt x="31" y="3"/>
                  </a:cubicBezTo>
                  <a:cubicBezTo>
                    <a:pt x="31" y="3"/>
                    <a:pt x="33" y="2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0" name="Freeform 26"/>
            <p:cNvSpPr/>
            <p:nvPr/>
          </p:nvSpPr>
          <p:spPr bwMode="auto">
            <a:xfrm>
              <a:off x="7774895" y="4792663"/>
              <a:ext cx="96838" cy="87313"/>
            </a:xfrm>
            <a:custGeom>
              <a:avLst/>
              <a:gdLst>
                <a:gd name="T0" fmla="*/ 7 w 26"/>
                <a:gd name="T1" fmla="*/ 21 h 23"/>
                <a:gd name="T2" fmla="*/ 24 w 26"/>
                <a:gd name="T3" fmla="*/ 2 h 23"/>
                <a:gd name="T4" fmla="*/ 20 w 26"/>
                <a:gd name="T5" fmla="*/ 1 h 23"/>
                <a:gd name="T6" fmla="*/ 2 w 26"/>
                <a:gd name="T7" fmla="*/ 20 h 23"/>
                <a:gd name="T8" fmla="*/ 7 w 26"/>
                <a:gd name="T9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3">
                  <a:moveTo>
                    <a:pt x="7" y="21"/>
                  </a:moveTo>
                  <a:cubicBezTo>
                    <a:pt x="11" y="14"/>
                    <a:pt x="19" y="9"/>
                    <a:pt x="24" y="2"/>
                  </a:cubicBezTo>
                  <a:cubicBezTo>
                    <a:pt x="26" y="0"/>
                    <a:pt x="21" y="0"/>
                    <a:pt x="20" y="1"/>
                  </a:cubicBezTo>
                  <a:cubicBezTo>
                    <a:pt x="14" y="8"/>
                    <a:pt x="7" y="13"/>
                    <a:pt x="2" y="20"/>
                  </a:cubicBezTo>
                  <a:cubicBezTo>
                    <a:pt x="0" y="23"/>
                    <a:pt x="5" y="22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1" name="Freeform 27"/>
            <p:cNvSpPr>
              <a:spLocks noEditPoints="1"/>
            </p:cNvSpPr>
            <p:nvPr/>
          </p:nvSpPr>
          <p:spPr bwMode="auto">
            <a:xfrm>
              <a:off x="7890783" y="4459288"/>
              <a:ext cx="357188" cy="566738"/>
            </a:xfrm>
            <a:custGeom>
              <a:avLst/>
              <a:gdLst>
                <a:gd name="T0" fmla="*/ 13 w 95"/>
                <a:gd name="T1" fmla="*/ 27 h 151"/>
                <a:gd name="T2" fmla="*/ 1 w 95"/>
                <a:gd name="T3" fmla="*/ 51 h 151"/>
                <a:gd name="T4" fmla="*/ 20 w 95"/>
                <a:gd name="T5" fmla="*/ 69 h 151"/>
                <a:gd name="T6" fmla="*/ 36 w 95"/>
                <a:gd name="T7" fmla="*/ 139 h 151"/>
                <a:gd name="T8" fmla="*/ 40 w 95"/>
                <a:gd name="T9" fmla="*/ 149 h 151"/>
                <a:gd name="T10" fmla="*/ 26 w 95"/>
                <a:gd name="T11" fmla="*/ 71 h 151"/>
                <a:gd name="T12" fmla="*/ 9 w 95"/>
                <a:gd name="T13" fmla="*/ 58 h 151"/>
                <a:gd name="T14" fmla="*/ 7 w 95"/>
                <a:gd name="T15" fmla="*/ 37 h 151"/>
                <a:gd name="T16" fmla="*/ 14 w 95"/>
                <a:gd name="T17" fmla="*/ 32 h 151"/>
                <a:gd name="T18" fmla="*/ 29 w 95"/>
                <a:gd name="T19" fmla="*/ 30 h 151"/>
                <a:gd name="T20" fmla="*/ 39 w 95"/>
                <a:gd name="T21" fmla="*/ 34 h 151"/>
                <a:gd name="T22" fmla="*/ 51 w 95"/>
                <a:gd name="T23" fmla="*/ 34 h 151"/>
                <a:gd name="T24" fmla="*/ 63 w 95"/>
                <a:gd name="T25" fmla="*/ 33 h 151"/>
                <a:gd name="T26" fmla="*/ 75 w 95"/>
                <a:gd name="T27" fmla="*/ 32 h 151"/>
                <a:gd name="T28" fmla="*/ 89 w 95"/>
                <a:gd name="T29" fmla="*/ 31 h 151"/>
                <a:gd name="T30" fmla="*/ 89 w 95"/>
                <a:gd name="T31" fmla="*/ 45 h 151"/>
                <a:gd name="T32" fmla="*/ 49 w 95"/>
                <a:gd name="T33" fmla="*/ 74 h 151"/>
                <a:gd name="T34" fmla="*/ 44 w 95"/>
                <a:gd name="T35" fmla="*/ 148 h 151"/>
                <a:gd name="T36" fmla="*/ 47 w 95"/>
                <a:gd name="T37" fmla="*/ 99 h 151"/>
                <a:gd name="T38" fmla="*/ 73 w 95"/>
                <a:gd name="T39" fmla="*/ 63 h 151"/>
                <a:gd name="T40" fmla="*/ 95 w 95"/>
                <a:gd name="T41" fmla="*/ 33 h 151"/>
                <a:gd name="T42" fmla="*/ 86 w 95"/>
                <a:gd name="T43" fmla="*/ 30 h 151"/>
                <a:gd name="T44" fmla="*/ 77 w 95"/>
                <a:gd name="T45" fmla="*/ 28 h 151"/>
                <a:gd name="T46" fmla="*/ 79 w 95"/>
                <a:gd name="T47" fmla="*/ 22 h 151"/>
                <a:gd name="T48" fmla="*/ 65 w 95"/>
                <a:gd name="T49" fmla="*/ 26 h 151"/>
                <a:gd name="T50" fmla="*/ 54 w 95"/>
                <a:gd name="T51" fmla="*/ 33 h 151"/>
                <a:gd name="T52" fmla="*/ 58 w 95"/>
                <a:gd name="T53" fmla="*/ 28 h 151"/>
                <a:gd name="T54" fmla="*/ 56 w 95"/>
                <a:gd name="T55" fmla="*/ 19 h 151"/>
                <a:gd name="T56" fmla="*/ 47 w 95"/>
                <a:gd name="T57" fmla="*/ 32 h 151"/>
                <a:gd name="T58" fmla="*/ 43 w 95"/>
                <a:gd name="T59" fmla="*/ 29 h 151"/>
                <a:gd name="T60" fmla="*/ 49 w 95"/>
                <a:gd name="T61" fmla="*/ 5 h 151"/>
                <a:gd name="T62" fmla="*/ 45 w 95"/>
                <a:gd name="T63" fmla="*/ 3 h 151"/>
                <a:gd name="T64" fmla="*/ 40 w 95"/>
                <a:gd name="T65" fmla="*/ 19 h 151"/>
                <a:gd name="T66" fmla="*/ 29 w 95"/>
                <a:gd name="T67" fmla="*/ 26 h 151"/>
                <a:gd name="T68" fmla="*/ 17 w 95"/>
                <a:gd name="T69" fmla="*/ 28 h 151"/>
                <a:gd name="T70" fmla="*/ 19 w 95"/>
                <a:gd name="T71" fmla="*/ 24 h 151"/>
                <a:gd name="T72" fmla="*/ 18 w 95"/>
                <a:gd name="T73" fmla="*/ 18 h 151"/>
                <a:gd name="T74" fmla="*/ 15 w 95"/>
                <a:gd name="T75" fmla="*/ 25 h 151"/>
                <a:gd name="T76" fmla="*/ 67 w 95"/>
                <a:gd name="T77" fmla="*/ 27 h 151"/>
                <a:gd name="T78" fmla="*/ 74 w 95"/>
                <a:gd name="T79" fmla="*/ 27 h 151"/>
                <a:gd name="T80" fmla="*/ 66 w 95"/>
                <a:gd name="T81" fmla="*/ 30 h 151"/>
                <a:gd name="T82" fmla="*/ 55 w 95"/>
                <a:gd name="T83" fmla="*/ 22 h 151"/>
                <a:gd name="T84" fmla="*/ 56 w 95"/>
                <a:gd name="T85" fmla="*/ 26 h 151"/>
                <a:gd name="T86" fmla="*/ 53 w 95"/>
                <a:gd name="T87" fmla="*/ 25 h 151"/>
                <a:gd name="T88" fmla="*/ 36 w 95"/>
                <a:gd name="T89" fmla="*/ 24 h 151"/>
                <a:gd name="T90" fmla="*/ 41 w 95"/>
                <a:gd name="T91" fmla="*/ 24 h 151"/>
                <a:gd name="T92" fmla="*/ 40 w 95"/>
                <a:gd name="T93" fmla="*/ 28 h 151"/>
                <a:gd name="T94" fmla="*/ 34 w 95"/>
                <a:gd name="T95" fmla="*/ 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5" h="151">
                  <a:moveTo>
                    <a:pt x="15" y="25"/>
                  </a:moveTo>
                  <a:cubicBezTo>
                    <a:pt x="14" y="26"/>
                    <a:pt x="14" y="26"/>
                    <a:pt x="13" y="27"/>
                  </a:cubicBezTo>
                  <a:cubicBezTo>
                    <a:pt x="11" y="29"/>
                    <a:pt x="8" y="31"/>
                    <a:pt x="6" y="34"/>
                  </a:cubicBezTo>
                  <a:cubicBezTo>
                    <a:pt x="2" y="38"/>
                    <a:pt x="0" y="44"/>
                    <a:pt x="1" y="51"/>
                  </a:cubicBezTo>
                  <a:cubicBezTo>
                    <a:pt x="2" y="57"/>
                    <a:pt x="8" y="62"/>
                    <a:pt x="13" y="65"/>
                  </a:cubicBezTo>
                  <a:cubicBezTo>
                    <a:pt x="16" y="66"/>
                    <a:pt x="18" y="67"/>
                    <a:pt x="20" y="69"/>
                  </a:cubicBezTo>
                  <a:cubicBezTo>
                    <a:pt x="26" y="75"/>
                    <a:pt x="29" y="84"/>
                    <a:pt x="31" y="92"/>
                  </a:cubicBezTo>
                  <a:cubicBezTo>
                    <a:pt x="35" y="107"/>
                    <a:pt x="36" y="123"/>
                    <a:pt x="36" y="139"/>
                  </a:cubicBezTo>
                  <a:cubicBezTo>
                    <a:pt x="36" y="142"/>
                    <a:pt x="37" y="146"/>
                    <a:pt x="37" y="149"/>
                  </a:cubicBezTo>
                  <a:cubicBezTo>
                    <a:pt x="37" y="151"/>
                    <a:pt x="40" y="151"/>
                    <a:pt x="40" y="149"/>
                  </a:cubicBezTo>
                  <a:cubicBezTo>
                    <a:pt x="39" y="132"/>
                    <a:pt x="39" y="115"/>
                    <a:pt x="35" y="98"/>
                  </a:cubicBezTo>
                  <a:cubicBezTo>
                    <a:pt x="34" y="89"/>
                    <a:pt x="31" y="79"/>
                    <a:pt x="26" y="71"/>
                  </a:cubicBezTo>
                  <a:cubicBezTo>
                    <a:pt x="24" y="69"/>
                    <a:pt x="22" y="66"/>
                    <a:pt x="19" y="65"/>
                  </a:cubicBezTo>
                  <a:cubicBezTo>
                    <a:pt x="16" y="62"/>
                    <a:pt x="12" y="61"/>
                    <a:pt x="9" y="58"/>
                  </a:cubicBezTo>
                  <a:cubicBezTo>
                    <a:pt x="5" y="55"/>
                    <a:pt x="4" y="52"/>
                    <a:pt x="4" y="48"/>
                  </a:cubicBezTo>
                  <a:cubicBezTo>
                    <a:pt x="4" y="44"/>
                    <a:pt x="5" y="40"/>
                    <a:pt x="7" y="37"/>
                  </a:cubicBezTo>
                  <a:cubicBezTo>
                    <a:pt x="9" y="35"/>
                    <a:pt x="12" y="32"/>
                    <a:pt x="14" y="30"/>
                  </a:cubicBezTo>
                  <a:cubicBezTo>
                    <a:pt x="14" y="31"/>
                    <a:pt x="14" y="31"/>
                    <a:pt x="14" y="32"/>
                  </a:cubicBezTo>
                  <a:cubicBezTo>
                    <a:pt x="15" y="37"/>
                    <a:pt x="19" y="37"/>
                    <a:pt x="23" y="36"/>
                  </a:cubicBezTo>
                  <a:cubicBezTo>
                    <a:pt x="25" y="35"/>
                    <a:pt x="27" y="33"/>
                    <a:pt x="29" y="30"/>
                  </a:cubicBezTo>
                  <a:cubicBezTo>
                    <a:pt x="29" y="33"/>
                    <a:pt x="30" y="35"/>
                    <a:pt x="33" y="36"/>
                  </a:cubicBezTo>
                  <a:cubicBezTo>
                    <a:pt x="35" y="37"/>
                    <a:pt x="38" y="36"/>
                    <a:pt x="39" y="34"/>
                  </a:cubicBezTo>
                  <a:cubicBezTo>
                    <a:pt x="40" y="36"/>
                    <a:pt x="41" y="37"/>
                    <a:pt x="43" y="37"/>
                  </a:cubicBezTo>
                  <a:cubicBezTo>
                    <a:pt x="46" y="37"/>
                    <a:pt x="49" y="36"/>
                    <a:pt x="51" y="34"/>
                  </a:cubicBezTo>
                  <a:cubicBezTo>
                    <a:pt x="54" y="37"/>
                    <a:pt x="58" y="37"/>
                    <a:pt x="62" y="34"/>
                  </a:cubicBezTo>
                  <a:cubicBezTo>
                    <a:pt x="62" y="34"/>
                    <a:pt x="62" y="33"/>
                    <a:pt x="63" y="33"/>
                  </a:cubicBezTo>
                  <a:cubicBezTo>
                    <a:pt x="63" y="36"/>
                    <a:pt x="66" y="38"/>
                    <a:pt x="70" y="36"/>
                  </a:cubicBezTo>
                  <a:cubicBezTo>
                    <a:pt x="72" y="35"/>
                    <a:pt x="73" y="34"/>
                    <a:pt x="75" y="32"/>
                  </a:cubicBezTo>
                  <a:cubicBezTo>
                    <a:pt x="75" y="33"/>
                    <a:pt x="75" y="34"/>
                    <a:pt x="76" y="35"/>
                  </a:cubicBezTo>
                  <a:cubicBezTo>
                    <a:pt x="79" y="40"/>
                    <a:pt x="86" y="34"/>
                    <a:pt x="89" y="31"/>
                  </a:cubicBezTo>
                  <a:cubicBezTo>
                    <a:pt x="92" y="29"/>
                    <a:pt x="92" y="32"/>
                    <a:pt x="92" y="35"/>
                  </a:cubicBezTo>
                  <a:cubicBezTo>
                    <a:pt x="92" y="38"/>
                    <a:pt x="90" y="41"/>
                    <a:pt x="89" y="45"/>
                  </a:cubicBezTo>
                  <a:cubicBezTo>
                    <a:pt x="85" y="53"/>
                    <a:pt x="79" y="58"/>
                    <a:pt x="71" y="61"/>
                  </a:cubicBezTo>
                  <a:cubicBezTo>
                    <a:pt x="63" y="64"/>
                    <a:pt x="53" y="66"/>
                    <a:pt x="49" y="74"/>
                  </a:cubicBezTo>
                  <a:cubicBezTo>
                    <a:pt x="45" y="80"/>
                    <a:pt x="45" y="87"/>
                    <a:pt x="45" y="94"/>
                  </a:cubicBezTo>
                  <a:cubicBezTo>
                    <a:pt x="43" y="111"/>
                    <a:pt x="44" y="130"/>
                    <a:pt x="44" y="148"/>
                  </a:cubicBezTo>
                  <a:cubicBezTo>
                    <a:pt x="44" y="150"/>
                    <a:pt x="47" y="150"/>
                    <a:pt x="47" y="148"/>
                  </a:cubicBezTo>
                  <a:cubicBezTo>
                    <a:pt x="47" y="131"/>
                    <a:pt x="47" y="115"/>
                    <a:pt x="47" y="99"/>
                  </a:cubicBezTo>
                  <a:cubicBezTo>
                    <a:pt x="48" y="92"/>
                    <a:pt x="48" y="84"/>
                    <a:pt x="51" y="77"/>
                  </a:cubicBezTo>
                  <a:cubicBezTo>
                    <a:pt x="54" y="69"/>
                    <a:pt x="65" y="67"/>
                    <a:pt x="73" y="63"/>
                  </a:cubicBezTo>
                  <a:cubicBezTo>
                    <a:pt x="80" y="61"/>
                    <a:pt x="86" y="56"/>
                    <a:pt x="90" y="50"/>
                  </a:cubicBezTo>
                  <a:cubicBezTo>
                    <a:pt x="93" y="45"/>
                    <a:pt x="95" y="39"/>
                    <a:pt x="95" y="33"/>
                  </a:cubicBezTo>
                  <a:cubicBezTo>
                    <a:pt x="95" y="31"/>
                    <a:pt x="94" y="29"/>
                    <a:pt x="93" y="28"/>
                  </a:cubicBezTo>
                  <a:cubicBezTo>
                    <a:pt x="90" y="27"/>
                    <a:pt x="88" y="28"/>
                    <a:pt x="86" y="30"/>
                  </a:cubicBezTo>
                  <a:cubicBezTo>
                    <a:pt x="84" y="31"/>
                    <a:pt x="79" y="36"/>
                    <a:pt x="78" y="32"/>
                  </a:cubicBezTo>
                  <a:cubicBezTo>
                    <a:pt x="77" y="30"/>
                    <a:pt x="77" y="29"/>
                    <a:pt x="77" y="28"/>
                  </a:cubicBezTo>
                  <a:cubicBezTo>
                    <a:pt x="78" y="26"/>
                    <a:pt x="78" y="24"/>
                    <a:pt x="79" y="23"/>
                  </a:cubicBezTo>
                  <a:cubicBezTo>
                    <a:pt x="79" y="23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5" y="15"/>
                    <a:pt x="68" y="20"/>
                    <a:pt x="65" y="26"/>
                  </a:cubicBezTo>
                  <a:cubicBezTo>
                    <a:pt x="64" y="26"/>
                    <a:pt x="64" y="26"/>
                    <a:pt x="64" y="27"/>
                  </a:cubicBezTo>
                  <a:cubicBezTo>
                    <a:pt x="62" y="29"/>
                    <a:pt x="58" y="35"/>
                    <a:pt x="54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6" y="31"/>
                    <a:pt x="57" y="30"/>
                    <a:pt x="58" y="28"/>
                  </a:cubicBezTo>
                  <a:cubicBezTo>
                    <a:pt x="60" y="26"/>
                    <a:pt x="61" y="24"/>
                    <a:pt x="60" y="22"/>
                  </a:cubicBezTo>
                  <a:cubicBezTo>
                    <a:pt x="60" y="20"/>
                    <a:pt x="57" y="18"/>
                    <a:pt x="56" y="19"/>
                  </a:cubicBezTo>
                  <a:cubicBezTo>
                    <a:pt x="50" y="20"/>
                    <a:pt x="47" y="27"/>
                    <a:pt x="49" y="32"/>
                  </a:cubicBezTo>
                  <a:cubicBezTo>
                    <a:pt x="49" y="32"/>
                    <a:pt x="48" y="32"/>
                    <a:pt x="47" y="32"/>
                  </a:cubicBezTo>
                  <a:cubicBezTo>
                    <a:pt x="46" y="33"/>
                    <a:pt x="44" y="34"/>
                    <a:pt x="42" y="34"/>
                  </a:cubicBezTo>
                  <a:cubicBezTo>
                    <a:pt x="42" y="34"/>
                    <a:pt x="42" y="31"/>
                    <a:pt x="43" y="29"/>
                  </a:cubicBezTo>
                  <a:cubicBezTo>
                    <a:pt x="43" y="27"/>
                    <a:pt x="44" y="24"/>
                    <a:pt x="45" y="22"/>
                  </a:cubicBezTo>
                  <a:cubicBezTo>
                    <a:pt x="46" y="17"/>
                    <a:pt x="48" y="11"/>
                    <a:pt x="49" y="5"/>
                  </a:cubicBezTo>
                  <a:cubicBezTo>
                    <a:pt x="49" y="4"/>
                    <a:pt x="50" y="1"/>
                    <a:pt x="48" y="1"/>
                  </a:cubicBezTo>
                  <a:cubicBezTo>
                    <a:pt x="47" y="0"/>
                    <a:pt x="46" y="2"/>
                    <a:pt x="45" y="3"/>
                  </a:cubicBezTo>
                  <a:cubicBezTo>
                    <a:pt x="43" y="9"/>
                    <a:pt x="43" y="14"/>
                    <a:pt x="42" y="20"/>
                  </a:cubicBezTo>
                  <a:cubicBezTo>
                    <a:pt x="41" y="20"/>
                    <a:pt x="41" y="20"/>
                    <a:pt x="40" y="19"/>
                  </a:cubicBezTo>
                  <a:cubicBezTo>
                    <a:pt x="38" y="18"/>
                    <a:pt x="35" y="20"/>
                    <a:pt x="33" y="23"/>
                  </a:cubicBezTo>
                  <a:cubicBezTo>
                    <a:pt x="31" y="24"/>
                    <a:pt x="30" y="25"/>
                    <a:pt x="29" y="26"/>
                  </a:cubicBezTo>
                  <a:cubicBezTo>
                    <a:pt x="26" y="29"/>
                    <a:pt x="23" y="33"/>
                    <a:pt x="20" y="34"/>
                  </a:cubicBezTo>
                  <a:cubicBezTo>
                    <a:pt x="16" y="34"/>
                    <a:pt x="17" y="30"/>
                    <a:pt x="17" y="28"/>
                  </a:cubicBezTo>
                  <a:cubicBezTo>
                    <a:pt x="17" y="28"/>
                    <a:pt x="17" y="27"/>
                    <a:pt x="18" y="26"/>
                  </a:cubicBezTo>
                  <a:cubicBezTo>
                    <a:pt x="18" y="25"/>
                    <a:pt x="19" y="25"/>
                    <a:pt x="19" y="24"/>
                  </a:cubicBezTo>
                  <a:cubicBezTo>
                    <a:pt x="20" y="22"/>
                    <a:pt x="21" y="19"/>
                    <a:pt x="20" y="18"/>
                  </a:cubicBezTo>
                  <a:cubicBezTo>
                    <a:pt x="20" y="17"/>
                    <a:pt x="19" y="17"/>
                    <a:pt x="18" y="18"/>
                  </a:cubicBezTo>
                  <a:cubicBezTo>
                    <a:pt x="16" y="19"/>
                    <a:pt x="15" y="22"/>
                    <a:pt x="15" y="24"/>
                  </a:cubicBezTo>
                  <a:cubicBezTo>
                    <a:pt x="15" y="24"/>
                    <a:pt x="15" y="25"/>
                    <a:pt x="15" y="25"/>
                  </a:cubicBezTo>
                  <a:close/>
                  <a:moveTo>
                    <a:pt x="66" y="30"/>
                  </a:moveTo>
                  <a:cubicBezTo>
                    <a:pt x="66" y="30"/>
                    <a:pt x="66" y="29"/>
                    <a:pt x="67" y="27"/>
                  </a:cubicBezTo>
                  <a:cubicBezTo>
                    <a:pt x="70" y="24"/>
                    <a:pt x="74" y="21"/>
                    <a:pt x="75" y="23"/>
                  </a:cubicBezTo>
                  <a:cubicBezTo>
                    <a:pt x="75" y="24"/>
                    <a:pt x="74" y="25"/>
                    <a:pt x="74" y="27"/>
                  </a:cubicBezTo>
                  <a:cubicBezTo>
                    <a:pt x="74" y="29"/>
                    <a:pt x="73" y="30"/>
                    <a:pt x="72" y="31"/>
                  </a:cubicBezTo>
                  <a:cubicBezTo>
                    <a:pt x="70" y="33"/>
                    <a:pt x="65" y="35"/>
                    <a:pt x="66" y="30"/>
                  </a:cubicBezTo>
                  <a:close/>
                  <a:moveTo>
                    <a:pt x="53" y="25"/>
                  </a:moveTo>
                  <a:cubicBezTo>
                    <a:pt x="53" y="24"/>
                    <a:pt x="54" y="23"/>
                    <a:pt x="55" y="22"/>
                  </a:cubicBezTo>
                  <a:cubicBezTo>
                    <a:pt x="57" y="22"/>
                    <a:pt x="58" y="23"/>
                    <a:pt x="57" y="24"/>
                  </a:cubicBezTo>
                  <a:cubicBezTo>
                    <a:pt x="57" y="25"/>
                    <a:pt x="57" y="25"/>
                    <a:pt x="56" y="26"/>
                  </a:cubicBezTo>
                  <a:cubicBezTo>
                    <a:pt x="55" y="28"/>
                    <a:pt x="54" y="29"/>
                    <a:pt x="52" y="30"/>
                  </a:cubicBezTo>
                  <a:cubicBezTo>
                    <a:pt x="51" y="28"/>
                    <a:pt x="52" y="27"/>
                    <a:pt x="53" y="25"/>
                  </a:cubicBezTo>
                  <a:close/>
                  <a:moveTo>
                    <a:pt x="33" y="29"/>
                  </a:moveTo>
                  <a:cubicBezTo>
                    <a:pt x="33" y="28"/>
                    <a:pt x="34" y="25"/>
                    <a:pt x="36" y="24"/>
                  </a:cubicBezTo>
                  <a:cubicBezTo>
                    <a:pt x="37" y="23"/>
                    <a:pt x="38" y="22"/>
                    <a:pt x="39" y="22"/>
                  </a:cubicBezTo>
                  <a:cubicBezTo>
                    <a:pt x="40" y="23"/>
                    <a:pt x="40" y="23"/>
                    <a:pt x="41" y="24"/>
                  </a:cubicBezTo>
                  <a:cubicBezTo>
                    <a:pt x="41" y="25"/>
                    <a:pt x="41" y="25"/>
                    <a:pt x="40" y="26"/>
                  </a:cubicBezTo>
                  <a:cubicBezTo>
                    <a:pt x="40" y="26"/>
                    <a:pt x="40" y="27"/>
                    <a:pt x="40" y="28"/>
                  </a:cubicBezTo>
                  <a:cubicBezTo>
                    <a:pt x="39" y="29"/>
                    <a:pt x="39" y="31"/>
                    <a:pt x="38" y="32"/>
                  </a:cubicBezTo>
                  <a:cubicBezTo>
                    <a:pt x="37" y="33"/>
                    <a:pt x="35" y="33"/>
                    <a:pt x="34" y="33"/>
                  </a:cubicBezTo>
                  <a:cubicBezTo>
                    <a:pt x="32" y="34"/>
                    <a:pt x="32" y="31"/>
                    <a:pt x="33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  <p:sp>
          <p:nvSpPr>
            <p:cNvPr id="302" name="Freeform 28"/>
            <p:cNvSpPr/>
            <p:nvPr/>
          </p:nvSpPr>
          <p:spPr bwMode="auto">
            <a:xfrm>
              <a:off x="7954283" y="4492626"/>
              <a:ext cx="11113" cy="26988"/>
            </a:xfrm>
            <a:custGeom>
              <a:avLst/>
              <a:gdLst>
                <a:gd name="T0" fmla="*/ 3 w 3"/>
                <a:gd name="T1" fmla="*/ 5 h 7"/>
                <a:gd name="T2" fmla="*/ 3 w 3"/>
                <a:gd name="T3" fmla="*/ 2 h 7"/>
                <a:gd name="T4" fmla="*/ 0 w 3"/>
                <a:gd name="T5" fmla="*/ 2 h 7"/>
                <a:gd name="T6" fmla="*/ 0 w 3"/>
                <a:gd name="T7" fmla="*/ 5 h 7"/>
                <a:gd name="T8" fmla="*/ 3 w 3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7"/>
                    <a:pt x="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28" tIns="45714" rIns="91428" bIns="45714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EEF67D-A485-7F45-B20D-2D95B361CF7B}"/>
              </a:ext>
            </a:extLst>
          </p:cNvPr>
          <p:cNvSpPr txBox="1"/>
          <p:nvPr/>
        </p:nvSpPr>
        <p:spPr>
          <a:xfrm>
            <a:off x="7348967" y="2592838"/>
            <a:ext cx="184707" cy="369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813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fallOve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750"/>
                            </p:stCondLst>
                            <p:childTnLst>
                              <p:par>
                                <p:cTn id="9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250"/>
                            </p:stCondLst>
                            <p:childTnLst>
                              <p:par>
                                <p:cTn id="10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9250"/>
                            </p:stCondLst>
                            <p:childTnLst>
                              <p:par>
                                <p:cTn id="130" presetID="21" presetClass="entr" presetSubtype="1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8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550"/>
                            </p:stCondLst>
                            <p:childTnLst>
                              <p:par>
                                <p:cTn id="14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10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8" grpId="0"/>
      <p:bldP spid="71" grpId="0"/>
      <p:bldP spid="77" grpId="0"/>
      <p:bldP spid="99" grpId="0"/>
      <p:bldP spid="102" grpId="0"/>
      <p:bldP spid="105" grpId="0"/>
      <p:bldP spid="108" grpId="0"/>
      <p:bldP spid="111" grpId="0"/>
      <p:bldP spid="28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1262B-DDC2-8B4F-9097-D8DF3168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63" y="649829"/>
            <a:ext cx="1837537" cy="646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A89F9F-1526-5B43-BC70-A5DF4133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607" y="1589045"/>
            <a:ext cx="1904752" cy="571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278A2-F800-4949-BFF0-A2BEB59B73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57" b="10248"/>
          <a:stretch/>
        </p:blipFill>
        <p:spPr>
          <a:xfrm>
            <a:off x="4608125" y="2802574"/>
            <a:ext cx="1892054" cy="1039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E148B-3394-564E-9016-DC6BD985489F}"/>
              </a:ext>
            </a:extLst>
          </p:cNvPr>
          <p:cNvSpPr txBox="1"/>
          <p:nvPr/>
        </p:nvSpPr>
        <p:spPr>
          <a:xfrm>
            <a:off x="4737638" y="2414865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Help me to…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2B40C-0C78-CC4D-90AD-313D38842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58" y="3891431"/>
            <a:ext cx="1182991" cy="97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6CA3C-C64E-CB49-AAFE-A81FEFC95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303" y="4037859"/>
            <a:ext cx="2488876" cy="4698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FBB87F-38B3-BB4F-97F8-EC24372A9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692" y="4215636"/>
            <a:ext cx="1206343" cy="1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2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89A9B2-EDE5-3740-8058-9B24FD423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76" y="899244"/>
            <a:ext cx="2217588" cy="492797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88BB39-DBEF-0843-A0F6-5331F6415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900259"/>
            <a:ext cx="2291036" cy="492695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249866-AF12-6F42-82CA-1A3EDB366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281" y="1125351"/>
            <a:ext cx="2217131" cy="49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D5C12-3BBE-0A42-B3B0-CB2DE5F182EC}"/>
              </a:ext>
            </a:extLst>
          </p:cNvPr>
          <p:cNvSpPr txBox="1"/>
          <p:nvPr/>
        </p:nvSpPr>
        <p:spPr>
          <a:xfrm>
            <a:off x="4860656" y="2967395"/>
            <a:ext cx="2933213" cy="9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399" b="1" dirty="0">
                <a:solidFill>
                  <a:schemeClr val="bg1"/>
                </a:solidFill>
              </a:rPr>
              <a:t> </a:t>
            </a:r>
            <a:r>
              <a:rPr lang="en-US" altLang="zh-CN" sz="5399" b="1" dirty="0">
                <a:solidFill>
                  <a:schemeClr val="bg1"/>
                </a:solidFill>
              </a:rPr>
              <a:t>Demo</a:t>
            </a:r>
            <a:endParaRPr lang="en-US" sz="53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3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2460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-1010330" y="-3277708"/>
            <a:ext cx="14211072" cy="1421292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050640" y="2373630"/>
            <a:ext cx="2110466" cy="21107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90656" y="1424189"/>
            <a:ext cx="4009101" cy="400962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-1010330" y="-3677461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-1010330" y="-3677462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-1010330" y="-3677463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-1010331" y="-3677465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-1010330" y="-3677461"/>
            <a:ext cx="14211072" cy="142129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配乐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>
                  <p14:trim st="79000" end="2881.125"/>
                  <p14:fade in="500" out="500"/>
                </p14:media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5569634" y="11401098"/>
            <a:ext cx="609521" cy="609600"/>
          </a:xfrm>
          <a:prstGeom prst="rect">
            <a:avLst/>
          </a:prstGeom>
        </p:spPr>
      </p:pic>
      <p:sp>
        <p:nvSpPr>
          <p:cNvPr id="8" name="弧形 7"/>
          <p:cNvSpPr/>
          <p:nvPr/>
        </p:nvSpPr>
        <p:spPr>
          <a:xfrm>
            <a:off x="5645685" y="2979420"/>
            <a:ext cx="899043" cy="899160"/>
          </a:xfrm>
          <a:prstGeom prst="arc">
            <a:avLst>
              <a:gd name="adj1" fmla="val 1076246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/>
          <p:cNvSpPr/>
          <p:nvPr/>
        </p:nvSpPr>
        <p:spPr>
          <a:xfrm flipV="1">
            <a:off x="5645685" y="2979420"/>
            <a:ext cx="899043" cy="899160"/>
          </a:xfrm>
          <a:prstGeom prst="arc">
            <a:avLst>
              <a:gd name="adj1" fmla="val 107794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10800000" flipH="1">
            <a:off x="5679328" y="3013069"/>
            <a:ext cx="831755" cy="831863"/>
          </a:xfrm>
          <a:prstGeom prst="arc">
            <a:avLst>
              <a:gd name="adj1" fmla="val 1080634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10800000" flipH="1" flipV="1">
            <a:off x="5679329" y="3013069"/>
            <a:ext cx="831755" cy="831863"/>
          </a:xfrm>
          <a:prstGeom prst="arc">
            <a:avLst>
              <a:gd name="adj1" fmla="val 1077942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文本框 152"/>
          <p:cNvSpPr txBox="1"/>
          <p:nvPr/>
        </p:nvSpPr>
        <p:spPr>
          <a:xfrm>
            <a:off x="3358902" y="3828753"/>
            <a:ext cx="594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Made by Team14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873314" y="3036190"/>
            <a:ext cx="709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4400" dirty="0">
                <a:latin typeface="Savoye LET Plain" pitchFamily="2" charset="0"/>
                <a:ea typeface="苹方 细体" panose="020B0200000000000000" pitchFamily="34" charset="-122"/>
                <a:cs typeface="Kunstler Script" panose="020F0502020204030204" pitchFamily="34" charset="0"/>
              </a:rPr>
              <a:t>14</a:t>
            </a:r>
            <a:endParaRPr lang="zh-CN" altLang="en-US" sz="4400" dirty="0">
              <a:latin typeface="Savoye LET Plain" pitchFamily="2" charset="0"/>
              <a:ea typeface="苹方 细体" panose="020B0200000000000000" pitchFamily="34" charset="-122"/>
              <a:cs typeface="Kunstler Script" panose="020F050202020403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-2905982" y="-928718"/>
            <a:ext cx="50006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-2545754" y="260648"/>
            <a:ext cx="851548" cy="2040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3261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34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3 " pathEditMode="relative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3 " pathEditMode="relative" ptsTypes="AA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0 0 L 0.0013 -0.0414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animMotion origin="layout" path="M -3.81169E-6 -2.59259E-6 L 0.00131 -0.0414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08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 showWhenStopped="0">
                <p:cTn id="7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video>
          </p:childTnLst>
        </p:cTn>
      </p:par>
    </p:tnLst>
    <p:bldLst>
      <p:bldP spid="22" grpId="0" animBg="1"/>
      <p:bldP spid="5" grpId="0" animBg="1"/>
      <p:bldP spid="5" grpId="1" animBg="1"/>
      <p:bldP spid="5" grpId="2" animBg="1"/>
      <p:bldP spid="6" grpId="0" animBg="1"/>
      <p:bldP spid="6" grpId="1" animBg="1"/>
      <p:bldP spid="13" grpId="0" animBg="1"/>
      <p:bldP spid="18" grpId="0" animBg="1"/>
      <p:bldP spid="19" grpId="0" animBg="1"/>
      <p:bldP spid="20" grpId="0" animBg="1"/>
      <p:bldP spid="21" grpId="0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3" grpId="0"/>
      <p:bldP spid="154" grpId="0"/>
      <p:bldP spid="15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3F21B39A-F1B5-394A-8A2D-D1BCB033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02" y="518647"/>
            <a:ext cx="704709" cy="704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1BEBF-599F-FB4A-9FA5-5B0D90D9B9AC}"/>
              </a:ext>
            </a:extLst>
          </p:cNvPr>
          <p:cNvSpPr txBox="1"/>
          <p:nvPr/>
        </p:nvSpPr>
        <p:spPr>
          <a:xfrm>
            <a:off x="2830112" y="700203"/>
            <a:ext cx="1994794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093166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8507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B40DAEE8-30AF-6B41-86F6-17DFDCF3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2" y="606220"/>
            <a:ext cx="1027884" cy="827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0FF540-DFA9-2A49-8771-A0F616DECE07}"/>
              </a:ext>
            </a:extLst>
          </p:cNvPr>
          <p:cNvSpPr txBox="1"/>
          <p:nvPr/>
        </p:nvSpPr>
        <p:spPr>
          <a:xfrm>
            <a:off x="2873648" y="994546"/>
            <a:ext cx="2524962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Search Engine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0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92EE159-71BB-1341-ABB8-8ADC231D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5" y="1001018"/>
            <a:ext cx="1055644" cy="10556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67685E-629B-774E-B681-70CB2DB3E906}"/>
              </a:ext>
            </a:extLst>
          </p:cNvPr>
          <p:cNvSpPr txBox="1"/>
          <p:nvPr/>
        </p:nvSpPr>
        <p:spPr>
          <a:xfrm>
            <a:off x="5355268" y="1602004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Chatbot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2F904F-C523-974C-8A90-85A24C20D28B}"/>
              </a:ext>
            </a:extLst>
          </p:cNvPr>
          <p:cNvCxnSpPr>
            <a:cxnSpLocks/>
          </p:cNvCxnSpPr>
          <p:nvPr/>
        </p:nvCxnSpPr>
        <p:spPr>
          <a:xfrm flipV="1">
            <a:off x="4977751" y="2179520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EF91FF-CA62-ED4B-86C9-4411BFC8B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22" y="3247476"/>
            <a:ext cx="1027884" cy="8274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C56396-454F-4244-B266-01BCCD2488A4}"/>
              </a:ext>
            </a:extLst>
          </p:cNvPr>
          <p:cNvSpPr txBox="1"/>
          <p:nvPr/>
        </p:nvSpPr>
        <p:spPr>
          <a:xfrm>
            <a:off x="5355268" y="3635802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Search Engine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653852-CFD3-F547-9A2D-76BCF38AFF53}"/>
              </a:ext>
            </a:extLst>
          </p:cNvPr>
          <p:cNvCxnSpPr>
            <a:cxnSpLocks/>
          </p:cNvCxnSpPr>
          <p:nvPr/>
        </p:nvCxnSpPr>
        <p:spPr>
          <a:xfrm flipV="1">
            <a:off x="4977751" y="4122611"/>
            <a:ext cx="0" cy="909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A2B4A219-5AA3-3B40-A098-239735B76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37" y="5032002"/>
            <a:ext cx="704709" cy="7047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89B9D35-8D40-1849-B3EE-0A0101252155}"/>
              </a:ext>
            </a:extLst>
          </p:cNvPr>
          <p:cNvSpPr txBox="1"/>
          <p:nvPr/>
        </p:nvSpPr>
        <p:spPr>
          <a:xfrm>
            <a:off x="5355268" y="5300316"/>
            <a:ext cx="1994794" cy="36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16797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494EF-88DF-CD41-8F2B-FADCD3E69043}"/>
              </a:ext>
            </a:extLst>
          </p:cNvPr>
          <p:cNvSpPr txBox="1"/>
          <p:nvPr/>
        </p:nvSpPr>
        <p:spPr>
          <a:xfrm>
            <a:off x="2336012" y="900346"/>
            <a:ext cx="1994794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Chatbot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DF86E439-F5BA-8C4B-B220-35C98754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68" y="299361"/>
            <a:ext cx="1055644" cy="10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6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CBB00-4048-B24C-8E25-ACBE4D16445D}"/>
              </a:ext>
            </a:extLst>
          </p:cNvPr>
          <p:cNvSpPr txBox="1"/>
          <p:nvPr/>
        </p:nvSpPr>
        <p:spPr>
          <a:xfrm>
            <a:off x="4439022" y="3075057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0624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5"/>
          <p:cNvSpPr/>
          <p:nvPr/>
        </p:nvSpPr>
        <p:spPr>
          <a:xfrm>
            <a:off x="8476149" y="4292603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1"/>
          <p:cNvSpPr/>
          <p:nvPr/>
        </p:nvSpPr>
        <p:spPr>
          <a:xfrm>
            <a:off x="4490984" y="1604436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4"/>
          <p:cNvSpPr/>
          <p:nvPr/>
        </p:nvSpPr>
        <p:spPr>
          <a:xfrm>
            <a:off x="4490984" y="49657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3"/>
          <p:cNvSpPr/>
          <p:nvPr/>
        </p:nvSpPr>
        <p:spPr>
          <a:xfrm>
            <a:off x="7851811" y="49657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2"/>
          <p:cNvSpPr/>
          <p:nvPr/>
        </p:nvSpPr>
        <p:spPr>
          <a:xfrm>
            <a:off x="7851811" y="16044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31304" y="3101491"/>
            <a:ext cx="5605054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want to apply UK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1" name="1"/>
          <p:cNvCxnSpPr/>
          <p:nvPr/>
        </p:nvCxnSpPr>
        <p:spPr>
          <a:xfrm>
            <a:off x="4539661" y="1653117"/>
            <a:ext cx="3358712" cy="0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2"/>
          <p:cNvCxnSpPr/>
          <p:nvPr/>
        </p:nvCxnSpPr>
        <p:spPr>
          <a:xfrm>
            <a:off x="7898372" y="1653120"/>
            <a:ext cx="0" cy="3359149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3"/>
          <p:cNvCxnSpPr/>
          <p:nvPr/>
        </p:nvCxnSpPr>
        <p:spPr>
          <a:xfrm flipH="1">
            <a:off x="4539661" y="5012267"/>
            <a:ext cx="3358712" cy="0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4"/>
          <p:cNvCxnSpPr/>
          <p:nvPr/>
        </p:nvCxnSpPr>
        <p:spPr>
          <a:xfrm flipV="1">
            <a:off x="4539660" y="1653120"/>
            <a:ext cx="0" cy="3359149"/>
          </a:xfrm>
          <a:prstGeom prst="line">
            <a:avLst/>
          </a:prstGeom>
          <a:ln w="31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111"/>
          <p:cNvSpPr/>
          <p:nvPr/>
        </p:nvSpPr>
        <p:spPr>
          <a:xfrm>
            <a:off x="6137534" y="980019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6"/>
          <p:cNvSpPr/>
          <p:nvPr/>
        </p:nvSpPr>
        <p:spPr>
          <a:xfrm>
            <a:off x="3853951" y="4292603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4" name="7"/>
          <p:cNvSpPr/>
          <p:nvPr/>
        </p:nvSpPr>
        <p:spPr>
          <a:xfrm>
            <a:off x="5193625" y="5590120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 flipV="1">
            <a:off x="7202080" y="1028700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3898393" y="2349501"/>
            <a:ext cx="2117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3898393" y="4318001"/>
            <a:ext cx="1337559" cy="1318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8"/>
          <p:cNvSpPr/>
          <p:nvPr/>
        </p:nvSpPr>
        <p:spPr>
          <a:xfrm>
            <a:off x="5187277" y="5590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5235952" y="5636684"/>
            <a:ext cx="19661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7202080" y="4318001"/>
            <a:ext cx="1320628" cy="1318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8522708" y="2349501"/>
            <a:ext cx="0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3900510" y="1028700"/>
            <a:ext cx="1335442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235952" y="1028700"/>
            <a:ext cx="196612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9"/>
          <p:cNvSpPr/>
          <p:nvPr/>
        </p:nvSpPr>
        <p:spPr>
          <a:xfrm>
            <a:off x="3849718" y="23008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10"/>
          <p:cNvSpPr/>
          <p:nvPr/>
        </p:nvSpPr>
        <p:spPr>
          <a:xfrm>
            <a:off x="7155521" y="980019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12"/>
          <p:cNvSpPr/>
          <p:nvPr/>
        </p:nvSpPr>
        <p:spPr>
          <a:xfrm>
            <a:off x="7155521" y="980019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111l"/>
          <p:cNvSpPr/>
          <p:nvPr/>
        </p:nvSpPr>
        <p:spPr>
          <a:xfrm>
            <a:off x="6137534" y="980019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222"/>
          <p:cNvSpPr/>
          <p:nvPr/>
        </p:nvSpPr>
        <p:spPr>
          <a:xfrm>
            <a:off x="6137534" y="559435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222l"/>
          <p:cNvSpPr/>
          <p:nvPr/>
        </p:nvSpPr>
        <p:spPr>
          <a:xfrm>
            <a:off x="6137534" y="559435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" name="直接连接符 2"/>
          <p:cNvCxnSpPr>
            <a:stCxn id="27" idx="2"/>
          </p:cNvCxnSpPr>
          <p:nvPr/>
        </p:nvCxnSpPr>
        <p:spPr>
          <a:xfrm flipH="1">
            <a:off x="3900510" y="1028702"/>
            <a:ext cx="2237025" cy="23389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539661" y="1653120"/>
            <a:ext cx="3358712" cy="33591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 flipV="1">
            <a:off x="12622159" y="4580469"/>
            <a:ext cx="97354" cy="9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endCxn id="29" idx="2"/>
          </p:cNvCxnSpPr>
          <p:nvPr/>
        </p:nvCxnSpPr>
        <p:spPr>
          <a:xfrm>
            <a:off x="3900510" y="3386669"/>
            <a:ext cx="2237025" cy="22563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29" idx="6"/>
          </p:cNvCxnSpPr>
          <p:nvPr/>
        </p:nvCxnSpPr>
        <p:spPr>
          <a:xfrm flipH="1">
            <a:off x="6232775" y="3291417"/>
            <a:ext cx="2289935" cy="23516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171399" y="1035053"/>
            <a:ext cx="2351311" cy="22563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394196" y="3103685"/>
            <a:ext cx="740202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But you know nothing about the application system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1111"/>
          <p:cNvSpPr/>
          <p:nvPr/>
        </p:nvSpPr>
        <p:spPr>
          <a:xfrm>
            <a:off x="4931193" y="14160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2222"/>
          <p:cNvSpPr/>
          <p:nvPr/>
        </p:nvSpPr>
        <p:spPr>
          <a:xfrm>
            <a:off x="4931193" y="14160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3333"/>
          <p:cNvSpPr/>
          <p:nvPr/>
        </p:nvSpPr>
        <p:spPr>
          <a:xfrm>
            <a:off x="7420069" y="5154087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050774" y="1464736"/>
            <a:ext cx="4336486" cy="3735917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4" name="4444"/>
          <p:cNvSpPr/>
          <p:nvPr/>
        </p:nvSpPr>
        <p:spPr>
          <a:xfrm>
            <a:off x="7420069" y="5154087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906859" y="1030818"/>
            <a:ext cx="4615850" cy="4650316"/>
          </a:xfrm>
          <a:custGeom>
            <a:avLst/>
            <a:gdLst>
              <a:gd name="connsiteX0" fmla="*/ 0 w 3475990"/>
              <a:gd name="connsiteY0" fmla="*/ 1754883 h 3509766"/>
              <a:gd name="connsiteX1" fmla="*/ 1737995 w 3475990"/>
              <a:gd name="connsiteY1" fmla="*/ 0 h 3509766"/>
              <a:gd name="connsiteX2" fmla="*/ 3475990 w 3475990"/>
              <a:gd name="connsiteY2" fmla="*/ 1754883 h 3509766"/>
              <a:gd name="connsiteX3" fmla="*/ 1737995 w 3475990"/>
              <a:gd name="connsiteY3" fmla="*/ 3509766 h 3509766"/>
              <a:gd name="connsiteX4" fmla="*/ 0 w 3475990"/>
              <a:gd name="connsiteY4" fmla="*/ 1754883 h 3509766"/>
              <a:gd name="connsiteX0" fmla="*/ 0 w 3371215"/>
              <a:gd name="connsiteY0" fmla="*/ 1788220 h 3509766"/>
              <a:gd name="connsiteX1" fmla="*/ 1633220 w 3371215"/>
              <a:gd name="connsiteY1" fmla="*/ 0 h 3509766"/>
              <a:gd name="connsiteX2" fmla="*/ 3371215 w 3371215"/>
              <a:gd name="connsiteY2" fmla="*/ 1754883 h 3509766"/>
              <a:gd name="connsiteX3" fmla="*/ 1633220 w 3371215"/>
              <a:gd name="connsiteY3" fmla="*/ 3509766 h 3509766"/>
              <a:gd name="connsiteX4" fmla="*/ 0 w 3371215"/>
              <a:gd name="connsiteY4" fmla="*/ 1788220 h 3509766"/>
              <a:gd name="connsiteX0" fmla="*/ 0 w 3452177"/>
              <a:gd name="connsiteY0" fmla="*/ 1783457 h 3509766"/>
              <a:gd name="connsiteX1" fmla="*/ 1714182 w 3452177"/>
              <a:gd name="connsiteY1" fmla="*/ 0 h 3509766"/>
              <a:gd name="connsiteX2" fmla="*/ 3452177 w 3452177"/>
              <a:gd name="connsiteY2" fmla="*/ 1754883 h 3509766"/>
              <a:gd name="connsiteX3" fmla="*/ 1714182 w 3452177"/>
              <a:gd name="connsiteY3" fmla="*/ 3509766 h 3509766"/>
              <a:gd name="connsiteX4" fmla="*/ 0 w 3452177"/>
              <a:gd name="connsiteY4" fmla="*/ 1783457 h 3509766"/>
              <a:gd name="connsiteX0" fmla="*/ 0 w 3458527"/>
              <a:gd name="connsiteY0" fmla="*/ 1783457 h 3509766"/>
              <a:gd name="connsiteX1" fmla="*/ 1714182 w 3458527"/>
              <a:gd name="connsiteY1" fmla="*/ 0 h 3509766"/>
              <a:gd name="connsiteX2" fmla="*/ 3458527 w 3458527"/>
              <a:gd name="connsiteY2" fmla="*/ 1716783 h 3509766"/>
              <a:gd name="connsiteX3" fmla="*/ 1714182 w 3458527"/>
              <a:gd name="connsiteY3" fmla="*/ 3509766 h 3509766"/>
              <a:gd name="connsiteX4" fmla="*/ 0 w 3458527"/>
              <a:gd name="connsiteY4" fmla="*/ 1783457 h 3509766"/>
              <a:gd name="connsiteX0" fmla="*/ 0 w 3458527"/>
              <a:gd name="connsiteY0" fmla="*/ 1783457 h 3509766"/>
              <a:gd name="connsiteX1" fmla="*/ 1714182 w 3458527"/>
              <a:gd name="connsiteY1" fmla="*/ 0 h 3509766"/>
              <a:gd name="connsiteX2" fmla="*/ 3458527 w 3458527"/>
              <a:gd name="connsiteY2" fmla="*/ 1716783 h 3509766"/>
              <a:gd name="connsiteX3" fmla="*/ 1714182 w 3458527"/>
              <a:gd name="connsiteY3" fmla="*/ 3509766 h 3509766"/>
              <a:gd name="connsiteX4" fmla="*/ 0 w 3458527"/>
              <a:gd name="connsiteY4" fmla="*/ 1783457 h 3509766"/>
              <a:gd name="connsiteX0" fmla="*/ 0 w 3458527"/>
              <a:gd name="connsiteY0" fmla="*/ 1745525 h 3471834"/>
              <a:gd name="connsiteX1" fmla="*/ 1701500 w 3458527"/>
              <a:gd name="connsiteY1" fmla="*/ 0 h 3471834"/>
              <a:gd name="connsiteX2" fmla="*/ 3458527 w 3458527"/>
              <a:gd name="connsiteY2" fmla="*/ 1678851 h 3471834"/>
              <a:gd name="connsiteX3" fmla="*/ 1714182 w 3458527"/>
              <a:gd name="connsiteY3" fmla="*/ 3471834 h 3471834"/>
              <a:gd name="connsiteX4" fmla="*/ 0 w 3458527"/>
              <a:gd name="connsiteY4" fmla="*/ 1745525 h 347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527" h="3471834">
                <a:moveTo>
                  <a:pt x="0" y="1745525"/>
                </a:moveTo>
                <a:lnTo>
                  <a:pt x="1701500" y="0"/>
                </a:lnTo>
                <a:lnTo>
                  <a:pt x="3458527" y="1678851"/>
                </a:lnTo>
                <a:lnTo>
                  <a:pt x="1714182" y="3471834"/>
                </a:lnTo>
                <a:lnTo>
                  <a:pt x="0" y="1745525"/>
                </a:lnTo>
                <a:close/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" name="5555"/>
          <p:cNvSpPr/>
          <p:nvPr/>
        </p:nvSpPr>
        <p:spPr>
          <a:xfrm>
            <a:off x="4188340" y="3661834"/>
            <a:ext cx="48676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7" name="6666"/>
          <p:cNvSpPr/>
          <p:nvPr/>
        </p:nvSpPr>
        <p:spPr>
          <a:xfrm>
            <a:off x="8169272" y="2944286"/>
            <a:ext cx="48678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4" name="直接连接符 13"/>
          <p:cNvCxnSpPr>
            <a:stCxn id="4" idx="0"/>
            <a:endCxn id="4" idx="0"/>
          </p:cNvCxnSpPr>
          <p:nvPr/>
        </p:nvCxnSpPr>
        <p:spPr>
          <a:xfrm>
            <a:off x="4986219" y="1464733"/>
            <a:ext cx="246559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4" idx="3"/>
            <a:endCxn id="4" idx="0"/>
          </p:cNvCxnSpPr>
          <p:nvPr/>
        </p:nvCxnSpPr>
        <p:spPr>
          <a:xfrm flipH="1" flipV="1">
            <a:off x="7451816" y="1464736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" idx="3"/>
            <a:endCxn id="44" idx="3"/>
          </p:cNvCxnSpPr>
          <p:nvPr/>
        </p:nvCxnSpPr>
        <p:spPr>
          <a:xfrm flipH="1">
            <a:off x="7426419" y="3333753"/>
            <a:ext cx="960842" cy="18605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stCxn id="43" idx="2"/>
          </p:cNvCxnSpPr>
          <p:nvPr/>
        </p:nvCxnSpPr>
        <p:spPr>
          <a:xfrm flipH="1">
            <a:off x="4977754" y="5177367"/>
            <a:ext cx="2442315" cy="232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4" idx="2"/>
            <a:endCxn id="4" idx="1"/>
          </p:cNvCxnSpPr>
          <p:nvPr/>
        </p:nvCxnSpPr>
        <p:spPr>
          <a:xfrm flipH="1" flipV="1">
            <a:off x="4050775" y="3333751"/>
            <a:ext cx="935445" cy="18669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>
            <a:stCxn id="4" idx="0"/>
            <a:endCxn id="4" idx="1"/>
          </p:cNvCxnSpPr>
          <p:nvPr/>
        </p:nvCxnSpPr>
        <p:spPr>
          <a:xfrm flipH="1">
            <a:off x="4050775" y="1464736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八边形 108"/>
          <p:cNvSpPr/>
          <p:nvPr/>
        </p:nvSpPr>
        <p:spPr>
          <a:xfrm>
            <a:off x="3906859" y="1020235"/>
            <a:ext cx="4615850" cy="4616451"/>
          </a:xfrm>
          <a:prstGeom prst="oct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0" name="11111"/>
          <p:cNvSpPr/>
          <p:nvPr/>
        </p:nvSpPr>
        <p:spPr>
          <a:xfrm>
            <a:off x="6410551" y="10287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917442" y="1016003"/>
            <a:ext cx="4679340" cy="4679951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六边形 12"/>
          <p:cNvSpPr/>
          <p:nvPr/>
        </p:nvSpPr>
        <p:spPr>
          <a:xfrm>
            <a:off x="3923791" y="1401234"/>
            <a:ext cx="4666643" cy="3909484"/>
          </a:xfrm>
          <a:prstGeom prst="hexagon">
            <a:avLst>
              <a:gd name="adj" fmla="val 27273"/>
              <a:gd name="vf" fmla="val 11547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5" name="n3R"/>
          <p:cNvSpPr/>
          <p:nvPr/>
        </p:nvSpPr>
        <p:spPr>
          <a:xfrm>
            <a:off x="7492026" y="1365253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6" name="n3L"/>
          <p:cNvSpPr/>
          <p:nvPr/>
        </p:nvSpPr>
        <p:spPr>
          <a:xfrm>
            <a:off x="7492026" y="1365253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9" name="n2R"/>
          <p:cNvSpPr/>
          <p:nvPr/>
        </p:nvSpPr>
        <p:spPr>
          <a:xfrm>
            <a:off x="3877230" y="33083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0" name="n2L"/>
          <p:cNvSpPr/>
          <p:nvPr/>
        </p:nvSpPr>
        <p:spPr>
          <a:xfrm>
            <a:off x="3877230" y="3308353"/>
            <a:ext cx="46561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1" name="n1R"/>
          <p:cNvSpPr/>
          <p:nvPr/>
        </p:nvSpPr>
        <p:spPr>
          <a:xfrm>
            <a:off x="7466630" y="5253567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2" name="n1L"/>
          <p:cNvSpPr/>
          <p:nvPr/>
        </p:nvSpPr>
        <p:spPr>
          <a:xfrm>
            <a:off x="7466630" y="5253567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20" name="n3Rz"/>
          <p:cNvCxnSpPr>
            <a:endCxn id="111" idx="6"/>
          </p:cNvCxnSpPr>
          <p:nvPr/>
        </p:nvCxnSpPr>
        <p:spPr>
          <a:xfrm>
            <a:off x="7523772" y="1401233"/>
            <a:ext cx="1073010" cy="1955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n3Lz"/>
          <p:cNvCxnSpPr>
            <a:stCxn id="13" idx="0"/>
            <a:endCxn id="13" idx="0"/>
          </p:cNvCxnSpPr>
          <p:nvPr/>
        </p:nvCxnSpPr>
        <p:spPr>
          <a:xfrm flipH="1">
            <a:off x="4990452" y="1401233"/>
            <a:ext cx="25333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n2Lz"/>
          <p:cNvCxnSpPr>
            <a:stCxn id="13" idx="1"/>
            <a:endCxn id="13" idx="0"/>
          </p:cNvCxnSpPr>
          <p:nvPr/>
        </p:nvCxnSpPr>
        <p:spPr>
          <a:xfrm flipV="1">
            <a:off x="3923789" y="1401233"/>
            <a:ext cx="1066661" cy="1955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n2Rz"/>
          <p:cNvCxnSpPr>
            <a:stCxn id="13" idx="1"/>
            <a:endCxn id="13" idx="2"/>
          </p:cNvCxnSpPr>
          <p:nvPr/>
        </p:nvCxnSpPr>
        <p:spPr>
          <a:xfrm>
            <a:off x="3923789" y="3357034"/>
            <a:ext cx="1066661" cy="1953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n1Rz"/>
          <p:cNvCxnSpPr>
            <a:stCxn id="13" idx="2"/>
            <a:endCxn id="13" idx="3"/>
          </p:cNvCxnSpPr>
          <p:nvPr/>
        </p:nvCxnSpPr>
        <p:spPr>
          <a:xfrm flipV="1">
            <a:off x="7523771" y="3357034"/>
            <a:ext cx="1066661" cy="19536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n1Lz"/>
          <p:cNvCxnSpPr>
            <a:stCxn id="13" idx="2"/>
            <a:endCxn id="13" idx="2"/>
          </p:cNvCxnSpPr>
          <p:nvPr/>
        </p:nvCxnSpPr>
        <p:spPr>
          <a:xfrm flipH="1">
            <a:off x="4990452" y="5310717"/>
            <a:ext cx="253332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/>
        </p:nvSpPr>
        <p:spPr>
          <a:xfrm rot="5400000">
            <a:off x="3961588" y="1378209"/>
            <a:ext cx="4591049" cy="3955536"/>
          </a:xfrm>
          <a:prstGeom prst="hexagon">
            <a:avLst>
              <a:gd name="adj" fmla="val 27140"/>
              <a:gd name="vf" fmla="val 11547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8" name="n4L"/>
          <p:cNvSpPr/>
          <p:nvPr/>
        </p:nvSpPr>
        <p:spPr>
          <a:xfrm>
            <a:off x="6224309" y="1024468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9" name="n4R"/>
          <p:cNvSpPr/>
          <p:nvPr/>
        </p:nvSpPr>
        <p:spPr>
          <a:xfrm>
            <a:off x="6224309" y="1024468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0" name="n5L"/>
          <p:cNvSpPr/>
          <p:nvPr/>
        </p:nvSpPr>
        <p:spPr>
          <a:xfrm>
            <a:off x="4239134" y="4531786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1" name="n5R"/>
          <p:cNvSpPr/>
          <p:nvPr/>
        </p:nvSpPr>
        <p:spPr>
          <a:xfrm>
            <a:off x="4239134" y="4531786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2" name="n6L"/>
          <p:cNvSpPr/>
          <p:nvPr/>
        </p:nvSpPr>
        <p:spPr>
          <a:xfrm>
            <a:off x="8188320" y="4529669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3" name="n6R"/>
          <p:cNvSpPr/>
          <p:nvPr/>
        </p:nvSpPr>
        <p:spPr>
          <a:xfrm>
            <a:off x="8188320" y="4529669"/>
            <a:ext cx="46561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1" name="n4Lz"/>
          <p:cNvCxnSpPr>
            <a:stCxn id="17" idx="1"/>
            <a:endCxn id="17" idx="2"/>
          </p:cNvCxnSpPr>
          <p:nvPr/>
        </p:nvCxnSpPr>
        <p:spPr>
          <a:xfrm flipH="1">
            <a:off x="4279345" y="1060453"/>
            <a:ext cx="1978826" cy="1075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n5Lz"/>
          <p:cNvCxnSpPr>
            <a:stCxn id="17" idx="2"/>
            <a:endCxn id="17" idx="2"/>
          </p:cNvCxnSpPr>
          <p:nvPr/>
        </p:nvCxnSpPr>
        <p:spPr>
          <a:xfrm>
            <a:off x="4279343" y="2135720"/>
            <a:ext cx="0" cy="2442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n5Rz"/>
          <p:cNvCxnSpPr>
            <a:stCxn id="17" idx="2"/>
            <a:endCxn id="17" idx="3"/>
          </p:cNvCxnSpPr>
          <p:nvPr/>
        </p:nvCxnSpPr>
        <p:spPr>
          <a:xfrm>
            <a:off x="4279345" y="4578353"/>
            <a:ext cx="1978826" cy="1073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n6Lz"/>
          <p:cNvCxnSpPr>
            <a:stCxn id="17" idx="3"/>
            <a:endCxn id="17" idx="0"/>
          </p:cNvCxnSpPr>
          <p:nvPr/>
        </p:nvCxnSpPr>
        <p:spPr>
          <a:xfrm flipV="1">
            <a:off x="6258171" y="4578353"/>
            <a:ext cx="1976709" cy="10731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n6Rz"/>
          <p:cNvCxnSpPr>
            <a:stCxn id="17" idx="0"/>
            <a:endCxn id="17" idx="0"/>
          </p:cNvCxnSpPr>
          <p:nvPr/>
        </p:nvCxnSpPr>
        <p:spPr>
          <a:xfrm flipV="1">
            <a:off x="8234879" y="2135720"/>
            <a:ext cx="0" cy="2442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n4Rz"/>
          <p:cNvCxnSpPr>
            <a:stCxn id="17" idx="0"/>
            <a:endCxn id="17" idx="1"/>
          </p:cNvCxnSpPr>
          <p:nvPr/>
        </p:nvCxnSpPr>
        <p:spPr>
          <a:xfrm flipH="1" flipV="1">
            <a:off x="6258171" y="1060453"/>
            <a:ext cx="1976709" cy="1075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82522" y="1758953"/>
            <a:ext cx="5149180" cy="31961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1" name="n7L"/>
          <p:cNvSpPr/>
          <p:nvPr/>
        </p:nvSpPr>
        <p:spPr>
          <a:xfrm>
            <a:off x="8778792" y="1714501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2" name="n10D"/>
          <p:cNvSpPr/>
          <p:nvPr/>
        </p:nvSpPr>
        <p:spPr>
          <a:xfrm>
            <a:off x="3635962" y="1714501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3" name="n8U"/>
          <p:cNvSpPr/>
          <p:nvPr/>
        </p:nvSpPr>
        <p:spPr>
          <a:xfrm>
            <a:off x="8783024" y="4906434"/>
            <a:ext cx="48678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4" name="n9R"/>
          <p:cNvSpPr/>
          <p:nvPr/>
        </p:nvSpPr>
        <p:spPr>
          <a:xfrm>
            <a:off x="3635962" y="4906434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83" name="L"/>
          <p:cNvCxnSpPr>
            <a:stCxn id="92" idx="2"/>
          </p:cNvCxnSpPr>
          <p:nvPr/>
        </p:nvCxnSpPr>
        <p:spPr>
          <a:xfrm>
            <a:off x="3635960" y="1739902"/>
            <a:ext cx="5183043" cy="275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U"/>
          <p:cNvCxnSpPr/>
          <p:nvPr/>
        </p:nvCxnSpPr>
        <p:spPr>
          <a:xfrm>
            <a:off x="8827468" y="1758953"/>
            <a:ext cx="0" cy="31961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"/>
          <p:cNvCxnSpPr/>
          <p:nvPr/>
        </p:nvCxnSpPr>
        <p:spPr>
          <a:xfrm flipH="1">
            <a:off x="3716384" y="4955117"/>
            <a:ext cx="508780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D"/>
          <p:cNvCxnSpPr/>
          <p:nvPr/>
        </p:nvCxnSpPr>
        <p:spPr>
          <a:xfrm flipV="1">
            <a:off x="3682521" y="1860552"/>
            <a:ext cx="0" cy="31411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菱形 94"/>
          <p:cNvSpPr/>
          <p:nvPr/>
        </p:nvSpPr>
        <p:spPr>
          <a:xfrm>
            <a:off x="3784109" y="882654"/>
            <a:ext cx="4946007" cy="4946649"/>
          </a:xfrm>
          <a:prstGeom prst="diamond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7" name="n12L"/>
          <p:cNvSpPr/>
          <p:nvPr/>
        </p:nvSpPr>
        <p:spPr>
          <a:xfrm>
            <a:off x="6209493" y="5734054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2" name="n12R"/>
          <p:cNvSpPr/>
          <p:nvPr/>
        </p:nvSpPr>
        <p:spPr>
          <a:xfrm>
            <a:off x="6209493" y="5734054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3" name="n11L"/>
          <p:cNvSpPr/>
          <p:nvPr/>
        </p:nvSpPr>
        <p:spPr>
          <a:xfrm>
            <a:off x="6211611" y="836087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4" name="n11R"/>
          <p:cNvSpPr/>
          <p:nvPr/>
        </p:nvSpPr>
        <p:spPr>
          <a:xfrm>
            <a:off x="6211611" y="836087"/>
            <a:ext cx="95237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00" name="U"/>
          <p:cNvCxnSpPr>
            <a:stCxn id="95" idx="2"/>
            <a:endCxn id="95" idx="1"/>
          </p:cNvCxnSpPr>
          <p:nvPr/>
        </p:nvCxnSpPr>
        <p:spPr>
          <a:xfrm flipH="1" flipV="1">
            <a:off x="3784107" y="3357035"/>
            <a:ext cx="2474062" cy="2472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D"/>
          <p:cNvCxnSpPr>
            <a:stCxn id="95" idx="1"/>
            <a:endCxn id="95" idx="0"/>
          </p:cNvCxnSpPr>
          <p:nvPr/>
        </p:nvCxnSpPr>
        <p:spPr>
          <a:xfrm flipV="1">
            <a:off x="3784107" y="882653"/>
            <a:ext cx="2474062" cy="2474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D"/>
          <p:cNvCxnSpPr>
            <a:stCxn id="95" idx="0"/>
            <a:endCxn id="95" idx="3"/>
          </p:cNvCxnSpPr>
          <p:nvPr/>
        </p:nvCxnSpPr>
        <p:spPr>
          <a:xfrm>
            <a:off x="6258171" y="882653"/>
            <a:ext cx="2471945" cy="24743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U"/>
          <p:cNvCxnSpPr>
            <a:stCxn id="95" idx="3"/>
            <a:endCxn id="95" idx="2"/>
          </p:cNvCxnSpPr>
          <p:nvPr/>
        </p:nvCxnSpPr>
        <p:spPr>
          <a:xfrm flipH="1">
            <a:off x="6258171" y="3357035"/>
            <a:ext cx="2471945" cy="24722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369251" y="3120964"/>
            <a:ext cx="4064568" cy="553994"/>
          </a:xfrm>
          <a:prstGeom prst="rect">
            <a:avLst/>
          </a:prstGeom>
          <a:noFill/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don’t know what to do 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9" name="6"/>
          <p:cNvSpPr/>
          <p:nvPr/>
        </p:nvSpPr>
        <p:spPr>
          <a:xfrm>
            <a:off x="3875115" y="4330702"/>
            <a:ext cx="95237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0" name="7"/>
          <p:cNvSpPr/>
          <p:nvPr/>
        </p:nvSpPr>
        <p:spPr>
          <a:xfrm>
            <a:off x="5214790" y="56261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31" name="直接连接符 130"/>
          <p:cNvCxnSpPr/>
          <p:nvPr/>
        </p:nvCxnSpPr>
        <p:spPr>
          <a:xfrm flipH="1" flipV="1">
            <a:off x="7225359" y="1064684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H="1" flipV="1">
            <a:off x="3919558" y="2385485"/>
            <a:ext cx="4233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 flipV="1">
            <a:off x="3919558" y="4353984"/>
            <a:ext cx="1337559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8"/>
          <p:cNvSpPr/>
          <p:nvPr/>
        </p:nvSpPr>
        <p:spPr>
          <a:xfrm>
            <a:off x="5210555" y="56261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>
            <a:off x="5257117" y="5674784"/>
            <a:ext cx="19682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225359" y="4353984"/>
            <a:ext cx="1320628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 flipH="1" flipV="1">
            <a:off x="8545987" y="2385485"/>
            <a:ext cx="0" cy="19685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3923791" y="1064684"/>
            <a:ext cx="1333326" cy="13208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5257117" y="1064684"/>
            <a:ext cx="1968244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9"/>
          <p:cNvSpPr/>
          <p:nvPr/>
        </p:nvSpPr>
        <p:spPr>
          <a:xfrm>
            <a:off x="3872997" y="2336803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1" name="10"/>
          <p:cNvSpPr/>
          <p:nvPr/>
        </p:nvSpPr>
        <p:spPr>
          <a:xfrm>
            <a:off x="7176685" y="1018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2" name="12"/>
          <p:cNvSpPr/>
          <p:nvPr/>
        </p:nvSpPr>
        <p:spPr>
          <a:xfrm>
            <a:off x="7176685" y="1018120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3" name="11111"/>
          <p:cNvSpPr/>
          <p:nvPr/>
        </p:nvSpPr>
        <p:spPr>
          <a:xfrm>
            <a:off x="6433831" y="1064687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3938605" y="1051986"/>
            <a:ext cx="4681457" cy="4682067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6" name="八边形 145"/>
          <p:cNvSpPr/>
          <p:nvPr/>
        </p:nvSpPr>
        <p:spPr>
          <a:xfrm>
            <a:off x="3919558" y="1064685"/>
            <a:ext cx="4626431" cy="4610100"/>
          </a:xfrm>
          <a:prstGeom prst="oct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7" name="5"/>
          <p:cNvSpPr/>
          <p:nvPr/>
        </p:nvSpPr>
        <p:spPr>
          <a:xfrm>
            <a:off x="8522710" y="4292603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9" name="1111"/>
          <p:cNvSpPr/>
          <p:nvPr/>
        </p:nvSpPr>
        <p:spPr>
          <a:xfrm>
            <a:off x="4971405" y="1411819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0" name="2222"/>
          <p:cNvSpPr/>
          <p:nvPr/>
        </p:nvSpPr>
        <p:spPr>
          <a:xfrm>
            <a:off x="4971405" y="1411819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1" name="3333"/>
          <p:cNvSpPr/>
          <p:nvPr/>
        </p:nvSpPr>
        <p:spPr>
          <a:xfrm>
            <a:off x="7460281" y="5149853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2" name="六边形 121"/>
          <p:cNvSpPr/>
          <p:nvPr/>
        </p:nvSpPr>
        <p:spPr>
          <a:xfrm>
            <a:off x="4093102" y="1460503"/>
            <a:ext cx="4334369" cy="3738033"/>
          </a:xfrm>
          <a:prstGeom prst="hexag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3" name="4444"/>
          <p:cNvSpPr/>
          <p:nvPr/>
        </p:nvSpPr>
        <p:spPr>
          <a:xfrm>
            <a:off x="7460281" y="5149853"/>
            <a:ext cx="48676" cy="486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4" name="5555"/>
          <p:cNvSpPr/>
          <p:nvPr/>
        </p:nvSpPr>
        <p:spPr>
          <a:xfrm>
            <a:off x="4230668" y="3657601"/>
            <a:ext cx="46561" cy="486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5" name="6666"/>
          <p:cNvSpPr/>
          <p:nvPr/>
        </p:nvSpPr>
        <p:spPr>
          <a:xfrm>
            <a:off x="8209483" y="2942169"/>
            <a:ext cx="48676" cy="465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126" name="直接连接符 125"/>
          <p:cNvCxnSpPr>
            <a:stCxn id="122" idx="0"/>
            <a:endCxn id="122" idx="0"/>
          </p:cNvCxnSpPr>
          <p:nvPr/>
        </p:nvCxnSpPr>
        <p:spPr>
          <a:xfrm>
            <a:off x="5026432" y="1460500"/>
            <a:ext cx="2465595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2" idx="3"/>
            <a:endCxn id="122" idx="0"/>
          </p:cNvCxnSpPr>
          <p:nvPr/>
        </p:nvCxnSpPr>
        <p:spPr>
          <a:xfrm flipH="1" flipV="1">
            <a:off x="7492027" y="1460503"/>
            <a:ext cx="935445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22" idx="3"/>
            <a:endCxn id="123" idx="3"/>
          </p:cNvCxnSpPr>
          <p:nvPr/>
        </p:nvCxnSpPr>
        <p:spPr>
          <a:xfrm flipH="1">
            <a:off x="7466630" y="3329519"/>
            <a:ext cx="960842" cy="18626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1" idx="2"/>
          </p:cNvCxnSpPr>
          <p:nvPr/>
        </p:nvCxnSpPr>
        <p:spPr>
          <a:xfrm flipH="1">
            <a:off x="5020081" y="5175253"/>
            <a:ext cx="2440200" cy="2328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2" idx="2"/>
            <a:endCxn id="122" idx="1"/>
          </p:cNvCxnSpPr>
          <p:nvPr/>
        </p:nvCxnSpPr>
        <p:spPr>
          <a:xfrm flipH="1" flipV="1">
            <a:off x="4093101" y="3329517"/>
            <a:ext cx="933329" cy="186901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22" idx="0"/>
            <a:endCxn id="122" idx="1"/>
          </p:cNvCxnSpPr>
          <p:nvPr/>
        </p:nvCxnSpPr>
        <p:spPr>
          <a:xfrm flipH="1">
            <a:off x="4093101" y="1460503"/>
            <a:ext cx="933329" cy="186901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Last1"/>
          <p:cNvSpPr/>
          <p:nvPr/>
        </p:nvSpPr>
        <p:spPr>
          <a:xfrm>
            <a:off x="41819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2" name="Last2"/>
          <p:cNvSpPr/>
          <p:nvPr/>
        </p:nvSpPr>
        <p:spPr>
          <a:xfrm>
            <a:off x="5041245" y="1572687"/>
            <a:ext cx="95238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3" name="Last3"/>
          <p:cNvSpPr/>
          <p:nvPr/>
        </p:nvSpPr>
        <p:spPr>
          <a:xfrm>
            <a:off x="7434885" y="1572687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4" name="Last4"/>
          <p:cNvSpPr/>
          <p:nvPr/>
        </p:nvSpPr>
        <p:spPr>
          <a:xfrm>
            <a:off x="82877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5" name="Last5"/>
          <p:cNvSpPr/>
          <p:nvPr/>
        </p:nvSpPr>
        <p:spPr>
          <a:xfrm>
            <a:off x="7434885" y="5122335"/>
            <a:ext cx="95237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7" name="Last6"/>
          <p:cNvSpPr/>
          <p:nvPr/>
        </p:nvSpPr>
        <p:spPr>
          <a:xfrm>
            <a:off x="5022199" y="5113869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5" name="Last41"/>
          <p:cNvSpPr/>
          <p:nvPr/>
        </p:nvSpPr>
        <p:spPr>
          <a:xfrm>
            <a:off x="82877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6" name="Last11"/>
          <p:cNvSpPr/>
          <p:nvPr/>
        </p:nvSpPr>
        <p:spPr>
          <a:xfrm>
            <a:off x="4181989" y="33443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14855" y="3112073"/>
            <a:ext cx="193578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are lost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6" name="End1"/>
          <p:cNvSpPr/>
          <p:nvPr/>
        </p:nvSpPr>
        <p:spPr>
          <a:xfrm>
            <a:off x="6122722" y="1989668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7" name="End3"/>
          <p:cNvSpPr/>
          <p:nvPr/>
        </p:nvSpPr>
        <p:spPr>
          <a:xfrm>
            <a:off x="8620064" y="3291420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8" name="End5"/>
          <p:cNvSpPr/>
          <p:nvPr/>
        </p:nvSpPr>
        <p:spPr>
          <a:xfrm>
            <a:off x="6122722" y="4580469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9" name="End7"/>
          <p:cNvSpPr/>
          <p:nvPr/>
        </p:nvSpPr>
        <p:spPr>
          <a:xfrm>
            <a:off x="3722735" y="3280835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0" name="End2"/>
          <p:cNvSpPr/>
          <p:nvPr/>
        </p:nvSpPr>
        <p:spPr>
          <a:xfrm>
            <a:off x="7466630" y="2603502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1" name="End8"/>
          <p:cNvSpPr/>
          <p:nvPr/>
        </p:nvSpPr>
        <p:spPr>
          <a:xfrm>
            <a:off x="4876165" y="2603502"/>
            <a:ext cx="95238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3" name="End4"/>
          <p:cNvSpPr/>
          <p:nvPr/>
        </p:nvSpPr>
        <p:spPr>
          <a:xfrm>
            <a:off x="7466630" y="3953936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4" name="End6"/>
          <p:cNvSpPr/>
          <p:nvPr/>
        </p:nvSpPr>
        <p:spPr>
          <a:xfrm>
            <a:off x="4876165" y="3953936"/>
            <a:ext cx="95238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800902F-86B0-D242-9145-3C3D6CE8E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149" y="3154121"/>
            <a:ext cx="3724732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Think about this situation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400"/>
                            </p:stCondLst>
                            <p:childTnLst>
                              <p:par>
                                <p:cTn id="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175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75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62 L 0.27552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6.17284E-7 L -0.00017 0.4907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45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3 L -0.27517 -0.0009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L 0.00087 -0.4478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40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2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4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5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875"/>
                                  </p:stCondLst>
                                  <p:iterate type="lt">
                                    <p:tmPct val="12593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243 -3.58025E-6 L 0.15712 -3.58025E-6 " pathEditMode="fixed" rAng="0" ptsTypes="AA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05556E-6 -2.09877E-6 L -0.11007 -0.1895 " pathEditMode="fixed" rAng="0" ptsTypes="AA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947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8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1175"/>
                                  </p:stCondLst>
                                  <p:childTnLst>
                                    <p:animMotion origin="layout" path="M 0.15955 -3.58025E-6 L 0.26962 -0.19105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9568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1475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3" nodeType="withEffect">
                                  <p:stCondLst>
                                    <p:cond delay="17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1" nodeType="withEffect">
                                  <p:stCondLst>
                                    <p:cond delay="1975"/>
                                  </p:stCondLst>
                                  <p:childTnLst>
                                    <p:animMotion origin="layout" path="M 0.00018 -0.0071 L -0.00034 -0.2879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04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2375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7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37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64" presetClass="path" presetSubtype="0" accel="50000" decel="50000" fill="hold" grpId="1" nodeType="withEffect">
                                  <p:stCondLst>
                                    <p:cond delay="975"/>
                                  </p:stCondLst>
                                  <p:childTnLst>
                                    <p:animMotion origin="layout" path="M 1.94444E-6 1.23457E-7 L -0.0007 -0.29722 " pathEditMode="fixed" rAng="0" ptsTypes="AA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877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1375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16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1675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1675"/>
                                  </p:stCondLst>
                                  <p:childTnLst>
                                    <p:animMotion origin="layout" path="M -0.00052 -3.95062E-6 L 0.11163 -0.19228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963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4.44444E-6 2.77556E-17 L 0.10851 0.19599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78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2575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5" presetClass="path" presetSubtype="0" accel="50000" decel="5000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0.00052 2.77556E-17 L -0.15989 2.77556E-1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2" presetClass="entr" presetSubtype="2" fill="hold" nodeType="withEffect">
                                  <p:stCondLst>
                                    <p:cond delay="2675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2275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186" dur="25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89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11111E-6 2.77556E-17 L -0.19028 0.34537 " pathEditMode="relative" rAng="0" ptsTypes="AA">
                                      <p:cBhvr>
                                        <p:cTn id="206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17253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42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1.11111E-6 2.77556E-17 L 0.19184 0.33611 " pathEditMode="relative" rAng="0" ptsTypes="AA">
                                      <p:cBhvr>
                                        <p:cTn id="208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1679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78 -0.00093 L 0.19184 -0.33673 " pathEditMode="relative" rAng="0" ptsTypes="AA">
                                      <p:cBhvr>
                                        <p:cTn id="210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6790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00503 -0.00093 L -0.18906 -0.3358 " pathEditMode="relative" rAng="0" ptsTypes="AA">
                                      <p:cBhvr>
                                        <p:cTn id="21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-1675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2475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Scale>
                                      <p:cBhvr>
                                        <p:cTn id="253" dur="3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1.60494E-6 L -0.07604 0.27654 " pathEditMode="relative" rAng="0" ptsTypes="AA">
                                      <p:cBhvr>
                                        <p:cTn id="276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3827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63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8.33333E-7 -1.60494E-6 L 0.20243 0.00031 " pathEditMode="relative" rAng="0" ptsTypes="AA">
                                      <p:cBhvr>
                                        <p:cTn id="2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38889E-6 1.11022E-16 L 0.06441 0.22037 " pathEditMode="relative" rAng="0" ptsTypes="AA">
                                      <p:cBhvr>
                                        <p:cTn id="280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1019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44444E-6 3.95062E-6 L -0.20417 0.0003 " pathEditMode="relative" rAng="0" ptsTypes="AA">
                                      <p:cBhvr>
                                        <p:cTn id="282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64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4.16667E-6 -3.33333E-6 L 0.07638 -0.2787 " pathEditMode="relative" rAng="0" ptsTypes="AA">
                                      <p:cBhvr>
                                        <p:cTn id="284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951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94444E-6 -3.33333E-6 L -0.06129 -0.21635 " pathEditMode="relative" rAng="0" ptsTypes="AA">
                                      <p:cBhvr>
                                        <p:cTn id="28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833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6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4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1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4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4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4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4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3" dur="4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6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4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8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3" presetClass="exit" presetSubtype="32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1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3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6" presetClass="emph" presetSubtype="0" fill="hold" grpId="1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350" dur="275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1" presetID="7" presetClass="emph" presetSubtype="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Clr clrSpc="rgb" dir="cw">
                                      <p:cBhvr>
                                        <p:cTn id="352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3" dur="2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path" presetSubtype="0" accel="50000" decel="50000" fill="hold" grpId="0" nodeType="withEffect">
                                  <p:stCondLst>
                                    <p:cond delay="2775"/>
                                  </p:stCondLst>
                                  <p:childTnLst>
                                    <p:animMotion origin="layout" path="M -0.01893 -0.00679 C 0.08611 -0.00679 0.17257 0.14661 0.17257 0.33642 C 0.17257 0.52593 0.08611 0.67932 -0.01893 0.67932 C -0.12379 0.67932 -0.20868 0.52593 -0.20868 0.33642 C -0.20868 0.14661 -0.12379 -0.00679 -0.01893 -0.00679 Z " pathEditMode="relative" rAng="0" ptsTypes="fffff">
                                      <p:cBhvr>
                                        <p:cTn id="361" dur="2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290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21" presetClass="entr" presetSubtype="1" fill="hold" grpId="0" nodeType="withEffect">
                                  <p:stCondLst>
                                    <p:cond delay="3475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4" dur="1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2" nodeType="withEffect">
                                  <p:stCondLst>
                                    <p:cond delay="46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Scale>
                                      <p:cBhvr>
                                        <p:cTn id="369" dur="3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70" presetID="7" presetClass="emph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372" dur="3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4" dur="4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0" presetClass="exit" presetSubtype="0" fill="hold" grpId="1" nodeType="withEffect">
                                  <p:stCondLst>
                                    <p:cond delay="4975"/>
                                  </p:stCondLst>
                                  <p:iterate type="lt">
                                    <p:tmPct val="14127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77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35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38889E-6 -4.19753E-6 L -0.21059 -4.19753E-6 " pathEditMode="relative" rAng="0" ptsTypes="AA">
                                      <p:cBhvr>
                                        <p:cTn id="398" dur="1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0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16667E-6 2.09877E-6 L 0.08784 0.28549 " pathEditMode="relative" rAng="0" ptsTypes="AA">
                                      <p:cBhvr>
                                        <p:cTn id="400" dur="1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4259"/>
                                    </p:animMotion>
                                  </p:childTnLst>
                                </p:cTn>
                              </p:par>
                              <p:par>
                                <p:cTn id="401" presetID="64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2.77778E-7 2.59259E-6 L 0.08628 -0.28056 " pathEditMode="relative" rAng="0" ptsTypes="AA">
                                      <p:cBhvr>
                                        <p:cTn id="402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-14043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3.61111E-6 -1.11111E-6 L 0.08784 0.28766 " pathEditMode="relative" rAng="0" ptsTypes="AA">
                                      <p:cBhvr>
                                        <p:cTn id="404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14383"/>
                                    </p:animMotion>
                                  </p:childTnLst>
                                </p:cTn>
                              </p:par>
                              <p:par>
                                <p:cTn id="405" presetID="42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1.11111E-6 4.93827E-7 L 0.08837 -0.28241 " pathEditMode="relative" rAng="0" ptsTypes="AA">
                                      <p:cBhvr>
                                        <p:cTn id="406" dur="1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0" y="-14136"/>
                                    </p:animMotion>
                                  </p:childTnLst>
                                </p:cTn>
                              </p:par>
                              <p:par>
                                <p:cTn id="407" presetID="35" presetClass="path" presetSubtype="0" accel="50000" decel="50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44444E-6 -8.64198E-7 L -0.20643 0.00154 " pathEditMode="relative" rAng="0" ptsTypes="AA">
                                      <p:cBhvr>
                                        <p:cTn id="40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30" y="62"/>
                                    </p:animMotion>
                                  </p:childTnLst>
                                </p:cTn>
                              </p:par>
                              <p:par>
                                <p:cTn id="409" presetID="22" presetClass="entr" presetSubtype="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2" presetClass="entr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6" presetClass="emph" presetSubtype="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Scale>
                                      <p:cBhvr>
                                        <p:cTn id="46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61" presetID="7" presetClass="emph" presetSubtype="2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2" nodeType="withEffect">
                                  <p:stCondLst>
                                    <p:cond delay="6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1.94444E-6 -2.59259E-6 L -0.00035 -0.35061 " pathEditMode="relative" rAng="0" ptsTypes="AA">
                                      <p:cBhvr>
                                        <p:cTn id="486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7531"/>
                                    </p:animMotion>
                                  </p:childTnLst>
                                </p:cTn>
                              </p:par>
                              <p:par>
                                <p:cTn id="487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16667E-6 -7.40741E-7 L 0.16407 0.15803 " pathEditMode="relative" rAng="0" ptsTypes="AA">
                                      <p:cBhvr>
                                        <p:cTn id="488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4" y="7901"/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2.77778E-7 -1.23457E-6 L -0.16007 0.15772 " pathEditMode="relative" rAng="0" ptsTypes="AA">
                                      <p:cBhvr>
                                        <p:cTn id="490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3" y="7870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64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3.33333E-6 -3.95062E-6 L 3.33333E-6 -0.36327 " pathEditMode="relative" rAng="0" ptsTypes="AA">
                                      <p:cBhvr>
                                        <p:cTn id="492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179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3.33333E-6 2.77556E-17 L 0.1625 0.15802 " pathEditMode="relative" rAng="0" ptsTypes="AA">
                                      <p:cBhvr>
                                        <p:cTn id="49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7901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42" presetClass="path" presetSubtype="0" accel="50000" decel="5000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4.44444E-6 3.58025E-6 L -0.16215 0.15555 " pathEditMode="relative" rAng="0" ptsTypes="AA">
                                      <p:cBhvr>
                                        <p:cTn id="49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8" y="7778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22" presetClass="entr" presetSubtype="4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2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4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9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8" dur="4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0" presetClass="exit" presetSubtype="0" fill="hold" grpId="2" nodeType="withEffect">
                                  <p:stCondLst>
                                    <p:cond delay="6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1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6" presetClass="emph" presetSubtype="0" fill="hold" grpId="1" nodeType="withEffect">
                                  <p:stCondLst>
                                    <p:cond delay="6750"/>
                                  </p:stCondLst>
                                  <p:childTnLst>
                                    <p:animScale>
                                      <p:cBhvr>
                                        <p:cTn id="54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9" presetID="10" presetClass="exit" presetSubtype="0" fill="hold" grpId="2" nodeType="withEffect">
                                  <p:stCondLst>
                                    <p:cond delay="6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7" presetClass="emph" presetSubtype="2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animClr clrSpc="rgb" dir="cw">
                                      <p:cBhvr>
                                        <p:cTn id="5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10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35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034 -0.00123 L -0.42674 -0.00154 " pathEditMode="relative" rAng="0" ptsTypes="AA">
                                      <p:cBhvr>
                                        <p:cTn id="568" dur="1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9" y="-31"/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42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3.88889E-6 2.09877E-6 L 0.00017 0.46913 " pathEditMode="relative" rAng="0" ptsTypes="AA">
                                      <p:cBhvr>
                                        <p:cTn id="570" dur="1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457"/>
                                    </p:animMotion>
                                  </p:childTnLst>
                                </p:cTn>
                              </p:par>
                              <p:par>
                                <p:cTn id="571" presetID="64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122 -0.00093 L -0.00069 -0.46667 " pathEditMode="relative" rAng="0" ptsTypes="AA">
                                      <p:cBhvr>
                                        <p:cTn id="572" dur="1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3302"/>
                                    </p:animMotion>
                                  </p:childTnLst>
                                </p:cTn>
                              </p:par>
                              <p:par>
                                <p:cTn id="573" presetID="63" presetClass="path" presetSubtype="0" accel="50000" decel="50000" fill="hold" grpId="1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0.00017 0.0037 L 0.41892 0.00278 " pathEditMode="relative" rAng="0" ptsTypes="AA">
                                      <p:cBhvr>
                                        <p:cTn id="574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-62"/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22" presetClass="entr" presetSubtype="2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22" presetClass="entr" presetSubtype="4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22" presetClass="entr" presetSubtype="8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22" presetClass="entr" presetSubtype="1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8" dur="4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1" dur="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4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xit" presetSubtype="0" fill="hold" grpId="2" nodeType="withEffect">
                                  <p:stCondLst>
                                    <p:cond delay="7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7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6" presetClass="emph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Scale>
                                      <p:cBhvr>
                                        <p:cTn id="610" dur="3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1" presetID="7" presetClass="emph" presetSubtype="2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Clr clrSpc="rgb" dir="cw">
                                      <p:cBhvr>
                                        <p:cTn id="612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13" dur="3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5" dur="3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3.88889E-6 -1.11111E-6 L -0.2 0.3571 " pathEditMode="relative" rAng="0" ptsTypes="AA">
                                      <p:cBhvr>
                                        <p:cTn id="630" dur="1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17840"/>
                                    </p:animMotion>
                                  </p:childTnLst>
                                </p:cTn>
                              </p:par>
                              <p:par>
                                <p:cTn id="631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1.11111E-6 -3.58025E-6 L 0.20955 0.37099 " pathEditMode="relative" rAng="0" ptsTypes="AA">
                                      <p:cBhvr>
                                        <p:cTn id="632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8549"/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2.77778E-7 -1.23457E-6 L -0.19983 -0.3429 " pathEditMode="relative" rAng="0" ptsTypes="AA">
                                      <p:cBhvr>
                                        <p:cTn id="634" dur="1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17160"/>
                                    </p:animMotion>
                                  </p:childTnLst>
                                </p:cTn>
                              </p:par>
                              <p:par>
                                <p:cTn id="635" presetID="42" presetClass="path" presetSubtype="0" accel="50000" decel="50000" fill="hold" grpId="1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4.44444E-6 2.71605E-6 L 0.20209 -0.34321 " pathEditMode="relative" rAng="0" ptsTypes="AA">
                                      <p:cBhvr>
                                        <p:cTn id="636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4" y="-17160"/>
                                    </p:animMotion>
                                  </p:childTnLst>
                                </p:cTn>
                              </p:par>
                              <p:par>
                                <p:cTn id="637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2" presetClass="entr" presetSubtype="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2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3" dur="4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4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9"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6" presetClass="emph" presetSubtype="0" fill="hold" grpId="1" nodeType="withEffect">
                                  <p:stCondLst>
                                    <p:cond delay="7750"/>
                                  </p:stCondLst>
                                  <p:childTnLst>
                                    <p:animScale>
                                      <p:cBhvr>
                                        <p:cTn id="672" dur="3000" fill="hold"/>
                                        <p:tgtEl>
                                          <p:spTgt spid="9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73" presetID="7" presetClass="emph" presetSubtype="2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75" dur="3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6" presetID="10" presetClass="exit" presetSubtype="0" fill="hold" grpId="2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7" dur="3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0" presetClass="entr" presetSubtype="0" fill="hold" grpId="0" nodeType="withEffect">
                                  <p:stCondLst>
                                    <p:cond delay="7750"/>
                                  </p:stCondLst>
                                  <p:iterate type="lt">
                                    <p:tmPct val="9136"/>
                                  </p:iterate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1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10" presetClass="entr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63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3385 3.99444E-6 L 0.1257 3.99444E-6 " pathEditMode="fixed" rAng="0" ptsTypes="AA">
                                      <p:cBhvr>
                                        <p:cTn id="6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  <p:par>
                                <p:cTn id="690" presetID="42" presetClass="path" presetSubtype="0" accel="50000" decel="50000" fill="hold" grpId="1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3385 1.48285E-6 L -0.14393 -0.18968 " pathEditMode="fixed" rAng="0" ptsTypes="AA">
                                      <p:cBhvr>
                                        <p:cTn id="69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3" y="-9484"/>
                                    </p:animMotion>
                                  </p:childTnLst>
                                </p:cTn>
                              </p:par>
                              <p:par>
                                <p:cTn id="692" presetID="22" presetClass="entr" presetSubtype="8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22" presetClass="entr" presetSubtype="4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0" presetClass="exit" presetSubtype="0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9" dur="4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42" presetClass="path" presetSubtype="0" accel="50000" decel="50000" fill="hold" grpId="2" nodeType="withEffect">
                                  <p:stCondLst>
                                    <p:cond delay="7475"/>
                                  </p:stCondLst>
                                  <p:childTnLst>
                                    <p:animMotion origin="layout" path="M 0.15955 -3.58025E-6 L 0.26962 -0.19105 " pathEditMode="relative" rAng="0" ptsTypes="AA">
                                      <p:cBhvr>
                                        <p:cTn id="70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9568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22" presetClass="entr" presetSubtype="4" fill="hold" nodeType="withEffect">
                                  <p:stCondLst>
                                    <p:cond delay="7775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grpId="3" nodeType="withEffect">
                                  <p:stCondLst>
                                    <p:cond delay="81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ntr" presetSubtype="0" fill="hold" grpId="0" nodeType="withEffect">
                                  <p:stCondLst>
                                    <p:cond delay="8175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4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64" presetClass="path" presetSubtype="0" accel="50000" decel="50000" fill="hold" grpId="1" nodeType="withEffect">
                                  <p:stCondLst>
                                    <p:cond delay="8175"/>
                                  </p:stCondLst>
                                  <p:childTnLst>
                                    <p:animMotion origin="layout" path="M 0.00018 -0.0071 L -0.00034 -0.28796 " pathEditMode="relative" rAng="0" ptsTypes="AA">
                                      <p:cBhvr>
                                        <p:cTn id="7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043"/>
                                    </p:animMotion>
                                  </p:childTnLst>
                                </p:cTn>
                              </p:par>
                              <p:par>
                                <p:cTn id="714" presetID="10" presetClass="exit" presetSubtype="0" fill="hold" grpId="2" nodeType="withEffect">
                                  <p:stCondLst>
                                    <p:cond delay="892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37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374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22" presetClass="entr" presetSubtype="4" fill="hold" nodeType="withEffect">
                                  <p:stCondLst>
                                    <p:cond delay="8475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3" presetID="64" presetClass="path" presetSubtype="0" accel="50000" decel="5000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03368 -4.23231E-6 L -0.03437 -0.29749 " pathEditMode="fixed" rAng="0" ptsTypes="AA">
                                      <p:cBhvr>
                                        <p:cTn id="7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4890"/>
                                    </p:animMotion>
                                  </p:childTnLst>
                                </p:cTn>
                              </p:par>
                              <p:par>
                                <p:cTn id="725" presetID="22" presetClass="entr" presetSubtype="4" fill="hold" nodeType="withEffect">
                                  <p:stCondLst>
                                    <p:cond delay="7275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4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52 -3.95062E-6 L 0.11163 -0.19228 " pathEditMode="relative" rAng="0" ptsTypes="AA">
                                      <p:cBhvr>
                                        <p:cTn id="73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9630"/>
                                    </p:animMotion>
                                  </p:childTnLst>
                                </p:cTn>
                              </p:par>
                              <p:par>
                                <p:cTn id="736" presetID="22" presetClass="entr" presetSubtype="4" fill="hold" nodeType="withEffect">
                                  <p:stCondLst>
                                    <p:cond delay="7875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10" presetClass="exit" presetSubtype="0" fill="hold" grpId="2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0" dur="4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2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10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42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4.44444E-6 2.77556E-17 L 0.10851 0.19599 " pathEditMode="relative" rAng="0" ptsTypes="AA">
                                      <p:cBhvr>
                                        <p:cTn id="7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9784"/>
                                    </p:animMotion>
                                  </p:childTnLst>
                                </p:cTn>
                              </p:par>
                              <p:par>
                                <p:cTn id="750" presetID="35" presetClass="path" presetSubtype="0" accel="50000" decel="5000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52 2.77556E-17 L -0.15989 2.77556E-17 " pathEditMode="relative" rAng="0" ptsTypes="AA">
                                      <p:cBhvr>
                                        <p:cTn id="75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69" y="0"/>
                                    </p:animMotion>
                                  </p:childTnLst>
                                </p:cTn>
                              </p:par>
                              <p:par>
                                <p:cTn id="752" presetID="22" presetClass="entr" presetSubtype="2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22" presetClass="entr" presetSubtype="1" fill="hold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9" dur="4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2" nodeType="withEffect">
                                  <p:stCondLst>
                                    <p:cond delay="8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4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6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8" presetID="1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0" presetID="1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2" presetID="6" presetClass="emph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Scale>
                                      <p:cBhvr>
                                        <p:cTn id="783" dur="3000" fill="hold"/>
                                        <p:tgtEl>
                                          <p:spTgt spid="14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84" presetID="7" presetClass="emph" presetSubtype="2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Clr clrSpc="rgb" dir="cw">
                                      <p:cBhvr>
                                        <p:cTn id="785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86" dur="3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presetID="10" presetClass="exit" presetSubtype="0" fill="hold" grpId="2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8" dur="3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10" presetClass="entr" presetSubtype="0" fill="hold" grpId="0" nodeType="withEffect">
                                  <p:stCondLst>
                                    <p:cond delay="825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8.33333E-7 -1.60494E-6 L -0.07604 0.27654 " pathEditMode="relative" rAng="0" ptsTypes="AA">
                                      <p:cBhvr>
                                        <p:cTn id="809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13827"/>
                                    </p:animMotion>
                                  </p:childTnLst>
                                </p:cTn>
                              </p:par>
                              <p:par>
                                <p:cTn id="810" presetID="63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8.33333E-7 -1.60494E-6 L 0.20243 0.00031 " pathEditMode="relative" rAng="0" ptsTypes="AA">
                                      <p:cBhvr>
                                        <p:cTn id="811" dur="125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0"/>
                                    </p:animMotion>
                                  </p:childTnLst>
                                </p:cTn>
                              </p:par>
                              <p:par>
                                <p:cTn id="812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1.38889E-6 1.11022E-16 L 0.06441 0.22037 " pathEditMode="relative" rAng="0" ptsTypes="AA">
                                      <p:cBhvr>
                                        <p:cTn id="813" dur="125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11019"/>
                                    </p:animMotion>
                                  </p:childTnLst>
                                </p:cTn>
                              </p:par>
                              <p:par>
                                <p:cTn id="814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4.44444E-6 3.95062E-6 L -0.20417 0.0003 " pathEditMode="relative" rAng="0" ptsTypes="AA">
                                      <p:cBhvr>
                                        <p:cTn id="815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0"/>
                                    </p:animMotion>
                                  </p:childTnLst>
                                </p:cTn>
                              </p:par>
                              <p:par>
                                <p:cTn id="816" presetID="64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4.16667E-6 -3.33333E-6 L 0.07638 -0.2787 " pathEditMode="relative" rAng="0" ptsTypes="AA">
                                      <p:cBhvr>
                                        <p:cTn id="817" dur="1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951"/>
                                    </p:animMotion>
                                  </p:childTnLst>
                                </p:cTn>
                              </p:par>
                              <p:par>
                                <p:cTn id="818" presetID="42" presetClass="path" presetSubtype="0" accel="50000" decel="50000" fill="hold" grpId="1" nodeType="withEffect">
                                  <p:stCondLst>
                                    <p:cond delay="8250"/>
                                  </p:stCondLst>
                                  <p:childTnLst>
                                    <p:animMotion origin="layout" path="M 1.94444E-6 -3.33333E-6 L -0.06129 -0.21635 " pathEditMode="relative" rAng="0" ptsTypes="AA">
                                      <p:cBhvr>
                                        <p:cTn id="819" dur="12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10833"/>
                                    </p:animMotion>
                                  </p:childTnLst>
                                </p:cTn>
                              </p:par>
                              <p:par>
                                <p:cTn id="820" presetID="22" presetClass="entr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22" presetClass="entr" presetSubtype="8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22" presetClass="entr" presetSubtype="1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22" presetClass="entr" presetSubtype="2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22" presetClass="entr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5" presetID="22" presetClass="entr" presetSubtype="4" fill="hold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9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0" dur="4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1" dur="4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4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5" dur="4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6" dur="4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9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0" dur="4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1" dur="4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4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5" dur="4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6" dur="4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8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9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4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1" dur="4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3" presetID="53" presetClass="exit" presetSubtype="32" fill="hold" grpId="2" nodeType="withEffect">
                                  <p:stCondLst>
                                    <p:cond delay="9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4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5" dur="4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6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0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4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6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8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0" presetID="1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2" presetID="6" presetClass="emph" presetSubtype="0" fill="hold" grpId="1" nodeType="withEffect">
                                  <p:stCondLst>
                                    <p:cond delay="9500"/>
                                  </p:stCondLst>
                                  <p:childTnLst>
                                    <p:animScale>
                                      <p:cBhvr>
                                        <p:cTn id="883" dur="2750" fill="hold"/>
                                        <p:tgtEl>
                                          <p:spTgt spid="1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84" presetID="7" presetClass="emph" presetSubtype="2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animClr clrSpc="rgb" dir="cw">
                                      <p:cBhvr>
                                        <p:cTn id="885" dur="2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886" dur="27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10" presetClass="exit" presetSubtype="0" fill="hold" grpId="2" nodeType="withEffect">
                                  <p:stCondLst>
                                    <p:cond delay="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8" dur="2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10" presetClass="entr" presetSubtype="0" fill="hold" grpId="1" nodeType="withEffect">
                                  <p:stCondLst>
                                    <p:cond delay="8275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1" presetClass="path" presetSubtype="0" accel="50000" decel="50000" fill="hold" grpId="0" nodeType="withEffect">
                                  <p:stCondLst>
                                    <p:cond delay="8275"/>
                                  </p:stCondLst>
                                  <p:childTnLst>
                                    <p:animMotion origin="layout" path="M -0.01893 -0.00679 C 0.08611 -0.00679 0.17257 0.14661 0.17257 0.33642 C 0.17257 0.52593 0.08611 0.67932 -0.01893 0.67932 C -0.12379 0.67932 -0.20868 0.52593 -0.20868 0.33642 C -0.20868 0.14661 -0.12379 -0.00679 -0.01893 -0.00679 Z " pathEditMode="relative" rAng="0" ptsTypes="fffff">
                                      <p:cBhvr>
                                        <p:cTn id="894" dur="3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34290"/>
                                    </p:animMotion>
                                  </p:childTnLst>
                                </p:cTn>
                              </p:par>
                              <p:par>
                                <p:cTn id="895" presetID="21" presetClass="entr" presetSubtype="1" fill="hold" grpId="0" nodeType="withEffect">
                                  <p:stCondLst>
                                    <p:cond delay="9475"/>
                                  </p:stCondLst>
                                  <p:childTnLst>
                                    <p:set>
                                      <p:cBhvr>
                                        <p:cTn id="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7" dur="1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8" presetID="10" presetClass="exit" presetSubtype="0" fill="hold" grpId="2" nodeType="withEffect">
                                  <p:stCondLst>
                                    <p:cond delay="11275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presetID="6" presetClass="emph" presetSubtype="0" fill="hold" grpId="1" nodeType="withEffect">
                                  <p:stCondLst>
                                    <p:cond delay="11750"/>
                                  </p:stCondLst>
                                  <p:childTnLst>
                                    <p:animScale>
                                      <p:cBhvr>
                                        <p:cTn id="902" dur="3000" fill="hold"/>
                                        <p:tgtEl>
                                          <p:spTgt spid="1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03" presetID="7" presetClass="emph" presetSubtype="2" fill="hold" nodeType="withEffect">
                                  <p:stCondLst>
                                    <p:cond delay="1175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05" dur="3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6" presetID="10" presetClass="exit" presetSubtype="0" fill="hold" grpId="2" nodeType="withEffect">
                                  <p:stCondLst>
                                    <p:cond delay="1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7" dur="3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9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2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5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8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1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4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7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0" presetID="10" presetClass="entr" presetSubtype="0" fill="hold" grpId="0" nodeType="withEffect">
                                  <p:stCondLst>
                                    <p:cond delay="1125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3" presetID="10" presetClass="exit" presetSubtype="0" fill="hold" grpId="1" nodeType="withEffect">
                                  <p:stCondLst>
                                    <p:cond delay="1125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0" presetClass="entr" presetSubtype="0" fill="hold" grpId="0" nodeType="withEffect">
                                  <p:stCondLst>
                                    <p:cond delay="15075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9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21 0.00093 C 0.01927 -0.04444 0.05035 -0.04413 0.06719 -0.02068 C 0.08524 0.00401 0.08229 0.06204 0.06129 0.10617 C 0.0408 0.15247 0.03802 0.20988 0.05538 0.23364 C 0.07274 0.25741 0.10347 0.2392 0.12431 0.19383 C 0.14479 0.14753 0.17622 0.12963 0.19271 0.15247 C 0.21059 0.17747 0.20747 0.23488 0.18715 0.28025 C 0.1658 0.325 0.16285 0.3821 0.18142 0.40803 C 0.19809 0.43117 0.22934 0.41296 0.25 0.36698 C 0.27066 0.32191 0.27379 0.2642 0.2566 0.24105 C 0.23854 0.21636 0.20747 0.23488 0.18715 0.28025 C 0.1658 0.325 0.1349 0.34352 0.11771 0.31945 C 0.1007 0.29599 0.10347 0.2392 0.12431 0.19383 C 0.14479 0.14753 0.14826 0.09105 0.1309 0.0679 C 0.1132 0.04259 0.08229 0.06204 0.06129 0.10617 C 0.0408 0.15247 0.00712 0.17593 -0.01076 0.15093 " pathEditMode="relative" rAng="0" ptsTypes="ffffffffffffffff">
                                      <p:cBhvr>
                                        <p:cTn id="940" dur="4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4" y="19228"/>
                                    </p:animMotion>
                                  </p:childTnLst>
                                </p:cTn>
                              </p:par>
                              <p:par>
                                <p:cTn id="941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9 -0.00123 C 0.03507 0.01111 0.05382 0.05401 0.03768 0.09352 C 0.02223 0.13673 -0.02083 0.15926 -0.05833 0.14691 C -0.09531 0.13519 -0.13836 0.15772 -0.15503 0.19815 C -0.16909 0.23827 -0.15104 0.28056 -0.11406 0.29321 C -0.07638 0.30525 -0.05833 0.34815 -0.07326 0.38827 C -0.08854 0.4287 -0.13211 0.45185 -0.16961 0.4392 C -0.20659 0.42778 -0.24965 0.45 -0.26579 0.49229 C -0.2809 0.53272 -0.26284 0.57593 -0.22552 0.58796 C -0.18888 0.6 -0.14531 0.57685 -0.13003 0.53766 C -0.11336 0.49445 -0.13211 0.45185 -0.16961 0.4392 C -0.20659 0.42778 -0.22465 0.38426 -0.20937 0.34383 C -0.19375 0.3034 -0.15104 0.28056 -0.11406 0.29321 C -0.07638 0.30525 -0.03333 0.28272 -0.01805 0.2429 C -0.00277 0.20216 -0.02083 0.15926 -0.05833 0.14691 C -0.09531 0.13519 -0.12326 0.10185 -0.10677 0.05864 " pathEditMode="relative" rAng="0" ptsTypes="ffffffffffffffff">
                                      <p:cBhvr>
                                        <p:cTn id="942" dur="4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30062"/>
                                    </p:animMotion>
                                  </p:childTnLst>
                                </p:cTn>
                              </p:par>
                              <p:par>
                                <p:cTn id="943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0.00493 C -0.0375 0.01235 -0.07621 -0.01759 -0.08802 -0.07098 C -0.09878 -0.12777 -0.07795 -0.18611 -0.04201 -0.20247 C -0.00538 -0.21944 0.01702 -0.27623 0.00573 -0.33086 C -0.00555 -0.3824 -0.04444 -0.41327 -0.08159 -0.39537 C -0.11684 -0.3787 -0.15763 -0.40802 -0.16822 -0.45956 C -0.17447 -0.4929 -0.14322 -0.57839 -0.12083 -0.58919 C -0.08472 -0.60524 -0.04513 -0.57623 -0.03402 -0.5216 C -0.02309 -0.47098 -0.04444 -0.41327 -0.08159 -0.39537 C -0.11684 -0.3787 -0.1401 -0.32068 -0.12777 -0.26821 C -0.1177 -0.21419 -0.07795 -0.18611 -0.04201 -0.20247 C -0.00538 -0.21944 0.01372 -0.18703 0.00226 -0.17037 " pathEditMode="relative" rAng="0" ptsTypes="ffffffffffff">
                                      <p:cBhvr>
                                        <p:cTn id="944" dur="4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47" y="-29167"/>
                                    </p:animMotion>
                                  </p:childTnLst>
                                </p:cTn>
                              </p:par>
                              <p:par>
                                <p:cTn id="945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365 8.64198E-7 C 0.025 0.02716 0.0566 0.01204 0.06597 -0.03426 C 0.07656 -0.08364 0.05989 -0.1429 0.0316 -0.17099 C 0.00312 -0.19661 -0.01215 -0.25679 -0.00278 -0.30216 C 0.0066 -0.34784 0.0375 -0.36327 0.06632 -0.33673 C 0.09462 -0.30988 0.12604 -0.325 0.13541 -0.37068 C 0.14149 -0.39846 0.11753 -0.48642 0.10035 -0.50278 C 0.07222 -0.52901 0.04097 -0.51451 0.03142 -0.46883 C 0.02239 -0.42315 0.0375 -0.36327 0.06632 -0.33673 C 0.09462 -0.30988 0.11076 -0.24969 0.10104 -0.20401 C 0.09184 -0.15833 0.05989 -0.1429 0.0316 -0.17099 C 0.00312 -0.19661 -0.00139 -0.17778 -0.01302 -0.16574 " pathEditMode="relative" rAng="0" ptsTypes="ffffffffffff">
                                      <p:cBhvr>
                                        <p:cTn id="946" dur="4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25093"/>
                                    </p:animMotion>
                                  </p:childTnLst>
                                </p:cTn>
                              </p:par>
                              <p:par>
                                <p:cTn id="947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0.00092 C -0.01197 -0.04043 -0.00381 -0.08703 0.01459 -0.10524 C 0.07101 -0.13333 0.11355 0.01945 0.15678 -0.04598 C 0.17848 -0.08302 0.13351 -0.19537 0.18178 -0.24444 C 0.22153 -0.2824 0.2658 -0.26605 0.28438 -0.24598 C 0.34514 -0.19537 0.27796 -0.10308 0.26841 -0.10956 " pathEditMode="relative" rAng="0" ptsTypes="ffffff">
                                      <p:cBhvr>
                                        <p:cTn id="948" dur="4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84" y="-13056"/>
                                    </p:animMotion>
                                  </p:childTnLst>
                                </p:cTn>
                              </p:par>
                              <p:par>
                                <p:cTn id="949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34 -3.08642E-6 C -0.00034 -0.04475 0.0198 -0.08179 0.04497 -0.08179 C 0.07171 -0.08179 0.09237 -0.04506 0.09237 -0.00031 C 0.09237 0.04414 0.11268 0.07994 0.1382 0.07994 C 0.1632 0.07994 0.18369 0.04414 0.18369 -0.00031 C 0.18369 -0.04506 0.204 -0.08179 0.229 -0.08179 C 0.25452 -0.08179 0.27483 -0.04506 0.27483 -0.00031 C 0.27483 0.04414 0.29549 0.07994 0.32223 0.07994 C 0.34723 0.07994 0.36754 0.04414 0.36754 -0.00031 C 0.36754 -0.04506 0.34723 -0.08179 0.32223 -0.08179 C 0.29549 -0.08179 0.27483 -0.04506 0.27483 -0.00031 C 0.27483 0.04414 0.25452 0.07994 0.229 0.07994 C 0.204 0.07994 0.18369 0.04414 0.18369 -0.00031 C 0.18369 -0.04506 0.1632 -0.08179 0.1382 -0.08179 C 0.11268 -0.08179 0.09237 -0.04506 0.09237 -0.00031 C 0.09237 0.04414 0.07257 0.06976 0.04497 0.07994 C 0.01771 0.07994 -0.02656 0.08148 -0.03732 -0.00895 " pathEditMode="relative" rAng="0" ptsTypes="fffffffffffffffff">
                                      <p:cBhvr>
                                        <p:cTn id="950" dur="4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5" y="-31"/>
                                    </p:animMotion>
                                  </p:childTnLst>
                                </p:cTn>
                              </p:par>
                              <p:par>
                                <p:cTn id="951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139 -3.08642E-6 C 0.02205 -0.01852 0.03403 -0.05987 0.02552 -0.09074 C 0.01719 -0.12284 -0.0125 -0.13611 -0.03351 -0.11574 C -0.07257 -0.07839 -0.04826 0.00895 -0.08872 0.06729 C -0.11128 0.0855 -0.13785 0.07469 -0.14687 0.04352 C -0.15608 0.01235 -0.1809 0.00062 -0.20521 0.01914 C -0.21927 0.02994 -0.23663 0.09013 -0.23142 0.10926 C -0.22274 0.14105 -0.1967 0.15185 -0.17344 0.13395 C -0.15035 0.11574 -0.13785 0.07469 -0.14687 0.04352 C -0.15608 0.01235 -0.14288 -0.03024 -0.11962 -0.04815 C -0.05747 -0.07407 0.03177 0.11111 -0.17743 0.18087 " pathEditMode="relative" rAng="0" ptsTypes="fffffffffff">
                                      <p:cBhvr>
                                        <p:cTn id="952" dur="4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2222"/>
                                    </p:animMotion>
                                  </p:childTnLst>
                                </p:cTn>
                              </p:par>
                              <p:par>
                                <p:cTn id="953" presetID="28" presetClass="path" presetSubtype="0" accel="50000" decel="50000" fill="hold" grpId="1" nodeType="withEffect">
                                  <p:stCondLst>
                                    <p:cond delay="12750"/>
                                  </p:stCondLst>
                                  <p:childTnLst>
                                    <p:animMotion origin="layout" path="M -0.00069 0.00031 C 0.02361 0.01266 0.02986 0.05648 0.0191 0.09167 C 0.00833 0.12809 -0.0184 0.1429 -0.04132 0.12161 C -0.06476 0.10031 -0.07535 0.05247 -0.06493 0.01729 C -0.05573 -0.02068 -0.06389 -0.06512 -0.08611 -0.0858 C -0.10885 -0.10555 -0.13611 -0.0929 -0.14653 -0.05679 C -0.15712 -0.02068 -0.18472 -0.00833 -0.20608 -0.02747 C -0.22917 -0.04722 -0.23819 -0.09444 -0.22812 -0.13024 C -0.21771 -0.16666 -0.22795 -0.21358 -0.25208 -0.23456 C -0.27448 -0.25494 -0.30052 -0.24135 -0.31094 -0.20494 C -0.32118 -0.16852 -0.31215 -0.12345 -0.28976 -0.10247 C -0.26632 -0.08148 -0.23819 -0.09444 -0.22812 -0.13024 C -0.21771 -0.16666 -0.19132 -0.18024 -0.1691 -0.15987 C -0.14653 -0.1395 -0.13611 -0.0929 -0.14653 -0.05679 C -0.15712 -0.02068 -0.14653 0.02655 -0.12448 0.04661 C -0.10226 0.06605 -0.07535 0.05247 -0.06493 0.01729 C -0.05573 -0.02068 -0.00208 -0.05463 0.02674 -0.00895 " pathEditMode="relative" rAng="0" ptsTypes="fffffffffffffffff">
                                      <p:cBhvr>
                                        <p:cTn id="954" dur="4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5648"/>
                                    </p:animMotion>
                                  </p:childTnLst>
                                </p:cTn>
                              </p:par>
                              <p:par>
                                <p:cTn id="955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7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9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1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3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5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7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9" presetID="1" presetClass="exit" presetSubtype="0" fill="hold" grpId="2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1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3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5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7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9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1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3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5" presetID="1" presetClass="entr" presetSubtype="0" fill="hold" grpId="0" nodeType="withEffect">
                                  <p:stCondLst>
                                    <p:cond delay="1625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/>
      <p:bldP spid="9" grpId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42" grpId="0" animBg="1"/>
      <p:bldP spid="42" grpId="1" animBg="1"/>
      <p:bldP spid="42" grpId="2" animBg="1"/>
      <p:bldP spid="42" grpId="3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10" grpId="0" animBg="1"/>
      <p:bldP spid="10" grpId="1" animBg="1"/>
      <p:bldP spid="10" grpId="2" animBg="1"/>
      <p:bldP spid="46" grpId="0"/>
      <p:bldP spid="46" grpId="1"/>
      <p:bldP spid="2" grpId="0" animBg="1"/>
      <p:bldP spid="2" grpId="1" animBg="1"/>
      <p:bldP spid="2" grpId="2" animBg="1"/>
      <p:bldP spid="41" grpId="0" animBg="1"/>
      <p:bldP spid="41" grpId="1" animBg="1"/>
      <p:bldP spid="41" grpId="2" animBg="1"/>
      <p:bldP spid="43" grpId="0" animBg="1"/>
      <p:bldP spid="43" grpId="1" animBg="1"/>
      <p:bldP spid="43" grpId="2" animBg="1"/>
      <p:bldP spid="4" grpId="0" animBg="1"/>
      <p:bldP spid="4" grpId="1" animBg="1"/>
      <p:bldP spid="4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7" grpId="0" animBg="1"/>
      <p:bldP spid="47" grpId="1" animBg="1"/>
      <p:bldP spid="47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3" grpId="0" animBg="1"/>
      <p:bldP spid="13" grpId="1" animBg="1"/>
      <p:bldP spid="13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17" grpId="0" animBg="1"/>
      <p:bldP spid="17" grpId="1" animBg="1"/>
      <p:bldP spid="1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91" grpId="0" animBg="1"/>
      <p:bldP spid="91" grpId="1" animBg="1"/>
      <p:bldP spid="91" grpId="2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4" grpId="1" animBg="1"/>
      <p:bldP spid="94" grpId="2" animBg="1"/>
      <p:bldP spid="95" grpId="0" animBg="1"/>
      <p:bldP spid="95" grpId="1" animBg="1"/>
      <p:bldP spid="95" grpId="2" animBg="1"/>
      <p:bldP spid="107" grpId="0" animBg="1"/>
      <p:bldP spid="107" grpId="1" animBg="1"/>
      <p:bldP spid="107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28" grpId="0"/>
      <p:bldP spid="128" grpId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4" grpId="0" animBg="1"/>
      <p:bldP spid="134" grpId="1" animBg="1"/>
      <p:bldP spid="134" grpId="2" animBg="1"/>
      <p:bldP spid="134" grpId="3" animBg="1"/>
      <p:bldP spid="140" grpId="0" animBg="1"/>
      <p:bldP spid="140" grpId="1" animBg="1"/>
      <p:bldP spid="140" grpId="2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3" grpId="0" animBg="1"/>
      <p:bldP spid="143" grpId="1" animBg="1"/>
      <p:bldP spid="143" grpId="2" animBg="1"/>
      <p:bldP spid="144" grpId="0" animBg="1"/>
      <p:bldP spid="144" grpId="1" animBg="1"/>
      <p:bldP spid="144" grpId="2" animBg="1"/>
      <p:bldP spid="146" grpId="0" animBg="1"/>
      <p:bldP spid="146" grpId="1" animBg="1"/>
      <p:bldP spid="146" grpId="2" animBg="1"/>
      <p:bldP spid="147" grpId="0" animBg="1"/>
      <p:bldP spid="147" grpId="1" animBg="1"/>
      <p:bldP spid="147" grpId="2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4" grpId="0" animBg="1"/>
      <p:bldP spid="154" grpId="1" animBg="1"/>
      <p:bldP spid="154" grpId="2" animBg="1"/>
      <p:bldP spid="155" grpId="0" animBg="1"/>
      <p:bldP spid="155" grpId="1" animBg="1"/>
      <p:bldP spid="155" grpId="2" animBg="1"/>
      <p:bldP spid="117" grpId="0" animBg="1"/>
      <p:bldP spid="117" grpId="1" animBg="1"/>
      <p:bldP spid="117" grpId="2" animBg="1"/>
      <p:bldP spid="165" grpId="0" animBg="1"/>
      <p:bldP spid="165" grpId="1" animBg="1"/>
      <p:bldP spid="165" grpId="2" animBg="1"/>
      <p:bldP spid="166" grpId="0" animBg="1"/>
      <p:bldP spid="166" grpId="1" animBg="1"/>
      <p:bldP spid="166" grpId="2" animBg="1"/>
      <p:bldP spid="37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3" grpId="0" animBg="1"/>
      <p:bldP spid="164" grpId="0" animBg="1"/>
      <p:bldP spid="167" grpId="0"/>
      <p:bldP spid="16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/>
        </p:nvSpPr>
        <p:spPr>
          <a:xfrm rot="2452029">
            <a:off x="10990421" y="-2427817"/>
            <a:ext cx="24448550" cy="36607751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102621" y="3009924"/>
            <a:ext cx="4506155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r>
              <a:rPr lang="en-GB" altLang="zh-CN" sz="2800" b="1" spc="-15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You are lost</a:t>
            </a:r>
            <a:endParaRPr lang="zh-CN" altLang="en-US" sz="2800" b="1" spc="-15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End1"/>
          <p:cNvSpPr/>
          <p:nvPr/>
        </p:nvSpPr>
        <p:spPr>
          <a:xfrm>
            <a:off x="6122722" y="1989668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End3"/>
          <p:cNvSpPr/>
          <p:nvPr/>
        </p:nvSpPr>
        <p:spPr>
          <a:xfrm>
            <a:off x="8620063" y="3291419"/>
            <a:ext cx="95237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End5"/>
          <p:cNvSpPr/>
          <p:nvPr/>
        </p:nvSpPr>
        <p:spPr>
          <a:xfrm>
            <a:off x="6122722" y="4580468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End7"/>
          <p:cNvSpPr/>
          <p:nvPr/>
        </p:nvSpPr>
        <p:spPr>
          <a:xfrm>
            <a:off x="3722734" y="3280834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End2"/>
          <p:cNvSpPr/>
          <p:nvPr/>
        </p:nvSpPr>
        <p:spPr>
          <a:xfrm>
            <a:off x="7466630" y="2603501"/>
            <a:ext cx="97354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End8"/>
          <p:cNvSpPr/>
          <p:nvPr/>
        </p:nvSpPr>
        <p:spPr>
          <a:xfrm>
            <a:off x="4876166" y="2603501"/>
            <a:ext cx="95239" cy="952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End4"/>
          <p:cNvSpPr/>
          <p:nvPr/>
        </p:nvSpPr>
        <p:spPr>
          <a:xfrm>
            <a:off x="7466630" y="3953935"/>
            <a:ext cx="97354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End6"/>
          <p:cNvSpPr/>
          <p:nvPr/>
        </p:nvSpPr>
        <p:spPr>
          <a:xfrm>
            <a:off x="4876166" y="3953935"/>
            <a:ext cx="95239" cy="973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2372475" y="357717"/>
            <a:ext cx="121904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14" name="1"/>
          <p:cNvSpPr/>
          <p:nvPr/>
        </p:nvSpPr>
        <p:spPr>
          <a:xfrm>
            <a:off x="6050763" y="3219452"/>
            <a:ext cx="241269" cy="2391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2"/>
          <p:cNvSpPr/>
          <p:nvPr/>
        </p:nvSpPr>
        <p:spPr>
          <a:xfrm>
            <a:off x="6076160" y="3232151"/>
            <a:ext cx="190475" cy="1926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3"/>
          <p:cNvSpPr/>
          <p:nvPr/>
        </p:nvSpPr>
        <p:spPr>
          <a:xfrm>
            <a:off x="6076160" y="3242735"/>
            <a:ext cx="190475" cy="1926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4"/>
          <p:cNvSpPr/>
          <p:nvPr/>
        </p:nvSpPr>
        <p:spPr>
          <a:xfrm>
            <a:off x="6084627" y="3278719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5"/>
          <p:cNvSpPr/>
          <p:nvPr/>
        </p:nvSpPr>
        <p:spPr>
          <a:xfrm>
            <a:off x="6099441" y="3274485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6"/>
          <p:cNvSpPr/>
          <p:nvPr/>
        </p:nvSpPr>
        <p:spPr>
          <a:xfrm>
            <a:off x="6107905" y="3280835"/>
            <a:ext cx="143914" cy="1439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7"/>
          <p:cNvSpPr/>
          <p:nvPr/>
        </p:nvSpPr>
        <p:spPr>
          <a:xfrm>
            <a:off x="6122722" y="33041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8"/>
          <p:cNvSpPr/>
          <p:nvPr/>
        </p:nvSpPr>
        <p:spPr>
          <a:xfrm>
            <a:off x="6122722" y="32914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9"/>
          <p:cNvSpPr/>
          <p:nvPr/>
        </p:nvSpPr>
        <p:spPr>
          <a:xfrm>
            <a:off x="6122722" y="3304119"/>
            <a:ext cx="97354" cy="95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692346" y="3027345"/>
            <a:ext cx="734751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All the information are spread on the internet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-1680414" y="1123951"/>
            <a:ext cx="1219041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114834" y="2609365"/>
            <a:ext cx="4263341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if there is a website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6" name="27"/>
          <p:cNvSpPr/>
          <p:nvPr/>
        </p:nvSpPr>
        <p:spPr>
          <a:xfrm>
            <a:off x="5314260" y="1917701"/>
            <a:ext cx="683594" cy="6879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rPr>
              <a:t>                        </a:t>
            </a:r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20"/>
          <p:cNvSpPr/>
          <p:nvPr/>
        </p:nvSpPr>
        <p:spPr>
          <a:xfrm>
            <a:off x="5987272" y="2241552"/>
            <a:ext cx="389416" cy="3873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8" name="10"/>
          <p:cNvSpPr/>
          <p:nvPr/>
        </p:nvSpPr>
        <p:spPr>
          <a:xfrm>
            <a:off x="6565046" y="2175935"/>
            <a:ext cx="438094" cy="4360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9" name="2"/>
          <p:cNvSpPr/>
          <p:nvPr/>
        </p:nvSpPr>
        <p:spPr>
          <a:xfrm>
            <a:off x="7299434" y="2302933"/>
            <a:ext cx="344971" cy="3407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0" name="34"/>
          <p:cNvSpPr/>
          <p:nvPr/>
        </p:nvSpPr>
        <p:spPr>
          <a:xfrm>
            <a:off x="4702622" y="1697568"/>
            <a:ext cx="243385" cy="2434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32"/>
          <p:cNvSpPr/>
          <p:nvPr/>
        </p:nvSpPr>
        <p:spPr>
          <a:xfrm>
            <a:off x="4924844" y="2493434"/>
            <a:ext cx="129099" cy="1248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2" name="28"/>
          <p:cNvSpPr/>
          <p:nvPr/>
        </p:nvSpPr>
        <p:spPr>
          <a:xfrm>
            <a:off x="5229603" y="2453217"/>
            <a:ext cx="167194" cy="1672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15"/>
          <p:cNvSpPr/>
          <p:nvPr/>
        </p:nvSpPr>
        <p:spPr>
          <a:xfrm>
            <a:off x="6366105" y="2402418"/>
            <a:ext cx="205290" cy="2053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4" name="1"/>
          <p:cNvSpPr/>
          <p:nvPr/>
        </p:nvSpPr>
        <p:spPr>
          <a:xfrm>
            <a:off x="7635940" y="2478617"/>
            <a:ext cx="141799" cy="1418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5" name="6"/>
          <p:cNvSpPr/>
          <p:nvPr/>
        </p:nvSpPr>
        <p:spPr>
          <a:xfrm>
            <a:off x="6962928" y="2484969"/>
            <a:ext cx="141799" cy="141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6" name="21"/>
          <p:cNvSpPr/>
          <p:nvPr/>
        </p:nvSpPr>
        <p:spPr>
          <a:xfrm>
            <a:off x="5864522" y="2516719"/>
            <a:ext cx="122751" cy="1227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7" name="31"/>
          <p:cNvSpPr/>
          <p:nvPr/>
        </p:nvSpPr>
        <p:spPr>
          <a:xfrm>
            <a:off x="5102621" y="2516719"/>
            <a:ext cx="122751" cy="1227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8" name="4"/>
          <p:cNvSpPr/>
          <p:nvPr/>
        </p:nvSpPr>
        <p:spPr>
          <a:xfrm>
            <a:off x="7223245" y="2518835"/>
            <a:ext cx="97354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9" name="5"/>
          <p:cNvSpPr/>
          <p:nvPr/>
        </p:nvSpPr>
        <p:spPr>
          <a:xfrm>
            <a:off x="7119540" y="2529419"/>
            <a:ext cx="95239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11" name="组合 49"/>
          <p:cNvGrpSpPr>
            <a:grpSpLocks/>
          </p:cNvGrpSpPr>
          <p:nvPr/>
        </p:nvGrpSpPr>
        <p:grpSpPr bwMode="auto">
          <a:xfrm>
            <a:off x="4511033" y="3041651"/>
            <a:ext cx="4201791" cy="1473602"/>
            <a:chOff x="3383666" y="2218648"/>
            <a:chExt cx="3151811" cy="1104997"/>
          </a:xfrm>
        </p:grpSpPr>
        <p:sp>
          <p:nvSpPr>
            <p:cNvPr id="17471" name="TextBox 50"/>
            <p:cNvSpPr txBox="1">
              <a:spLocks noChangeArrowheads="1"/>
            </p:cNvSpPr>
            <p:nvPr/>
          </p:nvSpPr>
          <p:spPr bwMode="auto">
            <a:xfrm>
              <a:off x="3383666" y="2931303"/>
              <a:ext cx="3151811" cy="392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altLang="zh-CN" sz="28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What if there is a website</a:t>
              </a:r>
              <a:endParaRPr lang="zh-CN" altLang="en-US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86179" y="2383717"/>
              <a:ext cx="512772" cy="51742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方正苏新诗柳楷简体" pitchFamily="2" charset="-122"/>
                  <a:ea typeface="方正苏新诗柳楷简体" pitchFamily="2" charset="-122"/>
                </a:rPr>
                <a:t>                        </a:t>
              </a:r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491013" y="2624973"/>
              <a:ext cx="292105" cy="29363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924408" y="2577357"/>
              <a:ext cx="328619" cy="32855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5475281" y="2672589"/>
              <a:ext cx="258767" cy="25712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527382" y="2218648"/>
              <a:ext cx="182566" cy="18252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694073" y="2815437"/>
              <a:ext cx="96839" cy="9523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922677" y="2785280"/>
              <a:ext cx="125414" cy="12539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75180" y="2747187"/>
              <a:ext cx="153991" cy="153959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5727698" y="2804326"/>
              <a:ext cx="106365" cy="106343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5222864" y="2809089"/>
              <a:ext cx="106365" cy="1063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4398936" y="2832896"/>
              <a:ext cx="92077" cy="920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827426" y="2832896"/>
              <a:ext cx="92077" cy="9205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5418130" y="2834484"/>
              <a:ext cx="73026" cy="730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340341" y="2842419"/>
              <a:ext cx="71439" cy="730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67" name="d111"/>
          <p:cNvSpPr/>
          <p:nvPr/>
        </p:nvSpPr>
        <p:spPr>
          <a:xfrm flipV="1">
            <a:off x="6603140" y="1919817"/>
            <a:ext cx="253967" cy="25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8" name="d216"/>
          <p:cNvSpPr/>
          <p:nvPr/>
        </p:nvSpPr>
        <p:spPr>
          <a:xfrm flipV="1">
            <a:off x="6230656" y="1830918"/>
            <a:ext cx="328041" cy="3280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9" name="d313"/>
          <p:cNvSpPr/>
          <p:nvPr/>
        </p:nvSpPr>
        <p:spPr>
          <a:xfrm flipV="1">
            <a:off x="6476158" y="2120902"/>
            <a:ext cx="148148" cy="1481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0" name="x114"/>
          <p:cNvSpPr/>
          <p:nvPr/>
        </p:nvSpPr>
        <p:spPr>
          <a:xfrm flipV="1">
            <a:off x="6366106" y="2260602"/>
            <a:ext cx="148148" cy="1481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1" name="x214"/>
          <p:cNvSpPr/>
          <p:nvPr/>
        </p:nvSpPr>
        <p:spPr>
          <a:xfrm flipV="1">
            <a:off x="6281449" y="2188634"/>
            <a:ext cx="114285" cy="1143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2" name="d419"/>
          <p:cNvSpPr/>
          <p:nvPr/>
        </p:nvSpPr>
        <p:spPr>
          <a:xfrm flipV="1">
            <a:off x="6016902" y="2023534"/>
            <a:ext cx="215872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3" name="z19"/>
          <p:cNvSpPr/>
          <p:nvPr/>
        </p:nvSpPr>
        <p:spPr>
          <a:xfrm flipV="1">
            <a:off x="6863458" y="2051052"/>
            <a:ext cx="158728" cy="1587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4" name="z27"/>
          <p:cNvSpPr/>
          <p:nvPr/>
        </p:nvSpPr>
        <p:spPr>
          <a:xfrm flipV="1">
            <a:off x="7024304" y="2080685"/>
            <a:ext cx="133332" cy="133349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5" name="d43"/>
          <p:cNvSpPr/>
          <p:nvPr/>
        </p:nvSpPr>
        <p:spPr>
          <a:xfrm flipV="1">
            <a:off x="7060281" y="2222501"/>
            <a:ext cx="270898" cy="2709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6" name="d530"/>
          <p:cNvSpPr/>
          <p:nvPr/>
        </p:nvSpPr>
        <p:spPr>
          <a:xfrm flipV="1">
            <a:off x="4996802" y="2247901"/>
            <a:ext cx="273013" cy="2709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7" name="d633"/>
          <p:cNvSpPr/>
          <p:nvPr/>
        </p:nvSpPr>
        <p:spPr>
          <a:xfrm flipV="1">
            <a:off x="4698388" y="2404533"/>
            <a:ext cx="239153" cy="2391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8" name="x329"/>
          <p:cNvSpPr/>
          <p:nvPr/>
        </p:nvSpPr>
        <p:spPr>
          <a:xfrm flipV="1">
            <a:off x="5166112" y="2110318"/>
            <a:ext cx="150263" cy="1502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9" name="d525"/>
          <p:cNvSpPr/>
          <p:nvPr/>
        </p:nvSpPr>
        <p:spPr>
          <a:xfrm flipV="1">
            <a:off x="5758702" y="1720851"/>
            <a:ext cx="251850" cy="25188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0" name="z318"/>
          <p:cNvSpPr/>
          <p:nvPr/>
        </p:nvSpPr>
        <p:spPr>
          <a:xfrm flipV="1">
            <a:off x="6114255" y="1657351"/>
            <a:ext cx="217988" cy="2180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1" name="z412"/>
          <p:cNvSpPr/>
          <p:nvPr/>
        </p:nvSpPr>
        <p:spPr>
          <a:xfrm flipV="1">
            <a:off x="6520602" y="1716617"/>
            <a:ext cx="217988" cy="2180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2" name="z517"/>
          <p:cNvSpPr/>
          <p:nvPr/>
        </p:nvSpPr>
        <p:spPr>
          <a:xfrm flipV="1">
            <a:off x="6391502" y="1710267"/>
            <a:ext cx="116402" cy="1185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3" name="z622"/>
          <p:cNvSpPr/>
          <p:nvPr/>
        </p:nvSpPr>
        <p:spPr>
          <a:xfrm flipV="1">
            <a:off x="5989389" y="1871135"/>
            <a:ext cx="116402" cy="1185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4" name="x424"/>
          <p:cNvSpPr/>
          <p:nvPr/>
        </p:nvSpPr>
        <p:spPr>
          <a:xfrm flipV="1">
            <a:off x="5940712" y="1998135"/>
            <a:ext cx="97354" cy="9736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5" name="x23"/>
          <p:cNvSpPr/>
          <p:nvPr/>
        </p:nvSpPr>
        <p:spPr>
          <a:xfrm flipV="1">
            <a:off x="6122721" y="1932519"/>
            <a:ext cx="80423" cy="80433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6" name="x66"/>
          <p:cNvSpPr/>
          <p:nvPr/>
        </p:nvSpPr>
        <p:spPr>
          <a:xfrm flipV="1">
            <a:off x="7199964" y="2129369"/>
            <a:ext cx="65608" cy="656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7" name="x78"/>
          <p:cNvSpPr/>
          <p:nvPr/>
        </p:nvSpPr>
        <p:spPr>
          <a:xfrm flipV="1">
            <a:off x="6994674" y="2245784"/>
            <a:ext cx="65607" cy="65616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8" name="x826"/>
          <p:cNvSpPr/>
          <p:nvPr/>
        </p:nvSpPr>
        <p:spPr>
          <a:xfrm flipH="1" flipV="1">
            <a:off x="5885685" y="1964267"/>
            <a:ext cx="59259" cy="61384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5968223" y="2647952"/>
            <a:ext cx="93859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dirty="0">
                <a:latin typeface="方正苏新诗柳楷简体" pitchFamily="2" charset="-122"/>
                <a:ea typeface="方正苏新诗柳楷简体" pitchFamily="2" charset="-122"/>
              </a:rPr>
              <a:t>。。。</a:t>
            </a: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662400" y="2647952"/>
            <a:ext cx="93859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dirty="0">
                <a:latin typeface="方正苏新诗柳楷简体" pitchFamily="2" charset="-122"/>
                <a:ea typeface="方正苏新诗柳楷简体" pitchFamily="2" charset="-122"/>
              </a:rPr>
              <a:t>。。。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xit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54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 5.12821E-7 L 0.03316 -0.28113 " pathEditMode="relative" rAng="0" ptsTypes="AA">
                                      <p:cBhvr>
                                        <p:cTn id="7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" y="-1405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repeatCount="2000" accel="33333" decel="66667" autoRev="1" fill="hold" grpId="2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0.03316 -0.28117 L 0.03333 -0.22377 " pathEditMode="fixed" rAng="0" ptsTypes="AA">
                                      <p:cBhvr>
                                        <p:cTn id="76" dur="8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7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repeatCount="2000" accel="33750" decel="66250" autoRev="1" fill="hold" grpId="5" nodeType="withEffect">
                                  <p:stCondLst>
                                    <p:cond delay="3600"/>
                                  </p:stCondLst>
                                  <p:childTnLst>
                                    <p:animScale>
                                      <p:cBhvr>
                                        <p:cTn id="78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4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5.55556E-7 -1.11111E-6 L -0.06545 -0.1821 " pathEditMode="relative" rAng="0" ptsTypes="AA">
                                      <p:cBhvr>
                                        <p:cTn id="9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-910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1.60494E-6 L 0.04253 -0.04599 C 0.05156 -0.05617 0.06493 -0.06173 0.07882 -0.06173 C 0.09479 -0.06173 0.11875 -0.0358 0.13073 -0.01543 L 0.16458 0.04568 " pathEditMode="relative" rAng="0" ptsTypes="FffFF">
                                      <p:cBhvr>
                                        <p:cTn id="92" dur="3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80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repeatCount="2000" accel="33333" decel="66667" autoRev="1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0.16458 0.04568 L 0.16545 0.08395 " pathEditMode="fixed" rAng="0" ptsTypes="AA">
                                      <p:cBhvr>
                                        <p:cTn id="94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1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2000" accel="33333" decel="66667" autoRev="1" fill="hold" grpId="2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6545 -0.1821 L -0.06528 -0.15371 " pathEditMode="fixed" rAng="0" ptsTypes="AA">
                                      <p:cBhvr>
                                        <p:cTn id="9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" presetClass="emph" presetSubtype="0" repeatCount="2000" accel="33750" decel="66250" autoRev="1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98" dur="80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6" presetClass="emph" presetSubtype="0" repeatCount="2000" accel="33750" decel="66250" autoRev="1" fill="hold" grpId="5" nodeType="withEffect">
                                  <p:stCondLst>
                                    <p:cond delay="3800"/>
                                  </p:stCondLst>
                                  <p:childTnLst>
                                    <p:animScale>
                                      <p:cBhvr>
                                        <p:cTn id="100" dur="80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72222E-6 0.00494 L -0.00625 -0.00926 C -0.02222 -0.03241 -0.01631 0.15432 -0.01232 0.19414 " pathEditMode="relative" rAng="0" ptsTypes="FfF">
                                      <p:cBhvr>
                                        <p:cTn id="117" dur="3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759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37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-1.23457E-7 L 0.00903 -0.02963 C 0.03455 -0.07994 0.02309 0.06204 0.02257 0.08086 " pathEditMode="relative" rAng="0" ptsTypes="FfF">
                                      <p:cBhvr>
                                        <p:cTn id="11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3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44444E-6 1.11111E-6 L -0.14079 -0.05895 " pathEditMode="relative" rAng="0" ptsTypes="AA">
                                      <p:cBhvr>
                                        <p:cTn id="121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9" y="-2963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1232 0.19414 L -0.01232 0.21975 " pathEditMode="fixed" rAng="0" ptsTypes="AA">
                                      <p:cBhvr>
                                        <p:cTn id="123" dur="8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5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2257 0.08087 L 0.02326 0.10741 " pathEditMode="fixed" rAng="0" ptsTypes="AA">
                                      <p:cBhvr>
                                        <p:cTn id="125" dur="8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327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repeatCount="2000" accel="33333" decel="66667" autoRev="1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14079 -0.05895 L -0.14062 -0.01729 " pathEditMode="fixed" rAng="0" ptsTypes="AA">
                                      <p:cBhvr>
                                        <p:cTn id="127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8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29" dur="8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1" dur="80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6" presetClass="emph" presetSubtype="0" repeatCount="2000" accel="33750" decel="66250" autoRev="1" fill="hold" grpId="5" nodeType="withEffect">
                                  <p:stCondLst>
                                    <p:cond delay="4000"/>
                                  </p:stCondLst>
                                  <p:childTnLst>
                                    <p:animScale>
                                      <p:cBhvr>
                                        <p:cTn id="133" dur="8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46914E-7 L 0.1408 -0.1179 " pathEditMode="relative" rAng="0" ptsTypes="AA">
                                      <p:cBhvr>
                                        <p:cTn id="150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589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1.60494E-6 L -0.01285 -0.11327 " pathEditMode="relative" rAng="0" ptsTypes="AA">
                                      <p:cBhvr>
                                        <p:cTn id="152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2" y="-5679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 -2.46914E-7 L -0.05955 0.06698 " pathEditMode="relative" rAng="0" ptsTypes="AA">
                                      <p:cBhvr>
                                        <p:cTn id="15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6" y="333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0.1408 -0.1179 L 0.14132 -0.08086 " pathEditMode="relative" rAng="0" ptsTypes="AA">
                                      <p:cBhvr>
                                        <p:cTn id="156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52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1285 -0.11327 L -0.0125 -0.09167 " pathEditMode="relative" rAng="0" ptsTypes="AA">
                                      <p:cBhvr>
                                        <p:cTn id="158" dur="8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08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repeatCount="2000" accel="33333" decel="66667" autoRev="1" fill="hold" grpId="2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0.05955 0.06698 L -0.05955 0.09043 " pathEditMode="relative" rAng="0" ptsTypes="AA">
                                      <p:cBhvr>
                                        <p:cTn id="160" dur="8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2" dur="8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4" dur="800" fill="hold"/>
                                        <p:tgtEl>
                                          <p:spTgt spid="31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repeatCount="2000" accel="33750" decel="66250" autoRev="1" fill="hold" grpId="5" nodeType="withEffect">
                                  <p:stCondLst>
                                    <p:cond delay="4250"/>
                                  </p:stCondLst>
                                  <p:childTnLst>
                                    <p:animScale>
                                      <p:cBhvr>
                                        <p:cTn id="166" dur="800" fill="hold"/>
                                        <p:tgtEl>
                                          <p:spTgt spid="32"/>
                                        </p:tgtEl>
                                      </p:cBhvr>
                                      <p:by x="10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795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8200"/>
                            </p:stCondLst>
                            <p:childTnLst>
                              <p:par>
                                <p:cTn id="175" presetID="2" presetClass="exit" presetSubtype="4" fill="hold" grpId="3" nodeType="afterEffect">
                                  <p:stCondLst>
                                    <p:cond delay="8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4" fill="hold" grpId="3" nodeType="withEffect">
                                  <p:stCondLst>
                                    <p:cond delay="6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4" nodeType="withEffect">
                                  <p:stCondLst>
                                    <p:cond delay="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4" fill="hold" grpId="3" nodeType="withEffect">
                                  <p:stCondLst>
                                    <p:cond delay="5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4" nodeType="withEffect">
                                  <p:stCondLst>
                                    <p:cond delay="5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4" fill="hold" grpId="3" nodeType="withEffect">
                                  <p:stCondLst>
                                    <p:cond delay="4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4" nodeType="withEffect">
                                  <p:stCondLst>
                                    <p:cond delay="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3" nodeType="withEffect">
                                  <p:stCondLst>
                                    <p:cond delay="3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4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" presetClass="exit" presetSubtype="4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5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grpId="3" nodeType="withEffect">
                                  <p:stCondLst>
                                    <p:cond delay="1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4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1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242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64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66819E-6 4.07407E-6 L 0.00052 -0.19445 " pathEditMode="relative" rAng="0" ptsTypes="AA">
                                      <p:cBhvr>
                                        <p:cTn id="251" dur="19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722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6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6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6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8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8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8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8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8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8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2" presetClass="entr" presetSubtype="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1100"/>
                            </p:stCondLst>
                            <p:childTnLst>
                              <p:par>
                                <p:cTn id="4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1100"/>
                            </p:stCondLst>
                            <p:childTnLst>
                              <p:par>
                                <p:cTn id="4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1100"/>
                            </p:stCondLst>
                            <p:childTnLst>
                              <p:par>
                                <p:cTn id="4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1100"/>
                            </p:stCondLst>
                            <p:childTnLst>
                              <p:par>
                                <p:cTn id="4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1100"/>
                            </p:stCondLst>
                            <p:childTnLst>
                              <p:par>
                                <p:cTn id="4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5008E-6 -3.33333E-6 L -0.08243 -3.33333E-6 " pathEditMode="relative" rAng="0" ptsTypes="AA">
                                      <p:cBhvr>
                                        <p:cTn id="455" dur="1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0"/>
                                    </p:animMotion>
                                  </p:childTnLst>
                                </p:cTn>
                              </p:par>
                              <p:par>
                                <p:cTn id="456" presetID="12" presetClass="entr" presetSubtype="2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8" dur="12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9" dur="1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6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2850"/>
                            </p:stCondLst>
                            <p:childTnLst>
                              <p:par>
                                <p:cTn id="465" presetID="8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0">
                                      <p:cBhvr>
                                        <p:cTn id="46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7" presetID="42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-3.58025E-6 L -0.00017 0.0355 " pathEditMode="relative" rAng="0" ptsTypes="AA">
                                      <p:cBhvr>
                                        <p:cTn id="4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0" presetClass="path" presetSubtype="0" accel="50000" decel="50000" fill="hold" grpId="1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7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1" presetID="1" presetClass="emph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Clr clrSpc="rgb" dir="cw">
                                      <p:cBhvr>
                                        <p:cTn id="4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0" presetClass="path" presetSubtype="0" accel="50000" decel="5000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0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8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0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8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9" presetID="1" presetClass="emph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>
                                        <p:cTn id="49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0" presetClass="path" presetSubtype="0" accel="50000" decel="50000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4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0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0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1" presetID="1" presetClass="emph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Clr clrSpc="rgb" dir="cw">
                                      <p:cBhvr>
                                        <p:cTn id="50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0" presetClass="path" presetSubtype="0" accel="50000" decel="5000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7" presetID="1" presetClass="emph" presetSubtype="2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0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1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3" presetID="1" presetClass="emph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>
                                        <p:cTn id="51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15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0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1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9" presetID="0" presetClass="path" presetSubtype="0" accel="50000" decel="50000" fill="hold" grpId="2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2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" presetClass="emph" presetSubtype="2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Clr clrSpc="rgb" dir="cw">
                                      <p:cBhvr>
                                        <p:cTn id="52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0" presetClass="path" presetSubtype="0" accel="50000" decel="5000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2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1" presetClass="emph" presetSubtype="2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Clr clrSpc="rgb" dir="cw">
                                      <p:cBhvr>
                                        <p:cTn id="52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2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0" presetClass="path" presetSubtype="0" accel="50000" decel="5000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3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1" presetClass="emph" presetSubtype="2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>
                                        <p:cTn id="5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0" presetClass="path" presetSubtype="0" accel="50000" decel="50000" fill="hold" grpId="2" nodeType="withEffect">
                                  <p:stCondLst>
                                    <p:cond delay="1150"/>
                                  </p:stCondLst>
                                  <p:childTnLst>
                                    <p:animMotion origin="layout" path="M 0 0 C 0.02239 0.00432 0.04427 0.01142 0.06666 0.01481 C 0.07621 0.02037 0.08611 0.0216 0.09583 0.02592 C 0.10486 0.03642 0.11545 0.0395 0.125 0.04814 C 0.13246 0.05493 0.13559 0.06543 0.14375 0.07037 C 0.15121 0.08364 0.15868 0.09413 0.16875 0.1 C 0.19045 0.13858 0.16475 0.09598 0.18541 0.12222 C 0.20521 0.14722 0.17708 0.12037 0.2 0.14074 C 0.20972 0.16666 0.20416 0.15802 0.21458 0.17037 C 0.22448 0.19691 0.21944 0.18642 0.22916 0.2037 C 0.23055 0.21111 0.23368 0.22839 0.23541 0.23333 C 0.23698 0.23765 0.23993 0.24012 0.24166 0.24444 C 0.24548 0.25401 0.24878 0.26389 0.25208 0.27407 C 0.27118 0.33364 0.25468 0.29259 0.26875 0.32592 C 0.27361 0.36018 0.26666 0.32253 0.27708 0.35185 C 0.27899 0.3574 0.27951 0.3645 0.28125 0.37037 C 0.28507 0.38426 0.28698 0.38117 0.29166 0.39629 C 0.30156 0.42777 0.29045 0.40216 0.3 0.42963 C 0.30312 0.43858 0.30711 0.4466 0.31041 0.45555 C 0.31302 0.4787 0.32187 0.51296 0.33125 0.52963 C 0.33663 0.56759 0.32934 0.52037 0.3375 0.55926 C 0.33975 0.57006 0.33923 0.5821 0.34166 0.59259 C 0.34323 0.59938 0.34583 0.60493 0.34791 0.61111 C 0.35086 0.63703 0.35625 0.67068 0.36458 0.69259 C 0.36909 0.72068 0.37135 0.74598 0.375 0.77407 C 0.37795 0.79629 0.38333 0.81882 0.3875 0.84074 C 0.39114 0.86049 0.39427 0.88024 0.39791 0.9 C 0.39861 0.9037 0.3993 0.9074 0.4 0.91111 C 0.40069 0.91481 0.40208 0.92222 0.40208 0.92222 C 0.40416 0.91975 0.40833 0.91481 0.40833 0.91481 " pathEditMode="relative" ptsTypes="fffffffffffffffffffffffffffffA">
                                      <p:cBhvr>
                                        <p:cTn id="53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" presetClass="emph" presetSubtype="2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0" presetClass="path" presetSubtype="0" accel="50000" decel="50000" fill="hold" grpId="1" nodeType="withEffect">
                                  <p:stCondLst>
                                    <p:cond delay="19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5" presetID="1" presetClass="emph" presetSubtype="2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0" presetClass="path" presetSubtype="0" accel="50000" decel="50000" fill="hold" grpId="1" nodeType="withEffect">
                                  <p:stCondLst>
                                    <p:cond delay="20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1" presetID="1" presetClass="emph" presetSubtype="2" fill="hold" nodeType="withEffect">
                                  <p:stCondLst>
                                    <p:cond delay="205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0" presetClass="path" presetSubtype="0" accel="50000" decel="5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5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7" presetID="1" presetClass="emph" presetSubtype="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Clr clrSpc="rgb" dir="cw">
                                      <p:cBhvr>
                                        <p:cTn id="55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5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6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6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6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6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9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0" presetClass="path" presetSubtype="0" accel="50000" decel="50000" fill="hold" grpId="2" nodeType="withEffect">
                                  <p:stCondLst>
                                    <p:cond delay="16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5" presetID="1" presetClass="emph" presetSubtype="2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Clr clrSpc="rgb" dir="cw">
                                      <p:cBhvr>
                                        <p:cTn id="57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7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0" presetClass="path" presetSubtype="0" accel="50000" decel="5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80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8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0" presetClass="path" presetSubtype="0" accel="50000" decel="50000" fill="hold" grpId="2" nodeType="withEffect">
                                  <p:stCondLst>
                                    <p:cond delay="2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9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1" presetID="1" presetClass="emph" presetSubtype="2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animClr clrSpc="rgb" dir="cw">
                                      <p:cBhvr>
                                        <p:cTn id="59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4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0" presetClass="path" presetSubtype="0" accel="50000" decel="50000" fill="hold" grpId="2" nodeType="with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59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9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0" presetClass="path" presetSubtype="0" accel="50000" decel="5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3" presetID="1" presetClass="emph" presetSubtype="2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>
                                        <p:cTn id="6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0" presetClass="path" presetSubtype="0" accel="50000" decel="50000" fill="hold" grpId="2" nodeType="withEffect">
                                  <p:stCondLst>
                                    <p:cond delay="14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9" presetID="1" presetClass="emph" presetSubtype="2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Clr clrSpc="rgb" dir="cw">
                                      <p:cBhvr>
                                        <p:cTn id="61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0" presetClass="pat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5" presetID="1" presetClass="emph" presetSubtype="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Clr clrSpc="rgb" dir="cw">
                                      <p:cBhvr>
                                        <p:cTn id="6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0" presetClass="path" presetSubtype="0" accel="50000" decel="50000" fill="hold" grpId="2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0902 0.00124 0.01805 0.00124 0.02708 0.00371 C 0.04236 0.00803 0.05295 0.02346 0.06666 0.03334 C 0.07639 0.04013 0.08333 0.04198 0.09166 0.05185 C 0.09722 0.06698 0.10416 0.08272 0.1125 0.0926 C 0.11389 0.0963 0.11458 0.10124 0.11666 0.10371 C 0.12031 0.10772 0.12552 0.10679 0.12916 0.11111 C 0.13333 0.11605 0.1375 0.12099 0.14166 0.12593 C 0.14583 0.13087 0.15 0.13581 0.15416 0.14074 C 0.15625 0.14321 0.16041 0.14815 0.16041 0.14815 C 0.16927 0.17161 0.17586 0.19599 0.18541 0.21852 C 0.19045 0.24506 0.19583 0.27068 0.20208 0.2963 C 0.20555 0.31081 0.20538 0.32377 0.21041 0.33704 C 0.21371 0.37253 0.22309 0.40525 0.22708 0.44074 C 0.22951 0.46297 0.23142 0.48611 0.23541 0.50741 C 0.23819 0.54229 0.24184 0.57624 0.24375 0.61111 C 0.24583 0.69568 0.25711 0.79939 0.24166 0.88118 C 0.24097 0.8926 0.24045 0.90371 0.23958 0.91482 C 0.23906 0.92099 0.23611 0.92747 0.2375 0.93334 C 0.23819 0.93673 0.24166 0.93334 0.24375 0.93334 L 0.24791 0.87778 " pathEditMode="relative" ptsTypes="fffffffffffffffffffAA">
                                      <p:cBhvr>
                                        <p:cTn id="6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1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2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-0.01823 -0.01081 C 0.02066 -0.00803 0.05677 -0.00494 0.09358 0.01729 C 0.10295 0.02285 0.11181 0.02841 0.12101 0.03459 C 0.12674 0.0386 0.13282 0.04169 0.13872 0.04509 C 0.14063 0.04632 0.14462 0.04848 0.14462 0.04879 C 0.15035 0.05559 0.15695 0.05775 0.16216 0.06609 C 0.1717 0.08122 0.18056 0.09882 0.18959 0.11488 C 0.19479 0.12415 0.20139 0.13156 0.20538 0.14268 C 0.21077 0.15688 0.20747 0.15009 0.21511 0.16337 C 0.21771 0.17727 0.22101 0.18437 0.22691 0.19487 C 0.23837 0.23656 0.22257 0.18283 0.23663 0.21927 C 0.24184 0.23255 0.24497 0.25077 0.25035 0.26436 C 0.25521 0.2764 0.26615 0.29926 0.26615 0.29957 C 0.27014 0.32118 0.27848 0.34651 0.28577 0.36566 C 0.2908 0.39252 0.2974 0.4163 0.3033 0.44225 C 0.31163 0.47962 0.31632 0.51945 0.32882 0.55373 C 0.33229 0.57751 0.33438 0.6016 0.34063 0.62353 C 0.3467 0.66739 0.35625 0.7097 0.36407 0.75262 C 0.36476 0.76436 0.36615 0.77579 0.36615 0.78752 C 0.36615 0.79246 0.36389 0.79648 0.36407 0.80142 C 0.36528 0.83879 0.37257 0.87307 0.37795 0.9092 C 0.37986 0.90673 0.38229 0.9055 0.38368 0.9021 C 0.3849 0.89932 0.38577 0.8916 0.38577 0.89191 L 0.38577 0.84991 " pathEditMode="relative" rAng="0" ptsTypes="ffffffffffffffffffffffAA">
                                      <p:cBhvr>
                                        <p:cTn id="6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460"/>
                                    </p:animMotion>
                                  </p:childTnLst>
                                </p:cTn>
                              </p:par>
                              <p:par>
                                <p:cTn id="627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2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0" presetClass="path" presetSubtype="0" accel="50000" decel="50000" fill="hold" grpId="2" nodeType="withEffect">
                                  <p:stCondLst>
                                    <p:cond delay="13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3" presetID="1" presetClass="emph" presetSubtype="2" fill="hold" nodeType="withEffect">
                                  <p:stCondLst>
                                    <p:cond delay="1350"/>
                                  </p:stCondLst>
                                  <p:childTnLst>
                                    <p:animClr clrSpc="rgb" dir="cw">
                                      <p:cBhvr>
                                        <p:cTn id="63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5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9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4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4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0" presetClass="path" presetSubtype="0" accel="50000" decel="50000" fill="hold" grpId="1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5" presetID="1" presetClass="emph" presetSubtype="2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>
                                        <p:cTn id="6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8" presetClass="emph" presetSubtype="0" fill="hold" grpId="2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200000">
                                      <p:cBhvr>
                                        <p:cTn id="65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1" presetID="42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4.72222E-6 5.55112E-17 L -0.00417 -0.00895 " pathEditMode="relative" rAng="0" ptsTypes="AA">
                                      <p:cBhvr>
                                        <p:cTn id="65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63"/>
                                    </p:animMotion>
                                  </p:childTnLst>
                                </p:cTn>
                              </p:par>
                              <p:par>
                                <p:cTn id="653" presetID="0" presetClass="path" presetSubtype="0" accel="50000" decel="50000" fill="hold" grpId="2" nodeType="withEffect">
                                  <p:stCondLst>
                                    <p:cond delay="24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5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5" presetID="1" presetClass="emph" presetSubtype="2" fill="hold" nodeType="withEffect">
                                  <p:stCondLst>
                                    <p:cond delay="2450"/>
                                  </p:stCondLst>
                                  <p:childTnLst>
                                    <p:animClr clrSpc="rgb" dir="cw">
                                      <p:cBhvr>
                                        <p:cTn id="65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0" presetClass="path" presetSubtype="0" accel="50000" decel="50000" fill="hold" grpId="2" nodeType="withEffect">
                                  <p:stCondLst>
                                    <p:cond delay="25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6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1" presetID="1" presetClass="emph" presetSubtype="2" fill="hold" nodeType="withEffect">
                                  <p:stCondLst>
                                    <p:cond delay="2550"/>
                                  </p:stCondLst>
                                  <p:childTnLst>
                                    <p:animClr clrSpc="rgb" dir="cw">
                                      <p:cBhvr>
                                        <p:cTn id="6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0" presetClass="path" presetSubtype="0" accel="50000" decel="50000" fill="hold" grpId="1" nodeType="withEffect">
                                  <p:stCondLst>
                                    <p:cond delay="26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1" presetClass="emph" presetSubtype="2" fill="hold" nodeType="withEffect">
                                  <p:stCondLst>
                                    <p:cond delay="2650"/>
                                  </p:stCondLst>
                                  <p:childTnLst>
                                    <p:animClr clrSpc="rgb" dir="cw">
                                      <p:cBhvr>
                                        <p:cTn id="6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0" presetClass="path" presetSubtype="0" accel="50000" decel="50000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7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1" presetClass="emph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Clr clrSpc="rgb" dir="cw">
                                      <p:cBhvr>
                                        <p:cTn id="67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7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0" presetClass="path" presetSubtype="0" accel="50000" decel="50000" fill="hold" grpId="2" nodeType="withEffect">
                                  <p:stCondLst>
                                    <p:cond delay="28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7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" presetClass="emph" presetSubtype="2" fill="hold" nodeType="withEffect">
                                  <p:stCondLst>
                                    <p:cond delay="2850"/>
                                  </p:stCondLst>
                                  <p:childTnLst>
                                    <p:animClr clrSpc="rgb" dir="cw">
                                      <p:cBhvr>
                                        <p:cTn id="68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0" presetClass="path" presetSubtype="0" accel="50000" decel="50000" fill="hold" grpId="1" nodeType="withEffect">
                                  <p:stCondLst>
                                    <p:cond delay="2950"/>
                                  </p:stCondLst>
                                  <p:childTnLst>
                                    <p:animMotion origin="layout" path="M 0 0 C 0.02066 0.00339 0.03854 0.00957 0.05833 0.01852 C 0.06771 0.02963 0.07795 0.03796 0.0875 0.04815 C 0.09722 0.05864 0.09878 0.06358 0.10833 0.07037 C 0.12934 0.08549 0.15243 0.0892 0.17292 0.10741 C 0.1842 0.11728 0.19531 0.12593 0.20625 0.13704 C 0.2151 0.14599 0.21649 0.1537 0.22917 0.15926 C 0.24271 0.16543 0.25712 0.175 0.26875 0.18889 C 0.27986 0.21852 0.29184 0.21512 0.30417 0.23333 C 0.31285 0.2463 0.31962 0.27253 0.32708 0.28889 C 0.33056 0.30772 0.33559 0.31883 0.33958 0.33704 C 0.34896 0.37901 0.33958 0.34012 0.34583 0.37778 C 0.34948 0.39907 0.35434 0.41975 0.35833 0.44074 C 0.3592 0.44506 0.36146 0.44784 0.3625 0.45185 C 0.36424 0.45895 0.3651 0.46697 0.36667 0.47407 C 0.36788 0.47932 0.36944 0.48395 0.37083 0.48889 C 0.37448 0.5216 0.38056 0.55093 0.3875 0.58148 C 0.39497 0.61451 0.38785 0.59321 0.39583 0.61481 C 0.4 0.64383 0.4099 0.67562 0.41667 0.7037 C 0.41997 0.73796 0.42708 0.77037 0.43333 0.8037 C 0.43594 0.85494 0.43247 0.90988 0.44167 0.95926 C 0.44306 0.98704 0.4441 1.01049 0.44792 1.03704 C 0.45833 1.03241 0.45625 1.03827 0.45625 1.02222 L 0.45208 0.96636 " pathEditMode="relative" ptsTypes="ffffffffffffffffffffffAA">
                                      <p:cBhvr>
                                        <p:cTn id="6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5" presetID="1" presetClass="emph" presetSubtype="2" fill="hold" nodeType="withEffect">
                                  <p:stCondLst>
                                    <p:cond delay="2950"/>
                                  </p:stCondLst>
                                  <p:childTnLst>
                                    <p:animClr clrSpc="rgb" dir="cw">
                                      <p:cBhvr>
                                        <p:cTn id="68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8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8" presetClass="emph" presetSubtype="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animRot by="1200000">
                                      <p:cBhvr>
                                        <p:cTn id="6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1" presetID="42" presetClass="path" presetSubtype="0" accel="50000" decel="50000" fill="hold" grpId="3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-0.08243 -3.33333E-6 L -0.08243 -0.06203 " pathEditMode="relative" rAng="0" ptsTypes="AA">
                                      <p:cBhvr>
                                        <p:cTn id="69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  <p:par>
                                <p:cTn id="693" presetID="42" presetClass="path" presetSubtype="0" accel="50000" decel="50000" fill="hold" grpId="3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94444E-6 0.05 L -0.81736 -0.56605 " pathEditMode="relative" rAng="0" ptsTypes="AA">
                                      <p:cBhvr>
                                        <p:cTn id="69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68" y="-30802"/>
                                    </p:animMotion>
                                  </p:childTnLst>
                                </p:cTn>
                              </p:par>
                              <p:par>
                                <p:cTn id="695" presetID="42" presetClass="path" presetSubtype="0" accel="50000" decel="50000" fill="hold" grpId="4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0.08243 -0.05995 L -0.75973 -0.6081 " pathEditMode="relative" rAng="0" ptsTypes="AA">
                                      <p:cBhvr>
                                        <p:cTn id="69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9" y="-27407"/>
                                    </p:animMotion>
                                  </p:childTnLst>
                                </p:cTn>
                              </p:par>
                              <p:par>
                                <p:cTn id="697" presetID="42" presetClass="path" presetSubtype="0" accel="50000" decel="50000" fill="hold" grpId="3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16667E-6 -4.69136E-6 L -0.67605 -0.50987 " pathEditMode="relative" rAng="0" ptsTypes="AA">
                                      <p:cBhvr>
                                        <p:cTn id="69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02" y="-25494"/>
                                    </p:animMotion>
                                  </p:childTnLst>
                                </p:cTn>
                              </p:par>
                              <p:par>
                                <p:cTn id="69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9543E-6 L -1.39653 -2.31624 " pathEditMode="relative" rAng="0" ptsTypes="AA">
                                      <p:cBhvr>
                                        <p:cTn id="700" dur="54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8" y="-1158"/>
                                    </p:animMotion>
                                  </p:childTnLst>
                                </p:cTn>
                              </p:par>
                              <p:par>
                                <p:cTn id="701" presetID="8" presetClass="emph" presetSubtype="0" fill="hold" grpId="1" nodeType="withEffect">
                                  <p:stCondLst>
                                    <p:cond delay="3450"/>
                                  </p:stCondLst>
                                  <p:childTnLst>
                                    <p:animRot by="3000000">
                                      <p:cBhvr>
                                        <p:cTn id="70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/>
      <p:bldP spid="33" grpId="1"/>
      <p:bldP spid="33" grpId="2"/>
      <p:bldP spid="34" grpId="0" animBg="1"/>
      <p:bldP spid="35" grpId="0"/>
      <p:bldP spid="35" grpId="1"/>
      <p:bldP spid="35" grpId="2"/>
      <p:bldP spid="35" grpId="3"/>
      <p:bldP spid="35" grpId="4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/>
      <p:bldP spid="89" grpId="1"/>
      <p:bldP spid="89" grpId="2"/>
      <p:bldP spid="89" grpId="3"/>
      <p:bldP spid="90" grpId="0"/>
      <p:bldP spid="90" grpId="1"/>
      <p:bldP spid="90" grpId="2"/>
      <p:bldP spid="90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 33"/>
          <p:cNvSpPr/>
          <p:nvPr/>
        </p:nvSpPr>
        <p:spPr>
          <a:xfrm>
            <a:off x="5136105" y="1862815"/>
            <a:ext cx="1918203" cy="1640114"/>
          </a:xfrm>
          <a:custGeom>
            <a:avLst/>
            <a:gdLst>
              <a:gd name="connsiteX0" fmla="*/ 319474 w 1918453"/>
              <a:gd name="connsiteY0" fmla="*/ 653758 h 1640114"/>
              <a:gd name="connsiteX1" fmla="*/ 578249 w 1918453"/>
              <a:gd name="connsiteY1" fmla="*/ 1481844 h 1640114"/>
              <a:gd name="connsiteX2" fmla="*/ 1414465 w 1918453"/>
              <a:gd name="connsiteY2" fmla="*/ 1489805 h 1640114"/>
              <a:gd name="connsiteX3" fmla="*/ 1382668 w 1918453"/>
              <a:gd name="connsiteY3" fmla="*/ 1595982 h 1640114"/>
              <a:gd name="connsiteX4" fmla="*/ 1365281 w 1918453"/>
              <a:gd name="connsiteY4" fmla="*/ 1600675 h 1640114"/>
              <a:gd name="connsiteX5" fmla="*/ 765028 w 1918453"/>
              <a:gd name="connsiteY5" fmla="*/ 1588905 h 1640114"/>
              <a:gd name="connsiteX6" fmla="*/ 659102 w 1918453"/>
              <a:gd name="connsiteY6" fmla="*/ 1577135 h 1640114"/>
              <a:gd name="connsiteX7" fmla="*/ 623793 w 1918453"/>
              <a:gd name="connsiteY7" fmla="*/ 1565366 h 1640114"/>
              <a:gd name="connsiteX8" fmla="*/ 576714 w 1918453"/>
              <a:gd name="connsiteY8" fmla="*/ 1553595 h 1640114"/>
              <a:gd name="connsiteX9" fmla="*/ 494326 w 1918453"/>
              <a:gd name="connsiteY9" fmla="*/ 1530057 h 1640114"/>
              <a:gd name="connsiteX10" fmla="*/ 459017 w 1918453"/>
              <a:gd name="connsiteY10" fmla="*/ 1518286 h 1640114"/>
              <a:gd name="connsiteX11" fmla="*/ 400169 w 1918453"/>
              <a:gd name="connsiteY11" fmla="*/ 1506517 h 1640114"/>
              <a:gd name="connsiteX12" fmla="*/ 382836 w 1918453"/>
              <a:gd name="connsiteY12" fmla="*/ 1495792 h 1640114"/>
              <a:gd name="connsiteX13" fmla="*/ 360592 w 1918453"/>
              <a:gd name="connsiteY13" fmla="*/ 1479773 h 1640114"/>
              <a:gd name="connsiteX14" fmla="*/ 360591 w 1918453"/>
              <a:gd name="connsiteY14" fmla="*/ 1479773 h 1640114"/>
              <a:gd name="connsiteX15" fmla="*/ 355688 w 1918453"/>
              <a:gd name="connsiteY15" fmla="*/ 1476242 h 1640114"/>
              <a:gd name="connsiteX16" fmla="*/ 317782 w 1918453"/>
              <a:gd name="connsiteY16" fmla="*/ 1447670 h 1640114"/>
              <a:gd name="connsiteX17" fmla="*/ 258933 w 1918453"/>
              <a:gd name="connsiteY17" fmla="*/ 1435900 h 1640114"/>
              <a:gd name="connsiteX18" fmla="*/ 223624 w 1918453"/>
              <a:gd name="connsiteY18" fmla="*/ 1388822 h 1640114"/>
              <a:gd name="connsiteX19" fmla="*/ 188315 w 1918453"/>
              <a:gd name="connsiteY19" fmla="*/ 1353512 h 1640114"/>
              <a:gd name="connsiteX20" fmla="*/ 176546 w 1918453"/>
              <a:gd name="connsiteY20" fmla="*/ 1318203 h 1640114"/>
              <a:gd name="connsiteX21" fmla="*/ 129467 w 1918453"/>
              <a:gd name="connsiteY21" fmla="*/ 1247585 h 1640114"/>
              <a:gd name="connsiteX22" fmla="*/ 105928 w 1918453"/>
              <a:gd name="connsiteY22" fmla="*/ 1188738 h 1640114"/>
              <a:gd name="connsiteX23" fmla="*/ 82389 w 1918453"/>
              <a:gd name="connsiteY23" fmla="*/ 1118119 h 1640114"/>
              <a:gd name="connsiteX24" fmla="*/ 75508 w 1918453"/>
              <a:gd name="connsiteY24" fmla="*/ 941646 h 1640114"/>
              <a:gd name="connsiteX25" fmla="*/ 72738 w 1918453"/>
              <a:gd name="connsiteY25" fmla="*/ 841562 h 1640114"/>
              <a:gd name="connsiteX26" fmla="*/ 1120858 w 1918453"/>
              <a:gd name="connsiteY26" fmla="*/ 43780 h 1640114"/>
              <a:gd name="connsiteX27" fmla="*/ 1176965 w 1918453"/>
              <a:gd name="connsiteY27" fmla="*/ 47080 h 1640114"/>
              <a:gd name="connsiteX28" fmla="*/ 1235814 w 1918453"/>
              <a:gd name="connsiteY28" fmla="*/ 58850 h 1640114"/>
              <a:gd name="connsiteX29" fmla="*/ 1318201 w 1918453"/>
              <a:gd name="connsiteY29" fmla="*/ 94159 h 1640114"/>
              <a:gd name="connsiteX30" fmla="*/ 1353510 w 1918453"/>
              <a:gd name="connsiteY30" fmla="*/ 82389 h 1640114"/>
              <a:gd name="connsiteX31" fmla="*/ 1424128 w 1918453"/>
              <a:gd name="connsiteY31" fmla="*/ 117698 h 1640114"/>
              <a:gd name="connsiteX32" fmla="*/ 1459437 w 1918453"/>
              <a:gd name="connsiteY32" fmla="*/ 105928 h 1640114"/>
              <a:gd name="connsiteX33" fmla="*/ 1541825 w 1918453"/>
              <a:gd name="connsiteY33" fmla="*/ 153007 h 1640114"/>
              <a:gd name="connsiteX34" fmla="*/ 1659521 w 1918453"/>
              <a:gd name="connsiteY34" fmla="*/ 188316 h 1640114"/>
              <a:gd name="connsiteX35" fmla="*/ 1765448 w 1918453"/>
              <a:gd name="connsiteY35" fmla="*/ 282473 h 1640114"/>
              <a:gd name="connsiteX36" fmla="*/ 1810148 w 1918453"/>
              <a:gd name="connsiteY36" fmla="*/ 316248 h 1640114"/>
              <a:gd name="connsiteX37" fmla="*/ 1797285 w 1918453"/>
              <a:gd name="connsiteY37" fmla="*/ 302403 h 1640114"/>
              <a:gd name="connsiteX38" fmla="*/ 1810363 w 1918453"/>
              <a:gd name="connsiteY38" fmla="*/ 315570 h 1640114"/>
              <a:gd name="connsiteX39" fmla="*/ 1836066 w 1918453"/>
              <a:gd name="connsiteY39" fmla="*/ 341321 h 1640114"/>
              <a:gd name="connsiteX40" fmla="*/ 1859605 w 1918453"/>
              <a:gd name="connsiteY40" fmla="*/ 411939 h 1640114"/>
              <a:gd name="connsiteX41" fmla="*/ 1883144 w 1918453"/>
              <a:gd name="connsiteY41" fmla="*/ 447248 h 1640114"/>
              <a:gd name="connsiteX42" fmla="*/ 1906684 w 1918453"/>
              <a:gd name="connsiteY42" fmla="*/ 541405 h 1640114"/>
              <a:gd name="connsiteX43" fmla="*/ 1918453 w 1918453"/>
              <a:gd name="connsiteY43" fmla="*/ 776798 h 1640114"/>
              <a:gd name="connsiteX44" fmla="*/ 1913332 w 1918453"/>
              <a:gd name="connsiteY44" fmla="*/ 814976 h 1640114"/>
              <a:gd name="connsiteX45" fmla="*/ 1911972 w 1918453"/>
              <a:gd name="connsiteY45" fmla="*/ 824994 h 1640114"/>
              <a:gd name="connsiteX46" fmla="*/ 1911973 w 1918453"/>
              <a:gd name="connsiteY46" fmla="*/ 824995 h 1640114"/>
              <a:gd name="connsiteX47" fmla="*/ 1909071 w 1918453"/>
              <a:gd name="connsiteY47" fmla="*/ 846366 h 1640114"/>
              <a:gd name="connsiteX48" fmla="*/ 1883145 w 1918453"/>
              <a:gd name="connsiteY48" fmla="*/ 1094579 h 1640114"/>
              <a:gd name="connsiteX49" fmla="*/ 1859606 w 1918453"/>
              <a:gd name="connsiteY49" fmla="*/ 1188737 h 1640114"/>
              <a:gd name="connsiteX50" fmla="*/ 1812528 w 1918453"/>
              <a:gd name="connsiteY50" fmla="*/ 1282893 h 1640114"/>
              <a:gd name="connsiteX51" fmla="*/ 1765449 w 1918453"/>
              <a:gd name="connsiteY51" fmla="*/ 1377051 h 1640114"/>
              <a:gd name="connsiteX52" fmla="*/ 1694831 w 1918453"/>
              <a:gd name="connsiteY52" fmla="*/ 1435899 h 1640114"/>
              <a:gd name="connsiteX53" fmla="*/ 1683061 w 1918453"/>
              <a:gd name="connsiteY53" fmla="*/ 1482978 h 1640114"/>
              <a:gd name="connsiteX54" fmla="*/ 1647752 w 1918453"/>
              <a:gd name="connsiteY54" fmla="*/ 1494748 h 1640114"/>
              <a:gd name="connsiteX55" fmla="*/ 1588904 w 1918453"/>
              <a:gd name="connsiteY55" fmla="*/ 1530057 h 1640114"/>
              <a:gd name="connsiteX56" fmla="*/ 1482977 w 1918453"/>
              <a:gd name="connsiteY56" fmla="*/ 1565366 h 1640114"/>
              <a:gd name="connsiteX57" fmla="*/ 1435899 w 1918453"/>
              <a:gd name="connsiteY57" fmla="*/ 1577135 h 1640114"/>
              <a:gd name="connsiteX58" fmla="*/ 1400967 w 1918453"/>
              <a:gd name="connsiteY58" fmla="*/ 1591042 h 1640114"/>
              <a:gd name="connsiteX59" fmla="*/ 1382668 w 1918453"/>
              <a:gd name="connsiteY59" fmla="*/ 1595982 h 1640114"/>
              <a:gd name="connsiteX60" fmla="*/ 1490324 w 1918453"/>
              <a:gd name="connsiteY60" fmla="*/ 1236499 h 1640114"/>
              <a:gd name="connsiteX61" fmla="*/ 1414465 w 1918453"/>
              <a:gd name="connsiteY61" fmla="*/ 1489805 h 1640114"/>
              <a:gd name="connsiteX62" fmla="*/ 578249 w 1918453"/>
              <a:gd name="connsiteY62" fmla="*/ 1481844 h 1640114"/>
              <a:gd name="connsiteX63" fmla="*/ 319474 w 1918453"/>
              <a:gd name="connsiteY63" fmla="*/ 653757 h 1640114"/>
              <a:gd name="connsiteX64" fmla="*/ 998654 w 1918453"/>
              <a:gd name="connsiteY64" fmla="*/ 136797 h 1640114"/>
              <a:gd name="connsiteX65" fmla="*/ 998653 w 1918453"/>
              <a:gd name="connsiteY65" fmla="*/ 136797 h 1640114"/>
              <a:gd name="connsiteX66" fmla="*/ 729718 w 1918453"/>
              <a:gd name="connsiteY66" fmla="*/ 0 h 1640114"/>
              <a:gd name="connsiteX67" fmla="*/ 835645 w 1918453"/>
              <a:gd name="connsiteY67" fmla="*/ 11769 h 1640114"/>
              <a:gd name="connsiteX68" fmla="*/ 859185 w 1918453"/>
              <a:gd name="connsiteY68" fmla="*/ 11769 h 1640114"/>
              <a:gd name="connsiteX69" fmla="*/ 976881 w 1918453"/>
              <a:gd name="connsiteY69" fmla="*/ 35309 h 1640114"/>
              <a:gd name="connsiteX70" fmla="*/ 1120858 w 1918453"/>
              <a:gd name="connsiteY70" fmla="*/ 43779 h 1640114"/>
              <a:gd name="connsiteX71" fmla="*/ 72737 w 1918453"/>
              <a:gd name="connsiteY71" fmla="*/ 841560 h 1640114"/>
              <a:gd name="connsiteX72" fmla="*/ 70618 w 1918453"/>
              <a:gd name="connsiteY72" fmla="*/ 765028 h 1640114"/>
              <a:gd name="connsiteX73" fmla="*/ 0 w 1918453"/>
              <a:gd name="connsiteY73" fmla="*/ 659101 h 1640114"/>
              <a:gd name="connsiteX74" fmla="*/ 23539 w 1918453"/>
              <a:gd name="connsiteY74" fmla="*/ 588483 h 1640114"/>
              <a:gd name="connsiteX75" fmla="*/ 70618 w 1918453"/>
              <a:gd name="connsiteY75" fmla="*/ 506095 h 1640114"/>
              <a:gd name="connsiteX76" fmla="*/ 94157 w 1918453"/>
              <a:gd name="connsiteY76" fmla="*/ 470786 h 1640114"/>
              <a:gd name="connsiteX77" fmla="*/ 117697 w 1918453"/>
              <a:gd name="connsiteY77" fmla="*/ 341320 h 1640114"/>
              <a:gd name="connsiteX78" fmla="*/ 141236 w 1918453"/>
              <a:gd name="connsiteY78" fmla="*/ 282472 h 1640114"/>
              <a:gd name="connsiteX79" fmla="*/ 200084 w 1918453"/>
              <a:gd name="connsiteY79" fmla="*/ 258933 h 1640114"/>
              <a:gd name="connsiteX80" fmla="*/ 223623 w 1918453"/>
              <a:gd name="connsiteY80" fmla="*/ 223624 h 1640114"/>
              <a:gd name="connsiteX81" fmla="*/ 306011 w 1918453"/>
              <a:gd name="connsiteY81" fmla="*/ 164775 h 1640114"/>
              <a:gd name="connsiteX82" fmla="*/ 376629 w 1918453"/>
              <a:gd name="connsiteY82" fmla="*/ 129466 h 1640114"/>
              <a:gd name="connsiteX83" fmla="*/ 411938 w 1918453"/>
              <a:gd name="connsiteY83" fmla="*/ 94158 h 1640114"/>
              <a:gd name="connsiteX84" fmla="*/ 517865 w 1918453"/>
              <a:gd name="connsiteY84" fmla="*/ 47079 h 1640114"/>
              <a:gd name="connsiteX85" fmla="*/ 553174 w 1918453"/>
              <a:gd name="connsiteY85" fmla="*/ 23540 h 1640114"/>
              <a:gd name="connsiteX86" fmla="*/ 729718 w 1918453"/>
              <a:gd name="connsiteY86" fmla="*/ 0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918453" h="1640114">
                <a:moveTo>
                  <a:pt x="319474" y="653758"/>
                </a:moveTo>
                <a:lnTo>
                  <a:pt x="578249" y="1481844"/>
                </a:lnTo>
                <a:lnTo>
                  <a:pt x="1414465" y="1489805"/>
                </a:lnTo>
                <a:lnTo>
                  <a:pt x="1382668" y="1595982"/>
                </a:lnTo>
                <a:lnTo>
                  <a:pt x="1365281" y="1600675"/>
                </a:lnTo>
                <a:cubicBezTo>
                  <a:pt x="846943" y="1630579"/>
                  <a:pt x="986304" y="1677416"/>
                  <a:pt x="765028" y="1588905"/>
                </a:cubicBezTo>
                <a:cubicBezTo>
                  <a:pt x="729719" y="1584981"/>
                  <a:pt x="694144" y="1582976"/>
                  <a:pt x="659102" y="1577135"/>
                </a:cubicBezTo>
                <a:cubicBezTo>
                  <a:pt x="646865" y="1575095"/>
                  <a:pt x="635722" y="1568774"/>
                  <a:pt x="623793" y="1565366"/>
                </a:cubicBezTo>
                <a:cubicBezTo>
                  <a:pt x="608239" y="1560922"/>
                  <a:pt x="592320" y="1557851"/>
                  <a:pt x="576714" y="1553595"/>
                </a:cubicBezTo>
                <a:cubicBezTo>
                  <a:pt x="549159" y="1546080"/>
                  <a:pt x="521683" y="1538264"/>
                  <a:pt x="494326" y="1530057"/>
                </a:cubicBezTo>
                <a:cubicBezTo>
                  <a:pt x="482443" y="1526492"/>
                  <a:pt x="471053" y="1521295"/>
                  <a:pt x="459017" y="1518286"/>
                </a:cubicBezTo>
                <a:cubicBezTo>
                  <a:pt x="439610" y="1513435"/>
                  <a:pt x="418900" y="1513541"/>
                  <a:pt x="400169" y="1506517"/>
                </a:cubicBezTo>
                <a:cubicBezTo>
                  <a:pt x="397300" y="1505441"/>
                  <a:pt x="390886" y="1501352"/>
                  <a:pt x="382836" y="1495792"/>
                </a:cubicBezTo>
                <a:lnTo>
                  <a:pt x="360592" y="1479773"/>
                </a:lnTo>
                <a:lnTo>
                  <a:pt x="360591" y="1479773"/>
                </a:lnTo>
                <a:lnTo>
                  <a:pt x="355688" y="1476242"/>
                </a:lnTo>
                <a:cubicBezTo>
                  <a:pt x="336865" y="1462322"/>
                  <a:pt x="319137" y="1448686"/>
                  <a:pt x="317782" y="1447670"/>
                </a:cubicBezTo>
                <a:cubicBezTo>
                  <a:pt x="298165" y="1443747"/>
                  <a:pt x="275897" y="1446502"/>
                  <a:pt x="258933" y="1435900"/>
                </a:cubicBezTo>
                <a:cubicBezTo>
                  <a:pt x="242299" y="1425504"/>
                  <a:pt x="236390" y="1403715"/>
                  <a:pt x="223624" y="1388822"/>
                </a:cubicBezTo>
                <a:cubicBezTo>
                  <a:pt x="212792" y="1376184"/>
                  <a:pt x="197548" y="1367362"/>
                  <a:pt x="188315" y="1353512"/>
                </a:cubicBezTo>
                <a:cubicBezTo>
                  <a:pt x="181433" y="1343190"/>
                  <a:pt x="180469" y="1329973"/>
                  <a:pt x="176546" y="1318203"/>
                </a:cubicBezTo>
                <a:cubicBezTo>
                  <a:pt x="167600" y="1291364"/>
                  <a:pt x="143014" y="1272421"/>
                  <a:pt x="129467" y="1247585"/>
                </a:cubicBezTo>
                <a:cubicBezTo>
                  <a:pt x="119350" y="1229038"/>
                  <a:pt x="113774" y="1208353"/>
                  <a:pt x="105928" y="1188738"/>
                </a:cubicBezTo>
                <a:cubicBezTo>
                  <a:pt x="96712" y="1165700"/>
                  <a:pt x="84449" y="1142846"/>
                  <a:pt x="82389" y="1118119"/>
                </a:cubicBezTo>
                <a:cubicBezTo>
                  <a:pt x="77499" y="1059442"/>
                  <a:pt x="76338" y="1000556"/>
                  <a:pt x="75508" y="941646"/>
                </a:cubicBezTo>
                <a:lnTo>
                  <a:pt x="72738" y="841562"/>
                </a:lnTo>
                <a:close/>
                <a:moveTo>
                  <a:pt x="1120858" y="43780"/>
                </a:moveTo>
                <a:lnTo>
                  <a:pt x="1176965" y="47080"/>
                </a:lnTo>
                <a:cubicBezTo>
                  <a:pt x="1196888" y="48891"/>
                  <a:pt x="1216836" y="52524"/>
                  <a:pt x="1235814" y="58850"/>
                </a:cubicBezTo>
                <a:cubicBezTo>
                  <a:pt x="1249599" y="63445"/>
                  <a:pt x="1297636" y="94159"/>
                  <a:pt x="1318201" y="94159"/>
                </a:cubicBezTo>
                <a:cubicBezTo>
                  <a:pt x="1330608" y="94159"/>
                  <a:pt x="1341741" y="86312"/>
                  <a:pt x="1353510" y="82389"/>
                </a:cubicBezTo>
                <a:cubicBezTo>
                  <a:pt x="1371362" y="94290"/>
                  <a:pt x="1399763" y="117698"/>
                  <a:pt x="1424128" y="117698"/>
                </a:cubicBezTo>
                <a:cubicBezTo>
                  <a:pt x="1436534" y="117698"/>
                  <a:pt x="1447667" y="109851"/>
                  <a:pt x="1459437" y="105928"/>
                </a:cubicBezTo>
                <a:cubicBezTo>
                  <a:pt x="1509345" y="139199"/>
                  <a:pt x="1482094" y="123141"/>
                  <a:pt x="1541825" y="153007"/>
                </a:cubicBezTo>
                <a:cubicBezTo>
                  <a:pt x="1700078" y="232133"/>
                  <a:pt x="1541242" y="137625"/>
                  <a:pt x="1659521" y="188316"/>
                </a:cubicBezTo>
                <a:cubicBezTo>
                  <a:pt x="1698204" y="204894"/>
                  <a:pt x="1742072" y="261694"/>
                  <a:pt x="1765448" y="282473"/>
                </a:cubicBezTo>
                <a:cubicBezTo>
                  <a:pt x="1820748" y="331628"/>
                  <a:pt x="1821864" y="329553"/>
                  <a:pt x="1810148" y="316248"/>
                </a:cubicBezTo>
                <a:lnTo>
                  <a:pt x="1797285" y="302403"/>
                </a:lnTo>
                <a:lnTo>
                  <a:pt x="1810363" y="315570"/>
                </a:lnTo>
                <a:cubicBezTo>
                  <a:pt x="1817501" y="322737"/>
                  <a:pt x="1826004" y="331259"/>
                  <a:pt x="1836066" y="341321"/>
                </a:cubicBezTo>
                <a:cubicBezTo>
                  <a:pt x="1853611" y="358867"/>
                  <a:pt x="1849528" y="389265"/>
                  <a:pt x="1859605" y="411939"/>
                </a:cubicBezTo>
                <a:cubicBezTo>
                  <a:pt x="1865350" y="424865"/>
                  <a:pt x="1876818" y="434596"/>
                  <a:pt x="1883144" y="447248"/>
                </a:cubicBezTo>
                <a:cubicBezTo>
                  <a:pt x="1893226" y="467412"/>
                  <a:pt x="1905404" y="525414"/>
                  <a:pt x="1906684" y="541405"/>
                </a:cubicBezTo>
                <a:cubicBezTo>
                  <a:pt x="1912949" y="619718"/>
                  <a:pt x="1914530" y="698334"/>
                  <a:pt x="1918453" y="776798"/>
                </a:cubicBezTo>
                <a:cubicBezTo>
                  <a:pt x="1916592" y="790759"/>
                  <a:pt x="1914890" y="803433"/>
                  <a:pt x="1913332" y="814976"/>
                </a:cubicBezTo>
                <a:lnTo>
                  <a:pt x="1911972" y="824994"/>
                </a:lnTo>
                <a:lnTo>
                  <a:pt x="1911973" y="824995"/>
                </a:lnTo>
                <a:lnTo>
                  <a:pt x="1909071" y="846366"/>
                </a:lnTo>
                <a:cubicBezTo>
                  <a:pt x="1891030" y="978461"/>
                  <a:pt x="1897759" y="919230"/>
                  <a:pt x="1883145" y="1094579"/>
                </a:cubicBezTo>
                <a:cubicBezTo>
                  <a:pt x="1880458" y="1126819"/>
                  <a:pt x="1867453" y="1157351"/>
                  <a:pt x="1859606" y="1188737"/>
                </a:cubicBezTo>
                <a:cubicBezTo>
                  <a:pt x="1859606" y="1188737"/>
                  <a:pt x="1829331" y="1252088"/>
                  <a:pt x="1812528" y="1282893"/>
                </a:cubicBezTo>
                <a:cubicBezTo>
                  <a:pt x="1759638" y="1379856"/>
                  <a:pt x="1820574" y="1239239"/>
                  <a:pt x="1765449" y="1377051"/>
                </a:cubicBezTo>
                <a:cubicBezTo>
                  <a:pt x="1742949" y="1392051"/>
                  <a:pt x="1708773" y="1411500"/>
                  <a:pt x="1694831" y="1435899"/>
                </a:cubicBezTo>
                <a:cubicBezTo>
                  <a:pt x="1686805" y="1449944"/>
                  <a:pt x="1686984" y="1467285"/>
                  <a:pt x="1683061" y="1482978"/>
                </a:cubicBezTo>
                <a:cubicBezTo>
                  <a:pt x="1671292" y="1486901"/>
                  <a:pt x="1658849" y="1489199"/>
                  <a:pt x="1647752" y="1494748"/>
                </a:cubicBezTo>
                <a:cubicBezTo>
                  <a:pt x="1627291" y="1504978"/>
                  <a:pt x="1610403" y="1522239"/>
                  <a:pt x="1588904" y="1530057"/>
                </a:cubicBezTo>
                <a:cubicBezTo>
                  <a:pt x="1449362" y="1580799"/>
                  <a:pt x="1570726" y="1506866"/>
                  <a:pt x="1482977" y="1565366"/>
                </a:cubicBezTo>
                <a:cubicBezTo>
                  <a:pt x="1467285" y="1569289"/>
                  <a:pt x="1451392" y="1572487"/>
                  <a:pt x="1435899" y="1577135"/>
                </a:cubicBezTo>
                <a:cubicBezTo>
                  <a:pt x="1424016" y="1580700"/>
                  <a:pt x="1412554" y="1586228"/>
                  <a:pt x="1400967" y="1591042"/>
                </a:cubicBezTo>
                <a:lnTo>
                  <a:pt x="1382668" y="1595982"/>
                </a:lnTo>
                <a:lnTo>
                  <a:pt x="1490324" y="1236499"/>
                </a:lnTo>
                <a:lnTo>
                  <a:pt x="1414465" y="1489805"/>
                </a:lnTo>
                <a:lnTo>
                  <a:pt x="578249" y="1481844"/>
                </a:lnTo>
                <a:lnTo>
                  <a:pt x="319474" y="653757"/>
                </a:lnTo>
                <a:lnTo>
                  <a:pt x="998654" y="136797"/>
                </a:lnTo>
                <a:lnTo>
                  <a:pt x="998653" y="136797"/>
                </a:lnTo>
                <a:close/>
                <a:moveTo>
                  <a:pt x="729718" y="0"/>
                </a:moveTo>
                <a:cubicBezTo>
                  <a:pt x="765244" y="0"/>
                  <a:pt x="800336" y="7846"/>
                  <a:pt x="835645" y="11769"/>
                </a:cubicBezTo>
                <a:cubicBezTo>
                  <a:pt x="839568" y="11769"/>
                  <a:pt x="855301" y="11214"/>
                  <a:pt x="859185" y="11769"/>
                </a:cubicBezTo>
                <a:cubicBezTo>
                  <a:pt x="926518" y="21389"/>
                  <a:pt x="919693" y="21012"/>
                  <a:pt x="976881" y="35309"/>
                </a:cubicBezTo>
                <a:lnTo>
                  <a:pt x="1120858" y="43779"/>
                </a:lnTo>
                <a:lnTo>
                  <a:pt x="72737" y="841560"/>
                </a:lnTo>
                <a:lnTo>
                  <a:pt x="70618" y="765028"/>
                </a:lnTo>
                <a:cubicBezTo>
                  <a:pt x="68092" y="723371"/>
                  <a:pt x="20027" y="683132"/>
                  <a:pt x="0" y="659101"/>
                </a:cubicBezTo>
                <a:cubicBezTo>
                  <a:pt x="0" y="659101"/>
                  <a:pt x="12443" y="610676"/>
                  <a:pt x="23539" y="588483"/>
                </a:cubicBezTo>
                <a:cubicBezTo>
                  <a:pt x="94794" y="445974"/>
                  <a:pt x="34619" y="614093"/>
                  <a:pt x="70618" y="506095"/>
                </a:cubicBezTo>
                <a:cubicBezTo>
                  <a:pt x="78464" y="494326"/>
                  <a:pt x="89191" y="484031"/>
                  <a:pt x="94157" y="470786"/>
                </a:cubicBezTo>
                <a:cubicBezTo>
                  <a:pt x="101675" y="450739"/>
                  <a:pt x="113293" y="357468"/>
                  <a:pt x="117697" y="341320"/>
                </a:cubicBezTo>
                <a:cubicBezTo>
                  <a:pt x="123256" y="320938"/>
                  <a:pt x="133389" y="302088"/>
                  <a:pt x="141236" y="282472"/>
                </a:cubicBezTo>
                <a:cubicBezTo>
                  <a:pt x="160852" y="274625"/>
                  <a:pt x="182893" y="271213"/>
                  <a:pt x="200084" y="258933"/>
                </a:cubicBezTo>
                <a:cubicBezTo>
                  <a:pt x="211595" y="250711"/>
                  <a:pt x="211854" y="231470"/>
                  <a:pt x="223623" y="223624"/>
                </a:cubicBezTo>
                <a:cubicBezTo>
                  <a:pt x="331048" y="152007"/>
                  <a:pt x="210894" y="291601"/>
                  <a:pt x="306011" y="164775"/>
                </a:cubicBezTo>
                <a:cubicBezTo>
                  <a:pt x="341400" y="152979"/>
                  <a:pt x="346206" y="154818"/>
                  <a:pt x="376629" y="129466"/>
                </a:cubicBezTo>
                <a:cubicBezTo>
                  <a:pt x="389416" y="118811"/>
                  <a:pt x="398393" y="103832"/>
                  <a:pt x="411938" y="94158"/>
                </a:cubicBezTo>
                <a:cubicBezTo>
                  <a:pt x="441059" y="73357"/>
                  <a:pt x="487104" y="62459"/>
                  <a:pt x="517865" y="47079"/>
                </a:cubicBezTo>
                <a:cubicBezTo>
                  <a:pt x="530517" y="40753"/>
                  <a:pt x="541404" y="31386"/>
                  <a:pt x="553174" y="23540"/>
                </a:cubicBezTo>
                <a:cubicBezTo>
                  <a:pt x="622532" y="6199"/>
                  <a:pt x="637075" y="0"/>
                  <a:pt x="72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6900369" y="2131795"/>
            <a:ext cx="45714" cy="46600"/>
          </a:xfrm>
          <a:custGeom>
            <a:avLst/>
            <a:gdLst>
              <a:gd name="connsiteX0" fmla="*/ 430 w 19863"/>
              <a:gd name="connsiteY0" fmla="*/ 485 h 20246"/>
              <a:gd name="connsiteX1" fmla="*/ 18263 w 19863"/>
              <a:gd name="connsiteY1" fmla="*/ 18524 h 20246"/>
              <a:gd name="connsiteX2" fmla="*/ 19863 w 19863"/>
              <a:gd name="connsiteY2" fmla="*/ 20246 h 20246"/>
              <a:gd name="connsiteX3" fmla="*/ 15437 w 19863"/>
              <a:gd name="connsiteY3" fmla="*/ 15790 h 20246"/>
              <a:gd name="connsiteX4" fmla="*/ 430 w 19863"/>
              <a:gd name="connsiteY4" fmla="*/ 485 h 2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3" h="20246">
                <a:moveTo>
                  <a:pt x="430" y="485"/>
                </a:moveTo>
                <a:cubicBezTo>
                  <a:pt x="-2216" y="-2337"/>
                  <a:pt x="7813" y="7626"/>
                  <a:pt x="18263" y="18524"/>
                </a:cubicBezTo>
                <a:lnTo>
                  <a:pt x="19863" y="20246"/>
                </a:lnTo>
                <a:lnTo>
                  <a:pt x="15437" y="15790"/>
                </a:lnTo>
                <a:cubicBezTo>
                  <a:pt x="6245" y="6505"/>
                  <a:pt x="1753" y="1897"/>
                  <a:pt x="430" y="485"/>
                </a:cubicBez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7666628" y="9548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666628" y="420687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672575" y="952037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666628" y="4209397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036885" y="4526896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573055" y="853209"/>
            <a:ext cx="53565" cy="535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422798" y="4077072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 all the information for your application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90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13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3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35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07 C -0.04297 -0.04862 -0.08698 -0.08102 -0.14844 -0.04468 C -0.18932 -0.01829 -0.23802 0.07986 -0.23906 0.21388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1.11111E-6 C 0.02148 -0.05116 0.0418 -0.10764 0.03659 -0.20509 C 0.02721 -0.32037 -0.0125 -0.42199 -0.11016 -0.3993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2" y="-20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7.40741E-7 C -0.02513 0.04445 -0.04127 0.10162 -0.04531 0.18333 C -0.04492 0.28982 0.00118 0.43426 0.1 0.42917 " pathEditMode="relative" rAng="0" ptsTypes="A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7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7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7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7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6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152"/>
                                  </p:stCondLst>
                                  <p:childTnLst>
                                    <p:animMotion origin="layout" path="M -0.00052 -7.40741E-7 C -0.02513 0.04445 -0.04127 0.10162 -0.04531 0.18333 C -0.04492 0.28889 0.00118 0.43426 0.1 0.42917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grpId="1" nodeType="withEffect">
                                  <p:stCondLst>
                                    <p:cond delay="152"/>
                                  </p:stCondLst>
                                  <p:childTnLst>
                                    <p:animScale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7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7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7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7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0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0" nodeType="withEffect">
                                  <p:stCondLst>
                                    <p:cond delay="304"/>
                                  </p:stCondLst>
                                  <p:childTnLst>
                                    <p:animMotion origin="layout" path="M -0.00052 -7.40741E-7 C -0.02513 0.04445 -0.04127 0.10162 -0.04531 0.18333 C -0.04492 0.28889 0.00118 0.43426 0.1 0.42917 " pathEditMode="relative" rAng="0" ptsTypes="AAA"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2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4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304"/>
                                  </p:stCondLst>
                                  <p:childTnLst>
                                    <p:animScale>
                                      <p:cBhvr>
                                        <p:cTn id="116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7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7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7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0" nodeType="withEffect">
                                  <p:stCondLst>
                                    <p:cond delay="507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0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2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4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autoRev="1" fill="hold" grpId="1" nodeType="withEffect">
                                  <p:stCondLst>
                                    <p:cond delay="507"/>
                                  </p:stCondLst>
                                  <p:childTnLst>
                                    <p:animScale>
                                      <p:cBhvr>
                                        <p:cTn id="156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7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7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7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3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7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1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1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0" nodeType="withEffect">
                                  <p:stCondLst>
                                    <p:cond delay="710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18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0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2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4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autoRev="1" fill="hold" grpId="1" nodeType="withEffect">
                                  <p:stCondLst>
                                    <p:cond delay="71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7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7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7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7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2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grpId="0" nodeType="withEffect">
                                  <p:stCondLst>
                                    <p:cond delay="862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2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0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2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4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6" presetClass="emph" presetSubtype="0" autoRev="1" fill="hold" grpId="1" nodeType="withEffect">
                                  <p:stCondLst>
                                    <p:cond delay="862"/>
                                  </p:stCondLst>
                                  <p:childTnLst>
                                    <p:animScale>
                                      <p:cBhvr>
                                        <p:cTn id="236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7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7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7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7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2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2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2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267" presetID="0" presetClass="path" presetSubtype="0" accel="50000" decel="50000" fill="hold" grpId="0" nodeType="withEffect">
                                  <p:stCondLst>
                                    <p:cond delay="1065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2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0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3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4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5" presetID="6" presetClass="emph" presetSubtype="0" autoRev="1" fill="hold" grpId="1" nodeType="withEffect">
                                  <p:stCondLst>
                                    <p:cond delay="1065"/>
                                  </p:stCondLst>
                                  <p:childTnLst>
                                    <p:animScale>
                                      <p:cBhvr>
                                        <p:cTn id="276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7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7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7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7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2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4.16667E-7 -0.00069 C -0.04297 -0.04861 -0.08698 -0.08102 -0.14844 -0.04467 C -0.18932 -0.01828 -0.23802 0.07986 -0.23906 0.21389 " pathEditMode="relative" rAng="0" ptsTypes="AAA">
                                      <p:cBhvr>
                                        <p:cTn id="30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53" y="7731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0.00091 -2.59259E-6 C 0.02148 -0.05115 0.0418 -0.10764 0.03659 -0.20509 C 0.02721 -0.32037 -0.0125 -0.42199 -0.11016 -0.3993 " pathEditMode="relative" rAng="0" ptsTypes="AAA">
                                      <p:cBhvr>
                                        <p:cTn id="30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0139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4.58333E-6 -0.00023 C 0.06628 0.03102 0.09922 0.00717 0.12813 -0.02361 C 0.16928 -0.07338 0.1849 -0.15046 0.19297 -0.23611 " pathEditMode="relative" rAng="0" ptsTypes="AAA">
                                      <p:cBhvr>
                                        <p:cTn id="30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8" y="-11065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0" presetClass="path" presetSubtype="0" accel="50000" decel="50000" fill="hold" grpId="0" nodeType="withEffect">
                                  <p:stCondLst>
                                    <p:cond delay="1267"/>
                                  </p:stCondLst>
                                  <p:childTnLst>
                                    <p:animMotion origin="layout" path="M -0.00052 -7.40741E-7 C -0.02513 0.04445 -0.04127 0.10162 -0.04531 0.18333 C -0.04492 0.28935 0.00118 0.43426 0.1 0.42917 " pathEditMode="relative" rAng="0" ptsTypes="AAA">
                                      <p:cBhvr>
                                        <p:cTn id="3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21458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0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2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3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4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6" presetClass="emph" presetSubtype="0" autoRev="1" fill="hold" grpId="1" nodeType="withEffect">
                                  <p:stCondLst>
                                    <p:cond delay="1267"/>
                                  </p:stCondLst>
                                  <p:childTnLst>
                                    <p:animScale>
                                      <p:cBhvr>
                                        <p:cTn id="316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7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7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7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7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50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" grpId="0" animBg="1"/>
      <p:bldP spid="2" grpId="1" animBg="1"/>
      <p:bldP spid="2" grpId="2" animBg="1"/>
      <p:bldP spid="2" grpId="3" animBg="1"/>
      <p:bldP spid="38" grpId="0" animBg="1"/>
      <p:bldP spid="38" grpId="1" animBg="1"/>
      <p:bldP spid="38" grpId="2" animBg="1"/>
      <p:bldP spid="38" grpId="3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1" grpId="2" animBg="1"/>
      <p:bldP spid="41" grpId="3" animBg="1"/>
      <p:bldP spid="9" grpId="0" animBg="1"/>
      <p:bldP spid="9" grpId="1" animBg="1"/>
      <p:bldP spid="9" grpId="2" animBg="1"/>
      <p:bldP spid="9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5" grpId="0" animBg="1"/>
      <p:bldP spid="35" grpId="1" animBg="1"/>
      <p:bldP spid="35" grpId="2" animBg="1"/>
      <p:bldP spid="35" grpId="3" animBg="1"/>
      <p:bldP spid="37" grpId="0" animBg="1"/>
      <p:bldP spid="37" grpId="1" animBg="1"/>
      <p:bldP spid="37" grpId="2" animBg="1"/>
      <p:bldP spid="37" grpId="3" animBg="1"/>
      <p:bldP spid="39" grpId="0" animBg="1"/>
      <p:bldP spid="39" grpId="1" animBg="1"/>
      <p:bldP spid="39" grpId="2" animBg="1"/>
      <p:bldP spid="39" grpId="3" animBg="1"/>
      <p:bldP spid="42" grpId="0" animBg="1"/>
      <p:bldP spid="42" grpId="1" animBg="1"/>
      <p:bldP spid="42" grpId="2" animBg="1"/>
      <p:bldP spid="42" grpId="3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434607" y="4077072"/>
            <a:ext cx="769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Has all the information for your application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896926" y="3915969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elect the most important information for you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>
            <a:off x="5140867" y="1867579"/>
            <a:ext cx="1003407" cy="841560"/>
          </a:xfrm>
          <a:custGeom>
            <a:avLst/>
            <a:gdLst>
              <a:gd name="connsiteX0" fmla="*/ 729718 w 1003538"/>
              <a:gd name="connsiteY0" fmla="*/ 0 h 841560"/>
              <a:gd name="connsiteX1" fmla="*/ 835645 w 1003538"/>
              <a:gd name="connsiteY1" fmla="*/ 11769 h 841560"/>
              <a:gd name="connsiteX2" fmla="*/ 843197 w 1003538"/>
              <a:gd name="connsiteY2" fmla="*/ 11636 h 841560"/>
              <a:gd name="connsiteX3" fmla="*/ 1003538 w 1003538"/>
              <a:gd name="connsiteY3" fmla="*/ 133078 h 841560"/>
              <a:gd name="connsiteX4" fmla="*/ 72737 w 1003538"/>
              <a:gd name="connsiteY4" fmla="*/ 841560 h 841560"/>
              <a:gd name="connsiteX5" fmla="*/ 70618 w 1003538"/>
              <a:gd name="connsiteY5" fmla="*/ 765028 h 841560"/>
              <a:gd name="connsiteX6" fmla="*/ 0 w 1003538"/>
              <a:gd name="connsiteY6" fmla="*/ 659101 h 841560"/>
              <a:gd name="connsiteX7" fmla="*/ 23539 w 1003538"/>
              <a:gd name="connsiteY7" fmla="*/ 588483 h 841560"/>
              <a:gd name="connsiteX8" fmla="*/ 70618 w 1003538"/>
              <a:gd name="connsiteY8" fmla="*/ 506095 h 841560"/>
              <a:gd name="connsiteX9" fmla="*/ 94157 w 1003538"/>
              <a:gd name="connsiteY9" fmla="*/ 470786 h 841560"/>
              <a:gd name="connsiteX10" fmla="*/ 117697 w 1003538"/>
              <a:gd name="connsiteY10" fmla="*/ 341320 h 841560"/>
              <a:gd name="connsiteX11" fmla="*/ 141236 w 1003538"/>
              <a:gd name="connsiteY11" fmla="*/ 282472 h 841560"/>
              <a:gd name="connsiteX12" fmla="*/ 200084 w 1003538"/>
              <a:gd name="connsiteY12" fmla="*/ 258933 h 841560"/>
              <a:gd name="connsiteX13" fmla="*/ 223623 w 1003538"/>
              <a:gd name="connsiteY13" fmla="*/ 223624 h 841560"/>
              <a:gd name="connsiteX14" fmla="*/ 306011 w 1003538"/>
              <a:gd name="connsiteY14" fmla="*/ 164775 h 841560"/>
              <a:gd name="connsiteX15" fmla="*/ 376629 w 1003538"/>
              <a:gd name="connsiteY15" fmla="*/ 129466 h 841560"/>
              <a:gd name="connsiteX16" fmla="*/ 411938 w 1003538"/>
              <a:gd name="connsiteY16" fmla="*/ 94158 h 841560"/>
              <a:gd name="connsiteX17" fmla="*/ 517865 w 1003538"/>
              <a:gd name="connsiteY17" fmla="*/ 47079 h 841560"/>
              <a:gd name="connsiteX18" fmla="*/ 553174 w 1003538"/>
              <a:gd name="connsiteY18" fmla="*/ 23540 h 841560"/>
              <a:gd name="connsiteX19" fmla="*/ 729718 w 1003538"/>
              <a:gd name="connsiteY19" fmla="*/ 0 h 8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03538" h="841560">
                <a:moveTo>
                  <a:pt x="729718" y="0"/>
                </a:moveTo>
                <a:cubicBezTo>
                  <a:pt x="765244" y="0"/>
                  <a:pt x="800336" y="7846"/>
                  <a:pt x="835645" y="11769"/>
                </a:cubicBezTo>
                <a:lnTo>
                  <a:pt x="843197" y="11636"/>
                </a:lnTo>
                <a:lnTo>
                  <a:pt x="1003538" y="133078"/>
                </a:lnTo>
                <a:lnTo>
                  <a:pt x="72737" y="841560"/>
                </a:lnTo>
                <a:lnTo>
                  <a:pt x="70618" y="765028"/>
                </a:lnTo>
                <a:cubicBezTo>
                  <a:pt x="68092" y="723371"/>
                  <a:pt x="20027" y="683132"/>
                  <a:pt x="0" y="659101"/>
                </a:cubicBezTo>
                <a:cubicBezTo>
                  <a:pt x="0" y="659101"/>
                  <a:pt x="12443" y="610676"/>
                  <a:pt x="23539" y="588483"/>
                </a:cubicBezTo>
                <a:cubicBezTo>
                  <a:pt x="94794" y="445974"/>
                  <a:pt x="34619" y="614093"/>
                  <a:pt x="70618" y="506095"/>
                </a:cubicBezTo>
                <a:cubicBezTo>
                  <a:pt x="78464" y="494326"/>
                  <a:pt x="89191" y="484031"/>
                  <a:pt x="94157" y="470786"/>
                </a:cubicBezTo>
                <a:cubicBezTo>
                  <a:pt x="101675" y="450739"/>
                  <a:pt x="113293" y="357468"/>
                  <a:pt x="117697" y="341320"/>
                </a:cubicBezTo>
                <a:cubicBezTo>
                  <a:pt x="123256" y="320938"/>
                  <a:pt x="133389" y="302088"/>
                  <a:pt x="141236" y="282472"/>
                </a:cubicBezTo>
                <a:cubicBezTo>
                  <a:pt x="160852" y="274625"/>
                  <a:pt x="182893" y="271213"/>
                  <a:pt x="200084" y="258933"/>
                </a:cubicBezTo>
                <a:cubicBezTo>
                  <a:pt x="211595" y="250711"/>
                  <a:pt x="211854" y="231470"/>
                  <a:pt x="223623" y="223624"/>
                </a:cubicBezTo>
                <a:cubicBezTo>
                  <a:pt x="331048" y="152007"/>
                  <a:pt x="210894" y="291601"/>
                  <a:pt x="306011" y="164775"/>
                </a:cubicBezTo>
                <a:cubicBezTo>
                  <a:pt x="341400" y="152979"/>
                  <a:pt x="346206" y="154818"/>
                  <a:pt x="376629" y="129466"/>
                </a:cubicBezTo>
                <a:cubicBezTo>
                  <a:pt x="389416" y="118811"/>
                  <a:pt x="398393" y="103832"/>
                  <a:pt x="411938" y="94158"/>
                </a:cubicBezTo>
                <a:cubicBezTo>
                  <a:pt x="441059" y="73357"/>
                  <a:pt x="487104" y="62459"/>
                  <a:pt x="517865" y="47079"/>
                </a:cubicBezTo>
                <a:cubicBezTo>
                  <a:pt x="530517" y="40753"/>
                  <a:pt x="541404" y="31386"/>
                  <a:pt x="553174" y="23540"/>
                </a:cubicBezTo>
                <a:cubicBezTo>
                  <a:pt x="622532" y="6199"/>
                  <a:pt x="637075" y="0"/>
                  <a:pt x="72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18"/>
          <p:cNvGrpSpPr/>
          <p:nvPr/>
        </p:nvGrpSpPr>
        <p:grpSpPr>
          <a:xfrm>
            <a:off x="5974431" y="1879102"/>
            <a:ext cx="1075115" cy="813473"/>
            <a:chOff x="5979971" y="1874338"/>
            <a:chExt cx="1075255" cy="813473"/>
          </a:xfrm>
          <a:solidFill>
            <a:schemeClr val="tx1"/>
          </a:solidFill>
        </p:grpSpPr>
        <p:sp>
          <p:nvSpPr>
            <p:cNvPr id="118" name="任意多边形 117"/>
            <p:cNvSpPr/>
            <p:nvPr/>
          </p:nvSpPr>
          <p:spPr>
            <a:xfrm>
              <a:off x="5979971" y="1874338"/>
              <a:ext cx="277661" cy="121556"/>
            </a:xfrm>
            <a:custGeom>
              <a:avLst/>
              <a:gdLst>
                <a:gd name="connsiteX0" fmla="*/ 4233 w 277661"/>
                <a:gd name="connsiteY0" fmla="*/ 39 h 121556"/>
                <a:gd name="connsiteX1" fmla="*/ 15988 w 277661"/>
                <a:gd name="connsiteY1" fmla="*/ 247 h 121556"/>
                <a:gd name="connsiteX2" fmla="*/ 133684 w 277661"/>
                <a:gd name="connsiteY2" fmla="*/ 23787 h 121556"/>
                <a:gd name="connsiteX3" fmla="*/ 277661 w 277661"/>
                <a:gd name="connsiteY3" fmla="*/ 32257 h 121556"/>
                <a:gd name="connsiteX4" fmla="*/ 160341 w 277661"/>
                <a:gd name="connsiteY4" fmla="*/ 121556 h 121556"/>
                <a:gd name="connsiteX5" fmla="*/ 0 w 277661"/>
                <a:gd name="connsiteY5" fmla="*/ 114 h 121556"/>
                <a:gd name="connsiteX6" fmla="*/ 4233 w 277661"/>
                <a:gd name="connsiteY6" fmla="*/ 39 h 121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661" h="121556">
                  <a:moveTo>
                    <a:pt x="4233" y="39"/>
                  </a:moveTo>
                  <a:cubicBezTo>
                    <a:pt x="9142" y="-30"/>
                    <a:pt x="14046" y="-30"/>
                    <a:pt x="15988" y="247"/>
                  </a:cubicBezTo>
                  <a:cubicBezTo>
                    <a:pt x="83321" y="9867"/>
                    <a:pt x="76496" y="9490"/>
                    <a:pt x="133684" y="23787"/>
                  </a:cubicBezTo>
                  <a:lnTo>
                    <a:pt x="277661" y="32257"/>
                  </a:lnTo>
                  <a:lnTo>
                    <a:pt x="160341" y="121556"/>
                  </a:lnTo>
                  <a:lnTo>
                    <a:pt x="0" y="114"/>
                  </a:lnTo>
                  <a:lnTo>
                    <a:pt x="4233" y="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6135426" y="1906596"/>
              <a:ext cx="919800" cy="781215"/>
            </a:xfrm>
            <a:custGeom>
              <a:avLst/>
              <a:gdLst>
                <a:gd name="connsiteX0" fmla="*/ 122205 w 919800"/>
                <a:gd name="connsiteY0" fmla="*/ 0 h 781215"/>
                <a:gd name="connsiteX1" fmla="*/ 178312 w 919800"/>
                <a:gd name="connsiteY1" fmla="*/ 3300 h 781215"/>
                <a:gd name="connsiteX2" fmla="*/ 237161 w 919800"/>
                <a:gd name="connsiteY2" fmla="*/ 15070 h 781215"/>
                <a:gd name="connsiteX3" fmla="*/ 319548 w 919800"/>
                <a:gd name="connsiteY3" fmla="*/ 50379 h 781215"/>
                <a:gd name="connsiteX4" fmla="*/ 354857 w 919800"/>
                <a:gd name="connsiteY4" fmla="*/ 38609 h 781215"/>
                <a:gd name="connsiteX5" fmla="*/ 425475 w 919800"/>
                <a:gd name="connsiteY5" fmla="*/ 73918 h 781215"/>
                <a:gd name="connsiteX6" fmla="*/ 460784 w 919800"/>
                <a:gd name="connsiteY6" fmla="*/ 62148 h 781215"/>
                <a:gd name="connsiteX7" fmla="*/ 543172 w 919800"/>
                <a:gd name="connsiteY7" fmla="*/ 109227 h 781215"/>
                <a:gd name="connsiteX8" fmla="*/ 660868 w 919800"/>
                <a:gd name="connsiteY8" fmla="*/ 144536 h 781215"/>
                <a:gd name="connsiteX9" fmla="*/ 766795 w 919800"/>
                <a:gd name="connsiteY9" fmla="*/ 238693 h 781215"/>
                <a:gd name="connsiteX10" fmla="*/ 811495 w 919800"/>
                <a:gd name="connsiteY10" fmla="*/ 272468 h 781215"/>
                <a:gd name="connsiteX11" fmla="*/ 798632 w 919800"/>
                <a:gd name="connsiteY11" fmla="*/ 258623 h 781215"/>
                <a:gd name="connsiteX12" fmla="*/ 811710 w 919800"/>
                <a:gd name="connsiteY12" fmla="*/ 271790 h 781215"/>
                <a:gd name="connsiteX13" fmla="*/ 837413 w 919800"/>
                <a:gd name="connsiteY13" fmla="*/ 297541 h 781215"/>
                <a:gd name="connsiteX14" fmla="*/ 860952 w 919800"/>
                <a:gd name="connsiteY14" fmla="*/ 368159 h 781215"/>
                <a:gd name="connsiteX15" fmla="*/ 884491 w 919800"/>
                <a:gd name="connsiteY15" fmla="*/ 403468 h 781215"/>
                <a:gd name="connsiteX16" fmla="*/ 908031 w 919800"/>
                <a:gd name="connsiteY16" fmla="*/ 497625 h 781215"/>
                <a:gd name="connsiteX17" fmla="*/ 919800 w 919800"/>
                <a:gd name="connsiteY17" fmla="*/ 733018 h 781215"/>
                <a:gd name="connsiteX18" fmla="*/ 914679 w 919800"/>
                <a:gd name="connsiteY18" fmla="*/ 771196 h 781215"/>
                <a:gd name="connsiteX19" fmla="*/ 913319 w 919800"/>
                <a:gd name="connsiteY19" fmla="*/ 781215 h 781215"/>
                <a:gd name="connsiteX20" fmla="*/ 0 w 919800"/>
                <a:gd name="connsiteY20" fmla="*/ 93017 h 781215"/>
                <a:gd name="connsiteX21" fmla="*/ 122205 w 919800"/>
                <a:gd name="connsiteY21" fmla="*/ 0 h 781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9800" h="781215">
                  <a:moveTo>
                    <a:pt x="122205" y="0"/>
                  </a:moveTo>
                  <a:lnTo>
                    <a:pt x="178312" y="3300"/>
                  </a:lnTo>
                  <a:cubicBezTo>
                    <a:pt x="198235" y="5111"/>
                    <a:pt x="218183" y="8744"/>
                    <a:pt x="237161" y="15070"/>
                  </a:cubicBezTo>
                  <a:cubicBezTo>
                    <a:pt x="250946" y="19665"/>
                    <a:pt x="298983" y="50379"/>
                    <a:pt x="319548" y="50379"/>
                  </a:cubicBezTo>
                  <a:cubicBezTo>
                    <a:pt x="331955" y="50379"/>
                    <a:pt x="343088" y="42532"/>
                    <a:pt x="354857" y="38609"/>
                  </a:cubicBezTo>
                  <a:cubicBezTo>
                    <a:pt x="372709" y="50510"/>
                    <a:pt x="401110" y="73918"/>
                    <a:pt x="425475" y="73918"/>
                  </a:cubicBezTo>
                  <a:cubicBezTo>
                    <a:pt x="437881" y="73918"/>
                    <a:pt x="449014" y="66071"/>
                    <a:pt x="460784" y="62148"/>
                  </a:cubicBezTo>
                  <a:cubicBezTo>
                    <a:pt x="510692" y="95419"/>
                    <a:pt x="483441" y="79361"/>
                    <a:pt x="543172" y="109227"/>
                  </a:cubicBezTo>
                  <a:cubicBezTo>
                    <a:pt x="701425" y="188353"/>
                    <a:pt x="542589" y="93845"/>
                    <a:pt x="660868" y="144536"/>
                  </a:cubicBezTo>
                  <a:cubicBezTo>
                    <a:pt x="699551" y="161114"/>
                    <a:pt x="743419" y="217914"/>
                    <a:pt x="766795" y="238693"/>
                  </a:cubicBezTo>
                  <a:cubicBezTo>
                    <a:pt x="822095" y="287848"/>
                    <a:pt x="823211" y="285773"/>
                    <a:pt x="811495" y="272468"/>
                  </a:cubicBezTo>
                  <a:lnTo>
                    <a:pt x="798632" y="258623"/>
                  </a:lnTo>
                  <a:lnTo>
                    <a:pt x="811710" y="271790"/>
                  </a:lnTo>
                  <a:cubicBezTo>
                    <a:pt x="818848" y="278957"/>
                    <a:pt x="827351" y="287479"/>
                    <a:pt x="837413" y="297541"/>
                  </a:cubicBezTo>
                  <a:cubicBezTo>
                    <a:pt x="854958" y="315087"/>
                    <a:pt x="850875" y="345485"/>
                    <a:pt x="860952" y="368159"/>
                  </a:cubicBezTo>
                  <a:cubicBezTo>
                    <a:pt x="866697" y="381085"/>
                    <a:pt x="878165" y="390816"/>
                    <a:pt x="884491" y="403468"/>
                  </a:cubicBezTo>
                  <a:cubicBezTo>
                    <a:pt x="894573" y="423632"/>
                    <a:pt x="906751" y="481634"/>
                    <a:pt x="908031" y="497625"/>
                  </a:cubicBezTo>
                  <a:cubicBezTo>
                    <a:pt x="914296" y="575938"/>
                    <a:pt x="915877" y="654554"/>
                    <a:pt x="919800" y="733018"/>
                  </a:cubicBezTo>
                  <a:cubicBezTo>
                    <a:pt x="917939" y="746979"/>
                    <a:pt x="916237" y="759653"/>
                    <a:pt x="914679" y="771196"/>
                  </a:cubicBezTo>
                  <a:lnTo>
                    <a:pt x="913319" y="781215"/>
                  </a:lnTo>
                  <a:lnTo>
                    <a:pt x="0" y="93017"/>
                  </a:lnTo>
                  <a:lnTo>
                    <a:pt x="12220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6" name="任意多边形 45"/>
          <p:cNvSpPr/>
          <p:nvPr/>
        </p:nvSpPr>
        <p:spPr>
          <a:xfrm>
            <a:off x="6513831" y="2504350"/>
            <a:ext cx="529236" cy="954448"/>
          </a:xfrm>
          <a:custGeom>
            <a:avLst/>
            <a:gdLst>
              <a:gd name="connsiteX0" fmla="*/ 285831 w 529305"/>
              <a:gd name="connsiteY0" fmla="*/ 0 h 954448"/>
              <a:gd name="connsiteX1" fmla="*/ 529305 w 529305"/>
              <a:gd name="connsiteY1" fmla="*/ 183461 h 954448"/>
              <a:gd name="connsiteX2" fmla="*/ 526403 w 529305"/>
              <a:gd name="connsiteY2" fmla="*/ 204832 h 954448"/>
              <a:gd name="connsiteX3" fmla="*/ 500477 w 529305"/>
              <a:gd name="connsiteY3" fmla="*/ 453045 h 954448"/>
              <a:gd name="connsiteX4" fmla="*/ 476938 w 529305"/>
              <a:gd name="connsiteY4" fmla="*/ 547203 h 954448"/>
              <a:gd name="connsiteX5" fmla="*/ 429860 w 529305"/>
              <a:gd name="connsiteY5" fmla="*/ 641359 h 954448"/>
              <a:gd name="connsiteX6" fmla="*/ 382781 w 529305"/>
              <a:gd name="connsiteY6" fmla="*/ 735517 h 954448"/>
              <a:gd name="connsiteX7" fmla="*/ 312163 w 529305"/>
              <a:gd name="connsiteY7" fmla="*/ 794365 h 954448"/>
              <a:gd name="connsiteX8" fmla="*/ 300393 w 529305"/>
              <a:gd name="connsiteY8" fmla="*/ 841444 h 954448"/>
              <a:gd name="connsiteX9" fmla="*/ 265084 w 529305"/>
              <a:gd name="connsiteY9" fmla="*/ 853214 h 954448"/>
              <a:gd name="connsiteX10" fmla="*/ 206236 w 529305"/>
              <a:gd name="connsiteY10" fmla="*/ 888523 h 954448"/>
              <a:gd name="connsiteX11" fmla="*/ 100309 w 529305"/>
              <a:gd name="connsiteY11" fmla="*/ 923832 h 954448"/>
              <a:gd name="connsiteX12" fmla="*/ 53231 w 529305"/>
              <a:gd name="connsiteY12" fmla="*/ 935601 h 954448"/>
              <a:gd name="connsiteX13" fmla="*/ 18299 w 529305"/>
              <a:gd name="connsiteY13" fmla="*/ 949508 h 954448"/>
              <a:gd name="connsiteX14" fmla="*/ 0 w 529305"/>
              <a:gd name="connsiteY14" fmla="*/ 954448 h 954448"/>
              <a:gd name="connsiteX15" fmla="*/ 285831 w 529305"/>
              <a:gd name="connsiteY15" fmla="*/ 0 h 95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29305" h="954448">
                <a:moveTo>
                  <a:pt x="285831" y="0"/>
                </a:moveTo>
                <a:lnTo>
                  <a:pt x="529305" y="183461"/>
                </a:lnTo>
                <a:lnTo>
                  <a:pt x="526403" y="204832"/>
                </a:lnTo>
                <a:cubicBezTo>
                  <a:pt x="508362" y="336927"/>
                  <a:pt x="515091" y="277696"/>
                  <a:pt x="500477" y="453045"/>
                </a:cubicBezTo>
                <a:cubicBezTo>
                  <a:pt x="497790" y="485285"/>
                  <a:pt x="484785" y="515817"/>
                  <a:pt x="476938" y="547203"/>
                </a:cubicBezTo>
                <a:cubicBezTo>
                  <a:pt x="476938" y="547203"/>
                  <a:pt x="446663" y="610554"/>
                  <a:pt x="429860" y="641359"/>
                </a:cubicBezTo>
                <a:cubicBezTo>
                  <a:pt x="376970" y="738322"/>
                  <a:pt x="437906" y="597705"/>
                  <a:pt x="382781" y="735517"/>
                </a:cubicBezTo>
                <a:cubicBezTo>
                  <a:pt x="360281" y="750517"/>
                  <a:pt x="326105" y="769966"/>
                  <a:pt x="312163" y="794365"/>
                </a:cubicBezTo>
                <a:cubicBezTo>
                  <a:pt x="304137" y="808410"/>
                  <a:pt x="304316" y="825751"/>
                  <a:pt x="300393" y="841444"/>
                </a:cubicBezTo>
                <a:cubicBezTo>
                  <a:pt x="288624" y="845367"/>
                  <a:pt x="276181" y="847665"/>
                  <a:pt x="265084" y="853214"/>
                </a:cubicBezTo>
                <a:cubicBezTo>
                  <a:pt x="244623" y="863444"/>
                  <a:pt x="227735" y="880705"/>
                  <a:pt x="206236" y="888523"/>
                </a:cubicBezTo>
                <a:cubicBezTo>
                  <a:pt x="66694" y="939265"/>
                  <a:pt x="188058" y="865332"/>
                  <a:pt x="100309" y="923832"/>
                </a:cubicBezTo>
                <a:cubicBezTo>
                  <a:pt x="84617" y="927755"/>
                  <a:pt x="68724" y="930953"/>
                  <a:pt x="53231" y="935601"/>
                </a:cubicBezTo>
                <a:cubicBezTo>
                  <a:pt x="41348" y="939166"/>
                  <a:pt x="29886" y="944694"/>
                  <a:pt x="18299" y="949508"/>
                </a:cubicBezTo>
                <a:lnTo>
                  <a:pt x="0" y="954448"/>
                </a:lnTo>
                <a:lnTo>
                  <a:pt x="285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5503791" y="3333063"/>
            <a:ext cx="1053737" cy="160342"/>
          </a:xfrm>
          <a:custGeom>
            <a:avLst/>
            <a:gdLst>
              <a:gd name="connsiteX0" fmla="*/ 0 w 1053874"/>
              <a:gd name="connsiteY0" fmla="*/ 0 h 160342"/>
              <a:gd name="connsiteX1" fmla="*/ 1053874 w 1053874"/>
              <a:gd name="connsiteY1" fmla="*/ 10033 h 160342"/>
              <a:gd name="connsiteX2" fmla="*/ 1022077 w 1053874"/>
              <a:gd name="connsiteY2" fmla="*/ 116210 h 160342"/>
              <a:gd name="connsiteX3" fmla="*/ 1004690 w 1053874"/>
              <a:gd name="connsiteY3" fmla="*/ 120903 h 160342"/>
              <a:gd name="connsiteX4" fmla="*/ 404437 w 1053874"/>
              <a:gd name="connsiteY4" fmla="*/ 109133 h 160342"/>
              <a:gd name="connsiteX5" fmla="*/ 298511 w 1053874"/>
              <a:gd name="connsiteY5" fmla="*/ 97363 h 160342"/>
              <a:gd name="connsiteX6" fmla="*/ 263202 w 1053874"/>
              <a:gd name="connsiteY6" fmla="*/ 85594 h 160342"/>
              <a:gd name="connsiteX7" fmla="*/ 216123 w 1053874"/>
              <a:gd name="connsiteY7" fmla="*/ 73823 h 160342"/>
              <a:gd name="connsiteX8" fmla="*/ 133735 w 1053874"/>
              <a:gd name="connsiteY8" fmla="*/ 50285 h 160342"/>
              <a:gd name="connsiteX9" fmla="*/ 98426 w 1053874"/>
              <a:gd name="connsiteY9" fmla="*/ 38514 h 160342"/>
              <a:gd name="connsiteX10" fmla="*/ 39578 w 1053874"/>
              <a:gd name="connsiteY10" fmla="*/ 26745 h 160342"/>
              <a:gd name="connsiteX11" fmla="*/ 22245 w 1053874"/>
              <a:gd name="connsiteY11" fmla="*/ 16020 h 160342"/>
              <a:gd name="connsiteX12" fmla="*/ 0 w 1053874"/>
              <a:gd name="connsiteY12" fmla="*/ 0 h 16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3874" h="160342">
                <a:moveTo>
                  <a:pt x="0" y="0"/>
                </a:moveTo>
                <a:lnTo>
                  <a:pt x="1053874" y="10033"/>
                </a:lnTo>
                <a:lnTo>
                  <a:pt x="1022077" y="116210"/>
                </a:lnTo>
                <a:lnTo>
                  <a:pt x="1004690" y="120903"/>
                </a:lnTo>
                <a:cubicBezTo>
                  <a:pt x="486352" y="150807"/>
                  <a:pt x="625713" y="197644"/>
                  <a:pt x="404437" y="109133"/>
                </a:cubicBezTo>
                <a:cubicBezTo>
                  <a:pt x="369128" y="105209"/>
                  <a:pt x="333553" y="103204"/>
                  <a:pt x="298511" y="97363"/>
                </a:cubicBezTo>
                <a:cubicBezTo>
                  <a:pt x="286274" y="95323"/>
                  <a:pt x="275131" y="89002"/>
                  <a:pt x="263202" y="85594"/>
                </a:cubicBezTo>
                <a:cubicBezTo>
                  <a:pt x="247648" y="81150"/>
                  <a:pt x="231729" y="78079"/>
                  <a:pt x="216123" y="73823"/>
                </a:cubicBezTo>
                <a:cubicBezTo>
                  <a:pt x="188568" y="66308"/>
                  <a:pt x="161092" y="58492"/>
                  <a:pt x="133735" y="50285"/>
                </a:cubicBezTo>
                <a:cubicBezTo>
                  <a:pt x="121852" y="46720"/>
                  <a:pt x="110462" y="41523"/>
                  <a:pt x="98426" y="38514"/>
                </a:cubicBezTo>
                <a:cubicBezTo>
                  <a:pt x="79019" y="33663"/>
                  <a:pt x="58309" y="33769"/>
                  <a:pt x="39578" y="26745"/>
                </a:cubicBezTo>
                <a:cubicBezTo>
                  <a:pt x="36709" y="25669"/>
                  <a:pt x="30295" y="21580"/>
                  <a:pt x="22245" y="1602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5213596" y="2511812"/>
            <a:ext cx="505445" cy="828087"/>
          </a:xfrm>
          <a:custGeom>
            <a:avLst/>
            <a:gdLst>
              <a:gd name="connsiteX0" fmla="*/ 246736 w 505511"/>
              <a:gd name="connsiteY0" fmla="*/ 0 h 828087"/>
              <a:gd name="connsiteX1" fmla="*/ 505511 w 505511"/>
              <a:gd name="connsiteY1" fmla="*/ 828087 h 828087"/>
              <a:gd name="connsiteX2" fmla="*/ 287853 w 505511"/>
              <a:gd name="connsiteY2" fmla="*/ 826015 h 828087"/>
              <a:gd name="connsiteX3" fmla="*/ 282950 w 505511"/>
              <a:gd name="connsiteY3" fmla="*/ 822484 h 828087"/>
              <a:gd name="connsiteX4" fmla="*/ 245044 w 505511"/>
              <a:gd name="connsiteY4" fmla="*/ 793912 h 828087"/>
              <a:gd name="connsiteX5" fmla="*/ 186195 w 505511"/>
              <a:gd name="connsiteY5" fmla="*/ 782142 h 828087"/>
              <a:gd name="connsiteX6" fmla="*/ 150886 w 505511"/>
              <a:gd name="connsiteY6" fmla="*/ 735064 h 828087"/>
              <a:gd name="connsiteX7" fmla="*/ 115577 w 505511"/>
              <a:gd name="connsiteY7" fmla="*/ 699754 h 828087"/>
              <a:gd name="connsiteX8" fmla="*/ 103808 w 505511"/>
              <a:gd name="connsiteY8" fmla="*/ 664445 h 828087"/>
              <a:gd name="connsiteX9" fmla="*/ 56729 w 505511"/>
              <a:gd name="connsiteY9" fmla="*/ 593827 h 828087"/>
              <a:gd name="connsiteX10" fmla="*/ 33190 w 505511"/>
              <a:gd name="connsiteY10" fmla="*/ 534980 h 828087"/>
              <a:gd name="connsiteX11" fmla="*/ 9651 w 505511"/>
              <a:gd name="connsiteY11" fmla="*/ 464361 h 828087"/>
              <a:gd name="connsiteX12" fmla="*/ 2770 w 505511"/>
              <a:gd name="connsiteY12" fmla="*/ 287888 h 828087"/>
              <a:gd name="connsiteX13" fmla="*/ 0 w 505511"/>
              <a:gd name="connsiteY13" fmla="*/ 187804 h 828087"/>
              <a:gd name="connsiteX14" fmla="*/ 246736 w 505511"/>
              <a:gd name="connsiteY14" fmla="*/ 0 h 82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5511" h="828087">
                <a:moveTo>
                  <a:pt x="246736" y="0"/>
                </a:moveTo>
                <a:lnTo>
                  <a:pt x="505511" y="828087"/>
                </a:lnTo>
                <a:lnTo>
                  <a:pt x="287853" y="826015"/>
                </a:lnTo>
                <a:lnTo>
                  <a:pt x="282950" y="822484"/>
                </a:lnTo>
                <a:cubicBezTo>
                  <a:pt x="264127" y="808564"/>
                  <a:pt x="246399" y="794928"/>
                  <a:pt x="245044" y="793912"/>
                </a:cubicBezTo>
                <a:cubicBezTo>
                  <a:pt x="225427" y="789989"/>
                  <a:pt x="203159" y="792744"/>
                  <a:pt x="186195" y="782142"/>
                </a:cubicBezTo>
                <a:cubicBezTo>
                  <a:pt x="169561" y="771746"/>
                  <a:pt x="163652" y="749957"/>
                  <a:pt x="150886" y="735064"/>
                </a:cubicBezTo>
                <a:cubicBezTo>
                  <a:pt x="140054" y="722426"/>
                  <a:pt x="124810" y="713604"/>
                  <a:pt x="115577" y="699754"/>
                </a:cubicBezTo>
                <a:cubicBezTo>
                  <a:pt x="108695" y="689432"/>
                  <a:pt x="107731" y="676215"/>
                  <a:pt x="103808" y="664445"/>
                </a:cubicBezTo>
                <a:cubicBezTo>
                  <a:pt x="94862" y="637606"/>
                  <a:pt x="70276" y="618663"/>
                  <a:pt x="56729" y="593827"/>
                </a:cubicBezTo>
                <a:cubicBezTo>
                  <a:pt x="46612" y="575280"/>
                  <a:pt x="41036" y="554595"/>
                  <a:pt x="33190" y="534980"/>
                </a:cubicBezTo>
                <a:cubicBezTo>
                  <a:pt x="23974" y="511942"/>
                  <a:pt x="11711" y="489088"/>
                  <a:pt x="9651" y="464361"/>
                </a:cubicBezTo>
                <a:cubicBezTo>
                  <a:pt x="4761" y="405684"/>
                  <a:pt x="3600" y="346798"/>
                  <a:pt x="2770" y="287888"/>
                </a:cubicBezTo>
                <a:lnTo>
                  <a:pt x="0" y="187804"/>
                </a:lnTo>
                <a:lnTo>
                  <a:pt x="24673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5455537" y="1999613"/>
            <a:ext cx="1348849" cy="1353008"/>
          </a:xfrm>
          <a:custGeom>
            <a:avLst/>
            <a:gdLst>
              <a:gd name="connsiteX0" fmla="*/ 679180 w 1349025"/>
              <a:gd name="connsiteY0" fmla="*/ 0 h 1353008"/>
              <a:gd name="connsiteX1" fmla="*/ 1349025 w 1349025"/>
              <a:gd name="connsiteY1" fmla="*/ 504737 h 1353008"/>
              <a:gd name="connsiteX2" fmla="*/ 1094991 w 1349025"/>
              <a:gd name="connsiteY2" fmla="*/ 1353008 h 1353008"/>
              <a:gd name="connsiteX3" fmla="*/ 258775 w 1349025"/>
              <a:gd name="connsiteY3" fmla="*/ 1345047 h 1353008"/>
              <a:gd name="connsiteX4" fmla="*/ 0 w 1349025"/>
              <a:gd name="connsiteY4" fmla="*/ 516960 h 1353008"/>
              <a:gd name="connsiteX5" fmla="*/ 679180 w 1349025"/>
              <a:gd name="connsiteY5" fmla="*/ 0 h 135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9025" h="1353008">
                <a:moveTo>
                  <a:pt x="679180" y="0"/>
                </a:moveTo>
                <a:lnTo>
                  <a:pt x="1349025" y="504737"/>
                </a:lnTo>
                <a:lnTo>
                  <a:pt x="1094991" y="1353008"/>
                </a:lnTo>
                <a:lnTo>
                  <a:pt x="258775" y="1345047"/>
                </a:lnTo>
                <a:lnTo>
                  <a:pt x="0" y="516960"/>
                </a:lnTo>
                <a:lnTo>
                  <a:pt x="67918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1011005" y="2399025"/>
            <a:ext cx="19860" cy="20246"/>
          </a:xfrm>
          <a:custGeom>
            <a:avLst/>
            <a:gdLst>
              <a:gd name="connsiteX0" fmla="*/ 430 w 19863"/>
              <a:gd name="connsiteY0" fmla="*/ 485 h 20246"/>
              <a:gd name="connsiteX1" fmla="*/ 18263 w 19863"/>
              <a:gd name="connsiteY1" fmla="*/ 18524 h 20246"/>
              <a:gd name="connsiteX2" fmla="*/ 19863 w 19863"/>
              <a:gd name="connsiteY2" fmla="*/ 20246 h 20246"/>
              <a:gd name="connsiteX3" fmla="*/ 15437 w 19863"/>
              <a:gd name="connsiteY3" fmla="*/ 15790 h 20246"/>
              <a:gd name="connsiteX4" fmla="*/ 430 w 19863"/>
              <a:gd name="connsiteY4" fmla="*/ 485 h 20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63" h="20246">
                <a:moveTo>
                  <a:pt x="430" y="485"/>
                </a:moveTo>
                <a:cubicBezTo>
                  <a:pt x="-2216" y="-2337"/>
                  <a:pt x="7813" y="7626"/>
                  <a:pt x="18263" y="18524"/>
                </a:cubicBezTo>
                <a:lnTo>
                  <a:pt x="19863" y="20246"/>
                </a:lnTo>
                <a:lnTo>
                  <a:pt x="15437" y="15790"/>
                </a:lnTo>
                <a:cubicBezTo>
                  <a:pt x="6245" y="6505"/>
                  <a:pt x="1753" y="1897"/>
                  <a:pt x="430" y="48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376117" y="1209676"/>
            <a:ext cx="789287" cy="5998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4819023" y="997468"/>
            <a:ext cx="754781" cy="5733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047829" y="937921"/>
            <a:ext cx="234673" cy="7716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359703" y="3348210"/>
            <a:ext cx="10688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4901864" y="766295"/>
            <a:ext cx="307030" cy="9732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等腰三角形 71"/>
          <p:cNvSpPr/>
          <p:nvPr/>
        </p:nvSpPr>
        <p:spPr>
          <a:xfrm rot="7098246">
            <a:off x="6360849" y="232533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7098246">
            <a:off x="6370537" y="228909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 flipH="1">
            <a:off x="6400480" y="229140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 rot="7098246">
            <a:off x="6414782" y="2345740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 rot="7098246">
            <a:off x="6411900" y="2261148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 rot="7098246">
            <a:off x="6441114" y="2338522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6363669" y="2233412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6398807" y="2332322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6446639" y="237355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 flipH="1">
            <a:off x="6448837" y="229842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6392655" y="225511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6402618" y="233638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7098246">
            <a:off x="5873826" y="2287535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7098246">
            <a:off x="5783441" y="2392217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flipH="1">
            <a:off x="5873068" y="227594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7098246">
            <a:off x="5887370" y="2330281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7098246">
            <a:off x="5938476" y="2206616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7098246">
            <a:off x="5953061" y="2256362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5836256" y="2217953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5871395" y="231686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919227" y="2358094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 flipH="1">
            <a:off x="5870373" y="2368610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5865243" y="2239653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920379" y="231202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7098246">
            <a:off x="6500255" y="2936678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7098246">
            <a:off x="6528267" y="2895037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 flipH="1">
            <a:off x="6601849" y="288000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7098246">
            <a:off x="6572512" y="2951679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7098246">
            <a:off x="6652406" y="2812610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7098246">
            <a:off x="6598844" y="2944461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6609871" y="2726456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6645007" y="2824804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6604369" y="2979492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>
          <a:xfrm flipH="1">
            <a:off x="6606567" y="2904361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6648741" y="2787225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6645571" y="285984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7098246">
            <a:off x="5657135" y="291196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7098246">
            <a:off x="5718941" y="303836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 flipH="1">
            <a:off x="5609471" y="290465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7098246">
            <a:off x="5620766" y="3102313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7098246">
            <a:off x="5522527" y="2810614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7098246">
            <a:off x="5731179" y="2973451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5646275" y="2775513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5607798" y="2945572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5655630" y="298680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 flipH="1">
            <a:off x="5606776" y="2997319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5601646" y="286836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5656782" y="294073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7098246">
            <a:off x="5965029" y="3208039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 rot="7098246">
            <a:off x="5993041" y="3166398"/>
            <a:ext cx="129251" cy="70798"/>
          </a:xfrm>
          <a:prstGeom prst="triangle">
            <a:avLst>
              <a:gd name="adj" fmla="val 4389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>
          <a:xfrm flipH="1">
            <a:off x="6066623" y="315136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7098246">
            <a:off x="6157030" y="3156187"/>
            <a:ext cx="144991" cy="79420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7098246">
            <a:off x="5916940" y="3129183"/>
            <a:ext cx="129251" cy="70798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7098246">
            <a:off x="6273141" y="3184459"/>
            <a:ext cx="111709" cy="61189"/>
          </a:xfrm>
          <a:prstGeom prst="triangle">
            <a:avLst>
              <a:gd name="adj" fmla="val 2966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>
            <a:off x="5819826" y="3131210"/>
            <a:ext cx="137556" cy="65660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>
            <a:off x="6109781" y="3096165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 92"/>
          <p:cNvSpPr/>
          <p:nvPr/>
        </p:nvSpPr>
        <p:spPr>
          <a:xfrm>
            <a:off x="6013773" y="3093471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 flipH="1">
            <a:off x="6071341" y="317572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5815998" y="311832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6110345" y="313121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-1334346" y="-571528"/>
            <a:ext cx="71438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50A30-EE65-2F40-AE57-BBB3D90E8332}"/>
              </a:ext>
            </a:extLst>
          </p:cNvPr>
          <p:cNvSpPr/>
          <p:nvPr/>
        </p:nvSpPr>
        <p:spPr>
          <a:xfrm>
            <a:off x="-1177602" y="1911360"/>
            <a:ext cx="792088" cy="96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6 2.96296E-6 L 0.21016 0.2814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8" y="14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xit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3.33333E-6 L 0.06081 -0.0085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4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3959 -0.007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37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1.11111E-6 L 0.04297 -0.0182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-92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1667E-6 5.55112E-17 L 0.02461 -0.0333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166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3.33333E-6 L 0.0556 0.0023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11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2.22222E-6 L 0.03112 -0.02199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111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0833E-6 -3.7037E-7 L 0.04362 -0.0173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88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6068 0.0118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57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29167E-6 4.44444E-6 L 0.04388 0.02893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143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1.85185E-6 L 0.04974 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75E-6 4.07407E-6 L 0.04506 0.02754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136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2.96296E-6 L 0.06068 0.0351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175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5833E-6 1.11111E-6 L -0.17331 0.2310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2" y="1155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25E-7 -4.81481E-6 L -0.06107 0.01621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81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25E-7 2.59259E-6 L -0.03203 -0.01366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2" y="-69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4.81481E-6 L -0.05508 0.0402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201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75E-6 3.33333E-6 L -0.05026 0.01435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71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1.85185E-6 L -0.03789 -0.00463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" y="-23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-1.85185E-6 L -0.03959 -0.0206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-104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3.33333E-6 L -0.0444 -0.0037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-18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85185E-6 L -0.05885 0.01805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903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7.40741E-7 L -0.04674 0.01296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64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95833E-6 2.96296E-6 L -0.05468 0.02986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" y="14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1.11111E-6 L -0.04205 0.01968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972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7.40741E-7 L -0.06107 0.03171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157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26 0.00509 L -0.06588 0.38379 " pathEditMode="relative" rAng="0" ptsTypes="AA"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18935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path" presetSubtype="0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7 -2.22222E-6 L 0.03503 0.08102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405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66667E-6 -3.33333E-6 L 0.04466 0.00278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139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9167E-6 -4.81481E-6 L 0.05429 0.00394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8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6.25E-7 3.7037E-7 L 0.04375 0.06435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3218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2.08333E-6 -1.11111E-6 L 0.0461 0.04699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2338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45833E-6 2.22222E-6 L 0.03125 0.00903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4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3.7037E-6 L 0.04623 0.00856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417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375E-6 -2.22222E-6 L 0.05429 0.03426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1713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-1.48148E-6 L 0.02513 0.04352 " pathEditMode="relative" rAng="0" ptsTypes="AA">
                                      <p:cBhvr>
                                        <p:cTn id="1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217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6.25E-7 2.22222E-6 L 0.04336 0.02847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5E-6 -2.22222E-6 L 0.03515 0.02847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1412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79167E-6 -3.7037E-7 L 0.03528 0.07083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3542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95833E-6 0.00209 L -0.24245 -0.00046 " pathEditMode="relative" rAng="0" ptsTypes="AA">
                                      <p:cBhvr>
                                        <p:cTn id="2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22" y="-139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22" presetClass="exit" presetSubtype="1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42" presetClass="path" presetSubtype="0" accel="50000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45833E-6 4.81481E-6 L -0.02435 0.04444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2222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25E-6 3.33333E-6 L -0.00299 0.04884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431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1.85185E-6 L -0.02188 0.07014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3495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8.33333E-7 -2.96296E-6 L -0.04128 0.05301 " pathEditMode="relative" rAng="0" ptsTypes="AA">
                                      <p:cBhvr>
                                        <p:cTn id="2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2639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-2.22222E-6 L -0.02539 0.05162 " pathEditMode="relative" rAng="0" ptsTypes="AA">
                                      <p:cBhvr>
                                        <p:cTn id="2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2569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2.59259E-6 L -0.06901 0.05023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2500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6.25E-7 0 L -0.00742 0.05394 " pathEditMode="relative" rAng="0" ptsTypes="AA">
                                      <p:cBhvr>
                                        <p:cTn id="24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" y="2685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58333E-6 4.44444E-6 L -0.03581 0.04259 " pathEditMode="relative" rAng="0" ptsTypes="AA">
                                      <p:cBhvr>
                                        <p:cTn id="2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213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17 0.00486 L -0.02084 0.03889 " pathEditMode="relative" rAng="0" ptsTypes="AA">
                                      <p:cBhvr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169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7 -1.11111E-6 L 0.00326 0.06273 " pathEditMode="relative" rAng="0" ptsTypes="AA">
                                      <p:cBhvr>
                                        <p:cTn id="2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3125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3.7037E-7 L -0.05612 0.06204 " pathEditMode="relative" rAng="0" ptsTypes="AA">
                                      <p:cBhvr>
                                        <p:cTn id="2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3102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-3.7037E-6 L -0.03542 0.05695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2847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1.11111E-6 L 0.07188 0.41088 " pathEditMode="relative" rAng="0" ptsTypes="AA">
                                      <p:cBhvr>
                                        <p:cTn id="2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20532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22" presetClass="exit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5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2.5E-6 -3.7037E-7 L -0.02422 0.07338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3657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8.33333E-7 3.7037E-7 L -0.03529 0.0088 " pathEditMode="relative" rAng="0" ptsTypes="AA">
                                      <p:cBhvr>
                                        <p:cTn id="30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440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04167E-6 1.85185E-6 L -0.03828 0.10764 " pathEditMode="relative" rAng="0" ptsTypes="AA">
                                      <p:cBhvr>
                                        <p:cTn id="3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5370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8.33333E-7 -3.33333E-6 L -0.05247 0.07431 " pathEditMode="relative" rAng="0" ptsTypes="AA">
                                      <p:cBhvr>
                                        <p:cTn id="30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" y="3704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2.91667E-6 -1.85185E-6 L -0.04753 0.0213 " pathEditMode="relative" rAng="0" ptsTypes="AA">
                                      <p:cBhvr>
                                        <p:cTn id="30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1065"/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3.33333E-6 -4.81481E-6 L -0.05039 0.01667 " pathEditMode="relative" rAng="0" ptsTypes="AA">
                                      <p:cBhvr>
                                        <p:cTn id="3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833"/>
                                    </p:animMotion>
                                  </p:childTnLst>
                                </p:cTn>
                              </p:par>
                              <p:par>
                                <p:cTn id="31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-2.96296E-6 L -0.06055 0.03148 " pathEditMode="relative" rAng="0" ptsTypes="AA">
                                      <p:cBhvr>
                                        <p:cTn id="3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4" y="1574"/>
                                    </p:animMotion>
                                  </p:childTnLst>
                                </p:cTn>
                              </p:par>
                              <p:par>
                                <p:cTn id="31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16667E-7 -4.81481E-6 L -0.04036 0.04329 " pathEditMode="relative" rAng="0" ptsTypes="AA">
                                      <p:cBhvr>
                                        <p:cTn id="3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153"/>
                                    </p:animMotion>
                                  </p:childTnLst>
                                </p:cTn>
                              </p:par>
                              <p:par>
                                <p:cTn id="316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1.45833E-6 2.59259E-6 L -0.02513 0.06273 " pathEditMode="relative" rAng="0" ptsTypes="AA">
                                      <p:cBhvr>
                                        <p:cTn id="3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3" y="3125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6.25E-7 -3.7037E-6 L -0.03034 0.03565 " pathEditMode="relative" rAng="0" ptsTypes="AA">
                                      <p:cBhvr>
                                        <p:cTn id="3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" y="1782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5.55112E-17 2.22222E-6 L -0.05169 0.05532 " pathEditMode="relative" rAng="0" ptsTypes="AA">
                                      <p:cBhvr>
                                        <p:cTn id="3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2755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4.58333E-6 4.07407E-6 L -0.04506 0.07986 " pathEditMode="relative" rAng="0" ptsTypes="AA">
                                      <p:cBhvr>
                                        <p:cTn id="3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3981"/>
                                    </p:animMotion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800"/>
                            </p:stCondLst>
                            <p:childTnLst>
                              <p:par>
                                <p:cTn id="3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xit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7" grpId="0"/>
      <p:bldP spid="116" grpId="0" animBg="1"/>
      <p:bldP spid="116" grpId="1" animBg="1"/>
      <p:bldP spid="46" grpId="0" animBg="1"/>
      <p:bldP spid="46" grpId="1" animBg="1"/>
      <p:bldP spid="49" grpId="0" animBg="1"/>
      <p:bldP spid="49" grpId="1" animBg="1"/>
      <p:bldP spid="52" grpId="0" animBg="1"/>
      <p:bldP spid="52" grpId="1" animBg="1"/>
      <p:bldP spid="72" grpId="0" animBg="1"/>
      <p:bldP spid="72" grpId="1" animBg="1"/>
      <p:bldP spid="74" grpId="0" animBg="1"/>
      <p:bldP spid="74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3" grpId="0" animBg="1"/>
      <p:bldP spid="83" grpId="1" animBg="1"/>
      <p:bldP spid="84" grpId="0" animBg="1"/>
      <p:bldP spid="84" grpId="1" animBg="1"/>
      <p:bldP spid="86" grpId="0" animBg="1"/>
      <p:bldP spid="86" grpId="1" animBg="1"/>
      <p:bldP spid="88" grpId="0" animBg="1"/>
      <p:bldP spid="88" grpId="1" animBg="1"/>
      <p:bldP spid="89" grpId="0" animBg="1"/>
      <p:bldP spid="8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5" grpId="0" animBg="1"/>
      <p:bldP spid="75" grpId="1" animBg="1"/>
      <p:bldP spid="76" grpId="0" animBg="1"/>
      <p:bldP spid="76" grpId="1" animBg="1"/>
      <p:bldP spid="82" grpId="0" animBg="1"/>
      <p:bldP spid="82" grpId="1" animBg="1"/>
      <p:bldP spid="85" grpId="0" animBg="1"/>
      <p:bldP spid="85" grpId="1" animBg="1"/>
      <p:bldP spid="87" grpId="0" animBg="1"/>
      <p:bldP spid="87" grpId="1" animBg="1"/>
      <p:bldP spid="90" grpId="0" animBg="1"/>
      <p:bldP spid="90" grpId="1" animBg="1"/>
      <p:bldP spid="91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椭圆 43"/>
          <p:cNvSpPr/>
          <p:nvPr/>
        </p:nvSpPr>
        <p:spPr>
          <a:xfrm flipV="1">
            <a:off x="-2448630" y="2299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flipV="1">
            <a:off x="-2245457" y="2502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flipV="1">
            <a:off x="-1635936" y="31124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0" name="椭圆 49"/>
          <p:cNvSpPr/>
          <p:nvPr/>
        </p:nvSpPr>
        <p:spPr>
          <a:xfrm flipV="1">
            <a:off x="-1229589" y="3518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 flipV="1">
            <a:off x="-2245457" y="2502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flipV="1">
            <a:off x="-1635936" y="31124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flipV="1">
            <a:off x="-1229589" y="35188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8" name="椭圆 57"/>
          <p:cNvSpPr/>
          <p:nvPr/>
        </p:nvSpPr>
        <p:spPr>
          <a:xfrm flipV="1">
            <a:off x="-2042283" y="27060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59" name="椭圆 58"/>
          <p:cNvSpPr/>
          <p:nvPr/>
        </p:nvSpPr>
        <p:spPr>
          <a:xfrm flipV="1">
            <a:off x="-1839110" y="29092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 flipV="1">
            <a:off x="-2619624" y="3822869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" name="椭圆 60"/>
          <p:cNvSpPr/>
          <p:nvPr/>
        </p:nvSpPr>
        <p:spPr>
          <a:xfrm flipV="1">
            <a:off x="-1432763" y="331566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 flipV="1">
            <a:off x="-2010104" y="3920032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285974" y="3122665"/>
            <a:ext cx="4465319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How about the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7750227" y="3228974"/>
            <a:ext cx="1798930" cy="4096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7726946" y="3579284"/>
            <a:ext cx="182221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" name="矩形 7"/>
          <p:cNvSpPr/>
          <p:nvPr/>
        </p:nvSpPr>
        <p:spPr>
          <a:xfrm>
            <a:off x="1968246" y="3251202"/>
            <a:ext cx="5853938" cy="423333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5603" y="3150174"/>
            <a:ext cx="4547073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Instead of searching online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695221" y="5203639"/>
            <a:ext cx="518667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Looking for various universities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3989398" y="2159003"/>
            <a:ext cx="2105809" cy="12996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1371421" y="2595036"/>
            <a:ext cx="4723785" cy="9292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25" idx="1"/>
          </p:cNvCxnSpPr>
          <p:nvPr/>
        </p:nvCxnSpPr>
        <p:spPr>
          <a:xfrm>
            <a:off x="1608459" y="3420533"/>
            <a:ext cx="4486749" cy="677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8" idx="1"/>
          </p:cNvCxnSpPr>
          <p:nvPr/>
        </p:nvCxnSpPr>
        <p:spPr>
          <a:xfrm flipV="1">
            <a:off x="2112160" y="3488269"/>
            <a:ext cx="3983048" cy="4381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0" idx="6"/>
          </p:cNvCxnSpPr>
          <p:nvPr/>
        </p:nvCxnSpPr>
        <p:spPr>
          <a:xfrm flipV="1">
            <a:off x="2624325" y="3524251"/>
            <a:ext cx="3470881" cy="7810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endCxn id="0" idx="3"/>
          </p:cNvCxnSpPr>
          <p:nvPr/>
        </p:nvCxnSpPr>
        <p:spPr>
          <a:xfrm>
            <a:off x="6048648" y="3524253"/>
            <a:ext cx="1544966" cy="5418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0" idx="2"/>
          </p:cNvCxnSpPr>
          <p:nvPr/>
        </p:nvCxnSpPr>
        <p:spPr>
          <a:xfrm>
            <a:off x="6048647" y="3524251"/>
            <a:ext cx="2099460" cy="7387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endCxn id="0" idx="7"/>
          </p:cNvCxnSpPr>
          <p:nvPr/>
        </p:nvCxnSpPr>
        <p:spPr>
          <a:xfrm>
            <a:off x="6048648" y="3513669"/>
            <a:ext cx="3528025" cy="6667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接连接符 1023"/>
          <p:cNvCxnSpPr/>
          <p:nvPr/>
        </p:nvCxnSpPr>
        <p:spPr>
          <a:xfrm flipV="1">
            <a:off x="6190447" y="3396760"/>
            <a:ext cx="2296284" cy="1185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连接符 1026"/>
          <p:cNvCxnSpPr>
            <a:endCxn id="18" idx="2"/>
          </p:cNvCxnSpPr>
          <p:nvPr/>
        </p:nvCxnSpPr>
        <p:spPr>
          <a:xfrm flipV="1">
            <a:off x="6095209" y="3429001"/>
            <a:ext cx="3983048" cy="423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接连接符 1029"/>
          <p:cNvCxnSpPr/>
          <p:nvPr/>
        </p:nvCxnSpPr>
        <p:spPr>
          <a:xfrm flipV="1">
            <a:off x="6048648" y="2713567"/>
            <a:ext cx="2546019" cy="8106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/>
        </p:nvCxnSpPr>
        <p:spPr>
          <a:xfrm flipV="1">
            <a:off x="6048647" y="3119967"/>
            <a:ext cx="3267708" cy="3937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接连接符 1034"/>
          <p:cNvCxnSpPr/>
          <p:nvPr/>
        </p:nvCxnSpPr>
        <p:spPr>
          <a:xfrm flipV="1">
            <a:off x="6063464" y="2540002"/>
            <a:ext cx="1077242" cy="9567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连接符 1036"/>
          <p:cNvCxnSpPr>
            <a:endCxn id="0" idx="3"/>
          </p:cNvCxnSpPr>
          <p:nvPr/>
        </p:nvCxnSpPr>
        <p:spPr>
          <a:xfrm flipV="1">
            <a:off x="6063463" y="2967567"/>
            <a:ext cx="1616923" cy="5566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接连接符 1038"/>
          <p:cNvCxnSpPr>
            <a:endCxn id="0" idx="1"/>
          </p:cNvCxnSpPr>
          <p:nvPr/>
        </p:nvCxnSpPr>
        <p:spPr>
          <a:xfrm>
            <a:off x="6048648" y="3524252"/>
            <a:ext cx="1631738" cy="67098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接连接符 1040"/>
          <p:cNvCxnSpPr>
            <a:endCxn id="0" idx="5"/>
          </p:cNvCxnSpPr>
          <p:nvPr/>
        </p:nvCxnSpPr>
        <p:spPr>
          <a:xfrm>
            <a:off x="6048647" y="3524253"/>
            <a:ext cx="1235972" cy="133349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接连接符 1042"/>
          <p:cNvCxnSpPr>
            <a:endCxn id="0" idx="2"/>
          </p:cNvCxnSpPr>
          <p:nvPr/>
        </p:nvCxnSpPr>
        <p:spPr>
          <a:xfrm>
            <a:off x="5953411" y="3484034"/>
            <a:ext cx="2637023" cy="2921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直接连接符 1045"/>
          <p:cNvCxnSpPr>
            <a:endCxn id="0" idx="7"/>
          </p:cNvCxnSpPr>
          <p:nvPr/>
        </p:nvCxnSpPr>
        <p:spPr>
          <a:xfrm flipH="1" flipV="1">
            <a:off x="5403149" y="2743202"/>
            <a:ext cx="692059" cy="7810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接连接符 1047"/>
          <p:cNvCxnSpPr>
            <a:endCxn id="0" idx="3"/>
          </p:cNvCxnSpPr>
          <p:nvPr/>
        </p:nvCxnSpPr>
        <p:spPr>
          <a:xfrm flipH="1" flipV="1">
            <a:off x="5265583" y="1507070"/>
            <a:ext cx="829625" cy="19960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直接连接符 1049"/>
          <p:cNvCxnSpPr/>
          <p:nvPr/>
        </p:nvCxnSpPr>
        <p:spPr>
          <a:xfrm flipV="1">
            <a:off x="6078277" y="2150535"/>
            <a:ext cx="135449" cy="13546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直接连接符 1051"/>
          <p:cNvCxnSpPr/>
          <p:nvPr/>
        </p:nvCxnSpPr>
        <p:spPr>
          <a:xfrm flipV="1">
            <a:off x="6078276" y="1625602"/>
            <a:ext cx="1219041" cy="18626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直接连接符 1053"/>
          <p:cNvCxnSpPr>
            <a:endCxn id="0" idx="7"/>
          </p:cNvCxnSpPr>
          <p:nvPr/>
        </p:nvCxnSpPr>
        <p:spPr>
          <a:xfrm flipH="1" flipV="1">
            <a:off x="2679353" y="1926170"/>
            <a:ext cx="3407390" cy="156421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接连接符 1055"/>
          <p:cNvCxnSpPr>
            <a:stCxn id="31" idx="2"/>
          </p:cNvCxnSpPr>
          <p:nvPr/>
        </p:nvCxnSpPr>
        <p:spPr>
          <a:xfrm>
            <a:off x="3803157" y="2713570"/>
            <a:ext cx="2283585" cy="791633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直接连接符 1057"/>
          <p:cNvCxnSpPr>
            <a:stCxn id="30" idx="1"/>
          </p:cNvCxnSpPr>
          <p:nvPr/>
        </p:nvCxnSpPr>
        <p:spPr>
          <a:xfrm flipV="1">
            <a:off x="3851833" y="3517900"/>
            <a:ext cx="2226443" cy="97155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3445485" y="3524251"/>
            <a:ext cx="2641256" cy="137160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5697326" y="3513667"/>
            <a:ext cx="397882" cy="7344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0" idx="1"/>
          </p:cNvCxnSpPr>
          <p:nvPr/>
        </p:nvCxnSpPr>
        <p:spPr>
          <a:xfrm>
            <a:off x="6095209" y="3524251"/>
            <a:ext cx="641267" cy="649816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直接连接符 1061"/>
          <p:cNvCxnSpPr>
            <a:stCxn id="0" idx="0"/>
          </p:cNvCxnSpPr>
          <p:nvPr/>
        </p:nvCxnSpPr>
        <p:spPr>
          <a:xfrm flipH="1" flipV="1">
            <a:off x="6078277" y="3484033"/>
            <a:ext cx="173544" cy="950384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直接连接符 1059"/>
          <p:cNvCxnSpPr>
            <a:endCxn id="0" idx="5"/>
          </p:cNvCxnSpPr>
          <p:nvPr/>
        </p:nvCxnSpPr>
        <p:spPr>
          <a:xfrm flipV="1">
            <a:off x="6078276" y="1636186"/>
            <a:ext cx="3161888" cy="188806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 flipV="1">
            <a:off x="2201939" y="4094641"/>
            <a:ext cx="422388" cy="422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 flipV="1">
            <a:off x="1092871" y="2315320"/>
            <a:ext cx="558727" cy="558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1517455" y="3405718"/>
            <a:ext cx="107935" cy="107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2317943" y="1566399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5042171" y="238350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5096235" y="1349200"/>
            <a:ext cx="276364" cy="2764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 flipV="1">
            <a:off x="6960398" y="2345008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 flipV="1">
            <a:off x="6048429" y="197255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128039" y="3596219"/>
            <a:ext cx="105820" cy="10794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 flipH="1">
            <a:off x="719575" y="3384554"/>
            <a:ext cx="107937" cy="1058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 flipH="1">
            <a:off x="2021156" y="3911603"/>
            <a:ext cx="107935" cy="10583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 flipH="1">
            <a:off x="1221160" y="3867152"/>
            <a:ext cx="107935" cy="10583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 flipV="1">
            <a:off x="9126769" y="2892374"/>
            <a:ext cx="422388" cy="42244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 flipV="1">
            <a:off x="7546418" y="2837284"/>
            <a:ext cx="296081" cy="29612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 flipV="1">
            <a:off x="10031131" y="326994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8399164" y="2508005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2" name="椭圆 19"/>
          <p:cNvGrpSpPr>
            <a:grpSpLocks/>
          </p:cNvGrpSpPr>
          <p:nvPr/>
        </p:nvGrpSpPr>
        <p:grpSpPr bwMode="auto">
          <a:xfrm>
            <a:off x="8399959" y="3141133"/>
            <a:ext cx="171427" cy="177800"/>
            <a:chOff x="3963" y="1567"/>
            <a:chExt cx="81" cy="84"/>
          </a:xfrm>
        </p:grpSpPr>
        <p:pic>
          <p:nvPicPr>
            <p:cNvPr id="21633" name="椭圆 1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3" y="1567"/>
              <a:ext cx="81" cy="84"/>
            </a:xfrm>
            <a:prstGeom prst="rect">
              <a:avLst/>
            </a:prstGeom>
            <a:noFill/>
          </p:spPr>
        </p:pic>
        <p:sp>
          <p:nvSpPr>
            <p:cNvPr id="21634" name="Text Box 130"/>
            <p:cNvSpPr txBox="1">
              <a:spLocks noChangeArrowheads="1"/>
            </p:cNvSpPr>
            <p:nvPr/>
          </p:nvSpPr>
          <p:spPr bwMode="auto">
            <a:xfrm rot="10800000">
              <a:off x="3976" y="1582"/>
              <a:ext cx="53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 flipH="1">
            <a:off x="9199781" y="1399453"/>
            <a:ext cx="276364" cy="2764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8591160" y="3641768"/>
            <a:ext cx="267251" cy="26728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 flipV="1">
            <a:off x="7546417" y="4019872"/>
            <a:ext cx="316399" cy="316440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 flipV="1">
            <a:off x="8148925" y="4019874"/>
            <a:ext cx="486283" cy="486347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7" name="椭圆 36"/>
          <p:cNvSpPr/>
          <p:nvPr/>
        </p:nvSpPr>
        <p:spPr>
          <a:xfrm flipV="1">
            <a:off x="7125974" y="3524809"/>
            <a:ext cx="289397" cy="289435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 flipH="1">
            <a:off x="9549157" y="4152753"/>
            <a:ext cx="191975" cy="192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3" name="椭圆 42"/>
          <p:cNvSpPr/>
          <p:nvPr/>
        </p:nvSpPr>
        <p:spPr>
          <a:xfrm flipV="1">
            <a:off x="7115688" y="1437104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33189" y="4433609"/>
            <a:ext cx="636634" cy="6367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95030" y="4131009"/>
            <a:ext cx="288597" cy="288635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 flipV="1">
            <a:off x="5509615" y="4065981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 flipH="1">
            <a:off x="3760829" y="4474636"/>
            <a:ext cx="107935" cy="10583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 flipV="1">
            <a:off x="3258569" y="4708743"/>
            <a:ext cx="374167" cy="374216"/>
          </a:xfrm>
          <a:prstGeom prst="ellipse">
            <a:avLst/>
          </a:prstGeom>
          <a:solidFill>
            <a:schemeClr val="tx1"/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70053" y="1811322"/>
            <a:ext cx="696592" cy="69668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 flipH="1">
            <a:off x="3695221" y="2660653"/>
            <a:ext cx="107937" cy="10794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grpSp>
        <p:nvGrpSpPr>
          <p:cNvPr id="3" name="椭圆 38"/>
          <p:cNvGrpSpPr>
            <a:grpSpLocks/>
          </p:cNvGrpSpPr>
          <p:nvPr/>
        </p:nvGrpSpPr>
        <p:grpSpPr bwMode="auto">
          <a:xfrm>
            <a:off x="3887811" y="2948520"/>
            <a:ext cx="389416" cy="391583"/>
            <a:chOff x="1824" y="1382"/>
            <a:chExt cx="184" cy="185"/>
          </a:xfrm>
        </p:grpSpPr>
        <p:pic>
          <p:nvPicPr>
            <p:cNvPr id="21674" name="椭圆 38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24" y="1382"/>
              <a:ext cx="184" cy="185"/>
            </a:xfrm>
            <a:prstGeom prst="rect">
              <a:avLst/>
            </a:prstGeom>
            <a:noFill/>
          </p:spPr>
        </p:pic>
        <p:sp>
          <p:nvSpPr>
            <p:cNvPr id="21675" name="Text Box 171"/>
            <p:cNvSpPr txBox="1">
              <a:spLocks noChangeArrowheads="1"/>
            </p:cNvSpPr>
            <p:nvPr/>
          </p:nvSpPr>
          <p:spPr bwMode="auto">
            <a:xfrm rot="10800000">
              <a:off x="1853" y="1410"/>
              <a:ext cx="1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 flipV="1">
            <a:off x="4540038" y="3497181"/>
            <a:ext cx="422388" cy="42244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68" name="TextBox 1067"/>
          <p:cNvSpPr txBox="1">
            <a:spLocks noChangeArrowheads="1"/>
          </p:cNvSpPr>
          <p:nvPr/>
        </p:nvSpPr>
        <p:spPr bwMode="auto">
          <a:xfrm>
            <a:off x="3350791" y="4140772"/>
            <a:ext cx="594328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suggest the correct one for you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070" name="直接连接符 1069"/>
          <p:cNvCxnSpPr/>
          <p:nvPr/>
        </p:nvCxnSpPr>
        <p:spPr>
          <a:xfrm flipV="1">
            <a:off x="6078275" y="-315384"/>
            <a:ext cx="0" cy="359833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椭圆 140"/>
          <p:cNvSpPr/>
          <p:nvPr/>
        </p:nvSpPr>
        <p:spPr>
          <a:xfrm>
            <a:off x="5858171" y="3092453"/>
            <a:ext cx="440209" cy="44026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-889570" y="5445224"/>
            <a:ext cx="2880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7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2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82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695"/>
                            </p:stCondLst>
                            <p:childTnLst>
                              <p:par>
                                <p:cTn id="33" presetID="59" presetClass="path" presetSubtype="0" accel="50000" decel="50000" fill="hold" nodeType="afterEffect">
                                  <p:stCondLst>
                                    <p:cond delay="1675"/>
                                  </p:stCondLst>
                                  <p:childTnLst>
                                    <p:animMotion origin="layout" path="M -3.33333E-6 -0.1 C -3.33333E-6 -0.19476 0.16302 -0.26821 0.36129 -0.26821 C 0.5658 -0.26821 0.72882 -0.19476 0.72882 -0.1 C 0.72882 -0.00556 0.89167 0.06821 1.09601 0.06821 C 1.29445 0.06821 1.45764 -0.00556 1.45764 -0.1 " pathEditMode="relative" rAng="0" ptsTypes="fffff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7556E-17 -0.07377 C -2.77556E-17 -0.16852 0.16302 -0.24198 0.36128 -0.24198 C 0.5658 -0.24198 0.72882 -0.16852 0.72882 -0.07377 C 0.72882 0.02067 0.89167 0.09444 1.09601 0.09444 C 1.29444 0.09444 1.45764 0.02067 1.45764 -0.07377 " pathEditMode="relative" rAng="0" ptsTypes="fffff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9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261 -0.11982 C -0.00261 -0.21464 0.16024 -0.28783 0.35868 -0.28783 C 0.56319 -0.28783 0.72621 -0.21464 0.72621 -0.11982 C 0.72621 -0.02532 0.88906 0.04849 1.0934 0.04849 C 1.29184 0.04849 1.45503 -0.02532 1.45503 -0.11982 " pathEditMode="relative" rAng="0" ptsTypes="fffff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9" presetClass="path" presetSubtype="0" accel="50000" decel="5000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1216 0.08735 C -0.01216 -0.0074 0.15069 -0.08086 0.34913 -0.08086 C 0.55364 -0.08086 0.71666 -0.0074 0.71666 0.08735 C 0.71666 0.18179 0.87951 0.25556 1.08385 0.25556 C 1.28229 0.25556 1.44548 0.18179 1.44548 0.08735 " pathEditMode="relative" rAng="0" ptsTypes="fffff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9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6823 0.07161 C -0.06823 -0.02314 0.09462 -0.0966 0.29306 -0.0966 C 0.49757 -0.0966 0.66059 -0.02314 0.66059 0.07161 C 0.66059 0.16605 0.82344 0.23982 1.02778 0.23982 C 1.22622 0.23982 1.38941 0.16605 1.38941 0.07161 " pathEditMode="relative" rAng="0" ptsTypes="fffff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59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069 -0.22377 C -0.00069 -0.31852 0.16233 -0.39198 0.36059 -0.39198 C 0.5651 -0.39198 0.72813 -0.31852 0.72813 -0.22377 C 0.72813 -0.12933 0.89097 -0.05556 1.09531 -0.05556 C 1.29375 -0.05556 1.45694 -0.12933 1.45694 -0.22377 " pathEditMode="relative" rAng="0" ptsTypes="fffff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9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3.33333E-6 0.0642 C 3.33333E-6 -0.03055 0.16284 -0.10401 0.36128 -0.10401 C 0.5658 -0.10401 0.72882 -0.03055 0.72882 0.0642 C 0.72882 0.15865 0.89166 0.23241 1.096 0.23241 C 1.29444 0.23241 1.45764 0.15865 1.45764 0.0642 " pathEditMode="relative" rAng="0" ptsTypes="fffff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9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1.38778E-17 -0.03703 C -1.38778E-17 -0.13179 0.16285 -0.20524 0.36128 -0.20524 C 0.5658 -0.20524 0.72882 -0.13179 0.72882 -0.03703 C 0.72882 0.05741 0.89167 0.13118 1.09601 0.13118 C 1.29444 0.13118 1.45764 0.05741 1.45764 -0.03703 " pathEditMode="relative" rAng="0" ptsTypes="fffff"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9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1066 -3.82716E-6 C -0.1066 -0.09475 0.05625 -0.16821 0.25468 -0.16821 C 0.4592 -0.16821 0.62222 -0.09475 0.62222 -3.82716E-6 C 0.62222 0.09445 0.78507 0.16821 0.98941 0.16821 C 1.18784 0.16821 1.35104 0.09445 1.35104 -3.82716E-6 " pathEditMode="relative" rAng="0" ptsTypes="fffff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59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2552 -0.04043 C 0.02552 -0.13518 0.18837 -0.20864 0.38681 -0.20864 C 0.59132 -0.20864 0.75434 -0.13518 0.75434 -0.04043 C 0.75434 0.05402 0.91719 0.12778 1.12153 0.12778 C 1.31997 0.12778 1.48316 0.05402 1.48316 -0.04043 " pathEditMode="relative" rAng="0" ptsTypes="fffff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-0.06296 C -3.33333E-6 -0.15771 0.16285 -0.23117 0.36129 -0.23117 C 0.5658 -0.23117 0.72882 -0.15771 0.72882 -0.06296 C 0.72882 0.03149 0.89167 0.10525 1.09601 0.10525 C 1.29445 0.10525 1.45764 0.03149 1.45764 -0.06296 " pathEditMode="relative" rAng="0" ptsTypes="fffff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9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21597 0.01324 C -0.21597 -0.08128 -0.05312 -0.15456 0.14531 -0.15456 C 0.34983 -0.15456 0.51285 -0.08128 0.51285 0.01324 C 0.51285 0.10745 0.6757 0.18103 0.88004 0.18103 C 1.07847 0.18103 1.24167 0.10745 1.24167 0.01324 " pathEditMode="relative" rAng="0" ptsTypes="fffff">
                                      <p:cBhvr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9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14601 0.07315 C -0.14601 -0.0216 0.01684 -0.09506 0.21527 -0.09506 C 0.41979 -0.09506 0.58281 -0.0216 0.58281 0.07315 C 0.58281 0.1676 0.74566 0.24136 0.95 0.24136 C 1.14843 0.24136 1.31163 0.1676 1.31163 0.07315 " pathEditMode="relative" rAng="0" ptsTypes="fffff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9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0.11358 C -3.33333E-6 0.01883 0.16285 -0.05463 0.36129 -0.05463 C 0.5658 -0.05463 0.72882 0.01883 0.72882 0.11358 C 0.72882 0.20803 0.89167 0.28179 1.09601 0.28179 C 1.29445 0.28179 1.45764 0.20803 1.45764 0.11358 " pathEditMode="relative" rAng="0" ptsTypes="fffff">
                                      <p:cBhvr>
                                        <p:cTn id="6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82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" presetClass="exit" presetSubtype="8" fill="hold" grpId="1" nodeType="withEffect">
                                  <p:stCondLst>
                                    <p:cond delay="1475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9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75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75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7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75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75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75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75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75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75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75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75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75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75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75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75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7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75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1945"/>
                            </p:stCondLst>
                            <p:childTnLst>
                              <p:par>
                                <p:cTn id="288" presetID="23" presetClass="exit" presetSubtype="54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23" presetClass="exit" presetSubtype="54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3" presetClass="exit" presetSubtype="54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0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5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0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5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0"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5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0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5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0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5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0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1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5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0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1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5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6" dur="5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0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1" dur="5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5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0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1" dur="5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5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6" dur="500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7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5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2" fill="hold">
                            <p:stCondLst>
                              <p:cond delay="14795"/>
                            </p:stCondLst>
                            <p:childTnLst>
                              <p:par>
                                <p:cTn id="6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9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9" grpId="0"/>
      <p:bldP spid="9" grpId="1"/>
      <p:bldP spid="10" grpId="0"/>
      <p:bldP spid="10" grpId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68" grpId="0"/>
      <p:bldP spid="141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32"/>
          <p:cNvGrpSpPr/>
          <p:nvPr/>
        </p:nvGrpSpPr>
        <p:grpSpPr>
          <a:xfrm rot="-600000">
            <a:off x="-25151427" y="8522985"/>
            <a:ext cx="25222745" cy="1385478"/>
            <a:chOff x="-23187660" y="5472522"/>
            <a:chExt cx="25226029" cy="1385478"/>
          </a:xfrm>
        </p:grpSpPr>
        <p:sp>
          <p:nvSpPr>
            <p:cNvPr id="8" name="任意多边形 7"/>
            <p:cNvSpPr/>
            <p:nvPr/>
          </p:nvSpPr>
          <p:spPr>
            <a:xfrm rot="217146">
              <a:off x="215880" y="5472522"/>
              <a:ext cx="1822489" cy="1358975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0"/>
            <p:cNvGrpSpPr/>
            <p:nvPr/>
          </p:nvGrpSpPr>
          <p:grpSpPr>
            <a:xfrm>
              <a:off x="-23187660" y="5497759"/>
              <a:ext cx="24681487" cy="1360241"/>
              <a:chOff x="-22219920" y="-10157286"/>
              <a:chExt cx="74797920" cy="4122246"/>
            </a:xfrm>
          </p:grpSpPr>
          <p:sp>
            <p:nvSpPr>
              <p:cNvPr id="24" name="任意多边形 23"/>
              <p:cNvSpPr/>
              <p:nvPr/>
            </p:nvSpPr>
            <p:spPr>
              <a:xfrm>
                <a:off x="-21671280" y="-9966960"/>
                <a:ext cx="74249280" cy="3749040"/>
              </a:xfrm>
              <a:custGeom>
                <a:avLst/>
                <a:gdLst>
                  <a:gd name="connsiteX0" fmla="*/ 0 w 74249280"/>
                  <a:gd name="connsiteY0" fmla="*/ 0 h 3749422"/>
                  <a:gd name="connsiteX1" fmla="*/ 40507920 w 74249280"/>
                  <a:gd name="connsiteY1" fmla="*/ 3749040 h 3749422"/>
                  <a:gd name="connsiteX2" fmla="*/ 74249280 w 74249280"/>
                  <a:gd name="connsiteY2" fmla="*/ 182880 h 3749422"/>
                  <a:gd name="connsiteX0" fmla="*/ 0 w 74249280"/>
                  <a:gd name="connsiteY0" fmla="*/ 0 h 3838707"/>
                  <a:gd name="connsiteX1" fmla="*/ 40507920 w 74249280"/>
                  <a:gd name="connsiteY1" fmla="*/ 3749040 h 3838707"/>
                  <a:gd name="connsiteX2" fmla="*/ 74249280 w 74249280"/>
                  <a:gd name="connsiteY2" fmla="*/ 182880 h 3838707"/>
                  <a:gd name="connsiteX0" fmla="*/ 0 w 74249280"/>
                  <a:gd name="connsiteY0" fmla="*/ 0 h 3838707"/>
                  <a:gd name="connsiteX1" fmla="*/ 40507920 w 74249280"/>
                  <a:gd name="connsiteY1" fmla="*/ 3749040 h 3838707"/>
                  <a:gd name="connsiteX2" fmla="*/ 74249280 w 74249280"/>
                  <a:gd name="connsiteY2" fmla="*/ 182880 h 3838707"/>
                  <a:gd name="connsiteX0" fmla="*/ 0 w 74249280"/>
                  <a:gd name="connsiteY0" fmla="*/ 0 h 3807595"/>
                  <a:gd name="connsiteX1" fmla="*/ 40507920 w 74249280"/>
                  <a:gd name="connsiteY1" fmla="*/ 3749040 h 3807595"/>
                  <a:gd name="connsiteX2" fmla="*/ 74249280 w 74249280"/>
                  <a:gd name="connsiteY2" fmla="*/ 182880 h 3807595"/>
                  <a:gd name="connsiteX0" fmla="*/ 0 w 74249280"/>
                  <a:gd name="connsiteY0" fmla="*/ 0 h 3749040"/>
                  <a:gd name="connsiteX1" fmla="*/ 40507920 w 74249280"/>
                  <a:gd name="connsiteY1" fmla="*/ 3749040 h 3749040"/>
                  <a:gd name="connsiteX2" fmla="*/ 74249280 w 74249280"/>
                  <a:gd name="connsiteY2" fmla="*/ 182880 h 374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49280" h="3749040">
                    <a:moveTo>
                      <a:pt x="0" y="0"/>
                    </a:moveTo>
                    <a:cubicBezTo>
                      <a:pt x="15529560" y="670560"/>
                      <a:pt x="28315920" y="3169920"/>
                      <a:pt x="40507920" y="3749040"/>
                    </a:cubicBezTo>
                    <a:cubicBezTo>
                      <a:pt x="50505360" y="3139440"/>
                      <a:pt x="59908440" y="426720"/>
                      <a:pt x="74249280" y="182880"/>
                    </a:cubicBezTo>
                  </a:path>
                </a:pathLst>
              </a:custGeom>
              <a:noFill/>
              <a:ln>
                <a:gradFill>
                  <a:gsLst>
                    <a:gs pos="88000">
                      <a:srgbClr val="1E2225"/>
                    </a:gs>
                    <a:gs pos="0">
                      <a:srgbClr val="D3D3D4"/>
                    </a:gs>
                  </a:gsLst>
                  <a:lin ang="6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-21671277" y="-10106679"/>
                <a:ext cx="74052062" cy="4071639"/>
              </a:xfrm>
              <a:custGeom>
                <a:avLst/>
                <a:gdLst>
                  <a:gd name="connsiteX0" fmla="*/ 365760 w 74523600"/>
                  <a:gd name="connsiteY0" fmla="*/ 794430 h 4362290"/>
                  <a:gd name="connsiteX1" fmla="*/ 0 w 74523600"/>
                  <a:gd name="connsiteY1" fmla="*/ 794430 h 4362290"/>
                  <a:gd name="connsiteX2" fmla="*/ 20482560 w 74523600"/>
                  <a:gd name="connsiteY2" fmla="*/ 154350 h 4362290"/>
                  <a:gd name="connsiteX3" fmla="*/ 56875680 w 74523600"/>
                  <a:gd name="connsiteY3" fmla="*/ 4086270 h 4362290"/>
                  <a:gd name="connsiteX4" fmla="*/ 74523600 w 74523600"/>
                  <a:gd name="connsiteY4" fmla="*/ 3720510 h 4362290"/>
                  <a:gd name="connsiteX0" fmla="*/ 365760 w 74523600"/>
                  <a:gd name="connsiteY0" fmla="*/ 794430 h 4086270"/>
                  <a:gd name="connsiteX1" fmla="*/ 0 w 74523600"/>
                  <a:gd name="connsiteY1" fmla="*/ 794430 h 4086270"/>
                  <a:gd name="connsiteX2" fmla="*/ 20482560 w 74523600"/>
                  <a:gd name="connsiteY2" fmla="*/ 154350 h 4086270"/>
                  <a:gd name="connsiteX3" fmla="*/ 56875680 w 74523600"/>
                  <a:gd name="connsiteY3" fmla="*/ 4086270 h 4086270"/>
                  <a:gd name="connsiteX4" fmla="*/ 74523600 w 74523600"/>
                  <a:gd name="connsiteY4" fmla="*/ 3720510 h 4086270"/>
                  <a:gd name="connsiteX0" fmla="*/ 182880 w 74340720"/>
                  <a:gd name="connsiteY0" fmla="*/ 779798 h 4071638"/>
                  <a:gd name="connsiteX1" fmla="*/ 0 w 74340720"/>
                  <a:gd name="connsiteY1" fmla="*/ 871238 h 4071638"/>
                  <a:gd name="connsiteX2" fmla="*/ 20299680 w 74340720"/>
                  <a:gd name="connsiteY2" fmla="*/ 139718 h 4071638"/>
                  <a:gd name="connsiteX3" fmla="*/ 56692800 w 74340720"/>
                  <a:gd name="connsiteY3" fmla="*/ 4071638 h 4071638"/>
                  <a:gd name="connsiteX4" fmla="*/ 74340720 w 74340720"/>
                  <a:gd name="connsiteY4" fmla="*/ 3705878 h 4071638"/>
                  <a:gd name="connsiteX0" fmla="*/ 182880 w 74052062"/>
                  <a:gd name="connsiteY0" fmla="*/ 779798 h 4071638"/>
                  <a:gd name="connsiteX1" fmla="*/ 0 w 74052062"/>
                  <a:gd name="connsiteY1" fmla="*/ 871238 h 4071638"/>
                  <a:gd name="connsiteX2" fmla="*/ 20299680 w 74052062"/>
                  <a:gd name="connsiteY2" fmla="*/ 139718 h 4071638"/>
                  <a:gd name="connsiteX3" fmla="*/ 56692800 w 74052062"/>
                  <a:gd name="connsiteY3" fmla="*/ 4071638 h 4071638"/>
                  <a:gd name="connsiteX4" fmla="*/ 74052062 w 74052062"/>
                  <a:gd name="connsiteY4" fmla="*/ 3128563 h 407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52062" h="4071638">
                    <a:moveTo>
                      <a:pt x="182880" y="779798"/>
                    </a:moveTo>
                    <a:lnTo>
                      <a:pt x="0" y="871238"/>
                    </a:lnTo>
                    <a:cubicBezTo>
                      <a:pt x="3352800" y="764558"/>
                      <a:pt x="10850880" y="-393682"/>
                      <a:pt x="20299680" y="139718"/>
                    </a:cubicBezTo>
                    <a:cubicBezTo>
                      <a:pt x="29748480" y="673118"/>
                      <a:pt x="47685960" y="3477278"/>
                      <a:pt x="56692800" y="4071638"/>
                    </a:cubicBezTo>
                    <a:cubicBezTo>
                      <a:pt x="63505080" y="4025918"/>
                      <a:pt x="69731522" y="3608623"/>
                      <a:pt x="74052062" y="3128563"/>
                    </a:cubicBezTo>
                  </a:path>
                </a:pathLst>
              </a:custGeom>
              <a:noFill/>
              <a:ln>
                <a:gradFill>
                  <a:gsLst>
                    <a:gs pos="39000">
                      <a:srgbClr val="1E2225"/>
                    </a:gs>
                    <a:gs pos="33000">
                      <a:srgbClr val="D3D3D4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-22219920" y="-9787883"/>
                <a:ext cx="74523600" cy="3569963"/>
              </a:xfrm>
              <a:custGeom>
                <a:avLst/>
                <a:gdLst>
                  <a:gd name="connsiteX0" fmla="*/ 365760 w 74523600"/>
                  <a:gd name="connsiteY0" fmla="*/ 688523 h 3617861"/>
                  <a:gd name="connsiteX1" fmla="*/ 0 w 74523600"/>
                  <a:gd name="connsiteY1" fmla="*/ 688523 h 3617861"/>
                  <a:gd name="connsiteX2" fmla="*/ 24048720 w 74523600"/>
                  <a:gd name="connsiteY2" fmla="*/ 3614603 h 3617861"/>
                  <a:gd name="connsiteX3" fmla="*/ 57698640 w 74523600"/>
                  <a:gd name="connsiteY3" fmla="*/ 48443 h 3617861"/>
                  <a:gd name="connsiteX4" fmla="*/ 74523600 w 74523600"/>
                  <a:gd name="connsiteY4" fmla="*/ 1877243 h 3617861"/>
                  <a:gd name="connsiteX0" fmla="*/ 365760 w 74523600"/>
                  <a:gd name="connsiteY0" fmla="*/ 688523 h 3617650"/>
                  <a:gd name="connsiteX1" fmla="*/ 0 w 74523600"/>
                  <a:gd name="connsiteY1" fmla="*/ 688523 h 3617650"/>
                  <a:gd name="connsiteX2" fmla="*/ 24048720 w 74523600"/>
                  <a:gd name="connsiteY2" fmla="*/ 3614603 h 3617650"/>
                  <a:gd name="connsiteX3" fmla="*/ 57698640 w 74523600"/>
                  <a:gd name="connsiteY3" fmla="*/ 48443 h 3617650"/>
                  <a:gd name="connsiteX4" fmla="*/ 74523600 w 74523600"/>
                  <a:gd name="connsiteY4" fmla="*/ 1877243 h 3617650"/>
                  <a:gd name="connsiteX0" fmla="*/ 365760 w 74523600"/>
                  <a:gd name="connsiteY0" fmla="*/ 688523 h 3614603"/>
                  <a:gd name="connsiteX1" fmla="*/ 0 w 74523600"/>
                  <a:gd name="connsiteY1" fmla="*/ 688523 h 3614603"/>
                  <a:gd name="connsiteX2" fmla="*/ 24048720 w 74523600"/>
                  <a:gd name="connsiteY2" fmla="*/ 3614603 h 3614603"/>
                  <a:gd name="connsiteX3" fmla="*/ 57698640 w 74523600"/>
                  <a:gd name="connsiteY3" fmla="*/ 48443 h 3614603"/>
                  <a:gd name="connsiteX4" fmla="*/ 74523600 w 74523600"/>
                  <a:gd name="connsiteY4" fmla="*/ 1877243 h 3614603"/>
                  <a:gd name="connsiteX0" fmla="*/ 365760 w 74523600"/>
                  <a:gd name="connsiteY0" fmla="*/ 688523 h 3614603"/>
                  <a:gd name="connsiteX1" fmla="*/ 0 w 74523600"/>
                  <a:gd name="connsiteY1" fmla="*/ 688523 h 3614603"/>
                  <a:gd name="connsiteX2" fmla="*/ 24048720 w 74523600"/>
                  <a:gd name="connsiteY2" fmla="*/ 3614603 h 3614603"/>
                  <a:gd name="connsiteX3" fmla="*/ 57698640 w 74523600"/>
                  <a:gd name="connsiteY3" fmla="*/ 48443 h 3614603"/>
                  <a:gd name="connsiteX4" fmla="*/ 74523600 w 74523600"/>
                  <a:gd name="connsiteY4" fmla="*/ 1877243 h 3614603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40080 h 3566160"/>
                  <a:gd name="connsiteX1" fmla="*/ 0 w 74523600"/>
                  <a:gd name="connsiteY1" fmla="*/ 640080 h 3566160"/>
                  <a:gd name="connsiteX2" fmla="*/ 24048720 w 74523600"/>
                  <a:gd name="connsiteY2" fmla="*/ 3566160 h 3566160"/>
                  <a:gd name="connsiteX3" fmla="*/ 57698640 w 74523600"/>
                  <a:gd name="connsiteY3" fmla="*/ 0 h 3566160"/>
                  <a:gd name="connsiteX4" fmla="*/ 74523600 w 74523600"/>
                  <a:gd name="connsiteY4" fmla="*/ 1828800 h 3566160"/>
                  <a:gd name="connsiteX0" fmla="*/ 365760 w 74523600"/>
                  <a:gd name="connsiteY0" fmla="*/ 669694 h 3595774"/>
                  <a:gd name="connsiteX1" fmla="*/ 0 w 74523600"/>
                  <a:gd name="connsiteY1" fmla="*/ 669694 h 3595774"/>
                  <a:gd name="connsiteX2" fmla="*/ 24048720 w 74523600"/>
                  <a:gd name="connsiteY2" fmla="*/ 3595774 h 3595774"/>
                  <a:gd name="connsiteX3" fmla="*/ 57698640 w 74523600"/>
                  <a:gd name="connsiteY3" fmla="*/ 29614 h 3595774"/>
                  <a:gd name="connsiteX4" fmla="*/ 74523600 w 74523600"/>
                  <a:gd name="connsiteY4" fmla="*/ 1858414 h 3595774"/>
                  <a:gd name="connsiteX0" fmla="*/ 365760 w 74523600"/>
                  <a:gd name="connsiteY0" fmla="*/ 669694 h 3595774"/>
                  <a:gd name="connsiteX1" fmla="*/ 0 w 74523600"/>
                  <a:gd name="connsiteY1" fmla="*/ 669694 h 3595774"/>
                  <a:gd name="connsiteX2" fmla="*/ 24048720 w 74523600"/>
                  <a:gd name="connsiteY2" fmla="*/ 3595774 h 3595774"/>
                  <a:gd name="connsiteX3" fmla="*/ 57698640 w 74523600"/>
                  <a:gd name="connsiteY3" fmla="*/ 29614 h 3595774"/>
                  <a:gd name="connsiteX4" fmla="*/ 74523600 w 74523600"/>
                  <a:gd name="connsiteY4" fmla="*/ 1858414 h 3595774"/>
                  <a:gd name="connsiteX0" fmla="*/ 365760 w 74523600"/>
                  <a:gd name="connsiteY0" fmla="*/ 643883 h 3569963"/>
                  <a:gd name="connsiteX1" fmla="*/ 0 w 74523600"/>
                  <a:gd name="connsiteY1" fmla="*/ 643883 h 3569963"/>
                  <a:gd name="connsiteX2" fmla="*/ 24048720 w 74523600"/>
                  <a:gd name="connsiteY2" fmla="*/ 3569963 h 3569963"/>
                  <a:gd name="connsiteX3" fmla="*/ 57698640 w 74523600"/>
                  <a:gd name="connsiteY3" fmla="*/ 3803 h 3569963"/>
                  <a:gd name="connsiteX4" fmla="*/ 74523600 w 74523600"/>
                  <a:gd name="connsiteY4" fmla="*/ 1832603 h 356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23600" h="3569963">
                    <a:moveTo>
                      <a:pt x="365760" y="643883"/>
                    </a:moveTo>
                    <a:lnTo>
                      <a:pt x="0" y="643883"/>
                    </a:lnTo>
                    <a:cubicBezTo>
                      <a:pt x="4587240" y="948683"/>
                      <a:pt x="15255240" y="3219443"/>
                      <a:pt x="24048720" y="3569963"/>
                    </a:cubicBezTo>
                    <a:cubicBezTo>
                      <a:pt x="33299400" y="2914643"/>
                      <a:pt x="49286160" y="293363"/>
                      <a:pt x="57698640" y="3803"/>
                    </a:cubicBezTo>
                    <a:cubicBezTo>
                      <a:pt x="63364689" y="-79376"/>
                      <a:pt x="68915280" y="1223003"/>
                      <a:pt x="74523600" y="1832603"/>
                    </a:cubicBezTo>
                  </a:path>
                </a:pathLst>
              </a:custGeom>
              <a:noFill/>
              <a:ln>
                <a:gradFill>
                  <a:gsLst>
                    <a:gs pos="100000">
                      <a:srgbClr val="1E2225"/>
                    </a:gs>
                    <a:gs pos="4900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/>
            </p:nvSpPr>
            <p:spPr>
              <a:xfrm>
                <a:off x="-21945597" y="-10109838"/>
                <a:ext cx="74028042" cy="3420382"/>
              </a:xfrm>
              <a:custGeom>
                <a:avLst/>
                <a:gdLst>
                  <a:gd name="connsiteX0" fmla="*/ 365760 w 74432160"/>
                  <a:gd name="connsiteY0" fmla="*/ 2991212 h 3722732"/>
                  <a:gd name="connsiteX1" fmla="*/ 0 w 74432160"/>
                  <a:gd name="connsiteY1" fmla="*/ 2991212 h 3722732"/>
                  <a:gd name="connsiteX2" fmla="*/ 24048720 w 74432160"/>
                  <a:gd name="connsiteY2" fmla="*/ 248012 h 3722732"/>
                  <a:gd name="connsiteX3" fmla="*/ 41239440 w 74432160"/>
                  <a:gd name="connsiteY3" fmla="*/ 522332 h 3722732"/>
                  <a:gd name="connsiteX4" fmla="*/ 74432160 w 74432160"/>
                  <a:gd name="connsiteY4" fmla="*/ 3722732 h 3722732"/>
                  <a:gd name="connsiteX0" fmla="*/ 365760 w 74432160"/>
                  <a:gd name="connsiteY0" fmla="*/ 2991212 h 3722732"/>
                  <a:gd name="connsiteX1" fmla="*/ 0 w 74432160"/>
                  <a:gd name="connsiteY1" fmla="*/ 2991212 h 3722732"/>
                  <a:gd name="connsiteX2" fmla="*/ 24048720 w 74432160"/>
                  <a:gd name="connsiteY2" fmla="*/ 248012 h 3722732"/>
                  <a:gd name="connsiteX3" fmla="*/ 41239440 w 74432160"/>
                  <a:gd name="connsiteY3" fmla="*/ 522332 h 3722732"/>
                  <a:gd name="connsiteX4" fmla="*/ 74432160 w 74432160"/>
                  <a:gd name="connsiteY4" fmla="*/ 3722732 h 3722732"/>
                  <a:gd name="connsiteX0" fmla="*/ 365760 w 74028042"/>
                  <a:gd name="connsiteY0" fmla="*/ 2977520 h 3420382"/>
                  <a:gd name="connsiteX1" fmla="*/ 0 w 74028042"/>
                  <a:gd name="connsiteY1" fmla="*/ 2977520 h 3420382"/>
                  <a:gd name="connsiteX2" fmla="*/ 24048720 w 74028042"/>
                  <a:gd name="connsiteY2" fmla="*/ 234320 h 3420382"/>
                  <a:gd name="connsiteX3" fmla="*/ 41239440 w 74028042"/>
                  <a:gd name="connsiteY3" fmla="*/ 508640 h 3420382"/>
                  <a:gd name="connsiteX4" fmla="*/ 74028042 w 74028042"/>
                  <a:gd name="connsiteY4" fmla="*/ 3420382 h 3420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28042" h="3420382">
                    <a:moveTo>
                      <a:pt x="365760" y="2977520"/>
                    </a:moveTo>
                    <a:lnTo>
                      <a:pt x="0" y="2977520"/>
                    </a:lnTo>
                    <a:cubicBezTo>
                      <a:pt x="3947160" y="2520320"/>
                      <a:pt x="17175480" y="645800"/>
                      <a:pt x="24048720" y="234320"/>
                    </a:cubicBezTo>
                    <a:cubicBezTo>
                      <a:pt x="30921960" y="-177160"/>
                      <a:pt x="32909553" y="-22370"/>
                      <a:pt x="41239440" y="508640"/>
                    </a:cubicBezTo>
                    <a:cubicBezTo>
                      <a:pt x="49569327" y="1039650"/>
                      <a:pt x="61904622" y="2749822"/>
                      <a:pt x="74028042" y="3420382"/>
                    </a:cubicBezTo>
                  </a:path>
                </a:pathLst>
              </a:custGeom>
              <a:noFill/>
              <a:ln>
                <a:gradFill>
                  <a:gsLst>
                    <a:gs pos="70000">
                      <a:srgbClr val="1E2225"/>
                    </a:gs>
                    <a:gs pos="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-22128480" y="-10157286"/>
                <a:ext cx="74566997" cy="3388134"/>
              </a:xfrm>
              <a:custGeom>
                <a:avLst/>
                <a:gdLst>
                  <a:gd name="connsiteX0" fmla="*/ 365760 w 74797920"/>
                  <a:gd name="connsiteY0" fmla="*/ 2651760 h 3395025"/>
                  <a:gd name="connsiteX1" fmla="*/ 0 w 74797920"/>
                  <a:gd name="connsiteY1" fmla="*/ 2651760 h 3395025"/>
                  <a:gd name="connsiteX2" fmla="*/ 7132320 w 74797920"/>
                  <a:gd name="connsiteY2" fmla="*/ 3291840 h 3395025"/>
                  <a:gd name="connsiteX3" fmla="*/ 41879520 w 74797920"/>
                  <a:gd name="connsiteY3" fmla="*/ 182880 h 3395025"/>
                  <a:gd name="connsiteX4" fmla="*/ 56601360 w 74797920"/>
                  <a:gd name="connsiteY4" fmla="*/ 365760 h 3395025"/>
                  <a:gd name="connsiteX5" fmla="*/ 74797920 w 74797920"/>
                  <a:gd name="connsiteY5" fmla="*/ 0 h 3395025"/>
                  <a:gd name="connsiteX0" fmla="*/ 365760 w 74566997"/>
                  <a:gd name="connsiteY0" fmla="*/ 2644869 h 3388134"/>
                  <a:gd name="connsiteX1" fmla="*/ 0 w 74566997"/>
                  <a:gd name="connsiteY1" fmla="*/ 2644869 h 3388134"/>
                  <a:gd name="connsiteX2" fmla="*/ 7132320 w 74566997"/>
                  <a:gd name="connsiteY2" fmla="*/ 3284949 h 3388134"/>
                  <a:gd name="connsiteX3" fmla="*/ 41879520 w 74566997"/>
                  <a:gd name="connsiteY3" fmla="*/ 175989 h 3388134"/>
                  <a:gd name="connsiteX4" fmla="*/ 56601360 w 74566997"/>
                  <a:gd name="connsiteY4" fmla="*/ 358869 h 3388134"/>
                  <a:gd name="connsiteX5" fmla="*/ 74566997 w 74566997"/>
                  <a:gd name="connsiteY5" fmla="*/ 108572 h 338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66997" h="3388134">
                    <a:moveTo>
                      <a:pt x="365760" y="2644869"/>
                    </a:moveTo>
                    <a:lnTo>
                      <a:pt x="0" y="2644869"/>
                    </a:lnTo>
                    <a:cubicBezTo>
                      <a:pt x="1127760" y="2751549"/>
                      <a:pt x="152400" y="3696429"/>
                      <a:pt x="7132320" y="3284949"/>
                    </a:cubicBezTo>
                    <a:cubicBezTo>
                      <a:pt x="14112240" y="2873469"/>
                      <a:pt x="33634680" y="663669"/>
                      <a:pt x="41879520" y="175989"/>
                    </a:cubicBezTo>
                    <a:cubicBezTo>
                      <a:pt x="50124360" y="-311691"/>
                      <a:pt x="51153447" y="370105"/>
                      <a:pt x="56601360" y="358869"/>
                    </a:cubicBezTo>
                    <a:cubicBezTo>
                      <a:pt x="62049273" y="347633"/>
                      <a:pt x="68211917" y="276212"/>
                      <a:pt x="74566997" y="108572"/>
                    </a:cubicBezTo>
                  </a:path>
                </a:pathLst>
              </a:custGeom>
              <a:noFill/>
              <a:ln>
                <a:gradFill>
                  <a:gsLst>
                    <a:gs pos="15000">
                      <a:srgbClr val="1E2225"/>
                    </a:gs>
                    <a:gs pos="100000">
                      <a:srgbClr val="D3D3D4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-22037040" y="-8816599"/>
                <a:ext cx="74090422" cy="2690119"/>
              </a:xfrm>
              <a:custGeom>
                <a:avLst/>
                <a:gdLst>
                  <a:gd name="connsiteX0" fmla="*/ 365760 w 73974960"/>
                  <a:gd name="connsiteY0" fmla="*/ 2194560 h 2286000"/>
                  <a:gd name="connsiteX1" fmla="*/ 0 w 73974960"/>
                  <a:gd name="connsiteY1" fmla="*/ 2194560 h 2286000"/>
                  <a:gd name="connsiteX2" fmla="*/ 53858160 w 73974960"/>
                  <a:gd name="connsiteY2" fmla="*/ 2286000 h 2286000"/>
                  <a:gd name="connsiteX3" fmla="*/ 73974960 w 73974960"/>
                  <a:gd name="connsiteY3" fmla="*/ 0 h 2286000"/>
                  <a:gd name="connsiteX0" fmla="*/ 365760 w 73974960"/>
                  <a:gd name="connsiteY0" fmla="*/ 2194560 h 2286000"/>
                  <a:gd name="connsiteX1" fmla="*/ 0 w 73974960"/>
                  <a:gd name="connsiteY1" fmla="*/ 2194560 h 2286000"/>
                  <a:gd name="connsiteX2" fmla="*/ 53858160 w 73974960"/>
                  <a:gd name="connsiteY2" fmla="*/ 2286000 h 2286000"/>
                  <a:gd name="connsiteX3" fmla="*/ 73974960 w 73974960"/>
                  <a:gd name="connsiteY3" fmla="*/ 0 h 2286000"/>
                  <a:gd name="connsiteX0" fmla="*/ 365760 w 74090423"/>
                  <a:gd name="connsiteY0" fmla="*/ 2598681 h 2690121"/>
                  <a:gd name="connsiteX1" fmla="*/ 0 w 74090423"/>
                  <a:gd name="connsiteY1" fmla="*/ 2598681 h 2690121"/>
                  <a:gd name="connsiteX2" fmla="*/ 53858160 w 74090423"/>
                  <a:gd name="connsiteY2" fmla="*/ 2690121 h 2690121"/>
                  <a:gd name="connsiteX3" fmla="*/ 74090423 w 74090423"/>
                  <a:gd name="connsiteY3" fmla="*/ 0 h 2690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090423" h="2690121">
                    <a:moveTo>
                      <a:pt x="365760" y="2598681"/>
                    </a:moveTo>
                    <a:lnTo>
                      <a:pt x="0" y="2598681"/>
                    </a:lnTo>
                    <a:lnTo>
                      <a:pt x="53858160" y="2690121"/>
                    </a:lnTo>
                    <a:cubicBezTo>
                      <a:pt x="66278760" y="1684281"/>
                      <a:pt x="70196603" y="960120"/>
                      <a:pt x="74090423" y="0"/>
                    </a:cubicBezTo>
                  </a:path>
                </a:pathLst>
              </a:custGeom>
              <a:noFill/>
              <a:ln>
                <a:gradFill>
                  <a:gsLst>
                    <a:gs pos="100000">
                      <a:srgbClr val="1E2225"/>
                    </a:gs>
                    <a:gs pos="2000">
                      <a:srgbClr val="D3D3D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" name="组合 36"/>
          <p:cNvGrpSpPr/>
          <p:nvPr/>
        </p:nvGrpSpPr>
        <p:grpSpPr>
          <a:xfrm>
            <a:off x="282538" y="3418038"/>
            <a:ext cx="3881670" cy="165489"/>
            <a:chOff x="5472492" y="-8258671"/>
            <a:chExt cx="26759262" cy="1140691"/>
          </a:xfrm>
        </p:grpSpPr>
        <p:sp>
          <p:nvSpPr>
            <p:cNvPr id="35" name="任意多边形 34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-6936931" y="-7197044"/>
            <a:ext cx="21028462" cy="21031200"/>
          </a:xfrm>
          <a:prstGeom prst="ellipse">
            <a:avLst/>
          </a:prstGeom>
          <a:noFill/>
          <a:ln w="1428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24933" y="765856"/>
            <a:ext cx="5104735" cy="5105400"/>
          </a:xfrm>
          <a:prstGeom prst="ellipse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等腰三角形 54"/>
          <p:cNvSpPr/>
          <p:nvPr/>
        </p:nvSpPr>
        <p:spPr>
          <a:xfrm rot="7098246">
            <a:off x="6038918" y="3558026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等腰三角形 55"/>
          <p:cNvSpPr/>
          <p:nvPr/>
        </p:nvSpPr>
        <p:spPr>
          <a:xfrm rot="7098246">
            <a:off x="5988810" y="3520623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 flipH="1">
            <a:off x="6045186" y="343893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等腰三角形 57"/>
          <p:cNvSpPr/>
          <p:nvPr/>
        </p:nvSpPr>
        <p:spPr>
          <a:xfrm rot="7098246">
            <a:off x="6033056" y="3577265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等腰三角形 58"/>
          <p:cNvSpPr/>
          <p:nvPr/>
        </p:nvSpPr>
        <p:spPr>
          <a:xfrm rot="7098246">
            <a:off x="6095743" y="3371537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等腰三角形 59"/>
          <p:cNvSpPr/>
          <p:nvPr/>
        </p:nvSpPr>
        <p:spPr>
          <a:xfrm rot="7098246">
            <a:off x="6059387" y="3570047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064913" y="3605077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/>
        </p:nvSpPr>
        <p:spPr>
          <a:xfrm flipH="1">
            <a:off x="6049904" y="3463288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6088908" y="341877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等腰三角形 66"/>
          <p:cNvSpPr/>
          <p:nvPr/>
        </p:nvSpPr>
        <p:spPr>
          <a:xfrm rot="7098246">
            <a:off x="6073804" y="349704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等腰三角形 67"/>
          <p:cNvSpPr/>
          <p:nvPr/>
        </p:nvSpPr>
        <p:spPr>
          <a:xfrm rot="7098246">
            <a:off x="5991985" y="3533323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任意多边形 68"/>
          <p:cNvSpPr/>
          <p:nvPr/>
        </p:nvSpPr>
        <p:spPr>
          <a:xfrm flipH="1">
            <a:off x="6048360" y="345163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等腰三角形 69"/>
          <p:cNvSpPr/>
          <p:nvPr/>
        </p:nvSpPr>
        <p:spPr>
          <a:xfrm rot="7098246">
            <a:off x="6036230" y="3589965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等腰三角形 70"/>
          <p:cNvSpPr/>
          <p:nvPr/>
        </p:nvSpPr>
        <p:spPr>
          <a:xfrm rot="7098246">
            <a:off x="6098917" y="3384237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等腰三角形 71"/>
          <p:cNvSpPr/>
          <p:nvPr/>
        </p:nvSpPr>
        <p:spPr>
          <a:xfrm rot="7098246">
            <a:off x="6062562" y="3582747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任意多边形 74"/>
          <p:cNvSpPr/>
          <p:nvPr/>
        </p:nvSpPr>
        <p:spPr>
          <a:xfrm>
            <a:off x="6068087" y="3617778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 flipH="1">
            <a:off x="6070285" y="3542647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任意多边形 77"/>
          <p:cNvSpPr/>
          <p:nvPr/>
        </p:nvSpPr>
        <p:spPr>
          <a:xfrm>
            <a:off x="6092082" y="3431476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任意多边形 82"/>
          <p:cNvSpPr/>
          <p:nvPr/>
        </p:nvSpPr>
        <p:spPr>
          <a:xfrm>
            <a:off x="1023805" y="761242"/>
            <a:ext cx="5104735" cy="5105400"/>
          </a:xfrm>
          <a:custGeom>
            <a:avLst/>
            <a:gdLst>
              <a:gd name="connsiteX0" fmla="*/ 2552700 w 5105400"/>
              <a:gd name="connsiteY0" fmla="*/ 0 h 5105400"/>
              <a:gd name="connsiteX1" fmla="*/ 5105400 w 5105400"/>
              <a:gd name="connsiteY1" fmla="*/ 2552700 h 5105400"/>
              <a:gd name="connsiteX2" fmla="*/ 5104759 w 5105400"/>
              <a:gd name="connsiteY2" fmla="*/ 2565400 h 5105400"/>
              <a:gd name="connsiteX3" fmla="*/ 4849669 w 5105400"/>
              <a:gd name="connsiteY3" fmla="*/ 2565400 h 5105400"/>
              <a:gd name="connsiteX4" fmla="*/ 4849669 w 5105400"/>
              <a:gd name="connsiteY4" fmla="*/ 2841294 h 5105400"/>
              <a:gd name="connsiteX5" fmla="*/ 5088010 w 5105400"/>
              <a:gd name="connsiteY5" fmla="*/ 2841294 h 5105400"/>
              <a:gd name="connsiteX6" fmla="*/ 5053538 w 5105400"/>
              <a:gd name="connsiteY6" fmla="*/ 3067158 h 5105400"/>
              <a:gd name="connsiteX7" fmla="*/ 2552700 w 5105400"/>
              <a:gd name="connsiteY7" fmla="*/ 5105400 h 5105400"/>
              <a:gd name="connsiteX8" fmla="*/ 0 w 5105400"/>
              <a:gd name="connsiteY8" fmla="*/ 2552700 h 5105400"/>
              <a:gd name="connsiteX9" fmla="*/ 2552700 w 5105400"/>
              <a:gd name="connsiteY9" fmla="*/ 0 h 5105400"/>
              <a:gd name="connsiteX0" fmla="*/ 2552700 w 5105400"/>
              <a:gd name="connsiteY0" fmla="*/ 0 h 5105400"/>
              <a:gd name="connsiteX1" fmla="*/ 5105400 w 5105400"/>
              <a:gd name="connsiteY1" fmla="*/ 2552700 h 5105400"/>
              <a:gd name="connsiteX2" fmla="*/ 5104759 w 5105400"/>
              <a:gd name="connsiteY2" fmla="*/ 2565400 h 5105400"/>
              <a:gd name="connsiteX3" fmla="*/ 4849669 w 5105400"/>
              <a:gd name="connsiteY3" fmla="*/ 2841294 h 5105400"/>
              <a:gd name="connsiteX4" fmla="*/ 5088010 w 5105400"/>
              <a:gd name="connsiteY4" fmla="*/ 2841294 h 5105400"/>
              <a:gd name="connsiteX5" fmla="*/ 5053538 w 5105400"/>
              <a:gd name="connsiteY5" fmla="*/ 3067158 h 5105400"/>
              <a:gd name="connsiteX6" fmla="*/ 2552700 w 5105400"/>
              <a:gd name="connsiteY6" fmla="*/ 5105400 h 5105400"/>
              <a:gd name="connsiteX7" fmla="*/ 0 w 5105400"/>
              <a:gd name="connsiteY7" fmla="*/ 2552700 h 5105400"/>
              <a:gd name="connsiteX8" fmla="*/ 2552700 w 5105400"/>
              <a:gd name="connsiteY8" fmla="*/ 0 h 5105400"/>
              <a:gd name="connsiteX0" fmla="*/ 4849669 w 5105400"/>
              <a:gd name="connsiteY0" fmla="*/ 2841294 h 5105400"/>
              <a:gd name="connsiteX1" fmla="*/ 5088010 w 5105400"/>
              <a:gd name="connsiteY1" fmla="*/ 2841294 h 5105400"/>
              <a:gd name="connsiteX2" fmla="*/ 5053538 w 5105400"/>
              <a:gd name="connsiteY2" fmla="*/ 3067158 h 5105400"/>
              <a:gd name="connsiteX3" fmla="*/ 2552700 w 5105400"/>
              <a:gd name="connsiteY3" fmla="*/ 5105400 h 5105400"/>
              <a:gd name="connsiteX4" fmla="*/ 0 w 5105400"/>
              <a:gd name="connsiteY4" fmla="*/ 2552700 h 5105400"/>
              <a:gd name="connsiteX5" fmla="*/ 2552700 w 5105400"/>
              <a:gd name="connsiteY5" fmla="*/ 0 h 5105400"/>
              <a:gd name="connsiteX6" fmla="*/ 5105400 w 5105400"/>
              <a:gd name="connsiteY6" fmla="*/ 2552700 h 5105400"/>
              <a:gd name="connsiteX7" fmla="*/ 5104759 w 5105400"/>
              <a:gd name="connsiteY7" fmla="*/ 2565400 h 5105400"/>
              <a:gd name="connsiteX8" fmla="*/ 4941109 w 5105400"/>
              <a:gd name="connsiteY8" fmla="*/ 2932734 h 5105400"/>
              <a:gd name="connsiteX0" fmla="*/ 4849669 w 5105400"/>
              <a:gd name="connsiteY0" fmla="*/ 2841294 h 5105400"/>
              <a:gd name="connsiteX1" fmla="*/ 5088010 w 5105400"/>
              <a:gd name="connsiteY1" fmla="*/ 2841294 h 5105400"/>
              <a:gd name="connsiteX2" fmla="*/ 5053538 w 5105400"/>
              <a:gd name="connsiteY2" fmla="*/ 3067158 h 5105400"/>
              <a:gd name="connsiteX3" fmla="*/ 2552700 w 5105400"/>
              <a:gd name="connsiteY3" fmla="*/ 5105400 h 5105400"/>
              <a:gd name="connsiteX4" fmla="*/ 0 w 5105400"/>
              <a:gd name="connsiteY4" fmla="*/ 2552700 h 5105400"/>
              <a:gd name="connsiteX5" fmla="*/ 2552700 w 5105400"/>
              <a:gd name="connsiteY5" fmla="*/ 0 h 5105400"/>
              <a:gd name="connsiteX6" fmla="*/ 5105400 w 5105400"/>
              <a:gd name="connsiteY6" fmla="*/ 2552700 h 5105400"/>
              <a:gd name="connsiteX7" fmla="*/ 5104759 w 5105400"/>
              <a:gd name="connsiteY7" fmla="*/ 2565400 h 5105400"/>
              <a:gd name="connsiteX0" fmla="*/ 5088010 w 5105400"/>
              <a:gd name="connsiteY0" fmla="*/ 2841294 h 5105400"/>
              <a:gd name="connsiteX1" fmla="*/ 5053538 w 5105400"/>
              <a:gd name="connsiteY1" fmla="*/ 3067158 h 5105400"/>
              <a:gd name="connsiteX2" fmla="*/ 2552700 w 5105400"/>
              <a:gd name="connsiteY2" fmla="*/ 5105400 h 5105400"/>
              <a:gd name="connsiteX3" fmla="*/ 0 w 5105400"/>
              <a:gd name="connsiteY3" fmla="*/ 2552700 h 5105400"/>
              <a:gd name="connsiteX4" fmla="*/ 2552700 w 5105400"/>
              <a:gd name="connsiteY4" fmla="*/ 0 h 5105400"/>
              <a:gd name="connsiteX5" fmla="*/ 5105400 w 5105400"/>
              <a:gd name="connsiteY5" fmla="*/ 2552700 h 5105400"/>
              <a:gd name="connsiteX6" fmla="*/ 5104759 w 5105400"/>
              <a:gd name="connsiteY6" fmla="*/ 256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5105400">
                <a:moveTo>
                  <a:pt x="5088010" y="2841294"/>
                </a:moveTo>
                <a:lnTo>
                  <a:pt x="5053538" y="3067158"/>
                </a:lnTo>
                <a:cubicBezTo>
                  <a:pt x="4815509" y="4230380"/>
                  <a:pt x="3786290" y="5105400"/>
                  <a:pt x="2552700" y="5105400"/>
                </a:cubicBezTo>
                <a:cubicBezTo>
                  <a:pt x="1142883" y="5105400"/>
                  <a:pt x="0" y="3962517"/>
                  <a:pt x="0" y="2552700"/>
                </a:cubicBezTo>
                <a:cubicBezTo>
                  <a:pt x="0" y="1142883"/>
                  <a:pt x="1142883" y="0"/>
                  <a:pt x="2552700" y="0"/>
                </a:cubicBezTo>
                <a:cubicBezTo>
                  <a:pt x="3962517" y="0"/>
                  <a:pt x="5105400" y="1142883"/>
                  <a:pt x="5105400" y="2552700"/>
                </a:cubicBezTo>
                <a:cubicBezTo>
                  <a:pt x="5105186" y="2556933"/>
                  <a:pt x="5104973" y="2561167"/>
                  <a:pt x="5104759" y="2565400"/>
                </a:cubicBezTo>
              </a:path>
            </a:pathLst>
          </a:cu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等腰三角形 90"/>
          <p:cNvSpPr/>
          <p:nvPr/>
        </p:nvSpPr>
        <p:spPr>
          <a:xfrm rot="7098246">
            <a:off x="6018039" y="3551637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等腰三角形 92"/>
          <p:cNvSpPr/>
          <p:nvPr/>
        </p:nvSpPr>
        <p:spPr>
          <a:xfrm rot="7098246">
            <a:off x="6044370" y="3544419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任意多边形 95"/>
          <p:cNvSpPr/>
          <p:nvPr/>
        </p:nvSpPr>
        <p:spPr>
          <a:xfrm>
            <a:off x="6049896" y="3579450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等腰三角形 102"/>
          <p:cNvSpPr/>
          <p:nvPr/>
        </p:nvSpPr>
        <p:spPr>
          <a:xfrm rot="7098246">
            <a:off x="6021213" y="3564337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等腰三角形 103"/>
          <p:cNvSpPr/>
          <p:nvPr/>
        </p:nvSpPr>
        <p:spPr>
          <a:xfrm rot="7098246">
            <a:off x="6083900" y="3358609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等腰三角形 104"/>
          <p:cNvSpPr/>
          <p:nvPr/>
        </p:nvSpPr>
        <p:spPr>
          <a:xfrm rot="7098246">
            <a:off x="6047545" y="3557118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088343" y="3383731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6092077" y="334615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任意多边形 73"/>
          <p:cNvSpPr/>
          <p:nvPr/>
        </p:nvSpPr>
        <p:spPr>
          <a:xfrm>
            <a:off x="6091518" y="3396431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6095252" y="3358852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2" name="等腰三角形 91"/>
          <p:cNvSpPr/>
          <p:nvPr/>
        </p:nvSpPr>
        <p:spPr>
          <a:xfrm rot="7098246">
            <a:off x="6080725" y="3345909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任意多边形 94"/>
          <p:cNvSpPr/>
          <p:nvPr/>
        </p:nvSpPr>
        <p:spPr>
          <a:xfrm>
            <a:off x="6073326" y="335810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8" name="任意多边形 97"/>
          <p:cNvSpPr/>
          <p:nvPr/>
        </p:nvSpPr>
        <p:spPr>
          <a:xfrm>
            <a:off x="6062044" y="3404889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6073891" y="3393148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6076501" y="3370803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6080235" y="3333224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任意多边形 110"/>
          <p:cNvSpPr/>
          <p:nvPr/>
        </p:nvSpPr>
        <p:spPr>
          <a:xfrm>
            <a:off x="6077065" y="3405848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>
            <a:off x="6053070" y="3592149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61063" y="3010971"/>
            <a:ext cx="6195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every problem in your application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243285" y="2866846"/>
            <a:ext cx="5081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3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want to help you solve </a:t>
            </a:r>
            <a:endParaRPr lang="zh-CN" altLang="en-US" sz="3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rot="7098246">
            <a:off x="6036471" y="3538789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任意多边形 72"/>
          <p:cNvSpPr/>
          <p:nvPr/>
        </p:nvSpPr>
        <p:spPr>
          <a:xfrm flipH="1">
            <a:off x="6092846" y="345709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任意多边形 78"/>
          <p:cNvSpPr/>
          <p:nvPr/>
        </p:nvSpPr>
        <p:spPr>
          <a:xfrm flipH="1">
            <a:off x="6114771" y="3548113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等腰三角形 79"/>
          <p:cNvSpPr/>
          <p:nvPr/>
        </p:nvSpPr>
        <p:spPr>
          <a:xfrm rot="7098246">
            <a:off x="6039646" y="3551489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任意多边形 80"/>
          <p:cNvSpPr/>
          <p:nvPr/>
        </p:nvSpPr>
        <p:spPr>
          <a:xfrm flipH="1">
            <a:off x="6096021" y="3469799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5184448" y="735604"/>
            <a:ext cx="225048" cy="225077"/>
          </a:xfrm>
          <a:prstGeom prst="ellipse">
            <a:avLst/>
          </a:prstGeom>
          <a:solidFill>
            <a:schemeClr val="bg1">
              <a:lumMod val="75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6633141" y="1647844"/>
            <a:ext cx="385871" cy="385921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5623595" y="5255248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146472" y="4933700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6329789" y="6035583"/>
            <a:ext cx="315696" cy="315737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8171433" y="4340409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8381423" y="6035583"/>
            <a:ext cx="367775" cy="367823"/>
          </a:xfrm>
          <a:prstGeom prst="ellipse">
            <a:avLst/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7846046" y="997608"/>
            <a:ext cx="227080" cy="227110"/>
          </a:xfrm>
          <a:prstGeom prst="ellipse">
            <a:avLst/>
          </a:prstGeom>
          <a:solidFill>
            <a:schemeClr val="bg1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580186" y="390309"/>
            <a:ext cx="191208" cy="191233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12821068" y="4303509"/>
            <a:ext cx="264238" cy="264272"/>
          </a:xfrm>
          <a:prstGeom prst="ellipse">
            <a:avLst/>
          </a:prstGeom>
          <a:solidFill>
            <a:schemeClr val="bg1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10804521" y="5407648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2078403" y="4974782"/>
            <a:ext cx="285620" cy="285657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1559995" y="6237269"/>
            <a:ext cx="266416" cy="266451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9826934" y="384874"/>
            <a:ext cx="147044" cy="147063"/>
          </a:xfrm>
          <a:prstGeom prst="ellipse">
            <a:avLst/>
          </a:prstGeom>
          <a:solidFill>
            <a:schemeClr val="bg1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9239776" y="1446776"/>
            <a:ext cx="194388" cy="194413"/>
          </a:xfrm>
          <a:prstGeom prst="ellipse">
            <a:avLst/>
          </a:prstGeom>
          <a:solidFill>
            <a:schemeClr val="bg1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0825378" y="1187960"/>
            <a:ext cx="242326" cy="242358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9961411" y="2242553"/>
            <a:ext cx="300255" cy="300294"/>
          </a:xfrm>
          <a:prstGeom prst="ellipse">
            <a:avLst/>
          </a:prstGeom>
          <a:solidFill>
            <a:schemeClr val="bg1">
              <a:lumMod val="7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1787614" y="581541"/>
            <a:ext cx="318177" cy="318218"/>
          </a:xfrm>
          <a:prstGeom prst="ellipse">
            <a:avLst/>
          </a:prstGeom>
          <a:solidFill>
            <a:schemeClr val="bg1">
              <a:lumMod val="75000"/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11997605" y="2227111"/>
            <a:ext cx="249951" cy="249984"/>
          </a:xfrm>
          <a:prstGeom prst="ellipse">
            <a:avLst/>
          </a:pr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085306" y="531936"/>
            <a:ext cx="135487" cy="229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2" name="等腰三角形 201"/>
          <p:cNvSpPr/>
          <p:nvPr/>
        </p:nvSpPr>
        <p:spPr>
          <a:xfrm rot="7098246">
            <a:off x="6043680" y="364375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3" name="等腰三角形 202"/>
          <p:cNvSpPr/>
          <p:nvPr/>
        </p:nvSpPr>
        <p:spPr>
          <a:xfrm rot="7098246">
            <a:off x="5993573" y="3606348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4" name="任意多边形 203"/>
          <p:cNvSpPr/>
          <p:nvPr/>
        </p:nvSpPr>
        <p:spPr>
          <a:xfrm flipH="1">
            <a:off x="6067155" y="359131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5" name="等腰三角形 204"/>
          <p:cNvSpPr/>
          <p:nvPr/>
        </p:nvSpPr>
        <p:spPr>
          <a:xfrm rot="7098246">
            <a:off x="6037818" y="3662990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6" name="等腰三角形 205"/>
          <p:cNvSpPr/>
          <p:nvPr/>
        </p:nvSpPr>
        <p:spPr>
          <a:xfrm rot="7098246">
            <a:off x="6117712" y="352392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7" name="等腰三角形 206"/>
          <p:cNvSpPr/>
          <p:nvPr/>
        </p:nvSpPr>
        <p:spPr>
          <a:xfrm rot="7098246">
            <a:off x="6064150" y="3655772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8" name="任意多边形 207"/>
          <p:cNvSpPr/>
          <p:nvPr/>
        </p:nvSpPr>
        <p:spPr>
          <a:xfrm>
            <a:off x="6069675" y="3690803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9" name="任意多边形 208"/>
          <p:cNvSpPr/>
          <p:nvPr/>
        </p:nvSpPr>
        <p:spPr>
          <a:xfrm flipH="1">
            <a:off x="6071873" y="361567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0" name="任意多边形 209"/>
          <p:cNvSpPr/>
          <p:nvPr/>
        </p:nvSpPr>
        <p:spPr>
          <a:xfrm>
            <a:off x="6110877" y="357116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" name="等腰三角形 210"/>
          <p:cNvSpPr/>
          <p:nvPr/>
        </p:nvSpPr>
        <p:spPr>
          <a:xfrm rot="7098246">
            <a:off x="6078567" y="3582768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等腰三角形 211"/>
          <p:cNvSpPr/>
          <p:nvPr/>
        </p:nvSpPr>
        <p:spPr>
          <a:xfrm rot="7098246">
            <a:off x="5996747" y="3619048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3" name="任意多边形 212"/>
          <p:cNvSpPr/>
          <p:nvPr/>
        </p:nvSpPr>
        <p:spPr>
          <a:xfrm flipH="1">
            <a:off x="6070329" y="3604017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4" name="等腰三角形 213"/>
          <p:cNvSpPr/>
          <p:nvPr/>
        </p:nvSpPr>
        <p:spPr>
          <a:xfrm rot="7098246">
            <a:off x="6040993" y="3675690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" name="等腰三角形 214"/>
          <p:cNvSpPr/>
          <p:nvPr/>
        </p:nvSpPr>
        <p:spPr>
          <a:xfrm rot="7098246">
            <a:off x="6120886" y="3536621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6" name="等腰三角形 215"/>
          <p:cNvSpPr/>
          <p:nvPr/>
        </p:nvSpPr>
        <p:spPr>
          <a:xfrm rot="7098246">
            <a:off x="6067324" y="3668471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7" name="任意多边形 216"/>
          <p:cNvSpPr/>
          <p:nvPr/>
        </p:nvSpPr>
        <p:spPr>
          <a:xfrm>
            <a:off x="6072850" y="3703502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8" name="任意多边形 217"/>
          <p:cNvSpPr/>
          <p:nvPr/>
        </p:nvSpPr>
        <p:spPr>
          <a:xfrm flipH="1">
            <a:off x="6075048" y="3628372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任意多边形 218"/>
          <p:cNvSpPr/>
          <p:nvPr/>
        </p:nvSpPr>
        <p:spPr>
          <a:xfrm>
            <a:off x="6114052" y="3583860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0" name="等腰三角形 219"/>
          <p:cNvSpPr/>
          <p:nvPr/>
        </p:nvSpPr>
        <p:spPr>
          <a:xfrm rot="7098246">
            <a:off x="6022801" y="3637362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等腰三角形 220"/>
          <p:cNvSpPr/>
          <p:nvPr/>
        </p:nvSpPr>
        <p:spPr>
          <a:xfrm rot="7098246">
            <a:off x="6049133" y="3630144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2" name="任意多边形 221"/>
          <p:cNvSpPr/>
          <p:nvPr/>
        </p:nvSpPr>
        <p:spPr>
          <a:xfrm>
            <a:off x="6054658" y="3665175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等腰三角形 222"/>
          <p:cNvSpPr/>
          <p:nvPr/>
        </p:nvSpPr>
        <p:spPr>
          <a:xfrm rot="7098246">
            <a:off x="6025976" y="3650062"/>
            <a:ext cx="144991" cy="79420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4" name="等腰三角形 223"/>
          <p:cNvSpPr/>
          <p:nvPr/>
        </p:nvSpPr>
        <p:spPr>
          <a:xfrm rot="7098246">
            <a:off x="6105869" y="351099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5" name="等腰三角形 224"/>
          <p:cNvSpPr/>
          <p:nvPr/>
        </p:nvSpPr>
        <p:spPr>
          <a:xfrm rot="7098246">
            <a:off x="6052307" y="3642844"/>
            <a:ext cx="111709" cy="61189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6" name="任意多边形 225"/>
          <p:cNvSpPr/>
          <p:nvPr/>
        </p:nvSpPr>
        <p:spPr>
          <a:xfrm>
            <a:off x="6093106" y="3469456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7" name="任意多边形 226"/>
          <p:cNvSpPr/>
          <p:nvPr/>
        </p:nvSpPr>
        <p:spPr>
          <a:xfrm>
            <a:off x="6096839" y="3431877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8" name="任意多边形 227"/>
          <p:cNvSpPr/>
          <p:nvPr/>
        </p:nvSpPr>
        <p:spPr>
          <a:xfrm>
            <a:off x="6113487" y="3548815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9" name="任意多边形 228"/>
          <p:cNvSpPr/>
          <p:nvPr/>
        </p:nvSpPr>
        <p:spPr>
          <a:xfrm>
            <a:off x="6100014" y="3444576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等腰三角形 229"/>
          <p:cNvSpPr/>
          <p:nvPr/>
        </p:nvSpPr>
        <p:spPr>
          <a:xfrm rot="7098246">
            <a:off x="6102695" y="3498293"/>
            <a:ext cx="129251" cy="70798"/>
          </a:xfrm>
          <a:prstGeom prst="triangle">
            <a:avLst>
              <a:gd name="adj" fmla="val 29662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1" name="任意多边形 230"/>
          <p:cNvSpPr/>
          <p:nvPr/>
        </p:nvSpPr>
        <p:spPr>
          <a:xfrm>
            <a:off x="6078089" y="3443828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2" name="任意多边形 231"/>
          <p:cNvSpPr/>
          <p:nvPr/>
        </p:nvSpPr>
        <p:spPr>
          <a:xfrm>
            <a:off x="6084013" y="3557273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3" name="任意多边形 232"/>
          <p:cNvSpPr/>
          <p:nvPr/>
        </p:nvSpPr>
        <p:spPr>
          <a:xfrm>
            <a:off x="6078653" y="347887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" name="任意多边形 233"/>
          <p:cNvSpPr/>
          <p:nvPr/>
        </p:nvSpPr>
        <p:spPr>
          <a:xfrm>
            <a:off x="6081263" y="3456528"/>
            <a:ext cx="53333" cy="5683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5" name="任意多边形 234"/>
          <p:cNvSpPr/>
          <p:nvPr/>
        </p:nvSpPr>
        <p:spPr>
          <a:xfrm>
            <a:off x="6084997" y="3418949"/>
            <a:ext cx="74702" cy="45719"/>
          </a:xfrm>
          <a:custGeom>
            <a:avLst/>
            <a:gdLst>
              <a:gd name="connsiteX0" fmla="*/ 0 w 159544"/>
              <a:gd name="connsiteY0" fmla="*/ 0 h 97631"/>
              <a:gd name="connsiteX1" fmla="*/ 159544 w 159544"/>
              <a:gd name="connsiteY1" fmla="*/ 14288 h 97631"/>
              <a:gd name="connsiteX2" fmla="*/ 78581 w 159544"/>
              <a:gd name="connsiteY2" fmla="*/ 97631 h 97631"/>
              <a:gd name="connsiteX3" fmla="*/ 14287 w 159544"/>
              <a:gd name="connsiteY3" fmla="*/ 57150 h 97631"/>
              <a:gd name="connsiteX4" fmla="*/ 0 w 159544"/>
              <a:gd name="connsiteY4" fmla="*/ 0 h 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544" h="97631">
                <a:moveTo>
                  <a:pt x="0" y="0"/>
                </a:moveTo>
                <a:lnTo>
                  <a:pt x="159544" y="14288"/>
                </a:lnTo>
                <a:lnTo>
                  <a:pt x="78581" y="97631"/>
                </a:lnTo>
                <a:lnTo>
                  <a:pt x="14287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6" name="任意多边形 235"/>
          <p:cNvSpPr/>
          <p:nvPr/>
        </p:nvSpPr>
        <p:spPr>
          <a:xfrm>
            <a:off x="6099035" y="3558232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7" name="任意多边形 236"/>
          <p:cNvSpPr/>
          <p:nvPr/>
        </p:nvSpPr>
        <p:spPr>
          <a:xfrm>
            <a:off x="6057833" y="3677875"/>
            <a:ext cx="95781" cy="45719"/>
          </a:xfrm>
          <a:custGeom>
            <a:avLst/>
            <a:gdLst>
              <a:gd name="connsiteX0" fmla="*/ 26194 w 104775"/>
              <a:gd name="connsiteY0" fmla="*/ 0 h 50006"/>
              <a:gd name="connsiteX1" fmla="*/ 104775 w 104775"/>
              <a:gd name="connsiteY1" fmla="*/ 4762 h 50006"/>
              <a:gd name="connsiteX2" fmla="*/ 69057 w 104775"/>
              <a:gd name="connsiteY2" fmla="*/ 50006 h 50006"/>
              <a:gd name="connsiteX3" fmla="*/ 0 w 104775"/>
              <a:gd name="connsiteY3" fmla="*/ 50006 h 50006"/>
              <a:gd name="connsiteX4" fmla="*/ 26194 w 104775"/>
              <a:gd name="connsiteY4" fmla="*/ 0 h 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75" h="50006">
                <a:moveTo>
                  <a:pt x="26194" y="0"/>
                </a:moveTo>
                <a:lnTo>
                  <a:pt x="104775" y="4762"/>
                </a:lnTo>
                <a:lnTo>
                  <a:pt x="69057" y="50006"/>
                </a:lnTo>
                <a:lnTo>
                  <a:pt x="0" y="50006"/>
                </a:lnTo>
                <a:lnTo>
                  <a:pt x="2619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8" name="等腰三角形 237"/>
          <p:cNvSpPr/>
          <p:nvPr/>
        </p:nvSpPr>
        <p:spPr>
          <a:xfrm rot="7098246">
            <a:off x="6041234" y="3624514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9" name="任意多边形 238"/>
          <p:cNvSpPr/>
          <p:nvPr/>
        </p:nvSpPr>
        <p:spPr>
          <a:xfrm flipH="1">
            <a:off x="6114815" y="360948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" name="任意多边形 239"/>
          <p:cNvSpPr/>
          <p:nvPr/>
        </p:nvSpPr>
        <p:spPr>
          <a:xfrm flipH="1">
            <a:off x="6119534" y="3633838"/>
            <a:ext cx="55376" cy="59006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1" name="等腰三角形 240"/>
          <p:cNvSpPr/>
          <p:nvPr/>
        </p:nvSpPr>
        <p:spPr>
          <a:xfrm rot="7098246">
            <a:off x="6044408" y="3637214"/>
            <a:ext cx="129251" cy="70798"/>
          </a:xfrm>
          <a:prstGeom prst="triangle">
            <a:avLst>
              <a:gd name="adj" fmla="val 43891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2" name="任意多边形 241"/>
          <p:cNvSpPr/>
          <p:nvPr/>
        </p:nvSpPr>
        <p:spPr>
          <a:xfrm flipH="1">
            <a:off x="6117990" y="3622183"/>
            <a:ext cx="45713" cy="48710"/>
          </a:xfrm>
          <a:custGeom>
            <a:avLst/>
            <a:gdLst>
              <a:gd name="connsiteX0" fmla="*/ 26193 w 254793"/>
              <a:gd name="connsiteY0" fmla="*/ 107156 h 271463"/>
              <a:gd name="connsiteX1" fmla="*/ 178593 w 254793"/>
              <a:gd name="connsiteY1" fmla="*/ 271463 h 271463"/>
              <a:gd name="connsiteX2" fmla="*/ 254793 w 254793"/>
              <a:gd name="connsiteY2" fmla="*/ 52388 h 271463"/>
              <a:gd name="connsiteX3" fmla="*/ 173831 w 254793"/>
              <a:gd name="connsiteY3" fmla="*/ 0 h 271463"/>
              <a:gd name="connsiteX4" fmla="*/ 0 w 254793"/>
              <a:gd name="connsiteY4" fmla="*/ 0 h 271463"/>
              <a:gd name="connsiteX5" fmla="*/ 26193 w 254793"/>
              <a:gd name="connsiteY5" fmla="*/ 107156 h 27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793" h="271463">
                <a:moveTo>
                  <a:pt x="26193" y="107156"/>
                </a:moveTo>
                <a:lnTo>
                  <a:pt x="178593" y="271463"/>
                </a:lnTo>
                <a:lnTo>
                  <a:pt x="254793" y="52388"/>
                </a:lnTo>
                <a:lnTo>
                  <a:pt x="173831" y="0"/>
                </a:lnTo>
                <a:lnTo>
                  <a:pt x="0" y="0"/>
                </a:lnTo>
                <a:lnTo>
                  <a:pt x="26193" y="10715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8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41771 -0.83264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85" y="-41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41771 -0.83264 L 1.15521 -0.8437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87" y="-125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3" presetClass="exit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66667E-6 3.33333E-6 L 0.05339 0.0006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48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0.05339 0.00069 L 0.18021 0.00486 " pathEditMode="relative" rAng="0" ptsTypes="AA">
                                      <p:cBhvr>
                                        <p:cTn id="2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20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-2.59259E-6 L 0.01875 -0.0423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13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375E-6 1.48148E-6 L 0.03776 -0.02454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75E-6 -1.11111E-6 L 0.03919 0.04653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1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4.81481E-6 L 0.02878 0.03797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898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1.45833E-6 7.40741E-7 L 0.02279 -0.01968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995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0 L 0.03594 -0.00741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37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-3.7037E-6 L 0.03334 0.03102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551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29167E-6 4.81481E-6 L 0.01446 0.03055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2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5E-6 7.40741E-7 L 0.04336 0.028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375E-6 -3.7037E-6 L 0.02943 0.005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6 -3.33333E-6 L 0.01992 0.0331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64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375E-6 3.7037E-6 L 0.04322 -0.01968 " pathEditMode="relative" rAng="0" ptsTypes="AA">
                                      <p:cBhvr>
                                        <p:cTn id="134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95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79167E-6 -3.7037E-7 L 0.05092 0.00139 " pathEditMode="relative" rAng="0" ptsTypes="AA">
                                      <p:cBhvr>
                                        <p:cTn id="13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-2.96296E-6 L 0.06041 0.01135 " pathEditMode="relative" rAng="0" ptsTypes="AA">
                                      <p:cBhvr>
                                        <p:cTn id="138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55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3.33333E-6 L 0.05052 0.00509 " pathEditMode="relative" rAng="0" ptsTypes="AA">
                                      <p:cBhvr>
                                        <p:cTn id="140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5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1.04167E-6 -1.11111E-6 L 0.04128 -1.11111E-6 " pathEditMode="relative" rAng="0" ptsTypes="AA">
                                      <p:cBhvr>
                                        <p:cTn id="142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-1.85185E-6 L 0.02383 -0.01504 " pathEditMode="relative" rAng="0" ptsTypes="AA">
                                      <p:cBhvr>
                                        <p:cTn id="144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76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4.44444E-6 L 0.01498 0.01527 " pathEditMode="relative" rAng="0" ptsTypes="AA">
                                      <p:cBhvr>
                                        <p:cTn id="146" dur="1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76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70833E-6 2.96296E-6 L 0.04323 0.02546 " pathEditMode="relative" rAng="0" ptsTypes="AA">
                                      <p:cBhvr>
                                        <p:cTn id="14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27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-3.33333E-6 L 0.025 0.0088 " pathEditMode="relative" rAng="0" ptsTypes="AA">
                                      <p:cBhvr>
                                        <p:cTn id="150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4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79167E-6 4.44444E-6 L 0.06615 0.0162 " pathEditMode="relative" rAng="0" ptsTypes="AA">
                                      <p:cBhvr>
                                        <p:cTn id="15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81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5E-6 4.81481E-6 L 0.07461 0.01319 " pathEditMode="relative" rAng="0" ptsTypes="AA">
                                      <p:cBhvr>
                                        <p:cTn id="15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648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6.25E-7 -1.11111E-6 L 0.1082 0.03426 " pathEditMode="relative" rAng="0" ptsTypes="AA">
                                      <p:cBhvr>
                                        <p:cTn id="203" dur="1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1713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54167E-6 4.44444E-6 L 0.08398 0.00648 " pathEditMode="relative" rAng="0" ptsTypes="AA">
                                      <p:cBhvr>
                                        <p:cTn id="205" dur="1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32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3.7037E-6 L 0.13841 -0.01042 " pathEditMode="relative" rAng="0" ptsTypes="AA">
                                      <p:cBhvr>
                                        <p:cTn id="207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3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0 L 0.1112 -0.00579 " pathEditMode="relative" rAng="0" ptsTypes="AA">
                                      <p:cBhvr>
                                        <p:cTn id="209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0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-1.48148E-6 L 0.06823 0.00533 " pathEditMode="relative" rAng="0" ptsTypes="AA">
                                      <p:cBhvr>
                                        <p:cTn id="211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55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1.48148E-6 L 0.10938 0.0162 " pathEditMode="relative" rAng="0" ptsTypes="AA">
                                      <p:cBhvr>
                                        <p:cTn id="213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810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08333E-7 1.85185E-6 L 0.09857 0.01504 " pathEditMode="relative" rAng="0" ptsTypes="AA">
                                      <p:cBhvr>
                                        <p:cTn id="215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741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08333E-7 -2.96296E-6 L 0.05833 0.01945 " pathEditMode="relative" rAng="0" ptsTypes="AA">
                                      <p:cBhvr>
                                        <p:cTn id="252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72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125E-6 2.59259E-6 L 0.04896 0.01504 " pathEditMode="relative" rAng="0" ptsTypes="AA">
                                      <p:cBhvr>
                                        <p:cTn id="254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41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1.85185E-6 L 0.11901 0.02778 " pathEditMode="relative" rAng="0" ptsTypes="AA">
                                      <p:cBhvr>
                                        <p:cTn id="256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89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-1.85185E-6 L 0.05846 0.00232 " pathEditMode="relative" rAng="0" ptsTypes="AA">
                                      <p:cBhvr>
                                        <p:cTn id="25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6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-3.33333E-6 L 0.11458 0.00903 " pathEditMode="relative" rAng="0" ptsTypes="AA">
                                      <p:cBhvr>
                                        <p:cTn id="260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440"/>
                                    </p:animMotion>
                                  </p:childTnLst>
                                </p:cTn>
                              </p:par>
                              <p:par>
                                <p:cTn id="26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-1.85185E-6 L 0.12552 0.01181 " pathEditMode="relative" rAng="0" ptsTypes="AA">
                                      <p:cBhvr>
                                        <p:cTn id="262" dur="1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579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0 L 0.12122 0.01944 " pathEditMode="relative" rAng="0" ptsTypes="AA">
                                      <p:cBhvr>
                                        <p:cTn id="264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972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42" presetClass="path" presetSubtype="0" accel="10000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0.18021 0.00486 L 0.33386 0.00926 " pathEditMode="relative" rAng="0" ptsTypes="AA">
                                      <p:cBhvr>
                                        <p:cTn id="28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208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42" presetClass="path" presetSubtype="0" fill="hold" grpId="1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07501 -0.00023 L 0.14949 -0.00092 " pathEditMode="relative" rAng="0" ptsTypes="AA">
                                      <p:cBhvr>
                                        <p:cTn id="292" dur="1300" spd="-10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25" y="-46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42" presetClass="path" presetSubtype="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93293E-6 1.85185E-6 L 0.09728 -0.00046 " pathEditMode="relative" rAng="0" ptsTypes="AA">
                                      <p:cBhvr>
                                        <p:cTn id="297" dur="1000" spd="-10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23"/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2" presetClass="path" presetSubtype="0" accel="50000" decel="50000" fill="hold" grpId="3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4.93293E-6 1.85185E-6 L -0.08282 -0.00255 " pathEditMode="relative" rAng="0" ptsTypes="AA">
                                      <p:cBhvr>
                                        <p:cTn id="302" dur="1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1" y="-139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42" presetClass="path" presetSubtype="0" accel="3800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-0.07488 0.00023 L -0.70296 -0.02106 " pathEditMode="relative" rAng="0" ptsTypes="AA">
                                      <p:cBhvr>
                                        <p:cTn id="304" dur="4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10" y="-1065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42" presetClass="path" presetSubtype="0" accel="50000" decel="5000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0.34727 0.00463 L 0.90755 0.00301 " pathEditMode="relative" rAng="0" ptsTypes="AA">
                                      <p:cBhvr>
                                        <p:cTn id="306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34" y="-162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6.25E-7 -4.81481E-6 L -0.01914 0.0125 " pathEditMode="relative" rAng="0" ptsTypes="AA">
                                      <p:cBhvr>
                                        <p:cTn id="3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25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70833E-6 1.11111E-6 L -0.01653 0.02917 " pathEditMode="relative" rAng="0" ptsTypes="AA">
                                      <p:cBhvr>
                                        <p:cTn id="3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458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95833E-6 2.22222E-6 L -0.01537 -0.025 " pathEditMode="relative" rAng="0" ptsTypes="AA">
                                      <p:cBhvr>
                                        <p:cTn id="3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1250"/>
                                    </p:animMotion>
                                  </p:childTnLst>
                                </p:cTn>
                              </p:par>
                              <p:par>
                                <p:cTn id="31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04167E-6 3.33333E-6 L -0.01601 -0.00579 " pathEditMode="relative" rAng="0" ptsTypes="AA">
                                      <p:cBhvr>
                                        <p:cTn id="333" dur="1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301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-7.40741E-7 L -0.02213 -0.0162 " pathEditMode="relative" rAng="0" ptsTypes="AA">
                                      <p:cBhvr>
                                        <p:cTn id="335" dur="1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810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1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42" presetClass="path" presetSubtype="0" accel="50000" decel="500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0 7.40741E-7 L -0.92187 -0.28009 " pathEditMode="relative" rAng="0" ptsTypes="AA">
                                      <p:cBhvr>
                                        <p:cTn id="346" dur="1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4" y="-14005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grpId="2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7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1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8.33333E-7 3.7037E-6 L -0.60859 -0.47014 " pathEditMode="relative" rAng="0" ptsTypes="AA">
                                      <p:cBhvr>
                                        <p:cTn id="354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30" y="-23519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10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3.7037E-6 L -1.05403 -0.17547 " pathEditMode="relative" rAng="0" ptsTypes="AA">
                                      <p:cBhvr>
                                        <p:cTn id="362" dur="1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08" y="-8773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2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7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42" presetClass="path" presetSubtype="0" accel="50000" decel="5000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4.79167E-6 4.81481E-6 L -1.01315 -0.03311 " pathEditMode="relative" rAng="0" ptsTypes="AA">
                                      <p:cBhvr>
                                        <p:cTn id="370" dur="1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664" y="-1667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grpId="2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42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6.25E-7 3.33333E-6 L -0.85742 0.19745 " pathEditMode="relative" rAng="0" ptsTypes="AA">
                                      <p:cBhvr>
                                        <p:cTn id="378" dur="1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78" y="9861"/>
                                    </p:animMotion>
                                  </p:childTnLst>
                                </p:cTn>
                              </p:par>
                              <p:par>
                                <p:cTn id="379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58333E-6 2.77556E-17 L -0.56381 -0.12824 " pathEditMode="relative" rAng="0" ptsTypes="AA">
                                      <p:cBhvr>
                                        <p:cTn id="386" dur="1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90" y="-6412"/>
                                    </p:animMotion>
                                  </p:childTnLst>
                                </p:cTn>
                              </p:par>
                              <p:par>
                                <p:cTn id="387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42" presetClass="path" presetSubtype="0" accel="50000" decel="5000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3.33333E-6 -7.40741E-7 L -0.94948 0.12292 " pathEditMode="relative" rAng="0" ptsTypes="AA">
                                      <p:cBhvr>
                                        <p:cTn id="394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74" y="6134"/>
                                    </p:animMotion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2.91667E-6 -2.59259E-6 L -0.88099 -0.21967 " pathEditMode="relative" rAng="0" ptsTypes="AA">
                                      <p:cBhvr>
                                        <p:cTn id="402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49" y="-10995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7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1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2.08333E-6 -3.7037E-7 L -0.91875 0.10185 " pathEditMode="relative" rAng="0" ptsTypes="AA">
                                      <p:cBhvr>
                                        <p:cTn id="41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18" y="8773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2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42" presetClass="path" presetSubtype="0" accel="50000" decel="5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1.04167E-6 -4.07407E-6 L -0.9194 0.30301 " pathEditMode="relative" rAng="0" ptsTypes="AA">
                                      <p:cBhvr>
                                        <p:cTn id="418" dur="1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977" y="15139"/>
                                    </p:animMotion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2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42" presetClass="path" presetSubtype="0" accel="50000" decel="5000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4.79167E-6 -1.11111E-6 L -0.3733 0.08611 " pathEditMode="relative" rAng="0" ptsTypes="AA">
                                      <p:cBhvr>
                                        <p:cTn id="426" dur="1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3" y="8056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10" presetClass="exit" presetSubtype="0" fill="hold" grpId="2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8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42" presetClass="path" presetSubtype="0" accel="500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4.16667E-6 2.96296E-6 L -0.49232 -0.20047 " pathEditMode="relative" rAng="0" ptsTypes="AA">
                                      <p:cBhvr>
                                        <p:cTn id="434" dur="1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22" y="-10023"/>
                                    </p:animMotion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ntr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42" presetClass="path" presetSubtype="0" accel="50000" decel="5000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4.58333E-6 4.44444E-6 L -0.49114 -0.13681 " pathEditMode="relative" rAng="0" ptsTypes="AA">
                                      <p:cBhvr>
                                        <p:cTn id="442" dur="1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-6852"/>
                                    </p:animMotion>
                                  </p:childTnLst>
                                </p:cTn>
                              </p:par>
                              <p:par>
                                <p:cTn id="443" presetID="10" presetClass="exit" presetSubtype="0" fill="hold" grpId="2" nodeType="withEffect">
                                  <p:stCondLst>
                                    <p:cond delay="4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4" dur="7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75E-6 -3.33333E-6 L -0.63204 -0.03217 " pathEditMode="relative" rAng="0" ptsTypes="AA">
                                      <p:cBhvr>
                                        <p:cTn id="450" dur="1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2" y="-1620"/>
                                    </p:animMotion>
                                  </p:childTnLst>
                                </p:cTn>
                              </p:par>
                              <p:par>
                                <p:cTn id="451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8.33333E-7 -4.07407E-6 L -0.32161 -0.02199 " pathEditMode="relative" rAng="0" ptsTypes="AA">
                                      <p:cBhvr>
                                        <p:cTn id="458" dur="1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81" y="-1111"/>
                                    </p:animMotion>
                                  </p:childTnLst>
                                </p:cTn>
                              </p:par>
                              <p:par>
                                <p:cTn id="459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0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2.08333E-6 3.7037E-6 L -0.6013 0.27453 " pathEditMode="relative" rAng="0" ptsTypes="AA">
                                      <p:cBhvr>
                                        <p:cTn id="466" dur="1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65" y="13727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8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1.45833E-6 7.40741E-7 L -0.45247 0.03866 " pathEditMode="relative" rAng="0" ptsTypes="AA">
                                      <p:cBhvr>
                                        <p:cTn id="474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30" y="1921"/>
                                    </p:animMotion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42" presetClass="path" presetSubtype="0" accel="50000" decel="500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3.33333E-6 -2.22222E-6 L -0.64089 0.17778 " pathEditMode="relative" rAng="0" ptsTypes="AA">
                                      <p:cBhvr>
                                        <p:cTn id="482" dur="1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44" y="8889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10" presetClass="exit" presetSubtype="0" fill="hold" grpId="2" nodeType="withEffect">
                                  <p:stCondLst>
                                    <p:cond delay="4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4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1537 -0.12939 L -0.72838 -0.18148 " pathEditMode="relative" rAng="0" ptsTypes="AA">
                                      <p:cBhvr>
                                        <p:cTn id="490" dur="1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87" y="-2616"/>
                                    </p:animMotion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9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-2.59259E-6 L 0.01875 -0.04236 " pathEditMode="relative" rAng="0" ptsTypes="AA">
                                      <p:cBhvr>
                                        <p:cTn id="52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130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1.48148E-6 L 0.03777 -0.02454 " pathEditMode="relative" rAng="0" ptsTypes="AA">
                                      <p:cBhvr>
                                        <p:cTn id="52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8" y="-1227"/>
                                    </p:animMotion>
                                  </p:childTnLst>
                                </p:cTn>
                              </p:par>
                              <p:par>
                                <p:cTn id="52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8.33333E-7 -3.33333E-6 L 0.03919 0.04653 " pathEditMode="relative" rAng="0" ptsTypes="AA">
                                      <p:cBhvr>
                                        <p:cTn id="52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2315"/>
                                    </p:animMotion>
                                  </p:childTnLst>
                                </p:cTn>
                              </p:par>
                              <p:par>
                                <p:cTn id="52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875E-6 -4.81481E-6 L 0.02878 0.03797 " pathEditMode="relative" rAng="0" ptsTypes="AA">
                                      <p:cBhvr>
                                        <p:cTn id="5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1898"/>
                                    </p:animMotion>
                                  </p:childTnLst>
                                </p:cTn>
                              </p:par>
                              <p:par>
                                <p:cTn id="52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45833E-6 -1.48148E-6 L 0.02279 -0.01967 " pathEditMode="relative" rAng="0" ptsTypes="AA">
                                      <p:cBhvr>
                                        <p:cTn id="52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-995"/>
                                    </p:animMotion>
                                  </p:childTnLst>
                                </p:cTn>
                              </p:par>
                              <p:par>
                                <p:cTn id="52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0 L 0.03594 -0.00741 " pathEditMode="relative" rAng="0" ptsTypes="AA">
                                      <p:cBhvr>
                                        <p:cTn id="53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-370"/>
                                    </p:animMotion>
                                  </p:childTnLst>
                                </p:cTn>
                              </p:par>
                              <p:par>
                                <p:cTn id="53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125E-6 -3.7037E-6 L 0.03334 0.03102 " pathEditMode="relative" rAng="0" ptsTypes="AA">
                                      <p:cBhvr>
                                        <p:cTn id="5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551"/>
                                    </p:animMotion>
                                  </p:childTnLst>
                                </p:cTn>
                              </p:par>
                              <p:par>
                                <p:cTn id="53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91667E-6 4.81481E-6 L 0.01446 0.03055 " pathEditMode="relative" rAng="0" ptsTypes="AA">
                                      <p:cBhvr>
                                        <p:cTn id="53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28"/>
                                    </p:animMotion>
                                  </p:childTnLst>
                                </p:cTn>
                              </p:par>
                              <p:par>
                                <p:cTn id="53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-1.48148E-6 L 0.04336 0.02847 " pathEditMode="relative" rAng="0" ptsTypes="AA">
                                      <p:cBhvr>
                                        <p:cTn id="53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412"/>
                                    </p:animMotion>
                                  </p:childTnLst>
                                </p:cTn>
                              </p:par>
                              <p:par>
                                <p:cTn id="53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-3.7037E-6 L 0.02942 0.0051 " pathEditMode="relative" rAng="0" ptsTypes="AA">
                                      <p:cBhvr>
                                        <p:cTn id="53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255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5E-6 4.44444E-6 L 0.01993 0.0331 " pathEditMode="relative" rAng="0" ptsTypes="AA">
                                      <p:cBhvr>
                                        <p:cTn id="54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644"/>
                                    </p:animMotion>
                                  </p:childTnLst>
                                </p:cTn>
                              </p:par>
                              <p:par>
                                <p:cTn id="54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2" dur="3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5" dur="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8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4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3" dur="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9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3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75E-6 3.7037E-6 L 0.04323 -0.01968 " pathEditMode="relative" rAng="0" ptsTypes="AA">
                                      <p:cBhvr>
                                        <p:cTn id="597" dur="1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-995"/>
                                    </p:animMotion>
                                  </p:childTnLst>
                                </p:cTn>
                              </p:par>
                              <p:par>
                                <p:cTn id="59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-3.7037E-7 L 0.05091 0.00139 " pathEditMode="relative" rAng="0" ptsTypes="AA">
                                      <p:cBhvr>
                                        <p:cTn id="599" dur="1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69"/>
                                    </p:animMotion>
                                  </p:childTnLst>
                                </p:cTn>
                              </p:par>
                              <p:par>
                                <p:cTn id="60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7 4.81481E-6 L 0.06042 0.01134 " pathEditMode="relative" rAng="0" ptsTypes="AA">
                                      <p:cBhvr>
                                        <p:cTn id="601" dur="1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556"/>
                                    </p:animMotion>
                                  </p:childTnLst>
                                </p:cTn>
                              </p:par>
                              <p:par>
                                <p:cTn id="60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2.29167E-6 3.33333E-6 L 0.05052 0.00509 " pathEditMode="relative" rAng="0" ptsTypes="AA">
                                      <p:cBhvr>
                                        <p:cTn id="603" dur="1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255"/>
                                    </p:animMotion>
                                  </p:childTnLst>
                                </p:cTn>
                              </p:par>
                              <p:par>
                                <p:cTn id="60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875E-6 -3.33333E-6 L 0.04128 -3.33333E-6 " pathEditMode="relative" rAng="0" ptsTypes="AA">
                                      <p:cBhvr>
                                        <p:cTn id="605" dur="1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  <p:par>
                                <p:cTn id="60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54167E-6 -1.85185E-6 L 0.02383 -0.01504 " pathEditMode="relative" rAng="0" ptsTypes="AA">
                                      <p:cBhvr>
                                        <p:cTn id="607" dur="1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764"/>
                                    </p:animMotion>
                                  </p:childTnLst>
                                </p:cTn>
                              </p:par>
                              <p:par>
                                <p:cTn id="60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6 2.22222E-6 L 0.01497 0.01528 " pathEditMode="relative" rAng="0" ptsTypes="AA">
                                      <p:cBhvr>
                                        <p:cTn id="609" dur="1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764"/>
                                    </p:animMotion>
                                  </p:childTnLst>
                                </p:cTn>
                              </p:par>
                              <p:par>
                                <p:cTn id="61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2.96296E-6 L 0.04323 0.02546 " pathEditMode="relative" rAng="0" ptsTypes="AA">
                                      <p:cBhvr>
                                        <p:cTn id="611" dur="1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273"/>
                                    </p:animMotion>
                                  </p:childTnLst>
                                </p:cTn>
                              </p:par>
                              <p:par>
                                <p:cTn id="61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-3.33333E-6 L 0.025 0.0088 " pathEditMode="relative" rAng="0" ptsTypes="AA">
                                      <p:cBhvr>
                                        <p:cTn id="613" dur="1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440"/>
                                    </p:animMotion>
                                  </p:childTnLst>
                                </p:cTn>
                              </p:par>
                              <p:par>
                                <p:cTn id="6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4.44444E-6 L 0.06614 0.0162 " pathEditMode="relative" rAng="0" ptsTypes="AA">
                                      <p:cBhvr>
                                        <p:cTn id="615" dur="1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810"/>
                                    </p:animMotion>
                                  </p:childTnLst>
                                </p:cTn>
                              </p:par>
                              <p:par>
                                <p:cTn id="61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2.59259E-6 L 0.0746 0.01319 " pathEditMode="relative" rAng="0" ptsTypes="AA">
                                      <p:cBhvr>
                                        <p:cTn id="617" dur="1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648"/>
                                    </p:animMotion>
                                  </p:childTnLst>
                                </p:cTn>
                              </p:par>
                              <p:par>
                                <p:cTn id="61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0 -1.11111E-6 L 0.1082 0.03426 " pathEditMode="relative" rAng="0" ptsTypes="AA">
                                      <p:cBhvr>
                                        <p:cTn id="666" dur="1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1713"/>
                                    </p:animMotion>
                                  </p:childTnLst>
                                </p:cTn>
                              </p:par>
                              <p:par>
                                <p:cTn id="66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6.25E-7 2.22222E-6 L 0.08398 0.00648 " pathEditMode="relative" rAng="0" ptsTypes="AA">
                                      <p:cBhvr>
                                        <p:cTn id="668" dur="1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3" y="324"/>
                                    </p:animMotion>
                                  </p:childTnLst>
                                </p:cTn>
                              </p:par>
                              <p:par>
                                <p:cTn id="66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3.7037E-6 L 0.13841 -0.01042 " pathEditMode="relative" rAng="0" ptsTypes="AA">
                                      <p:cBhvr>
                                        <p:cTn id="670" dur="1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532"/>
                                    </p:animMotion>
                                  </p:childTnLst>
                                </p:cTn>
                              </p:par>
                              <p:par>
                                <p:cTn id="671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0 L 0.1112 -0.00579 " pathEditMode="relative" rAng="0" ptsTypes="AA">
                                      <p:cBhvr>
                                        <p:cTn id="672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301"/>
                                    </p:animMotion>
                                  </p:childTnLst>
                                </p:cTn>
                              </p:par>
                              <p:par>
                                <p:cTn id="673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-1.48148E-6 L 0.06823 0.00533 " pathEditMode="relative" rAng="0" ptsTypes="AA">
                                      <p:cBhvr>
                                        <p:cTn id="674" dur="1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255"/>
                                    </p:animMotion>
                                  </p:childTnLst>
                                </p:cTn>
                              </p:par>
                              <p:par>
                                <p:cTn id="67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-7.40741E-7 L 0.10938 0.0162 " pathEditMode="relative" rAng="0" ptsTypes="AA">
                                      <p:cBhvr>
                                        <p:cTn id="676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810"/>
                                    </p:animMotion>
                                  </p:childTnLst>
                                </p:cTn>
                              </p:par>
                              <p:par>
                                <p:cTn id="67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8.33333E-7 1.85185E-6 L 0.09857 0.01504 " pathEditMode="relative" rAng="0" ptsTypes="AA">
                                      <p:cBhvr>
                                        <p:cTn id="678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741"/>
                                    </p:animMotion>
                                  </p:childTnLst>
                                </p:cTn>
                              </p:par>
                              <p:par>
                                <p:cTn id="679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2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4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8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4.16667E-7 -2.96296E-6 L 0.05833 0.01945 " pathEditMode="relative" rAng="0" ptsTypes="AA">
                                      <p:cBhvr>
                                        <p:cTn id="715" dur="1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972"/>
                                    </p:animMotion>
                                  </p:childTnLst>
                                </p:cTn>
                              </p:par>
                              <p:par>
                                <p:cTn id="71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2.08333E-7 3.7037E-7 L 0.04896 0.01505 " pathEditMode="relative" rAng="0" ptsTypes="AA">
                                      <p:cBhvr>
                                        <p:cTn id="717" dur="1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41"/>
                                    </p:animMotion>
                                  </p:childTnLst>
                                </p:cTn>
                              </p:par>
                              <p:par>
                                <p:cTn id="718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1.85185E-6 L 0.11901 0.02778 " pathEditMode="relative" rAng="0" ptsTypes="AA">
                                      <p:cBhvr>
                                        <p:cTn id="719" dur="1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389"/>
                                    </p:animMotion>
                                  </p:childTnLst>
                                </p:cTn>
                              </p:par>
                              <p:par>
                                <p:cTn id="720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-1.85185E-6 L 0.05847 0.00232 " pathEditMode="relative" rAng="0" ptsTypes="AA">
                                      <p:cBhvr>
                                        <p:cTn id="721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116"/>
                                    </p:animMotion>
                                  </p:childTnLst>
                                </p:cTn>
                              </p:par>
                              <p:par>
                                <p:cTn id="722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3.33333E-6 L 0.11458 0.00903 " pathEditMode="relative" rAng="0" ptsTypes="AA">
                                      <p:cBhvr>
                                        <p:cTn id="723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440"/>
                                    </p:animMotion>
                                  </p:childTnLst>
                                </p:cTn>
                              </p:par>
                              <p:par>
                                <p:cTn id="72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54167E-6 -1.85185E-6 L 0.12552 0.01181 " pathEditMode="relative" rAng="0" ptsTypes="AA">
                                      <p:cBhvr>
                                        <p:cTn id="725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76" y="579"/>
                                    </p:animMotion>
                                  </p:childTnLst>
                                </p:cTn>
                              </p:par>
                              <p:par>
                                <p:cTn id="72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3.33333E-6 -2.22222E-6 L 0.12123 0.01945 " pathEditMode="relative" rAng="0" ptsTypes="AA">
                                      <p:cBhvr>
                                        <p:cTn id="727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972"/>
                                    </p:animMotion>
                                  </p:childTnLst>
                                </p:cTn>
                              </p:par>
                              <p:par>
                                <p:cTn id="72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4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0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6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5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25E-6 -4.81481E-6 L -0.01914 0.0125 " pathEditMode="relative" rAng="0" ptsTypes="AA">
                                      <p:cBhvr>
                                        <p:cTn id="756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25"/>
                                    </p:animMotion>
                                  </p:childTnLst>
                                </p:cTn>
                              </p:par>
                              <p:par>
                                <p:cTn id="757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58333E-6 -1.11111E-6 L -0.01654 0.02917 " pathEditMode="relative" rAng="0" ptsTypes="AA">
                                      <p:cBhvr>
                                        <p:cTn id="75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1458"/>
                                    </p:animMotion>
                                  </p:childTnLst>
                                </p:cTn>
                              </p:par>
                              <p:par>
                                <p:cTn id="759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3.33333E-6 2.22222E-6 L -0.01537 -0.025 " pathEditMode="relative" rAng="0" ptsTypes="AA">
                                      <p:cBhvr>
                                        <p:cTn id="76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" y="-1250"/>
                                    </p:animMotion>
                                  </p:childTnLst>
                                </p:cTn>
                              </p:par>
                              <p:par>
                                <p:cTn id="761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2" dur="3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5" dur="3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7" presetID="10" presetClass="exit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2" presetID="1" presetClass="entr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4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1.66667E-6 3.33333E-6 L -0.01601 -0.00579 " pathEditMode="relative" rAng="0" ptsTypes="AA">
                                      <p:cBhvr>
                                        <p:cTn id="775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301"/>
                                    </p:animMotion>
                                  </p:childTnLst>
                                </p:cTn>
                              </p:par>
                              <p:par>
                                <p:cTn id="776" presetID="42" presetClass="path" presetSubtype="0" accel="50000" decel="5000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4.16667E-6 -2.96296E-6 L -0.02214 -0.0162 " pathEditMode="relative" rAng="0" ptsTypes="AA">
                                      <p:cBhvr>
                                        <p:cTn id="777" dur="1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810"/>
                                    </p:animMotion>
                                  </p:childTnLst>
                                </p:cTn>
                              </p:par>
                              <p:par>
                                <p:cTn id="778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0" presetClass="exit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3" grpId="0" animBg="1"/>
      <p:bldP spid="53" grpId="1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2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8" grpId="0" animBg="1"/>
      <p:bldP spid="78" grpId="1" animBg="1"/>
      <p:bldP spid="78" grpId="2" animBg="1"/>
      <p:bldP spid="83" grpId="0" animBg="1"/>
      <p:bldP spid="83" grpId="1" animBg="1"/>
      <p:bldP spid="91" grpId="0" animBg="1"/>
      <p:bldP spid="91" grpId="1" animBg="1"/>
      <p:bldP spid="91" grpId="2" animBg="1"/>
      <p:bldP spid="93" grpId="0" animBg="1"/>
      <p:bldP spid="93" grpId="1" animBg="1"/>
      <p:bldP spid="93" grpId="2" animBg="1"/>
      <p:bldP spid="96" grpId="0" animBg="1"/>
      <p:bldP spid="96" grpId="1" animBg="1"/>
      <p:bldP spid="96" grpId="2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62" grpId="0" animBg="1"/>
      <p:bldP spid="62" grpId="1" animBg="1"/>
      <p:bldP spid="62" grpId="2" animBg="1"/>
      <p:bldP spid="65" grpId="0" animBg="1"/>
      <p:bldP spid="65" grpId="1" animBg="1"/>
      <p:bldP spid="65" grpId="2" animBg="1"/>
      <p:bldP spid="74" grpId="0" animBg="1"/>
      <p:bldP spid="74" grpId="1" animBg="1"/>
      <p:bldP spid="74" grpId="2" animBg="1"/>
      <p:bldP spid="77" grpId="0" animBg="1"/>
      <p:bldP spid="77" grpId="1" animBg="1"/>
      <p:bldP spid="77" grpId="2" animBg="1"/>
      <p:bldP spid="92" grpId="0" animBg="1"/>
      <p:bldP spid="92" grpId="1" animBg="1"/>
      <p:bldP spid="92" grpId="2" animBg="1"/>
      <p:bldP spid="95" grpId="0" animBg="1"/>
      <p:bldP spid="95" grpId="1" animBg="1"/>
      <p:bldP spid="95" grpId="2" animBg="1"/>
      <p:bldP spid="98" grpId="0" animBg="1"/>
      <p:bldP spid="98" grpId="1" animBg="1"/>
      <p:bldP spid="98" grpId="2" animBg="1"/>
      <p:bldP spid="99" grpId="0" animBg="1"/>
      <p:bldP spid="99" grpId="1" animBg="1"/>
      <p:bldP spid="99" grpId="2" animBg="1"/>
      <p:bldP spid="107" grpId="0" animBg="1"/>
      <p:bldP spid="107" grpId="1" animBg="1"/>
      <p:bldP spid="107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08" grpId="0" animBg="1"/>
      <p:bldP spid="108" grpId="1" animBg="1"/>
      <p:bldP spid="108" grpId="2" animBg="1"/>
      <p:bldP spid="113" grpId="0"/>
      <p:bldP spid="113" grpId="1"/>
      <p:bldP spid="113" grpId="2"/>
      <p:bldP spid="115" grpId="0"/>
      <p:bldP spid="115" grpId="1"/>
      <p:bldP spid="115" grpId="2"/>
      <p:bldP spid="115" grpId="3"/>
      <p:bldP spid="61" grpId="0" animBg="1"/>
      <p:bldP spid="61" grpId="1" animBg="1"/>
      <p:bldP spid="61" grpId="2" animBg="1"/>
      <p:bldP spid="73" grpId="0" animBg="1"/>
      <p:bldP spid="73" grpId="1" animBg="1"/>
      <p:bldP spid="73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 animBg="1"/>
      <p:bldP spid="90" grpId="1" animBg="1"/>
      <p:bldP spid="90" grpId="2" animBg="1"/>
      <p:bldP spid="94" grpId="0" animBg="1"/>
      <p:bldP spid="94" grpId="1" animBg="1"/>
      <p:bldP spid="94" grpId="2" animBg="1"/>
      <p:bldP spid="97" grpId="0" animBg="1"/>
      <p:bldP spid="97" grpId="1" animBg="1"/>
      <p:bldP spid="97" grpId="2" animBg="1"/>
      <p:bldP spid="100" grpId="0" animBg="1"/>
      <p:bldP spid="100" grpId="1" animBg="1"/>
      <p:bldP spid="100" grpId="2" animBg="1"/>
      <p:bldP spid="101" grpId="0" animBg="1"/>
      <p:bldP spid="101" grpId="1" animBg="1"/>
      <p:bldP spid="101" grpId="2" animBg="1"/>
      <p:bldP spid="102" grpId="0" animBg="1"/>
      <p:bldP spid="102" grpId="1" animBg="1"/>
      <p:bldP spid="102" grpId="2" animBg="1"/>
      <p:bldP spid="106" grpId="0" animBg="1"/>
      <p:bldP spid="106" grpId="1" animBg="1"/>
      <p:bldP spid="106" grpId="2" animBg="1"/>
      <p:bldP spid="109" grpId="0" animBg="1"/>
      <p:bldP spid="109" grpId="1" animBg="1"/>
      <p:bldP spid="109" grpId="2" animBg="1"/>
      <p:bldP spid="112" grpId="0" animBg="1"/>
      <p:bldP spid="112" grpId="1" animBg="1"/>
      <p:bldP spid="112" grpId="2" animBg="1"/>
      <p:bldP spid="114" grpId="0" animBg="1"/>
      <p:bldP spid="114" grpId="1" animBg="1"/>
      <p:bldP spid="114" grpId="2" animBg="1"/>
      <p:bldP spid="116" grpId="0" animBg="1"/>
      <p:bldP spid="116" grpId="1" animBg="1"/>
      <p:bldP spid="116" grpId="2" animBg="1"/>
      <p:bldP spid="117" grpId="0" animBg="1"/>
      <p:bldP spid="117" grpId="1" animBg="1"/>
      <p:bldP spid="117" grpId="2" animBg="1"/>
      <p:bldP spid="202" grpId="0" animBg="1"/>
      <p:bldP spid="202" grpId="1" animBg="1"/>
      <p:bldP spid="202" grpId="2" animBg="1"/>
      <p:bldP spid="203" grpId="0" animBg="1"/>
      <p:bldP spid="203" grpId="1" animBg="1"/>
      <p:bldP spid="203" grpId="2" animBg="1"/>
      <p:bldP spid="204" grpId="0" animBg="1"/>
      <p:bldP spid="204" grpId="1" animBg="1"/>
      <p:bldP spid="204" grpId="2" animBg="1"/>
      <p:bldP spid="205" grpId="0" animBg="1"/>
      <p:bldP spid="205" grpId="1" animBg="1"/>
      <p:bldP spid="205" grpId="2" animBg="1"/>
      <p:bldP spid="206" grpId="0" animBg="1"/>
      <p:bldP spid="206" grpId="1" animBg="1"/>
      <p:bldP spid="206" grpId="2" animBg="1"/>
      <p:bldP spid="207" grpId="0" animBg="1"/>
      <p:bldP spid="207" grpId="1" animBg="1"/>
      <p:bldP spid="207" grpId="2" animBg="1"/>
      <p:bldP spid="208" grpId="0" animBg="1"/>
      <p:bldP spid="208" grpId="1" animBg="1"/>
      <p:bldP spid="208" grpId="2" animBg="1"/>
      <p:bldP spid="209" grpId="0" animBg="1"/>
      <p:bldP spid="209" grpId="1" animBg="1"/>
      <p:bldP spid="209" grpId="2" animBg="1"/>
      <p:bldP spid="210" grpId="0" animBg="1"/>
      <p:bldP spid="210" grpId="1" animBg="1"/>
      <p:bldP spid="210" grpId="2" animBg="1"/>
      <p:bldP spid="211" grpId="0" animBg="1"/>
      <p:bldP spid="211" grpId="1" animBg="1"/>
      <p:bldP spid="211" grpId="2" animBg="1"/>
      <p:bldP spid="212" grpId="0" animBg="1"/>
      <p:bldP spid="212" grpId="1" animBg="1"/>
      <p:bldP spid="212" grpId="2" animBg="1"/>
      <p:bldP spid="213" grpId="0" animBg="1"/>
      <p:bldP spid="213" grpId="1" animBg="1"/>
      <p:bldP spid="213" grpId="2" animBg="1"/>
      <p:bldP spid="214" grpId="0" animBg="1"/>
      <p:bldP spid="214" grpId="1" animBg="1"/>
      <p:bldP spid="214" grpId="2" animBg="1"/>
      <p:bldP spid="215" grpId="0" animBg="1"/>
      <p:bldP spid="215" grpId="1" animBg="1"/>
      <p:bldP spid="215" grpId="2" animBg="1"/>
      <p:bldP spid="216" grpId="0" animBg="1"/>
      <p:bldP spid="216" grpId="1" animBg="1"/>
      <p:bldP spid="216" grpId="2" animBg="1"/>
      <p:bldP spid="217" grpId="0" animBg="1"/>
      <p:bldP spid="217" grpId="1" animBg="1"/>
      <p:bldP spid="217" grpId="2" animBg="1"/>
      <p:bldP spid="218" grpId="0" animBg="1"/>
      <p:bldP spid="218" grpId="1" animBg="1"/>
      <p:bldP spid="218" grpId="2" animBg="1"/>
      <p:bldP spid="219" grpId="0" animBg="1"/>
      <p:bldP spid="219" grpId="1" animBg="1"/>
      <p:bldP spid="219" grpId="2" animBg="1"/>
      <p:bldP spid="220" grpId="0" animBg="1"/>
      <p:bldP spid="220" grpId="1" animBg="1"/>
      <p:bldP spid="220" grpId="2" animBg="1"/>
      <p:bldP spid="221" grpId="0" animBg="1"/>
      <p:bldP spid="221" grpId="1" animBg="1"/>
      <p:bldP spid="221" grpId="2" animBg="1"/>
      <p:bldP spid="222" grpId="0" animBg="1"/>
      <p:bldP spid="222" grpId="1" animBg="1"/>
      <p:bldP spid="222" grpId="2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5" grpId="0" animBg="1"/>
      <p:bldP spid="225" grpId="1" animBg="1"/>
      <p:bldP spid="225" grpId="2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1" grpId="0" animBg="1"/>
      <p:bldP spid="231" grpId="1" animBg="1"/>
      <p:bldP spid="231" grpId="2" animBg="1"/>
      <p:bldP spid="232" grpId="0" animBg="1"/>
      <p:bldP spid="232" grpId="1" animBg="1"/>
      <p:bldP spid="232" grpId="2" animBg="1"/>
      <p:bldP spid="233" grpId="0" animBg="1"/>
      <p:bldP spid="233" grpId="1" animBg="1"/>
      <p:bldP spid="233" grpId="2" animBg="1"/>
      <p:bldP spid="234" grpId="0" animBg="1"/>
      <p:bldP spid="234" grpId="1" animBg="1"/>
      <p:bldP spid="234" grpId="2" animBg="1"/>
      <p:bldP spid="235" grpId="0" animBg="1"/>
      <p:bldP spid="235" grpId="1" animBg="1"/>
      <p:bldP spid="235" grpId="2" animBg="1"/>
      <p:bldP spid="236" grpId="0" animBg="1"/>
      <p:bldP spid="236" grpId="1" animBg="1"/>
      <p:bldP spid="236" grpId="2" animBg="1"/>
      <p:bldP spid="237" grpId="0" animBg="1"/>
      <p:bldP spid="237" grpId="1" animBg="1"/>
      <p:bldP spid="237" grpId="2" animBg="1"/>
      <p:bldP spid="238" grpId="0" animBg="1"/>
      <p:bldP spid="238" grpId="1" animBg="1"/>
      <p:bldP spid="238" grpId="2" animBg="1"/>
      <p:bldP spid="239" grpId="0" animBg="1"/>
      <p:bldP spid="239" grpId="1" animBg="1"/>
      <p:bldP spid="239" grpId="2" animBg="1"/>
      <p:bldP spid="240" grpId="0" animBg="1"/>
      <p:bldP spid="240" grpId="1" animBg="1"/>
      <p:bldP spid="240" grpId="2" animBg="1"/>
      <p:bldP spid="241" grpId="0" animBg="1"/>
      <p:bldP spid="241" grpId="1" animBg="1"/>
      <p:bldP spid="241" grpId="2" animBg="1"/>
      <p:bldP spid="242" grpId="0" animBg="1"/>
      <p:bldP spid="242" grpId="1" animBg="1"/>
      <p:bldP spid="242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78907" y="2894370"/>
            <a:ext cx="4204030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What happens next …..?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275102" y="2180167"/>
            <a:ext cx="241269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692873" y="2894138"/>
            <a:ext cx="5625893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 will evaluate your information 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51292" y="2180167"/>
            <a:ext cx="239153" cy="24130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sp useBgFill="1">
        <p:nvSpPr>
          <p:cNvPr id="33" name="椭圆 32"/>
          <p:cNvSpPr>
            <a:spLocks noChangeAspect="1"/>
          </p:cNvSpPr>
          <p:nvPr/>
        </p:nvSpPr>
        <p:spPr>
          <a:xfrm>
            <a:off x="6097326" y="2173820"/>
            <a:ext cx="283596" cy="245533"/>
          </a:xfrm>
          <a:prstGeom prst="ellipse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/>
            <a:r>
              <a:rPr lang="en-US" altLang="zh-CN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rPr>
              <a:t> </a:t>
            </a:r>
            <a:endParaRPr lang="zh-CN" altLang="en-US">
              <a:solidFill>
                <a:srgbClr val="FFFFFF"/>
              </a:solidFill>
              <a:latin typeface="方正苏新诗柳楷简体" pitchFamily="2" charset="-122"/>
              <a:ea typeface="方正苏新诗柳楷简体" pitchFamily="2" charset="-122"/>
            </a:endParaRPr>
          </a:p>
        </p:txBody>
      </p:sp>
      <p:cxnSp>
        <p:nvCxnSpPr>
          <p:cNvPr id="36" name="直接连接符 35"/>
          <p:cNvCxnSpPr>
            <a:stCxn id="34" idx="6"/>
            <a:endCxn id="31" idx="2"/>
          </p:cNvCxnSpPr>
          <p:nvPr/>
        </p:nvCxnSpPr>
        <p:spPr>
          <a:xfrm>
            <a:off x="6190445" y="2300817"/>
            <a:ext cx="8465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795765" y="2894138"/>
            <a:ext cx="3322378" cy="553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GB" altLang="zh-CN" sz="28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try out best…..</a:t>
            </a:r>
            <a:endParaRPr lang="zh-CN" altLang="en-US" sz="28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7" name="组合 46"/>
          <p:cNvGrpSpPr>
            <a:grpSpLocks/>
          </p:cNvGrpSpPr>
          <p:nvPr/>
        </p:nvGrpSpPr>
        <p:grpSpPr bwMode="auto">
          <a:xfrm>
            <a:off x="4821140" y="2175936"/>
            <a:ext cx="2827499" cy="245533"/>
            <a:chOff x="3615787" y="1632471"/>
            <a:chExt cx="2121041" cy="183175"/>
          </a:xfrm>
        </p:grpSpPr>
        <p:sp>
          <p:nvSpPr>
            <p:cNvPr id="41" name="椭圆 40"/>
            <p:cNvSpPr/>
            <p:nvPr/>
          </p:nvSpPr>
          <p:spPr>
            <a:xfrm>
              <a:off x="5557429" y="1632471"/>
              <a:ext cx="179399" cy="1800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615787" y="1635629"/>
              <a:ext cx="179400" cy="18001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方正苏新诗柳楷简体" pitchFamily="2" charset="-122"/>
                <a:ea typeface="方正苏新诗柳楷简体" pitchFamily="2" charset="-122"/>
              </a:endParaRPr>
            </a:p>
          </p:txBody>
        </p:sp>
        <p:cxnSp>
          <p:nvCxnSpPr>
            <p:cNvPr id="44" name="直接连接符 43"/>
            <p:cNvCxnSpPr>
              <a:stCxn id="42" idx="6"/>
              <a:endCxn id="41" idx="2"/>
            </p:cNvCxnSpPr>
            <p:nvPr/>
          </p:nvCxnSpPr>
          <p:spPr>
            <a:xfrm flipV="1">
              <a:off x="3795187" y="1722480"/>
              <a:ext cx="1762242" cy="31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36"/>
          <p:cNvGrpSpPr/>
          <p:nvPr/>
        </p:nvGrpSpPr>
        <p:grpSpPr>
          <a:xfrm>
            <a:off x="-4160343" y="1950524"/>
            <a:ext cx="3881670" cy="165489"/>
            <a:chOff x="5472492" y="-8258671"/>
            <a:chExt cx="26759262" cy="1140691"/>
          </a:xfrm>
        </p:grpSpPr>
        <p:sp>
          <p:nvSpPr>
            <p:cNvPr id="45" name="任意多边形 44"/>
            <p:cNvSpPr/>
            <p:nvPr/>
          </p:nvSpPr>
          <p:spPr>
            <a:xfrm rot="658341">
              <a:off x="30702000" y="-8258671"/>
              <a:ext cx="1529754" cy="1140691"/>
            </a:xfrm>
            <a:custGeom>
              <a:avLst/>
              <a:gdLst>
                <a:gd name="connsiteX0" fmla="*/ 92075 w 1279525"/>
                <a:gd name="connsiteY0" fmla="*/ 15875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92075 w 1279525"/>
                <a:gd name="connsiteY9" fmla="*/ 15875 h 1038225"/>
                <a:gd name="connsiteX0" fmla="*/ 101600 w 1279525"/>
                <a:gd name="connsiteY0" fmla="*/ 23019 h 1038225"/>
                <a:gd name="connsiteX1" fmla="*/ 752475 w 1279525"/>
                <a:gd name="connsiteY1" fmla="*/ 0 h 1038225"/>
                <a:gd name="connsiteX2" fmla="*/ 1031875 w 1279525"/>
                <a:gd name="connsiteY2" fmla="*/ 120650 h 1038225"/>
                <a:gd name="connsiteX3" fmla="*/ 1244600 w 1279525"/>
                <a:gd name="connsiteY3" fmla="*/ 279400 h 1038225"/>
                <a:gd name="connsiteX4" fmla="*/ 1279525 w 1279525"/>
                <a:gd name="connsiteY4" fmla="*/ 485775 h 1038225"/>
                <a:gd name="connsiteX5" fmla="*/ 1063625 w 1279525"/>
                <a:gd name="connsiteY5" fmla="*/ 742950 h 1038225"/>
                <a:gd name="connsiteX6" fmla="*/ 708025 w 1279525"/>
                <a:gd name="connsiteY6" fmla="*/ 952500 h 1038225"/>
                <a:gd name="connsiteX7" fmla="*/ 320675 w 1279525"/>
                <a:gd name="connsiteY7" fmla="*/ 1038225 h 1038225"/>
                <a:gd name="connsiteX8" fmla="*/ 0 w 1279525"/>
                <a:gd name="connsiteY8" fmla="*/ 908050 h 1038225"/>
                <a:gd name="connsiteX9" fmla="*/ 101600 w 1279525"/>
                <a:gd name="connsiteY9" fmla="*/ 23019 h 1038225"/>
                <a:gd name="connsiteX0" fmla="*/ 101600 w 1279525"/>
                <a:gd name="connsiteY0" fmla="*/ 33907 h 1049113"/>
                <a:gd name="connsiteX1" fmla="*/ 752475 w 1279525"/>
                <a:gd name="connsiteY1" fmla="*/ 10888 h 1049113"/>
                <a:gd name="connsiteX2" fmla="*/ 1031875 w 1279525"/>
                <a:gd name="connsiteY2" fmla="*/ 131538 h 1049113"/>
                <a:gd name="connsiteX3" fmla="*/ 1244600 w 1279525"/>
                <a:gd name="connsiteY3" fmla="*/ 290288 h 1049113"/>
                <a:gd name="connsiteX4" fmla="*/ 1279525 w 1279525"/>
                <a:gd name="connsiteY4" fmla="*/ 496663 h 1049113"/>
                <a:gd name="connsiteX5" fmla="*/ 1063625 w 1279525"/>
                <a:gd name="connsiteY5" fmla="*/ 753838 h 1049113"/>
                <a:gd name="connsiteX6" fmla="*/ 708025 w 1279525"/>
                <a:gd name="connsiteY6" fmla="*/ 963388 h 1049113"/>
                <a:gd name="connsiteX7" fmla="*/ 320675 w 1279525"/>
                <a:gd name="connsiteY7" fmla="*/ 1049113 h 1049113"/>
                <a:gd name="connsiteX8" fmla="*/ 0 w 1279525"/>
                <a:gd name="connsiteY8" fmla="*/ 918938 h 1049113"/>
                <a:gd name="connsiteX9" fmla="*/ 101600 w 1279525"/>
                <a:gd name="connsiteY9" fmla="*/ 33907 h 1049113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42763 h 1057969"/>
                <a:gd name="connsiteX1" fmla="*/ 752475 w 1279525"/>
                <a:gd name="connsiteY1" fmla="*/ 19744 h 1057969"/>
                <a:gd name="connsiteX2" fmla="*/ 1031875 w 1279525"/>
                <a:gd name="connsiteY2" fmla="*/ 140394 h 1057969"/>
                <a:gd name="connsiteX3" fmla="*/ 1244600 w 1279525"/>
                <a:gd name="connsiteY3" fmla="*/ 299144 h 1057969"/>
                <a:gd name="connsiteX4" fmla="*/ 1279525 w 1279525"/>
                <a:gd name="connsiteY4" fmla="*/ 505519 h 1057969"/>
                <a:gd name="connsiteX5" fmla="*/ 1063625 w 1279525"/>
                <a:gd name="connsiteY5" fmla="*/ 762694 h 1057969"/>
                <a:gd name="connsiteX6" fmla="*/ 708025 w 1279525"/>
                <a:gd name="connsiteY6" fmla="*/ 972244 h 1057969"/>
                <a:gd name="connsiteX7" fmla="*/ 320675 w 1279525"/>
                <a:gd name="connsiteY7" fmla="*/ 1057969 h 1057969"/>
                <a:gd name="connsiteX8" fmla="*/ 0 w 1279525"/>
                <a:gd name="connsiteY8" fmla="*/ 927794 h 1057969"/>
                <a:gd name="connsiteX9" fmla="*/ 101600 w 1279525"/>
                <a:gd name="connsiteY9" fmla="*/ 42763 h 1057969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79525"/>
                <a:gd name="connsiteY0" fmla="*/ 39422 h 1054628"/>
                <a:gd name="connsiteX1" fmla="*/ 750093 w 1279525"/>
                <a:gd name="connsiteY1" fmla="*/ 23547 h 1054628"/>
                <a:gd name="connsiteX2" fmla="*/ 1031875 w 1279525"/>
                <a:gd name="connsiteY2" fmla="*/ 137053 h 1054628"/>
                <a:gd name="connsiteX3" fmla="*/ 1244600 w 1279525"/>
                <a:gd name="connsiteY3" fmla="*/ 295803 h 1054628"/>
                <a:gd name="connsiteX4" fmla="*/ 1279525 w 1279525"/>
                <a:gd name="connsiteY4" fmla="*/ 502178 h 1054628"/>
                <a:gd name="connsiteX5" fmla="*/ 1063625 w 1279525"/>
                <a:gd name="connsiteY5" fmla="*/ 759353 h 1054628"/>
                <a:gd name="connsiteX6" fmla="*/ 708025 w 1279525"/>
                <a:gd name="connsiteY6" fmla="*/ 968903 h 1054628"/>
                <a:gd name="connsiteX7" fmla="*/ 320675 w 1279525"/>
                <a:gd name="connsiteY7" fmla="*/ 1054628 h 1054628"/>
                <a:gd name="connsiteX8" fmla="*/ 0 w 1279525"/>
                <a:gd name="connsiteY8" fmla="*/ 924453 h 1054628"/>
                <a:gd name="connsiteX9" fmla="*/ 101600 w 1279525"/>
                <a:gd name="connsiteY9" fmla="*/ 39422 h 1054628"/>
                <a:gd name="connsiteX0" fmla="*/ 101600 w 1285601"/>
                <a:gd name="connsiteY0" fmla="*/ 39422 h 1054628"/>
                <a:gd name="connsiteX1" fmla="*/ 750093 w 1285601"/>
                <a:gd name="connsiteY1" fmla="*/ 23547 h 1054628"/>
                <a:gd name="connsiteX2" fmla="*/ 1031875 w 1285601"/>
                <a:gd name="connsiteY2" fmla="*/ 137053 h 1054628"/>
                <a:gd name="connsiteX3" fmla="*/ 1244600 w 1285601"/>
                <a:gd name="connsiteY3" fmla="*/ 295803 h 1054628"/>
                <a:gd name="connsiteX4" fmla="*/ 1279525 w 1285601"/>
                <a:gd name="connsiteY4" fmla="*/ 502178 h 1054628"/>
                <a:gd name="connsiteX5" fmla="*/ 1063625 w 1285601"/>
                <a:gd name="connsiteY5" fmla="*/ 759353 h 1054628"/>
                <a:gd name="connsiteX6" fmla="*/ 708025 w 1285601"/>
                <a:gd name="connsiteY6" fmla="*/ 968903 h 1054628"/>
                <a:gd name="connsiteX7" fmla="*/ 320675 w 1285601"/>
                <a:gd name="connsiteY7" fmla="*/ 1054628 h 1054628"/>
                <a:gd name="connsiteX8" fmla="*/ 0 w 1285601"/>
                <a:gd name="connsiteY8" fmla="*/ 924453 h 1054628"/>
                <a:gd name="connsiteX9" fmla="*/ 101600 w 1285601"/>
                <a:gd name="connsiteY9" fmla="*/ 39422 h 1054628"/>
                <a:gd name="connsiteX0" fmla="*/ 101600 w 1298109"/>
                <a:gd name="connsiteY0" fmla="*/ 39422 h 1054628"/>
                <a:gd name="connsiteX1" fmla="*/ 750093 w 1298109"/>
                <a:gd name="connsiteY1" fmla="*/ 23547 h 1054628"/>
                <a:gd name="connsiteX2" fmla="*/ 1031875 w 1298109"/>
                <a:gd name="connsiteY2" fmla="*/ 137053 h 1054628"/>
                <a:gd name="connsiteX3" fmla="*/ 1244600 w 1298109"/>
                <a:gd name="connsiteY3" fmla="*/ 295803 h 1054628"/>
                <a:gd name="connsiteX4" fmla="*/ 1279525 w 1298109"/>
                <a:gd name="connsiteY4" fmla="*/ 502178 h 1054628"/>
                <a:gd name="connsiteX5" fmla="*/ 1063625 w 1298109"/>
                <a:gd name="connsiteY5" fmla="*/ 759353 h 1054628"/>
                <a:gd name="connsiteX6" fmla="*/ 708025 w 1298109"/>
                <a:gd name="connsiteY6" fmla="*/ 968903 h 1054628"/>
                <a:gd name="connsiteX7" fmla="*/ 320675 w 1298109"/>
                <a:gd name="connsiteY7" fmla="*/ 1054628 h 1054628"/>
                <a:gd name="connsiteX8" fmla="*/ 0 w 1298109"/>
                <a:gd name="connsiteY8" fmla="*/ 924453 h 1054628"/>
                <a:gd name="connsiteX9" fmla="*/ 101600 w 129810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54628"/>
                <a:gd name="connsiteX1" fmla="*/ 750093 w 1293019"/>
                <a:gd name="connsiteY1" fmla="*/ 23547 h 1054628"/>
                <a:gd name="connsiteX2" fmla="*/ 1031875 w 1293019"/>
                <a:gd name="connsiteY2" fmla="*/ 137053 h 1054628"/>
                <a:gd name="connsiteX3" fmla="*/ 1244600 w 1293019"/>
                <a:gd name="connsiteY3" fmla="*/ 295803 h 1054628"/>
                <a:gd name="connsiteX4" fmla="*/ 1270000 w 1293019"/>
                <a:gd name="connsiteY4" fmla="*/ 499797 h 1054628"/>
                <a:gd name="connsiteX5" fmla="*/ 1063625 w 1293019"/>
                <a:gd name="connsiteY5" fmla="*/ 759353 h 1054628"/>
                <a:gd name="connsiteX6" fmla="*/ 708025 w 1293019"/>
                <a:gd name="connsiteY6" fmla="*/ 968903 h 1054628"/>
                <a:gd name="connsiteX7" fmla="*/ 320675 w 1293019"/>
                <a:gd name="connsiteY7" fmla="*/ 1054628 h 1054628"/>
                <a:gd name="connsiteX8" fmla="*/ 0 w 1293019"/>
                <a:gd name="connsiteY8" fmla="*/ 924453 h 1054628"/>
                <a:gd name="connsiteX9" fmla="*/ 101600 w 1293019"/>
                <a:gd name="connsiteY9" fmla="*/ 39422 h 1054628"/>
                <a:gd name="connsiteX0" fmla="*/ 101600 w 1293019"/>
                <a:gd name="connsiteY0" fmla="*/ 39422 h 1060918"/>
                <a:gd name="connsiteX1" fmla="*/ 750093 w 1293019"/>
                <a:gd name="connsiteY1" fmla="*/ 23547 h 1060918"/>
                <a:gd name="connsiteX2" fmla="*/ 1031875 w 1293019"/>
                <a:gd name="connsiteY2" fmla="*/ 137053 h 1060918"/>
                <a:gd name="connsiteX3" fmla="*/ 1244600 w 1293019"/>
                <a:gd name="connsiteY3" fmla="*/ 295803 h 1060918"/>
                <a:gd name="connsiteX4" fmla="*/ 1270000 w 1293019"/>
                <a:gd name="connsiteY4" fmla="*/ 499797 h 1060918"/>
                <a:gd name="connsiteX5" fmla="*/ 1063625 w 1293019"/>
                <a:gd name="connsiteY5" fmla="*/ 759353 h 1060918"/>
                <a:gd name="connsiteX6" fmla="*/ 708025 w 1293019"/>
                <a:gd name="connsiteY6" fmla="*/ 968903 h 1060918"/>
                <a:gd name="connsiteX7" fmla="*/ 320675 w 1293019"/>
                <a:gd name="connsiteY7" fmla="*/ 1054628 h 1060918"/>
                <a:gd name="connsiteX8" fmla="*/ 0 w 1293019"/>
                <a:gd name="connsiteY8" fmla="*/ 924453 h 1060918"/>
                <a:gd name="connsiteX9" fmla="*/ 101600 w 1293019"/>
                <a:gd name="connsiteY9" fmla="*/ 39422 h 1060918"/>
                <a:gd name="connsiteX0" fmla="*/ 101600 w 1293019"/>
                <a:gd name="connsiteY0" fmla="*/ 39422 h 1063193"/>
                <a:gd name="connsiteX1" fmla="*/ 750093 w 1293019"/>
                <a:gd name="connsiteY1" fmla="*/ 23547 h 1063193"/>
                <a:gd name="connsiteX2" fmla="*/ 1031875 w 1293019"/>
                <a:gd name="connsiteY2" fmla="*/ 137053 h 1063193"/>
                <a:gd name="connsiteX3" fmla="*/ 1244600 w 1293019"/>
                <a:gd name="connsiteY3" fmla="*/ 295803 h 1063193"/>
                <a:gd name="connsiteX4" fmla="*/ 1270000 w 1293019"/>
                <a:gd name="connsiteY4" fmla="*/ 499797 h 1063193"/>
                <a:gd name="connsiteX5" fmla="*/ 1063625 w 1293019"/>
                <a:gd name="connsiteY5" fmla="*/ 759353 h 1063193"/>
                <a:gd name="connsiteX6" fmla="*/ 708025 w 1293019"/>
                <a:gd name="connsiteY6" fmla="*/ 968903 h 1063193"/>
                <a:gd name="connsiteX7" fmla="*/ 320675 w 1293019"/>
                <a:gd name="connsiteY7" fmla="*/ 1054628 h 1063193"/>
                <a:gd name="connsiteX8" fmla="*/ 0 w 1293019"/>
                <a:gd name="connsiteY8" fmla="*/ 924453 h 1063193"/>
                <a:gd name="connsiteX9" fmla="*/ 101600 w 1293019"/>
                <a:gd name="connsiteY9" fmla="*/ 39422 h 1063193"/>
                <a:gd name="connsiteX0" fmla="*/ 101600 w 1293019"/>
                <a:gd name="connsiteY0" fmla="*/ 39422 h 1060786"/>
                <a:gd name="connsiteX1" fmla="*/ 750093 w 1293019"/>
                <a:gd name="connsiteY1" fmla="*/ 23547 h 1060786"/>
                <a:gd name="connsiteX2" fmla="*/ 1031875 w 1293019"/>
                <a:gd name="connsiteY2" fmla="*/ 137053 h 1060786"/>
                <a:gd name="connsiteX3" fmla="*/ 1244600 w 1293019"/>
                <a:gd name="connsiteY3" fmla="*/ 295803 h 1060786"/>
                <a:gd name="connsiteX4" fmla="*/ 1270000 w 1293019"/>
                <a:gd name="connsiteY4" fmla="*/ 499797 h 1060786"/>
                <a:gd name="connsiteX5" fmla="*/ 1063625 w 1293019"/>
                <a:gd name="connsiteY5" fmla="*/ 759353 h 1060786"/>
                <a:gd name="connsiteX6" fmla="*/ 708025 w 1293019"/>
                <a:gd name="connsiteY6" fmla="*/ 968903 h 1060786"/>
                <a:gd name="connsiteX7" fmla="*/ 320675 w 1293019"/>
                <a:gd name="connsiteY7" fmla="*/ 1054628 h 1060786"/>
                <a:gd name="connsiteX8" fmla="*/ 0 w 1293019"/>
                <a:gd name="connsiteY8" fmla="*/ 924453 h 1060786"/>
                <a:gd name="connsiteX9" fmla="*/ 101600 w 1293019"/>
                <a:gd name="connsiteY9" fmla="*/ 39422 h 1060786"/>
                <a:gd name="connsiteX0" fmla="*/ 101600 w 1293019"/>
                <a:gd name="connsiteY0" fmla="*/ 39422 h 1060524"/>
                <a:gd name="connsiteX1" fmla="*/ 750093 w 1293019"/>
                <a:gd name="connsiteY1" fmla="*/ 23547 h 1060524"/>
                <a:gd name="connsiteX2" fmla="*/ 1031875 w 1293019"/>
                <a:gd name="connsiteY2" fmla="*/ 137053 h 1060524"/>
                <a:gd name="connsiteX3" fmla="*/ 1244600 w 1293019"/>
                <a:gd name="connsiteY3" fmla="*/ 295803 h 1060524"/>
                <a:gd name="connsiteX4" fmla="*/ 1270000 w 1293019"/>
                <a:gd name="connsiteY4" fmla="*/ 499797 h 1060524"/>
                <a:gd name="connsiteX5" fmla="*/ 1063625 w 1293019"/>
                <a:gd name="connsiteY5" fmla="*/ 759353 h 1060524"/>
                <a:gd name="connsiteX6" fmla="*/ 708025 w 1293019"/>
                <a:gd name="connsiteY6" fmla="*/ 968903 h 1060524"/>
                <a:gd name="connsiteX7" fmla="*/ 320675 w 1293019"/>
                <a:gd name="connsiteY7" fmla="*/ 1054628 h 1060524"/>
                <a:gd name="connsiteX8" fmla="*/ 0 w 1293019"/>
                <a:gd name="connsiteY8" fmla="*/ 924453 h 1060524"/>
                <a:gd name="connsiteX9" fmla="*/ 101600 w 1293019"/>
                <a:gd name="connsiteY9" fmla="*/ 39422 h 1060524"/>
                <a:gd name="connsiteX0" fmla="*/ 172855 w 1364274"/>
                <a:gd name="connsiteY0" fmla="*/ 39422 h 1060524"/>
                <a:gd name="connsiteX1" fmla="*/ 821348 w 1364274"/>
                <a:gd name="connsiteY1" fmla="*/ 23547 h 1060524"/>
                <a:gd name="connsiteX2" fmla="*/ 1103130 w 1364274"/>
                <a:gd name="connsiteY2" fmla="*/ 137053 h 1060524"/>
                <a:gd name="connsiteX3" fmla="*/ 1315855 w 1364274"/>
                <a:gd name="connsiteY3" fmla="*/ 295803 h 1060524"/>
                <a:gd name="connsiteX4" fmla="*/ 1341255 w 1364274"/>
                <a:gd name="connsiteY4" fmla="*/ 499797 h 1060524"/>
                <a:gd name="connsiteX5" fmla="*/ 1134880 w 1364274"/>
                <a:gd name="connsiteY5" fmla="*/ 759353 h 1060524"/>
                <a:gd name="connsiteX6" fmla="*/ 779280 w 1364274"/>
                <a:gd name="connsiteY6" fmla="*/ 968903 h 1060524"/>
                <a:gd name="connsiteX7" fmla="*/ 391930 w 1364274"/>
                <a:gd name="connsiteY7" fmla="*/ 1054628 h 1060524"/>
                <a:gd name="connsiteX8" fmla="*/ 71255 w 1364274"/>
                <a:gd name="connsiteY8" fmla="*/ 924453 h 1060524"/>
                <a:gd name="connsiteX9" fmla="*/ 172855 w 1364274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9422 h 1060524"/>
                <a:gd name="connsiteX1" fmla="*/ 867247 w 1410173"/>
                <a:gd name="connsiteY1" fmla="*/ 23547 h 1060524"/>
                <a:gd name="connsiteX2" fmla="*/ 1149029 w 1410173"/>
                <a:gd name="connsiteY2" fmla="*/ 137053 h 1060524"/>
                <a:gd name="connsiteX3" fmla="*/ 1361754 w 1410173"/>
                <a:gd name="connsiteY3" fmla="*/ 295803 h 1060524"/>
                <a:gd name="connsiteX4" fmla="*/ 1387154 w 1410173"/>
                <a:gd name="connsiteY4" fmla="*/ 499797 h 1060524"/>
                <a:gd name="connsiteX5" fmla="*/ 1180779 w 1410173"/>
                <a:gd name="connsiteY5" fmla="*/ 759353 h 1060524"/>
                <a:gd name="connsiteX6" fmla="*/ 825179 w 1410173"/>
                <a:gd name="connsiteY6" fmla="*/ 968903 h 1060524"/>
                <a:gd name="connsiteX7" fmla="*/ 437829 w 1410173"/>
                <a:gd name="connsiteY7" fmla="*/ 1054628 h 1060524"/>
                <a:gd name="connsiteX8" fmla="*/ 117154 w 1410173"/>
                <a:gd name="connsiteY8" fmla="*/ 924453 h 1060524"/>
                <a:gd name="connsiteX9" fmla="*/ 218754 w 1410173"/>
                <a:gd name="connsiteY9" fmla="*/ 39422 h 1060524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7533 h 1058635"/>
                <a:gd name="connsiteX1" fmla="*/ 867247 w 1410173"/>
                <a:gd name="connsiteY1" fmla="*/ 21658 h 1058635"/>
                <a:gd name="connsiteX2" fmla="*/ 1149029 w 1410173"/>
                <a:gd name="connsiteY2" fmla="*/ 135164 h 1058635"/>
                <a:gd name="connsiteX3" fmla="*/ 1361754 w 1410173"/>
                <a:gd name="connsiteY3" fmla="*/ 293914 h 1058635"/>
                <a:gd name="connsiteX4" fmla="*/ 1387154 w 1410173"/>
                <a:gd name="connsiteY4" fmla="*/ 497908 h 1058635"/>
                <a:gd name="connsiteX5" fmla="*/ 1180779 w 1410173"/>
                <a:gd name="connsiteY5" fmla="*/ 757464 h 1058635"/>
                <a:gd name="connsiteX6" fmla="*/ 825179 w 1410173"/>
                <a:gd name="connsiteY6" fmla="*/ 967014 h 1058635"/>
                <a:gd name="connsiteX7" fmla="*/ 437829 w 1410173"/>
                <a:gd name="connsiteY7" fmla="*/ 1052739 h 1058635"/>
                <a:gd name="connsiteX8" fmla="*/ 117154 w 1410173"/>
                <a:gd name="connsiteY8" fmla="*/ 922564 h 1058635"/>
                <a:gd name="connsiteX9" fmla="*/ 218754 w 1410173"/>
                <a:gd name="connsiteY9" fmla="*/ 37533 h 1058635"/>
                <a:gd name="connsiteX0" fmla="*/ 218754 w 1410173"/>
                <a:gd name="connsiteY0" fmla="*/ 31542 h 1052644"/>
                <a:gd name="connsiteX1" fmla="*/ 867247 w 1410173"/>
                <a:gd name="connsiteY1" fmla="*/ 15667 h 1052644"/>
                <a:gd name="connsiteX2" fmla="*/ 1149029 w 1410173"/>
                <a:gd name="connsiteY2" fmla="*/ 129173 h 1052644"/>
                <a:gd name="connsiteX3" fmla="*/ 1361754 w 1410173"/>
                <a:gd name="connsiteY3" fmla="*/ 287923 h 1052644"/>
                <a:gd name="connsiteX4" fmla="*/ 1387154 w 1410173"/>
                <a:gd name="connsiteY4" fmla="*/ 491917 h 1052644"/>
                <a:gd name="connsiteX5" fmla="*/ 1180779 w 1410173"/>
                <a:gd name="connsiteY5" fmla="*/ 751473 h 1052644"/>
                <a:gd name="connsiteX6" fmla="*/ 825179 w 1410173"/>
                <a:gd name="connsiteY6" fmla="*/ 961023 h 1052644"/>
                <a:gd name="connsiteX7" fmla="*/ 437829 w 1410173"/>
                <a:gd name="connsiteY7" fmla="*/ 1046748 h 1052644"/>
                <a:gd name="connsiteX8" fmla="*/ 117154 w 1410173"/>
                <a:gd name="connsiteY8" fmla="*/ 916573 h 1052644"/>
                <a:gd name="connsiteX9" fmla="*/ 218754 w 1410173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2295"/>
                <a:gd name="connsiteY0" fmla="*/ 31542 h 1052644"/>
                <a:gd name="connsiteX1" fmla="*/ 869369 w 1412295"/>
                <a:gd name="connsiteY1" fmla="*/ 15667 h 1052644"/>
                <a:gd name="connsiteX2" fmla="*/ 1151151 w 1412295"/>
                <a:gd name="connsiteY2" fmla="*/ 129173 h 1052644"/>
                <a:gd name="connsiteX3" fmla="*/ 1363876 w 1412295"/>
                <a:gd name="connsiteY3" fmla="*/ 287923 h 1052644"/>
                <a:gd name="connsiteX4" fmla="*/ 1389276 w 1412295"/>
                <a:gd name="connsiteY4" fmla="*/ 491917 h 1052644"/>
                <a:gd name="connsiteX5" fmla="*/ 1182901 w 1412295"/>
                <a:gd name="connsiteY5" fmla="*/ 751473 h 1052644"/>
                <a:gd name="connsiteX6" fmla="*/ 827301 w 1412295"/>
                <a:gd name="connsiteY6" fmla="*/ 961023 h 1052644"/>
                <a:gd name="connsiteX7" fmla="*/ 439951 w 1412295"/>
                <a:gd name="connsiteY7" fmla="*/ 1046748 h 1052644"/>
                <a:gd name="connsiteX8" fmla="*/ 119276 w 1412295"/>
                <a:gd name="connsiteY8" fmla="*/ 916573 h 1052644"/>
                <a:gd name="connsiteX9" fmla="*/ 220876 w 1412295"/>
                <a:gd name="connsiteY9" fmla="*/ 31542 h 1052644"/>
                <a:gd name="connsiteX0" fmla="*/ 220876 w 1413975"/>
                <a:gd name="connsiteY0" fmla="*/ 31542 h 1052644"/>
                <a:gd name="connsiteX1" fmla="*/ 869369 w 1413975"/>
                <a:gd name="connsiteY1" fmla="*/ 15667 h 1052644"/>
                <a:gd name="connsiteX2" fmla="*/ 1151151 w 1413975"/>
                <a:gd name="connsiteY2" fmla="*/ 129173 h 1052644"/>
                <a:gd name="connsiteX3" fmla="*/ 1363876 w 1413975"/>
                <a:gd name="connsiteY3" fmla="*/ 287923 h 1052644"/>
                <a:gd name="connsiteX4" fmla="*/ 1392577 w 1413975"/>
                <a:gd name="connsiteY4" fmla="*/ 511721 h 1052644"/>
                <a:gd name="connsiteX5" fmla="*/ 1182901 w 1413975"/>
                <a:gd name="connsiteY5" fmla="*/ 751473 h 1052644"/>
                <a:gd name="connsiteX6" fmla="*/ 827301 w 1413975"/>
                <a:gd name="connsiteY6" fmla="*/ 961023 h 1052644"/>
                <a:gd name="connsiteX7" fmla="*/ 439951 w 1413975"/>
                <a:gd name="connsiteY7" fmla="*/ 1046748 h 1052644"/>
                <a:gd name="connsiteX8" fmla="*/ 119276 w 1413975"/>
                <a:gd name="connsiteY8" fmla="*/ 916573 h 1052644"/>
                <a:gd name="connsiteX9" fmla="*/ 220876 w 1413975"/>
                <a:gd name="connsiteY9" fmla="*/ 31542 h 105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975" h="1052644">
                  <a:moveTo>
                    <a:pt x="220876" y="31542"/>
                  </a:moveTo>
                  <a:cubicBezTo>
                    <a:pt x="291686" y="-18428"/>
                    <a:pt x="821712" y="2804"/>
                    <a:pt x="869369" y="15667"/>
                  </a:cubicBezTo>
                  <a:cubicBezTo>
                    <a:pt x="1020689" y="38320"/>
                    <a:pt x="1081831" y="93718"/>
                    <a:pt x="1151151" y="129173"/>
                  </a:cubicBezTo>
                  <a:cubicBezTo>
                    <a:pt x="1241109" y="182090"/>
                    <a:pt x="1321259" y="233591"/>
                    <a:pt x="1363876" y="287923"/>
                  </a:cubicBezTo>
                  <a:cubicBezTo>
                    <a:pt x="1437430" y="385290"/>
                    <a:pt x="1414272" y="440547"/>
                    <a:pt x="1392577" y="511721"/>
                  </a:cubicBezTo>
                  <a:cubicBezTo>
                    <a:pt x="1347598" y="619671"/>
                    <a:pt x="1271497" y="679807"/>
                    <a:pt x="1182901" y="751473"/>
                  </a:cubicBezTo>
                  <a:cubicBezTo>
                    <a:pt x="1071323" y="851808"/>
                    <a:pt x="955359" y="905461"/>
                    <a:pt x="827301" y="961023"/>
                  </a:cubicBezTo>
                  <a:cubicBezTo>
                    <a:pt x="702946" y="1015792"/>
                    <a:pt x="576212" y="1032460"/>
                    <a:pt x="439951" y="1046748"/>
                  </a:cubicBezTo>
                  <a:cubicBezTo>
                    <a:pt x="275909" y="1074793"/>
                    <a:pt x="182174" y="998065"/>
                    <a:pt x="119276" y="916573"/>
                  </a:cubicBezTo>
                  <a:cubicBezTo>
                    <a:pt x="-80408" y="596217"/>
                    <a:pt x="-17779" y="167008"/>
                    <a:pt x="220876" y="31542"/>
                  </a:cubicBezTo>
                  <a:close/>
                </a:path>
              </a:pathLst>
            </a:custGeom>
            <a:solidFill>
              <a:srgbClr val="1E2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472492" y="-8096863"/>
              <a:ext cx="26165746" cy="616042"/>
            </a:xfrm>
            <a:custGeom>
              <a:avLst/>
              <a:gdLst>
                <a:gd name="connsiteX0" fmla="*/ 91440 w 26060400"/>
                <a:gd name="connsiteY0" fmla="*/ 914400 h 2194560"/>
                <a:gd name="connsiteX1" fmla="*/ 26060400 w 26060400"/>
                <a:gd name="connsiteY1" fmla="*/ 0 h 2194560"/>
                <a:gd name="connsiteX2" fmla="*/ 25877520 w 26060400"/>
                <a:gd name="connsiteY2" fmla="*/ 2194560 h 2194560"/>
                <a:gd name="connsiteX3" fmla="*/ 274320 w 26060400"/>
                <a:gd name="connsiteY3" fmla="*/ 1554480 h 2194560"/>
                <a:gd name="connsiteX4" fmla="*/ 0 w 26060400"/>
                <a:gd name="connsiteY4" fmla="*/ 914400 h 2194560"/>
                <a:gd name="connsiteX0" fmla="*/ 154227 w 26123187"/>
                <a:gd name="connsiteY0" fmla="*/ 914400 h 2194560"/>
                <a:gd name="connsiteX1" fmla="*/ 26123187 w 26123187"/>
                <a:gd name="connsiteY1" fmla="*/ 0 h 2194560"/>
                <a:gd name="connsiteX2" fmla="*/ 25940307 w 26123187"/>
                <a:gd name="connsiteY2" fmla="*/ 2194560 h 2194560"/>
                <a:gd name="connsiteX3" fmla="*/ 0 w 26123187"/>
                <a:gd name="connsiteY3" fmla="*/ 1175236 h 2194560"/>
                <a:gd name="connsiteX4" fmla="*/ 62787 w 26123187"/>
                <a:gd name="connsiteY4" fmla="*/ 914400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42560 w 26165747"/>
                <a:gd name="connsiteY3" fmla="*/ 1175236 h 2194560"/>
                <a:gd name="connsiteX4" fmla="*/ 0 w 26165747"/>
                <a:gd name="connsiteY4" fmla="*/ 1082954 h 2194560"/>
                <a:gd name="connsiteX0" fmla="*/ 196787 w 26165747"/>
                <a:gd name="connsiteY0" fmla="*/ 914400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  <a:gd name="connsiteX0" fmla="*/ 91440 w 26165747"/>
                <a:gd name="connsiteY0" fmla="*/ 956542 h 2194560"/>
                <a:gd name="connsiteX1" fmla="*/ 26165747 w 26165747"/>
                <a:gd name="connsiteY1" fmla="*/ 0 h 2194560"/>
                <a:gd name="connsiteX2" fmla="*/ 25982867 w 26165747"/>
                <a:gd name="connsiteY2" fmla="*/ 2194560 h 2194560"/>
                <a:gd name="connsiteX3" fmla="*/ 0 w 26165747"/>
                <a:gd name="connsiteY3" fmla="*/ 1082954 h 2194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5747" h="2194560">
                  <a:moveTo>
                    <a:pt x="91440" y="956542"/>
                  </a:moveTo>
                  <a:lnTo>
                    <a:pt x="26165747" y="0"/>
                  </a:lnTo>
                  <a:lnTo>
                    <a:pt x="25982867" y="2194560"/>
                  </a:lnTo>
                  <a:lnTo>
                    <a:pt x="0" y="1082954"/>
                  </a:lnTo>
                </a:path>
              </a:pathLst>
            </a:custGeom>
            <a:gradFill flip="none" rotWithShape="1">
              <a:gsLst>
                <a:gs pos="81000">
                  <a:srgbClr val="1E2225"/>
                </a:gs>
                <a:gs pos="15000">
                  <a:srgbClr val="ECECEC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196047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4514 0.05247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7" y="26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2934 0.1086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543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8455 0.192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963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-0.02153 0.19253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" y="96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2569 0.192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335 0.15062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75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2569 0.05247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5" y="26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5729 0.0805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40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871 0.0663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330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0.07291 0.01049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5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7674 0.03858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191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8455 -0.00339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09 -0.03148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57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149 -0.03148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57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93 -0.08734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5" y="-438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809 -0.08734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438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5313 -0.01759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89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4149 -0.1435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719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00989 -0.07345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-36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3733 -0.0595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299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1372 -0.171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-858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2934 -0.12963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-64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6094 -0.1574 " pathEditMode="relative" rAng="0" ptsTypes="AA">
                                      <p:cBhvr>
                                        <p:cTn id="5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7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0.00208 0.13638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681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-0.09236 -0.08734 " pathEditMode="relative" rAng="0" ptsTypes="AA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438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11632E-7 L -0.06875 0.12249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610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-3.82716E-6 L 0.10451 0.03858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191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4" dur="75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6" dur="75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48" dur="75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0" dur="75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2" dur="75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4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6" dur="75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58" dur="750" fill="hold"/>
                                        <p:tgtEl>
                                          <p:spTgt spid="1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0" dur="750" fill="hold"/>
                                        <p:tgtEl>
                                          <p:spTgt spid="1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2" dur="750" fill="hold"/>
                                        <p:tgtEl>
                                          <p:spTgt spid="1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4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6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8" dur="75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0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4" dur="750" fill="hold"/>
                                        <p:tgtEl>
                                          <p:spTgt spid="1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6" dur="750" fill="hold"/>
                                        <p:tgtEl>
                                          <p:spTgt spid="1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8" dur="750" fill="hold"/>
                                        <p:tgtEl>
                                          <p:spTgt spid="20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0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2" dur="75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4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6" dur="750" fill="hold"/>
                                        <p:tgtEl>
                                          <p:spTgt spid="2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8" dur="750" fill="hold"/>
                                        <p:tgtEl>
                                          <p:spTgt spid="25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0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2" dur="750" fill="hold"/>
                                        <p:tgtEl>
                                          <p:spTgt spid="2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4" dur="750" fill="hold"/>
                                        <p:tgtEl>
                                          <p:spTgt spid="28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6" dur="750" fill="hold"/>
                                        <p:tgtEl>
                                          <p:spTgt spid="29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37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700"/>
                            </p:stCondLst>
                            <p:childTnLst>
                              <p:par>
                                <p:cTn id="210" presetID="5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5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33333E-6 -3.82716E-6 L -0.09236 -0.00123 " pathEditMode="relative" rAng="0" ptsTypes="AA">
                                      <p:cBhvr>
                                        <p:cTn id="219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8" y="-62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4.81481E-6 L 0.0934 4.81481E-6 " pathEditMode="relative" rAng="0" ptsTypes="AA">
                                      <p:cBhvr>
                                        <p:cTn id="221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0" y="0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223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28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16" presetClass="exit" presetSubtype="21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6" presetClass="entr" presetSubtype="37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200"/>
                            </p:stCondLst>
                            <p:childTnLst>
                              <p:par>
                                <p:cTn id="231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8200"/>
                            </p:stCondLst>
                            <p:childTnLst>
                              <p:par>
                                <p:cTn id="2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31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0400"/>
                            </p:stCondLst>
                            <p:childTnLst>
                              <p:par>
                                <p:cTn id="2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73 0.00509 L 1.18846 0.00347 " pathEditMode="relative" rAng="0" ptsTypes="AA">
                                      <p:cBhvr>
                                        <p:cTn id="259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8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1" grpId="0" animBg="1"/>
      <p:bldP spid="31" grpId="1" animBg="1"/>
      <p:bldP spid="31" grpId="2" animBg="1"/>
      <p:bldP spid="32" grpId="0"/>
      <p:bldP spid="32" grpId="1"/>
      <p:bldP spid="34" grpId="0" animBg="1"/>
      <p:bldP spid="34" grpId="1" animBg="1"/>
      <p:bldP spid="33" grpId="0" animBg="1"/>
      <p:bldP spid="33" grpId="1" animBg="1"/>
      <p:bldP spid="40" grpId="0"/>
      <p:bldP spid="40" grpId="1"/>
      <p:bldP spid="40" grpId="2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212</Words>
  <Application>Microsoft Macintosh PowerPoint</Application>
  <PresentationFormat>Custom</PresentationFormat>
  <Paragraphs>65</Paragraphs>
  <Slides>25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Adobe 黑体 Std R</vt:lpstr>
      <vt:lpstr>Arial Unicode MS</vt:lpstr>
      <vt:lpstr>黑体</vt:lpstr>
      <vt:lpstr>方正苏新诗柳楷简体</vt:lpstr>
      <vt:lpstr>Arial</vt:lpstr>
      <vt:lpstr>Calibri</vt:lpstr>
      <vt:lpstr>Savoye LET Plain</vt:lpstr>
      <vt:lpstr>Office 主题</vt:lpstr>
      <vt:lpstr>Project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Falcon</dc:creator>
  <cp:lastModifiedBy>Hu, Yinrui</cp:lastModifiedBy>
  <cp:revision>100</cp:revision>
  <dcterms:created xsi:type="dcterms:W3CDTF">2016-01-03T11:10:08Z</dcterms:created>
  <dcterms:modified xsi:type="dcterms:W3CDTF">2019-11-02T04:47:00Z</dcterms:modified>
</cp:coreProperties>
</file>