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3.jpg" ContentType="image/jpeg"/>
  <Override PartName="/ppt/media/image14.jpg" ContentType="image/jpeg"/>
  <Override PartName="/ppt/media/image1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2" r:id="rId3"/>
    <p:sldId id="315" r:id="rId4"/>
    <p:sldId id="317" r:id="rId5"/>
    <p:sldId id="316" r:id="rId6"/>
    <p:sldId id="257" r:id="rId7"/>
    <p:sldId id="318" r:id="rId8"/>
    <p:sldId id="313" r:id="rId9"/>
    <p:sldId id="319" r:id="rId10"/>
    <p:sldId id="320" r:id="rId11"/>
    <p:sldId id="321" r:id="rId12"/>
    <p:sldId id="322" r:id="rId13"/>
    <p:sldId id="323" r:id="rId14"/>
    <p:sldId id="324" r:id="rId15"/>
    <p:sldId id="258" r:id="rId16"/>
    <p:sldId id="259" r:id="rId17"/>
    <p:sldId id="260" r:id="rId18"/>
    <p:sldId id="261" r:id="rId19"/>
    <p:sldId id="266" r:id="rId20"/>
    <p:sldId id="262" r:id="rId21"/>
    <p:sldId id="263" r:id="rId22"/>
    <p:sldId id="264" r:id="rId23"/>
    <p:sldId id="265" r:id="rId24"/>
    <p:sldId id="267" r:id="rId25"/>
    <p:sldId id="268" r:id="rId26"/>
    <p:sldId id="299" r:id="rId27"/>
    <p:sldId id="269" r:id="rId28"/>
    <p:sldId id="271" r:id="rId29"/>
    <p:sldId id="300" r:id="rId30"/>
    <p:sldId id="272" r:id="rId31"/>
    <p:sldId id="274" r:id="rId32"/>
    <p:sldId id="302" r:id="rId33"/>
    <p:sldId id="275" r:id="rId34"/>
    <p:sldId id="276" r:id="rId35"/>
    <p:sldId id="277" r:id="rId36"/>
    <p:sldId id="303" r:id="rId37"/>
    <p:sldId id="278" r:id="rId38"/>
    <p:sldId id="279" r:id="rId39"/>
    <p:sldId id="280" r:id="rId40"/>
    <p:sldId id="304" r:id="rId41"/>
    <p:sldId id="305" r:id="rId42"/>
    <p:sldId id="281" r:id="rId43"/>
    <p:sldId id="282" r:id="rId44"/>
    <p:sldId id="306" r:id="rId45"/>
    <p:sldId id="287" r:id="rId46"/>
    <p:sldId id="288" r:id="rId47"/>
    <p:sldId id="307" r:id="rId48"/>
    <p:sldId id="308" r:id="rId49"/>
    <p:sldId id="291" r:id="rId50"/>
    <p:sldId id="309" r:id="rId51"/>
    <p:sldId id="293" r:id="rId52"/>
    <p:sldId id="310" r:id="rId53"/>
    <p:sldId id="298"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26D"/>
    <a:srgbClr val="C8A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316" autoAdjust="0"/>
    <p:restoredTop sz="94660"/>
  </p:normalViewPr>
  <p:slideViewPr>
    <p:cSldViewPr snapToGrid="0">
      <p:cViewPr varScale="1">
        <p:scale>
          <a:sx n="60" d="100"/>
          <a:sy n="60" d="100"/>
        </p:scale>
        <p:origin x="184" y="10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2"/>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7" Type="http://schemas.openxmlformats.org/officeDocument/2006/relationships/image" Target="../media/image8.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7" Type="http://schemas.openxmlformats.org/officeDocument/2006/relationships/image" Target="../media/image8.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4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tiff"/><Relationship Id="rId7" Type="http://schemas.openxmlformats.org/officeDocument/2006/relationships/image" Target="../media/image8.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10" Type="http://schemas.openxmlformats.org/officeDocument/2006/relationships/image" Target="../media/image11.png"/><Relationship Id="rId4" Type="http://schemas.openxmlformats.org/officeDocument/2006/relationships/image" Target="../media/image5.tiff"/><Relationship Id="rId9" Type="http://schemas.openxmlformats.org/officeDocument/2006/relationships/image" Target="../media/image10.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7" Type="http://schemas.openxmlformats.org/officeDocument/2006/relationships/image" Target="../media/image8.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7000">
              <a:schemeClr val="bg1">
                <a:lumMod val="75000"/>
                <a:lumOff val="25000"/>
              </a:schemeClr>
            </a:gs>
            <a:gs pos="0">
              <a:schemeClr val="bg1">
                <a:lumMod val="85000"/>
                <a:lumOff val="15000"/>
              </a:schemeClr>
            </a:gs>
            <a:gs pos="100000">
              <a:schemeClr val="bg1"/>
            </a:gs>
          </a:gsLst>
          <a:lin ang="5400000" scaled="0"/>
        </a:gradFill>
        <a:effectLst/>
      </p:bgPr>
    </p:bg>
    <p:spTree>
      <p:nvGrpSpPr>
        <p:cNvPr id="1" name=""/>
        <p:cNvGrpSpPr/>
        <p:nvPr/>
      </p:nvGrpSpPr>
      <p:grpSpPr>
        <a:xfrm>
          <a:off x="0" y="0"/>
          <a:ext cx="0" cy="0"/>
          <a:chOff x="0" y="0"/>
          <a:chExt cx="0" cy="0"/>
        </a:xfrm>
      </p:grpSpPr>
      <p:pic>
        <p:nvPicPr>
          <p:cNvPr id="1026" name="Picture 2" descr="C:\Users\lenovo\Desktop\lvanotomo\小小PPT\素材\科技图\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898" y="386365"/>
            <a:ext cx="3970789" cy="4765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p:cNvSpPr txBox="1"/>
          <p:nvPr/>
        </p:nvSpPr>
        <p:spPr>
          <a:xfrm>
            <a:off x="3792328" y="2261222"/>
            <a:ext cx="4607352" cy="1015663"/>
          </a:xfrm>
          <a:prstGeom prst="rect">
            <a:avLst/>
          </a:prstGeom>
          <a:noFill/>
        </p:spPr>
        <p:txBody>
          <a:bodyPr wrap="none" rtlCol="0">
            <a:spAutoFit/>
          </a:bodyPr>
          <a:lstStyle/>
          <a:p>
            <a:pPr algn="ctr"/>
            <a:r>
              <a:rPr lang="en-US" altLang="zh-CN" sz="6000" b="1" dirty="0">
                <a:solidFill>
                  <a:srgbClr val="C6A26D"/>
                </a:solidFill>
                <a:latin typeface="华文宋体" panose="02010600040101010101" pitchFamily="2" charset="-122"/>
                <a:ea typeface="华文宋体" panose="02010600040101010101" pitchFamily="2" charset="-122"/>
              </a:rPr>
              <a:t>Project Access</a:t>
            </a:r>
            <a:endParaRPr lang="zh-CN" altLang="en-US" sz="6000" b="1" dirty="0">
              <a:solidFill>
                <a:srgbClr val="C6A26D"/>
              </a:solidFill>
              <a:latin typeface="华文宋体" panose="02010600040101010101" pitchFamily="2" charset="-122"/>
              <a:ea typeface="华文宋体" panose="02010600040101010101" pitchFamily="2" charset="-122"/>
            </a:endParaRPr>
          </a:p>
        </p:txBody>
      </p:sp>
      <p:cxnSp>
        <p:nvCxnSpPr>
          <p:cNvPr id="91" name="直接连接符 90"/>
          <p:cNvCxnSpPr/>
          <p:nvPr/>
        </p:nvCxnSpPr>
        <p:spPr>
          <a:xfrm>
            <a:off x="1748118" y="3424803"/>
            <a:ext cx="365760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页脚占位符 4"/>
          <p:cNvSpPr>
            <a:spLocks noGrp="1"/>
          </p:cNvSpPr>
          <p:nvPr>
            <p:ph type="ftr" sz="quarter" idx="11"/>
          </p:nvPr>
        </p:nvSpPr>
        <p:spPr>
          <a:xfrm>
            <a:off x="4435288" y="4237344"/>
            <a:ext cx="3321423" cy="4287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FontTx/>
              <a:buNone/>
            </a:pPr>
            <a:r>
              <a:rPr lang="en-US" altLang="zh-CN" sz="2000" dirty="0">
                <a:latin typeface="华文仿宋" panose="02010600040101010101" pitchFamily="2" charset="-122"/>
                <a:ea typeface="华文仿宋" panose="02010600040101010101" pitchFamily="2" charset="-122"/>
              </a:rPr>
              <a:t>Team 14</a:t>
            </a:r>
            <a:endParaRPr lang="zh-CN" altLang="en-US" sz="2000" dirty="0">
              <a:latin typeface="华文仿宋" panose="02010600040101010101" pitchFamily="2" charset="-122"/>
              <a:ea typeface="华文仿宋" panose="02010600040101010101" pitchFamily="2" charset="-122"/>
            </a:endParaRPr>
          </a:p>
        </p:txBody>
      </p:sp>
      <p:cxnSp>
        <p:nvCxnSpPr>
          <p:cNvPr id="100" name="直接连接符 99"/>
          <p:cNvCxnSpPr/>
          <p:nvPr/>
        </p:nvCxnSpPr>
        <p:spPr>
          <a:xfrm>
            <a:off x="2747683" y="3563756"/>
            <a:ext cx="370690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435">
                                          <p:stCondLst>
                                            <p:cond delay="0"/>
                                          </p:stCondLst>
                                        </p:cTn>
                                        <p:tgtEl>
                                          <p:spTgt spid="1026"/>
                                        </p:tgtEl>
                                      </p:cBhvr>
                                    </p:animEffect>
                                    <p:anim calcmode="lin" valueType="num">
                                      <p:cBhvr>
                                        <p:cTn id="8" dur="1367"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026"/>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026"/>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026"/>
                                        </p:tgtEl>
                                        <p:attrNameLst>
                                          <p:attrName>ppt_y</p:attrName>
                                        </p:attrNameLst>
                                      </p:cBhvr>
                                      <p:tavLst>
                                        <p:tav tm="0" fmla="#ppt_y-sin(pi*$)/81">
                                          <p:val>
                                            <p:fltVal val="0"/>
                                          </p:val>
                                        </p:tav>
                                        <p:tav tm="100000">
                                          <p:val>
                                            <p:fltVal val="1"/>
                                          </p:val>
                                        </p:tav>
                                      </p:tavLst>
                                    </p:anim>
                                    <p:animScale>
                                      <p:cBhvr>
                                        <p:cTn id="13" dur="20">
                                          <p:stCondLst>
                                            <p:cond delay="487"/>
                                          </p:stCondLst>
                                        </p:cTn>
                                        <p:tgtEl>
                                          <p:spTgt spid="1026"/>
                                        </p:tgtEl>
                                      </p:cBhvr>
                                      <p:to x="100000" y="60000"/>
                                    </p:animScale>
                                    <p:animScale>
                                      <p:cBhvr>
                                        <p:cTn id="14" dur="124" decel="50000">
                                          <p:stCondLst>
                                            <p:cond delay="507"/>
                                          </p:stCondLst>
                                        </p:cTn>
                                        <p:tgtEl>
                                          <p:spTgt spid="1026"/>
                                        </p:tgtEl>
                                      </p:cBhvr>
                                      <p:to x="100000" y="100000"/>
                                    </p:animScale>
                                    <p:animScale>
                                      <p:cBhvr>
                                        <p:cTn id="15" dur="20">
                                          <p:stCondLst>
                                            <p:cond delay="984"/>
                                          </p:stCondLst>
                                        </p:cTn>
                                        <p:tgtEl>
                                          <p:spTgt spid="1026"/>
                                        </p:tgtEl>
                                      </p:cBhvr>
                                      <p:to x="100000" y="80000"/>
                                    </p:animScale>
                                    <p:animScale>
                                      <p:cBhvr>
                                        <p:cTn id="16" dur="124" decel="50000">
                                          <p:stCondLst>
                                            <p:cond delay="1004"/>
                                          </p:stCondLst>
                                        </p:cTn>
                                        <p:tgtEl>
                                          <p:spTgt spid="1026"/>
                                        </p:tgtEl>
                                      </p:cBhvr>
                                      <p:to x="100000" y="100000"/>
                                    </p:animScale>
                                    <p:animScale>
                                      <p:cBhvr>
                                        <p:cTn id="17" dur="20">
                                          <p:stCondLst>
                                            <p:cond delay="1231"/>
                                          </p:stCondLst>
                                        </p:cTn>
                                        <p:tgtEl>
                                          <p:spTgt spid="1026"/>
                                        </p:tgtEl>
                                      </p:cBhvr>
                                      <p:to x="100000" y="90000"/>
                                    </p:animScale>
                                    <p:animScale>
                                      <p:cBhvr>
                                        <p:cTn id="18" dur="124" decel="50000">
                                          <p:stCondLst>
                                            <p:cond delay="1251"/>
                                          </p:stCondLst>
                                        </p:cTn>
                                        <p:tgtEl>
                                          <p:spTgt spid="1026"/>
                                        </p:tgtEl>
                                      </p:cBhvr>
                                      <p:to x="100000" y="100000"/>
                                    </p:animScale>
                                    <p:animScale>
                                      <p:cBhvr>
                                        <p:cTn id="19" dur="20">
                                          <p:stCondLst>
                                            <p:cond delay="1356"/>
                                          </p:stCondLst>
                                        </p:cTn>
                                        <p:tgtEl>
                                          <p:spTgt spid="1026"/>
                                        </p:tgtEl>
                                      </p:cBhvr>
                                      <p:to x="100000" y="95000"/>
                                    </p:animScale>
                                    <p:animScale>
                                      <p:cBhvr>
                                        <p:cTn id="20" dur="124" decel="50000">
                                          <p:stCondLst>
                                            <p:cond delay="1376"/>
                                          </p:stCondLst>
                                        </p:cTn>
                                        <p:tgtEl>
                                          <p:spTgt spid="1026"/>
                                        </p:tgtEl>
                                      </p:cBhvr>
                                      <p:to x="100000" y="100000"/>
                                    </p:animScale>
                                  </p:childTnLst>
                                </p:cTn>
                              </p:par>
                            </p:childTnLst>
                          </p:cTn>
                        </p:par>
                        <p:par>
                          <p:cTn id="21" fill="hold">
                            <p:stCondLst>
                              <p:cond delay="1500"/>
                            </p:stCondLst>
                            <p:childTnLst>
                              <p:par>
                                <p:cTn id="22" presetID="21"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2000"/>
                                        <p:tgtEl>
                                          <p:spTgt spid="5"/>
                                        </p:tgtEl>
                                      </p:cBhvr>
                                    </p:animEffect>
                                  </p:childTnLst>
                                </p:cTn>
                              </p:par>
                            </p:childTnLst>
                          </p:cTn>
                        </p:par>
                        <p:par>
                          <p:cTn id="25" fill="hold">
                            <p:stCondLst>
                              <p:cond delay="3500"/>
                            </p:stCondLst>
                            <p:childTnLst>
                              <p:par>
                                <p:cTn id="26" presetID="45" presetClass="entr" presetSubtype="0" fill="hold" nodeType="after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fade">
                                      <p:cBhvr>
                                        <p:cTn id="28" dur="2000"/>
                                        <p:tgtEl>
                                          <p:spTgt spid="91"/>
                                        </p:tgtEl>
                                      </p:cBhvr>
                                    </p:animEffect>
                                    <p:anim calcmode="lin" valueType="num">
                                      <p:cBhvr>
                                        <p:cTn id="29" dur="2000" fill="hold"/>
                                        <p:tgtEl>
                                          <p:spTgt spid="91"/>
                                        </p:tgtEl>
                                        <p:attrNameLst>
                                          <p:attrName>ppt_w</p:attrName>
                                        </p:attrNameLst>
                                      </p:cBhvr>
                                      <p:tavLst>
                                        <p:tav tm="0" fmla="#ppt_w*sin(2.5*pi*$)">
                                          <p:val>
                                            <p:fltVal val="0"/>
                                          </p:val>
                                        </p:tav>
                                        <p:tav tm="100000">
                                          <p:val>
                                            <p:fltVal val="1"/>
                                          </p:val>
                                        </p:tav>
                                      </p:tavLst>
                                    </p:anim>
                                    <p:anim calcmode="lin" valueType="num">
                                      <p:cBhvr>
                                        <p:cTn id="30" dur="2000" fill="hold"/>
                                        <p:tgtEl>
                                          <p:spTgt spid="91"/>
                                        </p:tgtEl>
                                        <p:attrNameLst>
                                          <p:attrName>ppt_h</p:attrName>
                                        </p:attrNameLst>
                                      </p:cBhvr>
                                      <p:tavLst>
                                        <p:tav tm="0">
                                          <p:val>
                                            <p:strVal val="#ppt_h"/>
                                          </p:val>
                                        </p:tav>
                                        <p:tav tm="100000">
                                          <p:val>
                                            <p:strVal val="#ppt_h"/>
                                          </p:val>
                                        </p:tav>
                                      </p:tavLst>
                                    </p:anim>
                                  </p:childTnLst>
                                </p:cTn>
                              </p:par>
                              <p:par>
                                <p:cTn id="31" presetID="45" presetClass="entr" presetSubtype="0" fill="hold" nodeType="with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fade">
                                      <p:cBhvr>
                                        <p:cTn id="33" dur="2000"/>
                                        <p:tgtEl>
                                          <p:spTgt spid="100"/>
                                        </p:tgtEl>
                                      </p:cBhvr>
                                    </p:animEffect>
                                    <p:anim calcmode="lin" valueType="num">
                                      <p:cBhvr>
                                        <p:cTn id="34" dur="2000" fill="hold"/>
                                        <p:tgtEl>
                                          <p:spTgt spid="100"/>
                                        </p:tgtEl>
                                        <p:attrNameLst>
                                          <p:attrName>ppt_w</p:attrName>
                                        </p:attrNameLst>
                                      </p:cBhvr>
                                      <p:tavLst>
                                        <p:tav tm="0" fmla="#ppt_w*sin(2.5*pi*$)">
                                          <p:val>
                                            <p:fltVal val="0"/>
                                          </p:val>
                                        </p:tav>
                                        <p:tav tm="100000">
                                          <p:val>
                                            <p:fltVal val="1"/>
                                          </p:val>
                                        </p:tav>
                                      </p:tavLst>
                                    </p:anim>
                                    <p:anim calcmode="lin" valueType="num">
                                      <p:cBhvr>
                                        <p:cTn id="35" dur="2000" fill="hold"/>
                                        <p:tgtEl>
                                          <p:spTgt spid="100"/>
                                        </p:tgtEl>
                                        <p:attrNameLst>
                                          <p:attrName>ppt_h</p:attrName>
                                        </p:attrNameLst>
                                      </p:cBhvr>
                                      <p:tavLst>
                                        <p:tav tm="0">
                                          <p:val>
                                            <p:strVal val="#ppt_h"/>
                                          </p:val>
                                        </p:tav>
                                        <p:tav tm="100000">
                                          <p:val>
                                            <p:strVal val="#ppt_h"/>
                                          </p:val>
                                        </p:tav>
                                      </p:tavLst>
                                    </p:anim>
                                  </p:childTnLst>
                                </p:cTn>
                              </p:par>
                            </p:childTnLst>
                          </p:cTn>
                        </p:par>
                        <p:par>
                          <p:cTn id="36" fill="hold">
                            <p:stCondLst>
                              <p:cond delay="5500"/>
                            </p:stCondLst>
                            <p:childTnLst>
                              <p:par>
                                <p:cTn id="37" presetID="1" presetClass="entr" presetSubtype="0" fill="hold" grpId="0" nodeType="after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logo&#10;&#10;Description automatically generated">
            <a:extLst>
              <a:ext uri="{FF2B5EF4-FFF2-40B4-BE49-F238E27FC236}">
                <a16:creationId xmlns:a16="http://schemas.microsoft.com/office/drawing/2014/main" id="{3F21B39A-F1B5-394A-8A2D-D1BCB0332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159" y="518267"/>
            <a:ext cx="704801" cy="704801"/>
          </a:xfrm>
          <a:prstGeom prst="rect">
            <a:avLst/>
          </a:prstGeom>
        </p:spPr>
      </p:pic>
      <p:sp>
        <p:nvSpPr>
          <p:cNvPr id="3" name="TextBox 2">
            <a:extLst>
              <a:ext uri="{FF2B5EF4-FFF2-40B4-BE49-F238E27FC236}">
                <a16:creationId xmlns:a16="http://schemas.microsoft.com/office/drawing/2014/main" id="{CA71BEBF-599F-FB4A-9FA5-5B0D90D9B9AC}"/>
              </a:ext>
            </a:extLst>
          </p:cNvPr>
          <p:cNvSpPr txBox="1"/>
          <p:nvPr/>
        </p:nvSpPr>
        <p:spPr>
          <a:xfrm>
            <a:off x="2830481" y="699848"/>
            <a:ext cx="1995054" cy="523220"/>
          </a:xfrm>
          <a:prstGeom prst="rect">
            <a:avLst/>
          </a:prstGeom>
          <a:noFill/>
        </p:spPr>
        <p:txBody>
          <a:bodyPr wrap="square" rtlCol="0">
            <a:spAutoFit/>
          </a:bodyPr>
          <a:lstStyle/>
          <a:p>
            <a:r>
              <a:rPr lang="en-US" sz="2800" b="1" dirty="0">
                <a:solidFill>
                  <a:schemeClr val="bg1"/>
                </a:solidFill>
              </a:rPr>
              <a:t>Database</a:t>
            </a:r>
          </a:p>
        </p:txBody>
      </p:sp>
    </p:spTree>
    <p:extLst>
      <p:ext uri="{BB962C8B-B14F-4D97-AF65-F5344CB8AC3E}">
        <p14:creationId xmlns:p14="http://schemas.microsoft.com/office/powerpoint/2010/main" val="19144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close up of a logo&#10;&#10;Description automatically generated">
            <a:extLst>
              <a:ext uri="{FF2B5EF4-FFF2-40B4-BE49-F238E27FC236}">
                <a16:creationId xmlns:a16="http://schemas.microsoft.com/office/drawing/2014/main" id="{092EE159-71BB-1341-ABB8-8ADC231D3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185" y="1000702"/>
            <a:ext cx="1055781" cy="1055781"/>
          </a:xfrm>
          <a:prstGeom prst="rect">
            <a:avLst/>
          </a:prstGeom>
        </p:spPr>
      </p:pic>
      <p:sp>
        <p:nvSpPr>
          <p:cNvPr id="16" name="TextBox 15">
            <a:extLst>
              <a:ext uri="{FF2B5EF4-FFF2-40B4-BE49-F238E27FC236}">
                <a16:creationId xmlns:a16="http://schemas.microsoft.com/office/drawing/2014/main" id="{A067685E-629B-774E-B681-70CB2DB3E906}"/>
              </a:ext>
            </a:extLst>
          </p:cNvPr>
          <p:cNvSpPr txBox="1"/>
          <p:nvPr/>
        </p:nvSpPr>
        <p:spPr>
          <a:xfrm>
            <a:off x="5355966" y="1601766"/>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Chatbot</a:t>
            </a:r>
            <a:endParaRPr lang="en-US" b="1" dirty="0">
              <a:solidFill>
                <a:schemeClr val="bg1"/>
              </a:solidFill>
            </a:endParaRPr>
          </a:p>
        </p:txBody>
      </p:sp>
      <p:cxnSp>
        <p:nvCxnSpPr>
          <p:cNvPr id="17" name="Straight Arrow Connector 16">
            <a:extLst>
              <a:ext uri="{FF2B5EF4-FFF2-40B4-BE49-F238E27FC236}">
                <a16:creationId xmlns:a16="http://schemas.microsoft.com/office/drawing/2014/main" id="{B52F904F-C523-974C-8A90-85A24C20D28B}"/>
              </a:ext>
            </a:extLst>
          </p:cNvPr>
          <p:cNvCxnSpPr>
            <a:cxnSpLocks/>
          </p:cNvCxnSpPr>
          <p:nvPr/>
        </p:nvCxnSpPr>
        <p:spPr>
          <a:xfrm flipV="1">
            <a:off x="4978399" y="2179357"/>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8" name="Picture 17" descr="A picture containing drawing&#10;&#10;Description automatically generated">
            <a:extLst>
              <a:ext uri="{FF2B5EF4-FFF2-40B4-BE49-F238E27FC236}">
                <a16:creationId xmlns:a16="http://schemas.microsoft.com/office/drawing/2014/main" id="{01EF91FF-CA62-ED4B-86C9-4411BFC8B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7462" y="3247452"/>
            <a:ext cx="1028018" cy="827554"/>
          </a:xfrm>
          <a:prstGeom prst="rect">
            <a:avLst/>
          </a:prstGeom>
        </p:spPr>
      </p:pic>
      <p:sp>
        <p:nvSpPr>
          <p:cNvPr id="19" name="TextBox 18">
            <a:extLst>
              <a:ext uri="{FF2B5EF4-FFF2-40B4-BE49-F238E27FC236}">
                <a16:creationId xmlns:a16="http://schemas.microsoft.com/office/drawing/2014/main" id="{A3C56396-454F-4244-B266-01BCCD2488A4}"/>
              </a:ext>
            </a:extLst>
          </p:cNvPr>
          <p:cNvSpPr txBox="1"/>
          <p:nvPr/>
        </p:nvSpPr>
        <p:spPr>
          <a:xfrm>
            <a:off x="5355966" y="3635829"/>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Search Engine</a:t>
            </a:r>
            <a:endParaRPr lang="en-US" b="1" dirty="0">
              <a:solidFill>
                <a:schemeClr val="bg1"/>
              </a:solidFill>
            </a:endParaRPr>
          </a:p>
        </p:txBody>
      </p:sp>
      <p:cxnSp>
        <p:nvCxnSpPr>
          <p:cNvPr id="20" name="Straight Arrow Connector 19">
            <a:extLst>
              <a:ext uri="{FF2B5EF4-FFF2-40B4-BE49-F238E27FC236}">
                <a16:creationId xmlns:a16="http://schemas.microsoft.com/office/drawing/2014/main" id="{D8653852-CFD3-F547-9A2D-76BCF38AFF53}"/>
              </a:ext>
            </a:extLst>
          </p:cNvPr>
          <p:cNvCxnSpPr>
            <a:cxnSpLocks/>
          </p:cNvCxnSpPr>
          <p:nvPr/>
        </p:nvCxnSpPr>
        <p:spPr>
          <a:xfrm flipV="1">
            <a:off x="4978399" y="4122702"/>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1" name="Picture 20" descr="A close up of a logo&#10;&#10;Description automatically generated">
            <a:extLst>
              <a:ext uri="{FF2B5EF4-FFF2-40B4-BE49-F238E27FC236}">
                <a16:creationId xmlns:a16="http://schemas.microsoft.com/office/drawing/2014/main" id="{A2B4A219-5AA3-3B40-A098-239735B76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3274" y="5032210"/>
            <a:ext cx="704801" cy="704801"/>
          </a:xfrm>
          <a:prstGeom prst="rect">
            <a:avLst/>
          </a:prstGeom>
        </p:spPr>
      </p:pic>
      <p:sp>
        <p:nvSpPr>
          <p:cNvPr id="22" name="TextBox 21">
            <a:extLst>
              <a:ext uri="{FF2B5EF4-FFF2-40B4-BE49-F238E27FC236}">
                <a16:creationId xmlns:a16="http://schemas.microsoft.com/office/drawing/2014/main" id="{589B9D35-8D40-1849-B3EE-0A0101252155}"/>
              </a:ext>
            </a:extLst>
          </p:cNvPr>
          <p:cNvSpPr txBox="1"/>
          <p:nvPr/>
        </p:nvSpPr>
        <p:spPr>
          <a:xfrm>
            <a:off x="5355966" y="5300560"/>
            <a:ext cx="1995054" cy="369332"/>
          </a:xfrm>
          <a:prstGeom prst="rect">
            <a:avLst/>
          </a:prstGeom>
          <a:noFill/>
        </p:spPr>
        <p:txBody>
          <a:bodyPr wrap="square" rtlCol="0">
            <a:spAutoFit/>
          </a:bodyPr>
          <a:lstStyle/>
          <a:p>
            <a:r>
              <a:rPr lang="en-US" b="1" dirty="0">
                <a:solidFill>
                  <a:schemeClr val="bg1"/>
                </a:solidFill>
              </a:rPr>
              <a:t>Database</a:t>
            </a:r>
          </a:p>
        </p:txBody>
      </p:sp>
    </p:spTree>
    <p:extLst>
      <p:ext uri="{BB962C8B-B14F-4D97-AF65-F5344CB8AC3E}">
        <p14:creationId xmlns:p14="http://schemas.microsoft.com/office/powerpoint/2010/main" val="2972709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drawing&#10;&#10;Description automatically generated">
            <a:extLst>
              <a:ext uri="{FF2B5EF4-FFF2-40B4-BE49-F238E27FC236}">
                <a16:creationId xmlns:a16="http://schemas.microsoft.com/office/drawing/2014/main" id="{B40DAEE8-30AF-6B41-86F6-17DFDCF3C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519" y="605852"/>
            <a:ext cx="1028018" cy="827554"/>
          </a:xfrm>
          <a:prstGeom prst="rect">
            <a:avLst/>
          </a:prstGeom>
        </p:spPr>
      </p:pic>
      <p:sp>
        <p:nvSpPr>
          <p:cNvPr id="3" name="TextBox 2">
            <a:extLst>
              <a:ext uri="{FF2B5EF4-FFF2-40B4-BE49-F238E27FC236}">
                <a16:creationId xmlns:a16="http://schemas.microsoft.com/office/drawing/2014/main" id="{3A0FF540-DFA9-2A49-8771-A0F616DECE07}"/>
              </a:ext>
            </a:extLst>
          </p:cNvPr>
          <p:cNvSpPr txBox="1"/>
          <p:nvPr/>
        </p:nvSpPr>
        <p:spPr>
          <a:xfrm>
            <a:off x="2874022" y="994229"/>
            <a:ext cx="2525291" cy="523220"/>
          </a:xfrm>
          <a:prstGeom prst="rect">
            <a:avLst/>
          </a:prstGeom>
          <a:noFill/>
        </p:spPr>
        <p:txBody>
          <a:bodyPr wrap="square" rtlCol="0">
            <a:spAutoFit/>
          </a:bodyPr>
          <a:lstStyle/>
          <a:p>
            <a:r>
              <a:rPr lang="zh-CN" altLang="en-US" sz="2800" b="1" dirty="0">
                <a:solidFill>
                  <a:schemeClr val="bg1"/>
                </a:solidFill>
              </a:rPr>
              <a:t> </a:t>
            </a:r>
            <a:r>
              <a:rPr lang="en-US" altLang="zh-CN" sz="2800" b="1" dirty="0">
                <a:solidFill>
                  <a:schemeClr val="bg1"/>
                </a:solidFill>
              </a:rPr>
              <a:t>Search Engine</a:t>
            </a:r>
            <a:endParaRPr lang="en-US" sz="2800" b="1" dirty="0">
              <a:solidFill>
                <a:schemeClr val="bg1"/>
              </a:solidFill>
            </a:endParaRPr>
          </a:p>
        </p:txBody>
      </p:sp>
    </p:spTree>
    <p:extLst>
      <p:ext uri="{BB962C8B-B14F-4D97-AF65-F5344CB8AC3E}">
        <p14:creationId xmlns:p14="http://schemas.microsoft.com/office/powerpoint/2010/main" val="56639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close up of a logo&#10;&#10;Description automatically generated">
            <a:extLst>
              <a:ext uri="{FF2B5EF4-FFF2-40B4-BE49-F238E27FC236}">
                <a16:creationId xmlns:a16="http://schemas.microsoft.com/office/drawing/2014/main" id="{092EE159-71BB-1341-ABB8-8ADC231D3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185" y="1000702"/>
            <a:ext cx="1055781" cy="1055781"/>
          </a:xfrm>
          <a:prstGeom prst="rect">
            <a:avLst/>
          </a:prstGeom>
        </p:spPr>
      </p:pic>
      <p:sp>
        <p:nvSpPr>
          <p:cNvPr id="16" name="TextBox 15">
            <a:extLst>
              <a:ext uri="{FF2B5EF4-FFF2-40B4-BE49-F238E27FC236}">
                <a16:creationId xmlns:a16="http://schemas.microsoft.com/office/drawing/2014/main" id="{A067685E-629B-774E-B681-70CB2DB3E906}"/>
              </a:ext>
            </a:extLst>
          </p:cNvPr>
          <p:cNvSpPr txBox="1"/>
          <p:nvPr/>
        </p:nvSpPr>
        <p:spPr>
          <a:xfrm>
            <a:off x="5355966" y="1601766"/>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Chatbot</a:t>
            </a:r>
            <a:endParaRPr lang="en-US" b="1" dirty="0">
              <a:solidFill>
                <a:schemeClr val="bg1"/>
              </a:solidFill>
            </a:endParaRPr>
          </a:p>
        </p:txBody>
      </p:sp>
      <p:cxnSp>
        <p:nvCxnSpPr>
          <p:cNvPr id="17" name="Straight Arrow Connector 16">
            <a:extLst>
              <a:ext uri="{FF2B5EF4-FFF2-40B4-BE49-F238E27FC236}">
                <a16:creationId xmlns:a16="http://schemas.microsoft.com/office/drawing/2014/main" id="{B52F904F-C523-974C-8A90-85A24C20D28B}"/>
              </a:ext>
            </a:extLst>
          </p:cNvPr>
          <p:cNvCxnSpPr>
            <a:cxnSpLocks/>
          </p:cNvCxnSpPr>
          <p:nvPr/>
        </p:nvCxnSpPr>
        <p:spPr>
          <a:xfrm flipV="1">
            <a:off x="4978399" y="2179357"/>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8" name="Picture 17" descr="A picture containing drawing&#10;&#10;Description automatically generated">
            <a:extLst>
              <a:ext uri="{FF2B5EF4-FFF2-40B4-BE49-F238E27FC236}">
                <a16:creationId xmlns:a16="http://schemas.microsoft.com/office/drawing/2014/main" id="{01EF91FF-CA62-ED4B-86C9-4411BFC8B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7462" y="3247452"/>
            <a:ext cx="1028018" cy="827554"/>
          </a:xfrm>
          <a:prstGeom prst="rect">
            <a:avLst/>
          </a:prstGeom>
        </p:spPr>
      </p:pic>
      <p:sp>
        <p:nvSpPr>
          <p:cNvPr id="19" name="TextBox 18">
            <a:extLst>
              <a:ext uri="{FF2B5EF4-FFF2-40B4-BE49-F238E27FC236}">
                <a16:creationId xmlns:a16="http://schemas.microsoft.com/office/drawing/2014/main" id="{A3C56396-454F-4244-B266-01BCCD2488A4}"/>
              </a:ext>
            </a:extLst>
          </p:cNvPr>
          <p:cNvSpPr txBox="1"/>
          <p:nvPr/>
        </p:nvSpPr>
        <p:spPr>
          <a:xfrm>
            <a:off x="5355966" y="3635829"/>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Search Engine</a:t>
            </a:r>
            <a:endParaRPr lang="en-US" b="1" dirty="0">
              <a:solidFill>
                <a:schemeClr val="bg1"/>
              </a:solidFill>
            </a:endParaRPr>
          </a:p>
        </p:txBody>
      </p:sp>
      <p:cxnSp>
        <p:nvCxnSpPr>
          <p:cNvPr id="20" name="Straight Arrow Connector 19">
            <a:extLst>
              <a:ext uri="{FF2B5EF4-FFF2-40B4-BE49-F238E27FC236}">
                <a16:creationId xmlns:a16="http://schemas.microsoft.com/office/drawing/2014/main" id="{D8653852-CFD3-F547-9A2D-76BCF38AFF53}"/>
              </a:ext>
            </a:extLst>
          </p:cNvPr>
          <p:cNvCxnSpPr>
            <a:cxnSpLocks/>
          </p:cNvCxnSpPr>
          <p:nvPr/>
        </p:nvCxnSpPr>
        <p:spPr>
          <a:xfrm flipV="1">
            <a:off x="4978399" y="4122702"/>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1" name="Picture 20" descr="A close up of a logo&#10;&#10;Description automatically generated">
            <a:extLst>
              <a:ext uri="{FF2B5EF4-FFF2-40B4-BE49-F238E27FC236}">
                <a16:creationId xmlns:a16="http://schemas.microsoft.com/office/drawing/2014/main" id="{A2B4A219-5AA3-3B40-A098-239735B76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3274" y="5032210"/>
            <a:ext cx="704801" cy="704801"/>
          </a:xfrm>
          <a:prstGeom prst="rect">
            <a:avLst/>
          </a:prstGeom>
        </p:spPr>
      </p:pic>
      <p:sp>
        <p:nvSpPr>
          <p:cNvPr id="22" name="TextBox 21">
            <a:extLst>
              <a:ext uri="{FF2B5EF4-FFF2-40B4-BE49-F238E27FC236}">
                <a16:creationId xmlns:a16="http://schemas.microsoft.com/office/drawing/2014/main" id="{589B9D35-8D40-1849-B3EE-0A0101252155}"/>
              </a:ext>
            </a:extLst>
          </p:cNvPr>
          <p:cNvSpPr txBox="1"/>
          <p:nvPr/>
        </p:nvSpPr>
        <p:spPr>
          <a:xfrm>
            <a:off x="5355966" y="5300560"/>
            <a:ext cx="1995054" cy="369332"/>
          </a:xfrm>
          <a:prstGeom prst="rect">
            <a:avLst/>
          </a:prstGeom>
          <a:noFill/>
        </p:spPr>
        <p:txBody>
          <a:bodyPr wrap="square" rtlCol="0">
            <a:spAutoFit/>
          </a:bodyPr>
          <a:lstStyle/>
          <a:p>
            <a:r>
              <a:rPr lang="en-US" b="1" dirty="0">
                <a:solidFill>
                  <a:schemeClr val="bg1"/>
                </a:solidFill>
              </a:rPr>
              <a:t>Database</a:t>
            </a:r>
          </a:p>
        </p:txBody>
      </p:sp>
    </p:spTree>
    <p:extLst>
      <p:ext uri="{BB962C8B-B14F-4D97-AF65-F5344CB8AC3E}">
        <p14:creationId xmlns:p14="http://schemas.microsoft.com/office/powerpoint/2010/main" val="3648851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7494EF-88DF-CD41-8F2B-FADCD3E69043}"/>
              </a:ext>
            </a:extLst>
          </p:cNvPr>
          <p:cNvSpPr txBox="1"/>
          <p:nvPr/>
        </p:nvSpPr>
        <p:spPr>
          <a:xfrm>
            <a:off x="2336316" y="900017"/>
            <a:ext cx="1995054" cy="523220"/>
          </a:xfrm>
          <a:prstGeom prst="rect">
            <a:avLst/>
          </a:prstGeom>
          <a:noFill/>
        </p:spPr>
        <p:txBody>
          <a:bodyPr wrap="square" rtlCol="0">
            <a:spAutoFit/>
          </a:bodyPr>
          <a:lstStyle/>
          <a:p>
            <a:r>
              <a:rPr lang="zh-CN" altLang="en-US" sz="2800" b="1" dirty="0">
                <a:solidFill>
                  <a:schemeClr val="bg1"/>
                </a:solidFill>
              </a:rPr>
              <a:t> </a:t>
            </a:r>
            <a:r>
              <a:rPr lang="en-US" altLang="zh-CN" sz="2800" b="1" dirty="0">
                <a:solidFill>
                  <a:schemeClr val="bg1"/>
                </a:solidFill>
              </a:rPr>
              <a:t>Chatbot</a:t>
            </a:r>
            <a:endParaRPr lang="en-US" sz="2800" b="1" dirty="0">
              <a:solidFill>
                <a:schemeClr val="bg1"/>
              </a:solidFill>
            </a:endParaRPr>
          </a:p>
        </p:txBody>
      </p:sp>
      <p:pic>
        <p:nvPicPr>
          <p:cNvPr id="3" name="Picture 2" descr="A close up of a logo&#10;&#10;Description automatically generated">
            <a:extLst>
              <a:ext uri="{FF2B5EF4-FFF2-40B4-BE49-F238E27FC236}">
                <a16:creationId xmlns:a16="http://schemas.microsoft.com/office/drawing/2014/main" id="{DF86E439-F5BA-8C4B-B220-35C987542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535" y="298953"/>
            <a:ext cx="1055781" cy="1055781"/>
          </a:xfrm>
          <a:prstGeom prst="rect">
            <a:avLst/>
          </a:prstGeom>
        </p:spPr>
      </p:pic>
    </p:spTree>
    <p:extLst>
      <p:ext uri="{BB962C8B-B14F-4D97-AF65-F5344CB8AC3E}">
        <p14:creationId xmlns:p14="http://schemas.microsoft.com/office/powerpoint/2010/main" val="3468096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99120" y="169344"/>
            <a:ext cx="203132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活动目的</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123" name="组合 122"/>
          <p:cNvGrpSpPr/>
          <p:nvPr/>
        </p:nvGrpSpPr>
        <p:grpSpPr>
          <a:xfrm>
            <a:off x="892428" y="1484622"/>
            <a:ext cx="1174750" cy="1174750"/>
            <a:chOff x="556370" y="1241878"/>
            <a:chExt cx="1592262" cy="1592262"/>
          </a:xfrm>
          <a:solidFill>
            <a:schemeClr val="bg1">
              <a:lumMod val="85000"/>
              <a:lumOff val="15000"/>
            </a:schemeClr>
          </a:solidFill>
        </p:grpSpPr>
        <p:sp>
          <p:nvSpPr>
            <p:cNvPr id="48" name="Rectangle 5"/>
            <p:cNvSpPr>
              <a:spLocks noChangeArrowheads="1"/>
            </p:cNvSpPr>
            <p:nvPr/>
          </p:nvSpPr>
          <p:spPr bwMode="auto">
            <a:xfrm>
              <a:off x="1305670" y="1241878"/>
              <a:ext cx="87312" cy="334963"/>
            </a:xfrm>
            <a:prstGeom prst="rect">
              <a:avLst/>
            </a:prstGeom>
            <a:grpFill/>
            <a:ln>
              <a:noFill/>
            </a:ln>
          </p:spPr>
          <p:txBody>
            <a:bodyPr/>
            <a:lstStyle/>
            <a:p>
              <a:endParaRPr lang="zh-CN" altLang="en-US" sz="1600"/>
            </a:p>
          </p:txBody>
        </p:sp>
        <p:sp>
          <p:nvSpPr>
            <p:cNvPr id="49"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noFill/>
            </a:ln>
          </p:spPr>
          <p:txBody>
            <a:bodyPr vert="horz" wrap="square" lIns="91440" tIns="45720" rIns="91440" bIns="45720" numCol="1" anchor="t" anchorCtr="0" compatLnSpc="1"/>
            <a:lstStyle/>
            <a:p>
              <a:endParaRPr lang="zh-CN" altLang="en-US"/>
            </a:p>
          </p:txBody>
        </p:sp>
        <p:sp>
          <p:nvSpPr>
            <p:cNvPr id="54" name="Rectangle 11"/>
            <p:cNvSpPr>
              <a:spLocks noChangeArrowheads="1"/>
            </p:cNvSpPr>
            <p:nvPr/>
          </p:nvSpPr>
          <p:spPr bwMode="auto">
            <a:xfrm>
              <a:off x="556370" y="1997528"/>
              <a:ext cx="333375" cy="85725"/>
            </a:xfrm>
            <a:prstGeom prst="rect">
              <a:avLst/>
            </a:prstGeom>
            <a:grpFill/>
            <a:ln>
              <a:noFill/>
            </a:ln>
          </p:spPr>
          <p:txBody>
            <a:bodyPr vert="horz" wrap="square" lIns="91440" tIns="45720" rIns="91440" bIns="45720" numCol="1" anchor="t" anchorCtr="0" compatLnSpc="1"/>
            <a:lstStyle/>
            <a:p>
              <a:endParaRPr lang="zh-CN" altLang="en-US"/>
            </a:p>
          </p:txBody>
        </p:sp>
        <p:sp>
          <p:nvSpPr>
            <p:cNvPr id="55"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noFill/>
            </a:ln>
          </p:spPr>
          <p:txBody>
            <a:bodyPr vert="horz" wrap="square" lIns="91440" tIns="45720" rIns="91440" bIns="45720" numCol="1" anchor="t" anchorCtr="0" compatLnSpc="1"/>
            <a:lstStyle/>
            <a:p>
              <a:endParaRPr lang="zh-CN" altLang="en-US"/>
            </a:p>
          </p:txBody>
        </p:sp>
        <p:sp>
          <p:nvSpPr>
            <p:cNvPr id="57"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noFill/>
            </a:ln>
          </p:spPr>
          <p:txBody>
            <a:bodyPr vert="horz" wrap="square" lIns="91440" tIns="45720" rIns="91440" bIns="45720" numCol="1" anchor="t" anchorCtr="0" compatLnSpc="1"/>
            <a:lstStyle/>
            <a:p>
              <a:endParaRPr lang="zh-CN" altLang="en-US"/>
            </a:p>
          </p:txBody>
        </p:sp>
        <p:sp>
          <p:nvSpPr>
            <p:cNvPr id="58"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noFill/>
            </a:ln>
          </p:spPr>
          <p:txBody>
            <a:bodyPr vert="horz" wrap="square" lIns="91440" tIns="45720" rIns="91440" bIns="45720" numCol="1" anchor="t" anchorCtr="0" compatLnSpc="1"/>
            <a:lstStyle/>
            <a:p>
              <a:endParaRPr lang="zh-CN" altLang="en-US"/>
            </a:p>
          </p:txBody>
        </p:sp>
        <p:sp>
          <p:nvSpPr>
            <p:cNvPr id="59"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60"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62"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63"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noFill/>
            </a:ln>
          </p:spPr>
          <p:txBody>
            <a:bodyPr vert="horz" wrap="square" lIns="91440" tIns="45720" rIns="91440" bIns="45720" numCol="1" anchor="t" anchorCtr="0" compatLnSpc="1"/>
            <a:lstStyle/>
            <a:p>
              <a:endParaRPr lang="zh-CN" altLang="en-US"/>
            </a:p>
          </p:txBody>
        </p:sp>
        <p:sp>
          <p:nvSpPr>
            <p:cNvPr id="64"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noFill/>
            </a:ln>
          </p:spPr>
          <p:txBody>
            <a:bodyPr vert="horz" wrap="square" lIns="91440" tIns="45720" rIns="91440" bIns="45720" numCol="1" anchor="t" anchorCtr="0" compatLnSpc="1"/>
            <a:lstStyle/>
            <a:p>
              <a:endParaRPr lang="zh-CN" altLang="en-US"/>
            </a:p>
          </p:txBody>
        </p:sp>
        <p:sp>
          <p:nvSpPr>
            <p:cNvPr id="65"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noFill/>
            </a:ln>
          </p:spPr>
          <p:txBody>
            <a:bodyPr vert="horz" wrap="square" lIns="91440" tIns="45720" rIns="91440" bIns="45720" numCol="1" anchor="t" anchorCtr="0" compatLnSpc="1"/>
            <a:lstStyle/>
            <a:p>
              <a:endParaRPr lang="zh-CN" altLang="en-US"/>
            </a:p>
          </p:txBody>
        </p:sp>
        <p:sp>
          <p:nvSpPr>
            <p:cNvPr id="66" name="Rectangle 23"/>
            <p:cNvSpPr>
              <a:spLocks noChangeArrowheads="1"/>
            </p:cNvSpPr>
            <p:nvPr/>
          </p:nvSpPr>
          <p:spPr bwMode="auto">
            <a:xfrm>
              <a:off x="1813670" y="1994353"/>
              <a:ext cx="334962" cy="84138"/>
            </a:xfrm>
            <a:prstGeom prst="rect">
              <a:avLst/>
            </a:prstGeom>
            <a:grpFill/>
            <a:ln>
              <a:noFill/>
            </a:ln>
          </p:spPr>
          <p:txBody>
            <a:bodyPr vert="horz" wrap="square" lIns="91440" tIns="45720" rIns="91440" bIns="45720" numCol="1" anchor="t" anchorCtr="0" compatLnSpc="1"/>
            <a:lstStyle/>
            <a:p>
              <a:endParaRPr lang="zh-CN" altLang="en-US"/>
            </a:p>
          </p:txBody>
        </p:sp>
        <p:sp>
          <p:nvSpPr>
            <p:cNvPr id="67"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noFill/>
            </a:ln>
          </p:spPr>
          <p:txBody>
            <a:bodyPr vert="horz" wrap="square" lIns="91440" tIns="45720" rIns="91440" bIns="45720" numCol="1" anchor="t" anchorCtr="0" compatLnSpc="1"/>
            <a:lstStyle/>
            <a:p>
              <a:endParaRPr lang="zh-CN" altLang="en-US"/>
            </a:p>
          </p:txBody>
        </p:sp>
        <p:sp>
          <p:nvSpPr>
            <p:cNvPr id="68"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noFill/>
            </a:ln>
          </p:spPr>
          <p:txBody>
            <a:bodyPr vert="horz" wrap="square" lIns="91440" tIns="45720" rIns="91440" bIns="45720" numCol="1" anchor="t" anchorCtr="0" compatLnSpc="1"/>
            <a:lstStyle/>
            <a:p>
              <a:endParaRPr lang="zh-CN" altLang="en-US"/>
            </a:p>
          </p:txBody>
        </p:sp>
        <p:sp>
          <p:nvSpPr>
            <p:cNvPr id="69"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noFill/>
            </a:ln>
          </p:spPr>
          <p:txBody>
            <a:bodyPr/>
            <a:lstStyle/>
            <a:p>
              <a:endParaRPr lang="zh-CN" altLang="en-US" sz="1600"/>
            </a:p>
          </p:txBody>
        </p:sp>
        <p:sp>
          <p:nvSpPr>
            <p:cNvPr id="70"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noFill/>
            </a:ln>
          </p:spPr>
          <p:txBody>
            <a:bodyPr/>
            <a:lstStyle/>
            <a:p>
              <a:endParaRPr lang="zh-CN" altLang="en-US" sz="1600"/>
            </a:p>
          </p:txBody>
        </p:sp>
        <p:sp>
          <p:nvSpPr>
            <p:cNvPr id="71"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noFill/>
            </a:ln>
          </p:spPr>
          <p:txBody>
            <a:bodyPr/>
            <a:lstStyle/>
            <a:p>
              <a:endParaRPr lang="zh-CN" altLang="en-US" sz="1600"/>
            </a:p>
          </p:txBody>
        </p:sp>
        <p:sp>
          <p:nvSpPr>
            <p:cNvPr id="72" name="TextBox 682"/>
            <p:cNvSpPr txBox="1"/>
            <p:nvPr/>
          </p:nvSpPr>
          <p:spPr>
            <a:xfrm>
              <a:off x="1033343" y="1725272"/>
              <a:ext cx="638316" cy="58477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01</a:t>
              </a:r>
              <a:endParaRPr lang="zh-CN" altLang="en-US" sz="3200" b="1" dirty="0">
                <a:latin typeface="Castellar" panose="020A0402060406010301" pitchFamily="18" charset="0"/>
              </a:endParaRPr>
            </a:p>
          </p:txBody>
        </p:sp>
      </p:grpSp>
      <p:sp>
        <p:nvSpPr>
          <p:cNvPr id="2" name="TextBox 1"/>
          <p:cNvSpPr txBox="1"/>
          <p:nvPr/>
        </p:nvSpPr>
        <p:spPr>
          <a:xfrm>
            <a:off x="3007658" y="1848010"/>
            <a:ext cx="7288305" cy="400110"/>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通过活动及媒体正式对外宣布公司第一款产品碎纸机正式上市；</a:t>
            </a:r>
          </a:p>
        </p:txBody>
      </p:sp>
      <p:sp>
        <p:nvSpPr>
          <p:cNvPr id="3" name="矩形 2"/>
          <p:cNvSpPr/>
          <p:nvPr/>
        </p:nvSpPr>
        <p:spPr>
          <a:xfrm>
            <a:off x="3007658" y="3701859"/>
            <a:ext cx="7803776" cy="400110"/>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进一步提高新品牌和新产品在经销商、媒体、潜在客户中的认知度；</a:t>
            </a:r>
          </a:p>
        </p:txBody>
      </p:sp>
      <p:sp>
        <p:nvSpPr>
          <p:cNvPr id="5" name="矩形 4"/>
          <p:cNvSpPr/>
          <p:nvPr/>
        </p:nvSpPr>
        <p:spPr>
          <a:xfrm>
            <a:off x="3007658" y="5431733"/>
            <a:ext cx="7696201" cy="707886"/>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作为公司的第一款产品，具有里程碑式的意义，通过活动为公司后续产品的打开销售渠道。</a:t>
            </a:r>
          </a:p>
        </p:txBody>
      </p:sp>
      <p:grpSp>
        <p:nvGrpSpPr>
          <p:cNvPr id="126" name="组合 125"/>
          <p:cNvGrpSpPr/>
          <p:nvPr/>
        </p:nvGrpSpPr>
        <p:grpSpPr>
          <a:xfrm>
            <a:off x="892854" y="3314539"/>
            <a:ext cx="1174750" cy="1174750"/>
            <a:chOff x="556370" y="1241878"/>
            <a:chExt cx="1592262" cy="1592262"/>
          </a:xfrm>
          <a:noFill/>
        </p:grpSpPr>
        <p:sp>
          <p:nvSpPr>
            <p:cNvPr id="127" name="Rectangle 5"/>
            <p:cNvSpPr>
              <a:spLocks noChangeArrowheads="1"/>
            </p:cNvSpPr>
            <p:nvPr/>
          </p:nvSpPr>
          <p:spPr bwMode="auto">
            <a:xfrm>
              <a:off x="1305670" y="1241878"/>
              <a:ext cx="87312" cy="334963"/>
            </a:xfrm>
            <a:prstGeom prst="rect">
              <a:avLst/>
            </a:prstGeom>
            <a:grpFill/>
            <a:ln>
              <a:solidFill>
                <a:srgbClr val="C6A26D"/>
              </a:solidFill>
            </a:ln>
          </p:spPr>
          <p:txBody>
            <a:bodyPr/>
            <a:lstStyle/>
            <a:p>
              <a:endParaRPr lang="zh-CN" altLang="en-US" sz="1600"/>
            </a:p>
          </p:txBody>
        </p:sp>
        <p:sp>
          <p:nvSpPr>
            <p:cNvPr id="128"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29"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0"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1"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2"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3" name="Rectangle 11"/>
            <p:cNvSpPr>
              <a:spLocks noChangeArrowheads="1"/>
            </p:cNvSpPr>
            <p:nvPr/>
          </p:nvSpPr>
          <p:spPr bwMode="auto">
            <a:xfrm>
              <a:off x="556370" y="1997528"/>
              <a:ext cx="333375" cy="85725"/>
            </a:xfrm>
            <a:prstGeom prst="rect">
              <a:avLst/>
            </a:prstGeom>
            <a:grpFill/>
            <a:ln>
              <a:solidFill>
                <a:srgbClr val="C6A26D"/>
              </a:solidFill>
            </a:ln>
          </p:spPr>
          <p:txBody>
            <a:bodyPr vert="horz" wrap="square" lIns="91440" tIns="45720" rIns="91440" bIns="45720" numCol="1" anchor="t" anchorCtr="0" compatLnSpc="1"/>
            <a:lstStyle/>
            <a:p>
              <a:endParaRPr lang="zh-CN" altLang="en-US"/>
            </a:p>
          </p:txBody>
        </p:sp>
        <p:sp>
          <p:nvSpPr>
            <p:cNvPr id="134"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5"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6"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7"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8"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9"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0"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1"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2"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3"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4"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5" name="Rectangle 23"/>
            <p:cNvSpPr>
              <a:spLocks noChangeArrowheads="1"/>
            </p:cNvSpPr>
            <p:nvPr/>
          </p:nvSpPr>
          <p:spPr bwMode="auto">
            <a:xfrm>
              <a:off x="1813670" y="1994353"/>
              <a:ext cx="334962" cy="84138"/>
            </a:xfrm>
            <a:prstGeom prst="rect">
              <a:avLst/>
            </a:prstGeom>
            <a:grpFill/>
            <a:ln>
              <a:solidFill>
                <a:srgbClr val="C6A26D"/>
              </a:solidFill>
            </a:ln>
          </p:spPr>
          <p:txBody>
            <a:bodyPr vert="horz" wrap="square" lIns="91440" tIns="45720" rIns="91440" bIns="45720" numCol="1" anchor="t" anchorCtr="0" compatLnSpc="1"/>
            <a:lstStyle/>
            <a:p>
              <a:endParaRPr lang="zh-CN" altLang="en-US"/>
            </a:p>
          </p:txBody>
        </p:sp>
        <p:sp>
          <p:nvSpPr>
            <p:cNvPr id="146"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7"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8"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solidFill>
                <a:srgbClr val="C6A26D"/>
              </a:solidFill>
            </a:ln>
          </p:spPr>
          <p:txBody>
            <a:bodyPr/>
            <a:lstStyle/>
            <a:p>
              <a:endParaRPr lang="zh-CN" altLang="en-US" sz="1600"/>
            </a:p>
          </p:txBody>
        </p:sp>
        <p:sp>
          <p:nvSpPr>
            <p:cNvPr id="149"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solidFill>
                <a:srgbClr val="C6A26D"/>
              </a:solidFill>
            </a:ln>
          </p:spPr>
          <p:txBody>
            <a:bodyPr/>
            <a:lstStyle/>
            <a:p>
              <a:endParaRPr lang="zh-CN" altLang="en-US" sz="1600"/>
            </a:p>
          </p:txBody>
        </p:sp>
        <p:sp>
          <p:nvSpPr>
            <p:cNvPr id="150"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solidFill>
                <a:srgbClr val="C6A26D"/>
              </a:solidFill>
            </a:ln>
          </p:spPr>
          <p:txBody>
            <a:bodyPr/>
            <a:lstStyle/>
            <a:p>
              <a:endParaRPr lang="zh-CN" altLang="en-US" sz="1600"/>
            </a:p>
          </p:txBody>
        </p:sp>
        <p:sp>
          <p:nvSpPr>
            <p:cNvPr id="151" name="TextBox 682"/>
            <p:cNvSpPr txBox="1"/>
            <p:nvPr/>
          </p:nvSpPr>
          <p:spPr>
            <a:xfrm>
              <a:off x="879717" y="1725272"/>
              <a:ext cx="945568" cy="792607"/>
            </a:xfrm>
            <a:prstGeom prst="rect">
              <a:avLst/>
            </a:prstGeom>
            <a:grpFill/>
            <a:ln>
              <a:noFill/>
            </a:ln>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02</a:t>
              </a:r>
              <a:endParaRPr lang="zh-CN" altLang="en-US" sz="3200" b="1" dirty="0">
                <a:latin typeface="Castellar" panose="020A0402060406010301" pitchFamily="18" charset="0"/>
              </a:endParaRPr>
            </a:p>
          </p:txBody>
        </p:sp>
      </p:grpSp>
      <p:cxnSp>
        <p:nvCxnSpPr>
          <p:cNvPr id="178" name="直接连接符 177"/>
          <p:cNvCxnSpPr/>
          <p:nvPr/>
        </p:nvCxnSpPr>
        <p:spPr>
          <a:xfrm>
            <a:off x="3496237" y="2469615"/>
            <a:ext cx="7207622" cy="0"/>
          </a:xfrm>
          <a:prstGeom prst="line">
            <a:avLst/>
          </a:prstGeom>
          <a:ln w="28575">
            <a:solidFill>
              <a:srgbClr val="C6A26D"/>
            </a:solidFill>
          </a:ln>
        </p:spPr>
        <p:style>
          <a:lnRef idx="1">
            <a:schemeClr val="dk1"/>
          </a:lnRef>
          <a:fillRef idx="0">
            <a:schemeClr val="dk1"/>
          </a:fillRef>
          <a:effectRef idx="0">
            <a:schemeClr val="dk1"/>
          </a:effectRef>
          <a:fontRef idx="minor">
            <a:schemeClr val="tx1"/>
          </a:fontRef>
        </p:style>
      </p:cxnSp>
      <p:cxnSp>
        <p:nvCxnSpPr>
          <p:cNvPr id="180" name="直接连接符 179"/>
          <p:cNvCxnSpPr/>
          <p:nvPr/>
        </p:nvCxnSpPr>
        <p:spPr>
          <a:xfrm>
            <a:off x="3496237" y="4336770"/>
            <a:ext cx="7436223" cy="4943"/>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182" name="直接连接符 181"/>
          <p:cNvCxnSpPr/>
          <p:nvPr/>
        </p:nvCxnSpPr>
        <p:spPr>
          <a:xfrm>
            <a:off x="3516405" y="6258934"/>
            <a:ext cx="7321923" cy="0"/>
          </a:xfrm>
          <a:prstGeom prst="line">
            <a:avLst/>
          </a:prstGeom>
          <a:ln w="28575">
            <a:solidFill>
              <a:srgbClr val="C6A26D"/>
            </a:solidFill>
          </a:ln>
        </p:spPr>
        <p:style>
          <a:lnRef idx="1">
            <a:schemeClr val="dk1"/>
          </a:lnRef>
          <a:fillRef idx="0">
            <a:schemeClr val="dk1"/>
          </a:fillRef>
          <a:effectRef idx="0">
            <a:schemeClr val="dk1"/>
          </a:effectRef>
          <a:fontRef idx="minor">
            <a:schemeClr val="tx1"/>
          </a:fontRef>
        </p:style>
      </p:cxnSp>
      <p:grpSp>
        <p:nvGrpSpPr>
          <p:cNvPr id="11" name="组合 10"/>
          <p:cNvGrpSpPr/>
          <p:nvPr/>
        </p:nvGrpSpPr>
        <p:grpSpPr>
          <a:xfrm>
            <a:off x="904865" y="5198301"/>
            <a:ext cx="1174750" cy="1174750"/>
            <a:chOff x="904865" y="5198301"/>
            <a:chExt cx="1174750" cy="1174750"/>
          </a:xfrm>
        </p:grpSpPr>
        <p:grpSp>
          <p:nvGrpSpPr>
            <p:cNvPr id="184" name="组合 183"/>
            <p:cNvGrpSpPr/>
            <p:nvPr/>
          </p:nvGrpSpPr>
          <p:grpSpPr>
            <a:xfrm>
              <a:off x="904865" y="5198301"/>
              <a:ext cx="1174750" cy="1174750"/>
              <a:chOff x="556370" y="1241878"/>
              <a:chExt cx="1592262" cy="1592262"/>
            </a:xfrm>
            <a:solidFill>
              <a:schemeClr val="bg1">
                <a:lumMod val="85000"/>
                <a:lumOff val="15000"/>
              </a:schemeClr>
            </a:solidFill>
          </p:grpSpPr>
          <p:sp>
            <p:nvSpPr>
              <p:cNvPr id="185" name="Rectangle 5"/>
              <p:cNvSpPr>
                <a:spLocks noChangeArrowheads="1"/>
              </p:cNvSpPr>
              <p:nvPr/>
            </p:nvSpPr>
            <p:spPr bwMode="auto">
              <a:xfrm>
                <a:off x="1305670" y="1241878"/>
                <a:ext cx="87312" cy="334963"/>
              </a:xfrm>
              <a:prstGeom prst="rect">
                <a:avLst/>
              </a:prstGeom>
              <a:grpFill/>
              <a:ln>
                <a:noFill/>
              </a:ln>
            </p:spPr>
            <p:txBody>
              <a:bodyPr/>
              <a:lstStyle/>
              <a:p>
                <a:endParaRPr lang="zh-CN" altLang="en-US" sz="1600"/>
              </a:p>
            </p:txBody>
          </p:sp>
          <p:sp>
            <p:nvSpPr>
              <p:cNvPr id="186"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noFill/>
              </a:ln>
            </p:spPr>
            <p:txBody>
              <a:bodyPr vert="horz" wrap="square" lIns="91440" tIns="45720" rIns="91440" bIns="45720" numCol="1" anchor="t" anchorCtr="0" compatLnSpc="1"/>
              <a:lstStyle/>
              <a:p>
                <a:endParaRPr lang="zh-CN" altLang="en-US"/>
              </a:p>
            </p:txBody>
          </p:sp>
          <p:sp>
            <p:nvSpPr>
              <p:cNvPr id="187"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noFill/>
              </a:ln>
            </p:spPr>
            <p:txBody>
              <a:bodyPr vert="horz" wrap="square" lIns="91440" tIns="45720" rIns="91440" bIns="45720" numCol="1" anchor="t" anchorCtr="0" compatLnSpc="1"/>
              <a:lstStyle/>
              <a:p>
                <a:endParaRPr lang="zh-CN" altLang="en-US"/>
              </a:p>
            </p:txBody>
          </p:sp>
          <p:sp>
            <p:nvSpPr>
              <p:cNvPr id="188"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noFill/>
              </a:ln>
            </p:spPr>
            <p:txBody>
              <a:bodyPr vert="horz" wrap="square" lIns="91440" tIns="45720" rIns="91440" bIns="45720" numCol="1" anchor="t" anchorCtr="0" compatLnSpc="1"/>
              <a:lstStyle/>
              <a:p>
                <a:endParaRPr lang="zh-CN" altLang="en-US"/>
              </a:p>
            </p:txBody>
          </p:sp>
          <p:sp>
            <p:nvSpPr>
              <p:cNvPr id="189"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noFill/>
              </a:ln>
            </p:spPr>
            <p:txBody>
              <a:bodyPr vert="horz" wrap="square" lIns="91440" tIns="45720" rIns="91440" bIns="45720" numCol="1" anchor="t" anchorCtr="0" compatLnSpc="1"/>
              <a:lstStyle/>
              <a:p>
                <a:endParaRPr lang="zh-CN" altLang="en-US"/>
              </a:p>
            </p:txBody>
          </p:sp>
          <p:sp>
            <p:nvSpPr>
              <p:cNvPr id="190"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noFill/>
              </a:ln>
            </p:spPr>
            <p:txBody>
              <a:bodyPr vert="horz" wrap="square" lIns="91440" tIns="45720" rIns="91440" bIns="45720" numCol="1" anchor="t" anchorCtr="0" compatLnSpc="1"/>
              <a:lstStyle/>
              <a:p>
                <a:endParaRPr lang="zh-CN" altLang="en-US"/>
              </a:p>
            </p:txBody>
          </p:sp>
          <p:sp>
            <p:nvSpPr>
              <p:cNvPr id="191" name="Rectangle 11"/>
              <p:cNvSpPr>
                <a:spLocks noChangeArrowheads="1"/>
              </p:cNvSpPr>
              <p:nvPr/>
            </p:nvSpPr>
            <p:spPr bwMode="auto">
              <a:xfrm>
                <a:off x="556370" y="1997528"/>
                <a:ext cx="333375" cy="85725"/>
              </a:xfrm>
              <a:prstGeom prst="rect">
                <a:avLst/>
              </a:prstGeom>
              <a:grpFill/>
              <a:ln>
                <a:noFill/>
              </a:ln>
            </p:spPr>
            <p:txBody>
              <a:bodyPr vert="horz" wrap="square" lIns="91440" tIns="45720" rIns="91440" bIns="45720" numCol="1" anchor="t" anchorCtr="0" compatLnSpc="1"/>
              <a:lstStyle/>
              <a:p>
                <a:endParaRPr lang="zh-CN" altLang="en-US"/>
              </a:p>
            </p:txBody>
          </p:sp>
          <p:sp>
            <p:nvSpPr>
              <p:cNvPr id="192"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noFill/>
              </a:ln>
            </p:spPr>
            <p:txBody>
              <a:bodyPr vert="horz" wrap="square" lIns="91440" tIns="45720" rIns="91440" bIns="45720" numCol="1" anchor="t" anchorCtr="0" compatLnSpc="1"/>
              <a:lstStyle/>
              <a:p>
                <a:endParaRPr lang="zh-CN" altLang="en-US"/>
              </a:p>
            </p:txBody>
          </p:sp>
          <p:sp>
            <p:nvSpPr>
              <p:cNvPr id="193"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noFill/>
              </a:ln>
            </p:spPr>
            <p:txBody>
              <a:bodyPr vert="horz" wrap="square" lIns="91440" tIns="45720" rIns="91440" bIns="45720" numCol="1" anchor="t" anchorCtr="0" compatLnSpc="1"/>
              <a:lstStyle/>
              <a:p>
                <a:endParaRPr lang="zh-CN" altLang="en-US"/>
              </a:p>
            </p:txBody>
          </p:sp>
          <p:sp>
            <p:nvSpPr>
              <p:cNvPr id="194"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noFill/>
              </a:ln>
            </p:spPr>
            <p:txBody>
              <a:bodyPr vert="horz" wrap="square" lIns="91440" tIns="45720" rIns="91440" bIns="45720" numCol="1" anchor="t" anchorCtr="0" compatLnSpc="1"/>
              <a:lstStyle/>
              <a:p>
                <a:endParaRPr lang="zh-CN" altLang="en-US"/>
              </a:p>
            </p:txBody>
          </p:sp>
          <p:sp>
            <p:nvSpPr>
              <p:cNvPr id="195"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noFill/>
              </a:ln>
            </p:spPr>
            <p:txBody>
              <a:bodyPr vert="horz" wrap="square" lIns="91440" tIns="45720" rIns="91440" bIns="45720" numCol="1" anchor="t" anchorCtr="0" compatLnSpc="1"/>
              <a:lstStyle/>
              <a:p>
                <a:endParaRPr lang="zh-CN" altLang="en-US"/>
              </a:p>
            </p:txBody>
          </p:sp>
          <p:sp>
            <p:nvSpPr>
              <p:cNvPr id="196"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97"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98"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99"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200"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noFill/>
              </a:ln>
            </p:spPr>
            <p:txBody>
              <a:bodyPr vert="horz" wrap="square" lIns="91440" tIns="45720" rIns="91440" bIns="45720" numCol="1" anchor="t" anchorCtr="0" compatLnSpc="1"/>
              <a:lstStyle/>
              <a:p>
                <a:endParaRPr lang="zh-CN" altLang="en-US"/>
              </a:p>
            </p:txBody>
          </p:sp>
          <p:sp>
            <p:nvSpPr>
              <p:cNvPr id="201"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noFill/>
              </a:ln>
            </p:spPr>
            <p:txBody>
              <a:bodyPr vert="horz" wrap="square" lIns="91440" tIns="45720" rIns="91440" bIns="45720" numCol="1" anchor="t" anchorCtr="0" compatLnSpc="1"/>
              <a:lstStyle/>
              <a:p>
                <a:endParaRPr lang="zh-CN" altLang="en-US"/>
              </a:p>
            </p:txBody>
          </p:sp>
          <p:sp>
            <p:nvSpPr>
              <p:cNvPr id="202"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noFill/>
              </a:ln>
            </p:spPr>
            <p:txBody>
              <a:bodyPr vert="horz" wrap="square" lIns="91440" tIns="45720" rIns="91440" bIns="45720" numCol="1" anchor="t" anchorCtr="0" compatLnSpc="1"/>
              <a:lstStyle/>
              <a:p>
                <a:endParaRPr lang="zh-CN" altLang="en-US"/>
              </a:p>
            </p:txBody>
          </p:sp>
          <p:sp>
            <p:nvSpPr>
              <p:cNvPr id="203" name="Rectangle 23"/>
              <p:cNvSpPr>
                <a:spLocks noChangeArrowheads="1"/>
              </p:cNvSpPr>
              <p:nvPr/>
            </p:nvSpPr>
            <p:spPr bwMode="auto">
              <a:xfrm>
                <a:off x="1813670" y="1994353"/>
                <a:ext cx="334962" cy="84138"/>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noFill/>
              </a:ln>
            </p:spPr>
            <p:txBody>
              <a:bodyPr vert="horz" wrap="square" lIns="91440" tIns="45720" rIns="91440" bIns="45720" numCol="1" anchor="t" anchorCtr="0" compatLnSpc="1"/>
              <a:lstStyle/>
              <a:p>
                <a:endParaRPr lang="zh-CN" altLang="en-US"/>
              </a:p>
            </p:txBody>
          </p:sp>
          <p:sp>
            <p:nvSpPr>
              <p:cNvPr id="205"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noFill/>
              </a:ln>
            </p:spPr>
            <p:txBody>
              <a:bodyPr vert="horz" wrap="square" lIns="91440" tIns="45720" rIns="91440" bIns="45720" numCol="1" anchor="t" anchorCtr="0" compatLnSpc="1"/>
              <a:lstStyle/>
              <a:p>
                <a:endParaRPr lang="zh-CN" altLang="en-US"/>
              </a:p>
            </p:txBody>
          </p:sp>
          <p:sp>
            <p:nvSpPr>
              <p:cNvPr id="206"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noFill/>
              </a:ln>
            </p:spPr>
            <p:txBody>
              <a:bodyPr/>
              <a:lstStyle/>
              <a:p>
                <a:endParaRPr lang="zh-CN" altLang="en-US" sz="1600"/>
              </a:p>
            </p:txBody>
          </p:sp>
          <p:sp>
            <p:nvSpPr>
              <p:cNvPr id="207"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noFill/>
              </a:ln>
            </p:spPr>
            <p:txBody>
              <a:bodyPr/>
              <a:lstStyle/>
              <a:p>
                <a:endParaRPr lang="zh-CN" altLang="en-US" sz="1600"/>
              </a:p>
            </p:txBody>
          </p:sp>
          <p:sp>
            <p:nvSpPr>
              <p:cNvPr id="208"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noFill/>
              </a:ln>
            </p:spPr>
            <p:txBody>
              <a:bodyPr/>
              <a:lstStyle/>
              <a:p>
                <a:endParaRPr lang="zh-CN" altLang="en-US" sz="1600"/>
              </a:p>
            </p:txBody>
          </p:sp>
        </p:grpSp>
        <p:sp>
          <p:nvSpPr>
            <p:cNvPr id="210" name="TextBox 682"/>
            <p:cNvSpPr txBox="1"/>
            <p:nvPr/>
          </p:nvSpPr>
          <p:spPr>
            <a:xfrm>
              <a:off x="1135558" y="5492117"/>
              <a:ext cx="697628" cy="58477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03</a:t>
              </a:r>
              <a:endParaRPr lang="zh-CN" altLang="en-US" sz="3200" b="1" dirty="0">
                <a:latin typeface="Castellar" panose="020A0402060406010301"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4"/>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4"/>
                                        </p:tgtEl>
                                      </p:cBhvr>
                                      <p:by x="50000" y="50000"/>
                                    </p:animScale>
                                  </p:childTnLst>
                                </p:cTn>
                              </p:par>
                            </p:childTnLst>
                          </p:cTn>
                        </p:par>
                        <p:par>
                          <p:cTn id="10" fill="hold">
                            <p:stCondLst>
                              <p:cond delay="1500"/>
                            </p:stCondLst>
                            <p:childTnLst>
                              <p:par>
                                <p:cTn id="11" presetID="21" presetClass="entr" presetSubtype="1" fill="hold" nodeType="afterEffect">
                                  <p:stCondLst>
                                    <p:cond delay="0"/>
                                  </p:stCondLst>
                                  <p:childTnLst>
                                    <p:set>
                                      <p:cBhvr>
                                        <p:cTn id="12" dur="1" fill="hold">
                                          <p:stCondLst>
                                            <p:cond delay="0"/>
                                          </p:stCondLst>
                                        </p:cTn>
                                        <p:tgtEl>
                                          <p:spTgt spid="123"/>
                                        </p:tgtEl>
                                        <p:attrNameLst>
                                          <p:attrName>style.visibility</p:attrName>
                                        </p:attrNameLst>
                                      </p:cBhvr>
                                      <p:to>
                                        <p:strVal val="visible"/>
                                      </p:to>
                                    </p:set>
                                    <p:animEffect transition="in" filter="wheel(1)">
                                      <p:cBhvr>
                                        <p:cTn id="13" dur="500"/>
                                        <p:tgtEl>
                                          <p:spTgt spid="123"/>
                                        </p:tgtEl>
                                      </p:cBhvr>
                                    </p:animEffect>
                                  </p:childTnLst>
                                </p:cTn>
                              </p:par>
                            </p:childTnLst>
                          </p:cTn>
                        </p:par>
                        <p:par>
                          <p:cTn id="14" fill="hold">
                            <p:stCondLst>
                              <p:cond delay="2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
                                        </p:tgtEl>
                                      </p:cBhvr>
                                    </p:animEffect>
                                  </p:childTnLst>
                                </p:cTn>
                              </p:par>
                              <p:par>
                                <p:cTn id="22" presetID="6" presetClass="entr" presetSubtype="16" fill="hold" nodeType="withEffect">
                                  <p:stCondLst>
                                    <p:cond delay="0"/>
                                  </p:stCondLst>
                                  <p:childTnLst>
                                    <p:set>
                                      <p:cBhvr>
                                        <p:cTn id="23" dur="1" fill="hold">
                                          <p:stCondLst>
                                            <p:cond delay="0"/>
                                          </p:stCondLst>
                                        </p:cTn>
                                        <p:tgtEl>
                                          <p:spTgt spid="178"/>
                                        </p:tgtEl>
                                        <p:attrNameLst>
                                          <p:attrName>style.visibility</p:attrName>
                                        </p:attrNameLst>
                                      </p:cBhvr>
                                      <p:to>
                                        <p:strVal val="visible"/>
                                      </p:to>
                                    </p:set>
                                    <p:animEffect transition="in" filter="circle(in)">
                                      <p:cBhvr>
                                        <p:cTn id="24" dur="2000"/>
                                        <p:tgtEl>
                                          <p:spTgt spid="178"/>
                                        </p:tgtEl>
                                      </p:cBhvr>
                                    </p:animEffect>
                                  </p:childTnLst>
                                </p:cTn>
                              </p:par>
                            </p:childTnLst>
                          </p:cTn>
                        </p:par>
                        <p:par>
                          <p:cTn id="25" fill="hold">
                            <p:stCondLst>
                              <p:cond delay="3000"/>
                            </p:stCondLst>
                            <p:childTnLst>
                              <p:par>
                                <p:cTn id="26" presetID="21" presetClass="entr" presetSubtype="1" fill="hold" nodeType="after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wheel(1)">
                                      <p:cBhvr>
                                        <p:cTn id="28" dur="500"/>
                                        <p:tgtEl>
                                          <p:spTgt spid="126"/>
                                        </p:tgtEl>
                                      </p:cBhvr>
                                    </p:animEffect>
                                  </p:childTnLst>
                                </p:cTn>
                              </p:par>
                            </p:childTnLst>
                          </p:cTn>
                        </p:par>
                        <p:par>
                          <p:cTn id="29" fill="hold">
                            <p:stCondLst>
                              <p:cond delay="35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
                                        </p:tgtEl>
                                        <p:attrNameLst>
                                          <p:attrName>ppt_y</p:attrName>
                                        </p:attrNameLst>
                                      </p:cBhvr>
                                      <p:tavLst>
                                        <p:tav tm="0">
                                          <p:val>
                                            <p:strVal val="#ppt_y"/>
                                          </p:val>
                                        </p:tav>
                                        <p:tav tm="100000">
                                          <p:val>
                                            <p:strVal val="#ppt_y"/>
                                          </p:val>
                                        </p:tav>
                                      </p:tavLst>
                                    </p:anim>
                                    <p:anim calcmode="lin" valueType="num">
                                      <p:cBhvr>
                                        <p:cTn id="3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
                                        </p:tgtEl>
                                      </p:cBhvr>
                                    </p:animEffect>
                                  </p:childTnLst>
                                </p:cTn>
                              </p:par>
                              <p:par>
                                <p:cTn id="37" presetID="6" presetClass="entr" presetSubtype="16" fill="hold" nodeType="withEffect">
                                  <p:stCondLst>
                                    <p:cond delay="0"/>
                                  </p:stCondLst>
                                  <p:childTnLst>
                                    <p:set>
                                      <p:cBhvr>
                                        <p:cTn id="38" dur="1" fill="hold">
                                          <p:stCondLst>
                                            <p:cond delay="0"/>
                                          </p:stCondLst>
                                        </p:cTn>
                                        <p:tgtEl>
                                          <p:spTgt spid="180"/>
                                        </p:tgtEl>
                                        <p:attrNameLst>
                                          <p:attrName>style.visibility</p:attrName>
                                        </p:attrNameLst>
                                      </p:cBhvr>
                                      <p:to>
                                        <p:strVal val="visible"/>
                                      </p:to>
                                    </p:set>
                                    <p:animEffect transition="in" filter="circle(in)">
                                      <p:cBhvr>
                                        <p:cTn id="39" dur="2000"/>
                                        <p:tgtEl>
                                          <p:spTgt spid="180"/>
                                        </p:tgtEl>
                                      </p:cBhvr>
                                    </p:animEffect>
                                  </p:childTnLst>
                                </p:cTn>
                              </p:par>
                            </p:childTnLst>
                          </p:cTn>
                        </p:par>
                        <p:par>
                          <p:cTn id="40" fill="hold">
                            <p:stCondLst>
                              <p:cond delay="5500"/>
                            </p:stCondLst>
                            <p:childTnLst>
                              <p:par>
                                <p:cTn id="41" presetID="21" presetClass="entr" presetSubtype="1"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heel(1)">
                                      <p:cBhvr>
                                        <p:cTn id="43" dur="500"/>
                                        <p:tgtEl>
                                          <p:spTgt spid="11"/>
                                        </p:tgtEl>
                                      </p:cBhvr>
                                    </p:animEffect>
                                  </p:childTnLst>
                                </p:cTn>
                              </p:par>
                            </p:childTnLst>
                          </p:cTn>
                        </p:par>
                        <p:par>
                          <p:cTn id="44" fill="hold">
                            <p:stCondLst>
                              <p:cond delay="6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5"/>
                                        </p:tgtEl>
                                        <p:attrNameLst>
                                          <p:attrName>ppt_y</p:attrName>
                                        </p:attrNameLst>
                                      </p:cBhvr>
                                      <p:tavLst>
                                        <p:tav tm="0">
                                          <p:val>
                                            <p:strVal val="#ppt_y"/>
                                          </p:val>
                                        </p:tav>
                                        <p:tav tm="100000">
                                          <p:val>
                                            <p:strVal val="#ppt_y"/>
                                          </p:val>
                                        </p:tav>
                                      </p:tavLst>
                                    </p:anim>
                                    <p:anim calcmode="lin" valueType="num">
                                      <p:cBhvr>
                                        <p:cTn id="4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5"/>
                                        </p:tgtEl>
                                      </p:cBhvr>
                                    </p:animEffect>
                                  </p:childTnLst>
                                </p:cTn>
                              </p:par>
                              <p:par>
                                <p:cTn id="52" presetID="6" presetClass="entr" presetSubtype="16" fill="hold" nodeType="withEffect">
                                  <p:stCondLst>
                                    <p:cond delay="0"/>
                                  </p:stCondLst>
                                  <p:childTnLst>
                                    <p:set>
                                      <p:cBhvr>
                                        <p:cTn id="53" dur="1" fill="hold">
                                          <p:stCondLst>
                                            <p:cond delay="0"/>
                                          </p:stCondLst>
                                        </p:cTn>
                                        <p:tgtEl>
                                          <p:spTgt spid="182"/>
                                        </p:tgtEl>
                                        <p:attrNameLst>
                                          <p:attrName>style.visibility</p:attrName>
                                        </p:attrNameLst>
                                      </p:cBhvr>
                                      <p:to>
                                        <p:strVal val="visible"/>
                                      </p:to>
                                    </p:set>
                                    <p:animEffect transition="in" filter="circle(in)">
                                      <p:cBhvr>
                                        <p:cTn id="54" dur="2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4" grpId="2"/>
      <p:bldP spid="2" grpId="0"/>
      <p:bldP spid="3"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2" name="TextBox 11"/>
          <p:cNvSpPr txBox="1"/>
          <p:nvPr/>
        </p:nvSpPr>
        <p:spPr>
          <a:xfrm>
            <a:off x="4024218" y="1395545"/>
            <a:ext cx="3654054" cy="369332"/>
          </a:xfrm>
          <a:prstGeom prst="rect">
            <a:avLst/>
          </a:prstGeom>
          <a:noFill/>
        </p:spPr>
        <p:txBody>
          <a:bodyPr wrap="square" rtlCol="0">
            <a:spAutoFit/>
          </a:bodyPr>
          <a:lstStyle/>
          <a:p>
            <a:r>
              <a:rPr lang="zh-CN" altLang="en-US" dirty="0">
                <a:solidFill>
                  <a:srgbClr val="C6A26D"/>
                </a:solidFill>
                <a:latin typeface="华文中宋" panose="02010600040101010101" pitchFamily="2" charset="-122"/>
                <a:ea typeface="华文中宋" panose="02010600040101010101" pitchFamily="2" charset="-122"/>
              </a:rPr>
              <a:t>              年           月             日 </a:t>
            </a:r>
          </a:p>
        </p:txBody>
      </p:sp>
      <p:sp>
        <p:nvSpPr>
          <p:cNvPr id="13" name="矩形 12"/>
          <p:cNvSpPr/>
          <p:nvPr/>
        </p:nvSpPr>
        <p:spPr>
          <a:xfrm>
            <a:off x="3333133" y="1108692"/>
            <a:ext cx="1665841"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2018</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sp>
        <p:nvSpPr>
          <p:cNvPr id="200" name="矩形 199"/>
          <p:cNvSpPr/>
          <p:nvPr/>
        </p:nvSpPr>
        <p:spPr>
          <a:xfrm>
            <a:off x="5493257" y="1081798"/>
            <a:ext cx="554959"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9</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sp>
        <p:nvSpPr>
          <p:cNvPr id="201" name="矩形 200"/>
          <p:cNvSpPr/>
          <p:nvPr/>
        </p:nvSpPr>
        <p:spPr>
          <a:xfrm>
            <a:off x="6441930" y="1096349"/>
            <a:ext cx="925253"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21</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pic>
        <p:nvPicPr>
          <p:cNvPr id="202" name="图片 12"/>
          <p:cNvPicPr>
            <a:picLocks noChangeAspect="1" noChangeArrowheads="1"/>
          </p:cNvPicPr>
          <p:nvPr/>
        </p:nvPicPr>
        <p:blipFill>
          <a:blip r:embed="rId2">
            <a:extLst>
              <a:ext uri="{28A0092B-C50C-407E-A947-70E740481C1C}">
                <a14:useLocalDpi xmlns:a14="http://schemas.microsoft.com/office/drawing/2010/main" val="0"/>
              </a:ext>
            </a:extLst>
          </a:blip>
          <a:srcRect l="23938" t="18857" r="13930" b="25943"/>
          <a:stretch>
            <a:fillRect/>
          </a:stretch>
        </p:blipFill>
        <p:spPr bwMode="auto">
          <a:xfrm>
            <a:off x="8516471" y="4383695"/>
            <a:ext cx="3355975"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4834812" y="2191871"/>
            <a:ext cx="3681659" cy="1627048"/>
            <a:chOff x="4834812" y="2191871"/>
            <a:chExt cx="3681659" cy="1627048"/>
          </a:xfrm>
        </p:grpSpPr>
        <p:sp>
          <p:nvSpPr>
            <p:cNvPr id="214" name="圆角矩形 213"/>
            <p:cNvSpPr/>
            <p:nvPr/>
          </p:nvSpPr>
          <p:spPr>
            <a:xfrm>
              <a:off x="4834812" y="21918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916904" y="2543730"/>
              <a:ext cx="3599567" cy="923330"/>
            </a:xfrm>
            <a:prstGeom prst="rect">
              <a:avLst/>
            </a:prstGeom>
            <a:ln>
              <a:noFill/>
            </a:ln>
          </p:spPr>
          <p:txBody>
            <a:bodyPr wrap="square">
              <a:spAutoFit/>
            </a:bodyPr>
            <a:lstStyle/>
            <a:p>
              <a:pPr>
                <a:buClr>
                  <a:srgbClr val="0033CC"/>
                </a:buClr>
              </a:pPr>
              <a:r>
                <a:rPr lang="zh-CN" altLang="en-US" dirty="0">
                  <a:solidFill>
                    <a:schemeClr val="bg1">
                      <a:lumMod val="65000"/>
                      <a:lumOff val="35000"/>
                    </a:schemeClr>
                  </a:solidFill>
                  <a:latin typeface="楷体" panose="02010609060101010101" pitchFamily="49" charset="-122"/>
                  <a:ea typeface="楷体" panose="02010609060101010101" pitchFamily="49" charset="-122"/>
                </a:rPr>
                <a:t>晚上适合安排一场答谢酒会，增进主宾关系，促进宾客之间的沟通，也有利于吸引来宾的参与。</a:t>
              </a:r>
            </a:p>
          </p:txBody>
        </p:sp>
      </p:grpSp>
      <p:grpSp>
        <p:nvGrpSpPr>
          <p:cNvPr id="3" name="组合 2"/>
          <p:cNvGrpSpPr/>
          <p:nvPr/>
        </p:nvGrpSpPr>
        <p:grpSpPr>
          <a:xfrm>
            <a:off x="728976" y="2191871"/>
            <a:ext cx="3681659" cy="1627048"/>
            <a:chOff x="728976" y="2191871"/>
            <a:chExt cx="3681659" cy="1627048"/>
          </a:xfrm>
        </p:grpSpPr>
        <p:sp>
          <p:nvSpPr>
            <p:cNvPr id="17" name="圆角矩形 16"/>
            <p:cNvSpPr/>
            <p:nvPr/>
          </p:nvSpPr>
          <p:spPr>
            <a:xfrm>
              <a:off x="728976" y="21918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3937" y="2820729"/>
              <a:ext cx="3531736" cy="369332"/>
            </a:xfrm>
            <a:prstGeom prst="rect">
              <a:avLst/>
            </a:prstGeom>
            <a:noFill/>
            <a:ln>
              <a:noFill/>
            </a:ln>
          </p:spPr>
          <p:txBody>
            <a:bodyPr wrap="none">
              <a:spAutoFit/>
            </a:bodyPr>
            <a:lstStyle/>
            <a:p>
              <a:pPr>
                <a:buClr>
                  <a:srgbClr val="0033CC"/>
                </a:buClr>
              </a:pPr>
              <a:r>
                <a:rPr lang="zh-CN" altLang="en-US" dirty="0">
                  <a:solidFill>
                    <a:schemeClr val="bg1">
                      <a:lumMod val="65000"/>
                      <a:lumOff val="35000"/>
                    </a:schemeClr>
                  </a:solidFill>
                  <a:latin typeface="楷体" panose="02010609060101010101" pitchFamily="49" charset="-122"/>
                  <a:ea typeface="楷体" panose="02010609060101010101" pitchFamily="49" charset="-122"/>
                </a:rPr>
                <a:t>常规的发布会时长在</a:t>
              </a:r>
              <a:r>
                <a:rPr lang="en-US" altLang="zh-CN" dirty="0">
                  <a:solidFill>
                    <a:schemeClr val="bg1">
                      <a:lumMod val="65000"/>
                      <a:lumOff val="35000"/>
                    </a:schemeClr>
                  </a:solidFill>
                  <a:latin typeface="楷体" panose="02010609060101010101" pitchFamily="49" charset="-122"/>
                  <a:ea typeface="楷体" panose="02010609060101010101" pitchFamily="49" charset="-122"/>
                </a:rPr>
                <a:t>1</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小时左右。</a:t>
              </a:r>
            </a:p>
          </p:txBody>
        </p:sp>
      </p:grpSp>
      <p:grpSp>
        <p:nvGrpSpPr>
          <p:cNvPr id="9" name="组合 8"/>
          <p:cNvGrpSpPr/>
          <p:nvPr/>
        </p:nvGrpSpPr>
        <p:grpSpPr>
          <a:xfrm>
            <a:off x="728976" y="4173071"/>
            <a:ext cx="3681659" cy="1627048"/>
            <a:chOff x="728976" y="4173071"/>
            <a:chExt cx="3681659" cy="1627048"/>
          </a:xfrm>
        </p:grpSpPr>
        <p:sp>
          <p:nvSpPr>
            <p:cNvPr id="213" name="圆角矩形 212"/>
            <p:cNvSpPr/>
            <p:nvPr/>
          </p:nvSpPr>
          <p:spPr>
            <a:xfrm>
              <a:off x="728976" y="41730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25834" y="4681443"/>
              <a:ext cx="3509839" cy="646331"/>
            </a:xfrm>
            <a:prstGeom prst="rect">
              <a:avLst/>
            </a:prstGeom>
            <a:ln>
              <a:noFill/>
            </a:ln>
          </p:spPr>
          <p:txBody>
            <a:bodyPr wrap="square">
              <a:spAutoFit/>
            </a:bodyPr>
            <a:lstStyle/>
            <a:p>
              <a:r>
                <a:rPr lang="zh-CN" altLang="en-US" dirty="0">
                  <a:solidFill>
                    <a:schemeClr val="bg1">
                      <a:lumMod val="65000"/>
                      <a:lumOff val="35000"/>
                    </a:schemeClr>
                  </a:solidFill>
                  <a:latin typeface="楷体" panose="02010609060101010101" pitchFamily="49" charset="-122"/>
                  <a:ea typeface="楷体" panose="02010609060101010101" pitchFamily="49" charset="-122"/>
                </a:rPr>
                <a:t>晚宴适合安排在展会结束前</a:t>
              </a:r>
              <a:r>
                <a:rPr lang="en-US" altLang="zh-CN" dirty="0">
                  <a:solidFill>
                    <a:schemeClr val="bg1">
                      <a:lumMod val="65000"/>
                      <a:lumOff val="35000"/>
                    </a:schemeClr>
                  </a:solidFill>
                  <a:latin typeface="楷体" panose="02010609060101010101" pitchFamily="49" charset="-122"/>
                  <a:ea typeface="楷体" panose="02010609060101010101" pitchFamily="49" charset="-122"/>
                </a:rPr>
                <a:t>30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分钟开始签到</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方便邀请来宾参与</a:t>
              </a:r>
              <a:endParaRPr lang="zh-CN" altLang="en-US" dirty="0">
                <a:solidFill>
                  <a:schemeClr val="bg1">
                    <a:lumMod val="65000"/>
                    <a:lumOff val="35000"/>
                  </a:schemeClr>
                </a:solidFill>
              </a:endParaRPr>
            </a:p>
          </p:txBody>
        </p:sp>
      </p:grpSp>
      <p:grpSp>
        <p:nvGrpSpPr>
          <p:cNvPr id="10" name="组合 9"/>
          <p:cNvGrpSpPr/>
          <p:nvPr/>
        </p:nvGrpSpPr>
        <p:grpSpPr>
          <a:xfrm>
            <a:off x="4834812" y="4139431"/>
            <a:ext cx="3681659" cy="1627048"/>
            <a:chOff x="4834812" y="4139431"/>
            <a:chExt cx="3681659" cy="1627048"/>
          </a:xfrm>
        </p:grpSpPr>
        <p:sp>
          <p:nvSpPr>
            <p:cNvPr id="215" name="圆角矩形 214"/>
            <p:cNvSpPr/>
            <p:nvPr/>
          </p:nvSpPr>
          <p:spPr>
            <a:xfrm>
              <a:off x="4834812" y="413943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834812" y="4542943"/>
              <a:ext cx="3627641" cy="923330"/>
            </a:xfrm>
            <a:prstGeom prst="rect">
              <a:avLst/>
            </a:prstGeom>
            <a:ln>
              <a:noFill/>
            </a:ln>
          </p:spPr>
          <p:txBody>
            <a:bodyPr wrap="square">
              <a:spAutoFit/>
            </a:bodyPr>
            <a:lstStyle/>
            <a:p>
              <a:r>
                <a:rPr lang="zh-CN" altLang="en-US" dirty="0">
                  <a:solidFill>
                    <a:schemeClr val="bg1">
                      <a:lumMod val="65000"/>
                      <a:lumOff val="35000"/>
                    </a:schemeClr>
                  </a:solidFill>
                  <a:latin typeface="楷体" panose="02010609060101010101" pitchFamily="49" charset="-122"/>
                  <a:ea typeface="楷体" panose="02010609060101010101" pitchFamily="49" charset="-122"/>
                </a:rPr>
                <a:t>整个活动规划</a:t>
              </a:r>
              <a:r>
                <a:rPr lang="en-US" altLang="zh-CN" dirty="0">
                  <a:solidFill>
                    <a:schemeClr val="bg1">
                      <a:lumMod val="65000"/>
                      <a:lumOff val="35000"/>
                    </a:schemeClr>
                  </a:solidFill>
                  <a:latin typeface="楷体" panose="02010609060101010101" pitchFamily="49" charset="-122"/>
                  <a:ea typeface="楷体" panose="02010609060101010101" pitchFamily="49" charset="-122"/>
                </a:rPr>
                <a:t>2</a:t>
              </a:r>
              <a:r>
                <a:rPr lang="zh-CN" altLang="en-US" dirty="0">
                  <a:solidFill>
                    <a:schemeClr val="bg1">
                      <a:lumMod val="65000"/>
                      <a:lumOff val="35000"/>
                    </a:schemeClr>
                  </a:solidFill>
                  <a:latin typeface="楷体" panose="02010609060101010101" pitchFamily="49" charset="-122"/>
                  <a:ea typeface="楷体" panose="02010609060101010101" pitchFamily="49" charset="-122"/>
                </a:rPr>
                <a:t>个半小时</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发布会环节安排</a:t>
              </a:r>
              <a:r>
                <a:rPr lang="en-US" altLang="zh-CN" dirty="0">
                  <a:solidFill>
                    <a:schemeClr val="bg1">
                      <a:lumMod val="65000"/>
                      <a:lumOff val="35000"/>
                    </a:schemeClr>
                  </a:solidFill>
                  <a:latin typeface="楷体" panose="02010609060101010101" pitchFamily="49" charset="-122"/>
                  <a:ea typeface="楷体" panose="02010609060101010101" pitchFamily="49" charset="-122"/>
                </a:rPr>
                <a:t>30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a:t>
              </a:r>
              <a:r>
                <a:rPr lang="en-US" altLang="zh-CN" dirty="0">
                  <a:solidFill>
                    <a:schemeClr val="bg1">
                      <a:lumMod val="65000"/>
                      <a:lumOff val="35000"/>
                    </a:schemeClr>
                  </a:solidFill>
                  <a:latin typeface="楷体" panose="02010609060101010101" pitchFamily="49" charset="-122"/>
                  <a:ea typeface="楷体" panose="02010609060101010101" pitchFamily="49" charset="-122"/>
                </a:rPr>
                <a:t>-40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就餐交流</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节目表演</a:t>
              </a:r>
              <a:r>
                <a:rPr lang="en-US" altLang="zh-CN" dirty="0">
                  <a:solidFill>
                    <a:schemeClr val="bg1">
                      <a:lumMod val="65000"/>
                      <a:lumOff val="35000"/>
                    </a:schemeClr>
                  </a:solidFill>
                  <a:latin typeface="楷体" panose="02010609060101010101" pitchFamily="49" charset="-122"/>
                  <a:ea typeface="楷体" panose="02010609060101010101" pitchFamily="49" charset="-122"/>
                </a:rPr>
                <a:t>2</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小时左右</a:t>
              </a:r>
              <a:endParaRPr lang="zh-CN" altLang="en-US" dirty="0">
                <a:solidFill>
                  <a:schemeClr val="bg1">
                    <a:lumMod val="65000"/>
                    <a:lumOff val="35000"/>
                  </a:schemeClr>
                </a:solidFill>
              </a:endParaRPr>
            </a:p>
          </p:txBody>
        </p:sp>
      </p:grpSp>
      <p:sp>
        <p:nvSpPr>
          <p:cNvPr id="26" name="文本框 3"/>
          <p:cNvSpPr txBox="1"/>
          <p:nvPr/>
        </p:nvSpPr>
        <p:spPr>
          <a:xfrm>
            <a:off x="1695588" y="168568"/>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活动时间</a:t>
            </a:r>
          </a:p>
        </p:txBody>
      </p:sp>
      <p:grpSp>
        <p:nvGrpSpPr>
          <p:cNvPr id="2" name="组合 1"/>
          <p:cNvGrpSpPr/>
          <p:nvPr/>
        </p:nvGrpSpPr>
        <p:grpSpPr>
          <a:xfrm>
            <a:off x="3897383" y="3311729"/>
            <a:ext cx="1542086" cy="1332676"/>
            <a:chOff x="3897383" y="3311729"/>
            <a:chExt cx="1542086" cy="1332676"/>
          </a:xfrm>
        </p:grpSpPr>
        <p:sp>
          <p:nvSpPr>
            <p:cNvPr id="216" name="椭圆 215"/>
            <p:cNvSpPr/>
            <p:nvPr/>
          </p:nvSpPr>
          <p:spPr>
            <a:xfrm>
              <a:off x="3951170" y="3311729"/>
              <a:ext cx="1332676" cy="1332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897383" y="3739321"/>
              <a:ext cx="1542086" cy="400110"/>
            </a:xfrm>
            <a:prstGeom prst="rect">
              <a:avLst/>
            </a:prstGeom>
            <a:noFill/>
            <a:ln>
              <a:noFill/>
            </a:ln>
          </p:spPr>
          <p:txBody>
            <a:bodyPr wrap="square" rtlCol="0">
              <a:spAutoFit/>
            </a:bodyPr>
            <a:lstStyle/>
            <a:p>
              <a:r>
                <a:rPr lang="zh-CN" altLang="en-US" sz="2000" dirty="0">
                  <a:solidFill>
                    <a:schemeClr val="bg1">
                      <a:lumMod val="65000"/>
                      <a:lumOff val="35000"/>
                    </a:schemeClr>
                  </a:solidFill>
                  <a:latin typeface="华文宋体" panose="02010600040101010101" pitchFamily="2" charset="-122"/>
                  <a:ea typeface="华文宋体" panose="02010600040101010101" pitchFamily="2" charset="-122"/>
                </a:rPr>
                <a:t>时间点建议</a:t>
              </a:r>
            </a:p>
          </p:txBody>
        </p:sp>
      </p:grpSp>
    </p:spTree>
  </p:cSld>
  <p:clrMapOvr>
    <a:masterClrMapping/>
  </p:clrMapOvr>
  <mc:AlternateContent xmlns:mc="http://schemas.openxmlformats.org/markup-compatibility/2006" xmlns:p14="http://schemas.microsoft.com/office/powerpoint/2010/main">
    <mc:Choice Requires="p14">
      <p:transition spd="slow" p14:dur="3900" advClick="0" advTm="0">
        <p14:glitter pattern="hexago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6"/>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6"/>
                                        </p:tgtEl>
                                      </p:cBhvr>
                                      <p:by x="50000" y="50000"/>
                                    </p:animScale>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3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400" decel="100000"/>
                                        <p:tgtEl>
                                          <p:spTgt spid="13"/>
                                        </p:tgtEl>
                                      </p:cBhvr>
                                    </p:animEffect>
                                    <p:anim calcmode="lin" valueType="num">
                                      <p:cBhvr>
                                        <p:cTn id="20" dur="400" decel="100000" fill="hold"/>
                                        <p:tgtEl>
                                          <p:spTgt spid="13"/>
                                        </p:tgtEl>
                                        <p:attrNameLst>
                                          <p:attrName>style.rotation</p:attrName>
                                        </p:attrNameLst>
                                      </p:cBhvr>
                                      <p:tavLst>
                                        <p:tav tm="0">
                                          <p:val>
                                            <p:fltVal val="-90"/>
                                          </p:val>
                                        </p:tav>
                                        <p:tav tm="100000">
                                          <p:val>
                                            <p:fltVal val="0"/>
                                          </p:val>
                                        </p:tav>
                                      </p:tavLst>
                                    </p:anim>
                                    <p:anim calcmode="lin" valueType="num">
                                      <p:cBhvr>
                                        <p:cTn id="21" dur="400" decel="100000" fill="hold"/>
                                        <p:tgtEl>
                                          <p:spTgt spid="13"/>
                                        </p:tgtEl>
                                        <p:attrNameLst>
                                          <p:attrName>ppt_x</p:attrName>
                                        </p:attrNameLst>
                                      </p:cBhvr>
                                      <p:tavLst>
                                        <p:tav tm="0">
                                          <p:val>
                                            <p:strVal val="#ppt_x+0.4"/>
                                          </p:val>
                                        </p:tav>
                                        <p:tav tm="100000">
                                          <p:val>
                                            <p:strVal val="#ppt_x-0.05"/>
                                          </p:val>
                                        </p:tav>
                                      </p:tavLst>
                                    </p:anim>
                                    <p:anim calcmode="lin" valueType="num">
                                      <p:cBhvr>
                                        <p:cTn id="22" dur="400" decel="100000" fill="hold"/>
                                        <p:tgtEl>
                                          <p:spTgt spid="13"/>
                                        </p:tgtEl>
                                        <p:attrNameLst>
                                          <p:attrName>ppt_y</p:attrName>
                                        </p:attrNameLst>
                                      </p:cBhvr>
                                      <p:tavLst>
                                        <p:tav tm="0">
                                          <p:val>
                                            <p:strVal val="#ppt_y-0.4"/>
                                          </p:val>
                                        </p:tav>
                                        <p:tav tm="100000">
                                          <p:val>
                                            <p:strVal val="#ppt_y+0.1"/>
                                          </p:val>
                                        </p:tav>
                                      </p:tavLst>
                                    </p:anim>
                                    <p:anim calcmode="lin" valueType="num">
                                      <p:cBhvr>
                                        <p:cTn id="23" dur="100" accel="100000" fill="hold">
                                          <p:stCondLst>
                                            <p:cond delay="400"/>
                                          </p:stCondLst>
                                        </p:cTn>
                                        <p:tgtEl>
                                          <p:spTgt spid="13"/>
                                        </p:tgtEl>
                                        <p:attrNameLst>
                                          <p:attrName>ppt_x</p:attrName>
                                        </p:attrNameLst>
                                      </p:cBhvr>
                                      <p:tavLst>
                                        <p:tav tm="0">
                                          <p:val>
                                            <p:strVal val="#ppt_x-0.05"/>
                                          </p:val>
                                        </p:tav>
                                        <p:tav tm="100000">
                                          <p:val>
                                            <p:strVal val="#ppt_x"/>
                                          </p:val>
                                        </p:tav>
                                      </p:tavLst>
                                    </p:anim>
                                    <p:anim calcmode="lin" valueType="num">
                                      <p:cBhvr>
                                        <p:cTn id="24" dur="100" accel="100000" fill="hold">
                                          <p:stCondLst>
                                            <p:cond delay="400"/>
                                          </p:stCondLst>
                                        </p:cTn>
                                        <p:tgtEl>
                                          <p:spTgt spid="13"/>
                                        </p:tgtEl>
                                        <p:attrNameLst>
                                          <p:attrName>ppt_y</p:attrName>
                                        </p:attrNameLst>
                                      </p:cBhvr>
                                      <p:tavLst>
                                        <p:tav tm="0">
                                          <p:val>
                                            <p:strVal val="#ppt_y+0.1"/>
                                          </p:val>
                                        </p:tav>
                                        <p:tav tm="100000">
                                          <p:val>
                                            <p:strVal val="#ppt_y"/>
                                          </p:val>
                                        </p:tav>
                                      </p:tavLst>
                                    </p:anim>
                                  </p:childTnLst>
                                </p:cTn>
                              </p:par>
                            </p:childTnLst>
                          </p:cTn>
                        </p:par>
                        <p:par>
                          <p:cTn id="25" fill="hold">
                            <p:stCondLst>
                              <p:cond delay="3000"/>
                            </p:stCondLst>
                            <p:childTnLst>
                              <p:par>
                                <p:cTn id="26" presetID="30" presetClass="entr" presetSubtype="0" fill="hold" grpId="0" nodeType="afterEffect">
                                  <p:stCondLst>
                                    <p:cond delay="0"/>
                                  </p:stCondLst>
                                  <p:childTnLst>
                                    <p:set>
                                      <p:cBhvr>
                                        <p:cTn id="27" dur="1" fill="hold">
                                          <p:stCondLst>
                                            <p:cond delay="0"/>
                                          </p:stCondLst>
                                        </p:cTn>
                                        <p:tgtEl>
                                          <p:spTgt spid="200"/>
                                        </p:tgtEl>
                                        <p:attrNameLst>
                                          <p:attrName>style.visibility</p:attrName>
                                        </p:attrNameLst>
                                      </p:cBhvr>
                                      <p:to>
                                        <p:strVal val="visible"/>
                                      </p:to>
                                    </p:set>
                                    <p:animEffect transition="in" filter="fade">
                                      <p:cBhvr>
                                        <p:cTn id="28" dur="400" decel="100000"/>
                                        <p:tgtEl>
                                          <p:spTgt spid="200"/>
                                        </p:tgtEl>
                                      </p:cBhvr>
                                    </p:animEffect>
                                    <p:anim calcmode="lin" valueType="num">
                                      <p:cBhvr>
                                        <p:cTn id="29" dur="400" decel="100000" fill="hold"/>
                                        <p:tgtEl>
                                          <p:spTgt spid="200"/>
                                        </p:tgtEl>
                                        <p:attrNameLst>
                                          <p:attrName>style.rotation</p:attrName>
                                        </p:attrNameLst>
                                      </p:cBhvr>
                                      <p:tavLst>
                                        <p:tav tm="0">
                                          <p:val>
                                            <p:fltVal val="-90"/>
                                          </p:val>
                                        </p:tav>
                                        <p:tav tm="100000">
                                          <p:val>
                                            <p:fltVal val="0"/>
                                          </p:val>
                                        </p:tav>
                                      </p:tavLst>
                                    </p:anim>
                                    <p:anim calcmode="lin" valueType="num">
                                      <p:cBhvr>
                                        <p:cTn id="30" dur="400" decel="100000" fill="hold"/>
                                        <p:tgtEl>
                                          <p:spTgt spid="200"/>
                                        </p:tgtEl>
                                        <p:attrNameLst>
                                          <p:attrName>ppt_x</p:attrName>
                                        </p:attrNameLst>
                                      </p:cBhvr>
                                      <p:tavLst>
                                        <p:tav tm="0">
                                          <p:val>
                                            <p:strVal val="#ppt_x+0.4"/>
                                          </p:val>
                                        </p:tav>
                                        <p:tav tm="100000">
                                          <p:val>
                                            <p:strVal val="#ppt_x-0.05"/>
                                          </p:val>
                                        </p:tav>
                                      </p:tavLst>
                                    </p:anim>
                                    <p:anim calcmode="lin" valueType="num">
                                      <p:cBhvr>
                                        <p:cTn id="31" dur="400" decel="100000" fill="hold"/>
                                        <p:tgtEl>
                                          <p:spTgt spid="200"/>
                                        </p:tgtEl>
                                        <p:attrNameLst>
                                          <p:attrName>ppt_y</p:attrName>
                                        </p:attrNameLst>
                                      </p:cBhvr>
                                      <p:tavLst>
                                        <p:tav tm="0">
                                          <p:val>
                                            <p:strVal val="#ppt_y-0.4"/>
                                          </p:val>
                                        </p:tav>
                                        <p:tav tm="100000">
                                          <p:val>
                                            <p:strVal val="#ppt_y+0.1"/>
                                          </p:val>
                                        </p:tav>
                                      </p:tavLst>
                                    </p:anim>
                                    <p:anim calcmode="lin" valueType="num">
                                      <p:cBhvr>
                                        <p:cTn id="32" dur="100" accel="100000" fill="hold">
                                          <p:stCondLst>
                                            <p:cond delay="400"/>
                                          </p:stCondLst>
                                        </p:cTn>
                                        <p:tgtEl>
                                          <p:spTgt spid="200"/>
                                        </p:tgtEl>
                                        <p:attrNameLst>
                                          <p:attrName>ppt_x</p:attrName>
                                        </p:attrNameLst>
                                      </p:cBhvr>
                                      <p:tavLst>
                                        <p:tav tm="0">
                                          <p:val>
                                            <p:strVal val="#ppt_x-0.05"/>
                                          </p:val>
                                        </p:tav>
                                        <p:tav tm="100000">
                                          <p:val>
                                            <p:strVal val="#ppt_x"/>
                                          </p:val>
                                        </p:tav>
                                      </p:tavLst>
                                    </p:anim>
                                    <p:anim calcmode="lin" valueType="num">
                                      <p:cBhvr>
                                        <p:cTn id="33" dur="100" accel="100000" fill="hold">
                                          <p:stCondLst>
                                            <p:cond delay="400"/>
                                          </p:stCondLst>
                                        </p:cTn>
                                        <p:tgtEl>
                                          <p:spTgt spid="200"/>
                                        </p:tgtEl>
                                        <p:attrNameLst>
                                          <p:attrName>ppt_y</p:attrName>
                                        </p:attrNameLst>
                                      </p:cBhvr>
                                      <p:tavLst>
                                        <p:tav tm="0">
                                          <p:val>
                                            <p:strVal val="#ppt_y+0.1"/>
                                          </p:val>
                                        </p:tav>
                                        <p:tav tm="100000">
                                          <p:val>
                                            <p:strVal val="#ppt_y"/>
                                          </p:val>
                                        </p:tav>
                                      </p:tavLst>
                                    </p:anim>
                                  </p:childTnLst>
                                </p:cTn>
                              </p:par>
                            </p:childTnLst>
                          </p:cTn>
                        </p:par>
                        <p:par>
                          <p:cTn id="34" fill="hold">
                            <p:stCondLst>
                              <p:cond delay="3500"/>
                            </p:stCondLst>
                            <p:childTnLst>
                              <p:par>
                                <p:cTn id="35" presetID="30" presetClass="entr" presetSubtype="0" fill="hold" grpId="0" nodeType="afterEffect">
                                  <p:stCondLst>
                                    <p:cond delay="0"/>
                                  </p:stCondLst>
                                  <p:childTnLst>
                                    <p:set>
                                      <p:cBhvr>
                                        <p:cTn id="36" dur="1" fill="hold">
                                          <p:stCondLst>
                                            <p:cond delay="0"/>
                                          </p:stCondLst>
                                        </p:cTn>
                                        <p:tgtEl>
                                          <p:spTgt spid="201"/>
                                        </p:tgtEl>
                                        <p:attrNameLst>
                                          <p:attrName>style.visibility</p:attrName>
                                        </p:attrNameLst>
                                      </p:cBhvr>
                                      <p:to>
                                        <p:strVal val="visible"/>
                                      </p:to>
                                    </p:set>
                                    <p:animEffect transition="in" filter="fade">
                                      <p:cBhvr>
                                        <p:cTn id="37" dur="400" decel="100000"/>
                                        <p:tgtEl>
                                          <p:spTgt spid="201"/>
                                        </p:tgtEl>
                                      </p:cBhvr>
                                    </p:animEffect>
                                    <p:anim calcmode="lin" valueType="num">
                                      <p:cBhvr>
                                        <p:cTn id="38" dur="400" decel="100000" fill="hold"/>
                                        <p:tgtEl>
                                          <p:spTgt spid="201"/>
                                        </p:tgtEl>
                                        <p:attrNameLst>
                                          <p:attrName>style.rotation</p:attrName>
                                        </p:attrNameLst>
                                      </p:cBhvr>
                                      <p:tavLst>
                                        <p:tav tm="0">
                                          <p:val>
                                            <p:fltVal val="-90"/>
                                          </p:val>
                                        </p:tav>
                                        <p:tav tm="100000">
                                          <p:val>
                                            <p:fltVal val="0"/>
                                          </p:val>
                                        </p:tav>
                                      </p:tavLst>
                                    </p:anim>
                                    <p:anim calcmode="lin" valueType="num">
                                      <p:cBhvr>
                                        <p:cTn id="39" dur="400" decel="100000" fill="hold"/>
                                        <p:tgtEl>
                                          <p:spTgt spid="201"/>
                                        </p:tgtEl>
                                        <p:attrNameLst>
                                          <p:attrName>ppt_x</p:attrName>
                                        </p:attrNameLst>
                                      </p:cBhvr>
                                      <p:tavLst>
                                        <p:tav tm="0">
                                          <p:val>
                                            <p:strVal val="#ppt_x+0.4"/>
                                          </p:val>
                                        </p:tav>
                                        <p:tav tm="100000">
                                          <p:val>
                                            <p:strVal val="#ppt_x-0.05"/>
                                          </p:val>
                                        </p:tav>
                                      </p:tavLst>
                                    </p:anim>
                                    <p:anim calcmode="lin" valueType="num">
                                      <p:cBhvr>
                                        <p:cTn id="40" dur="400" decel="100000" fill="hold"/>
                                        <p:tgtEl>
                                          <p:spTgt spid="201"/>
                                        </p:tgtEl>
                                        <p:attrNameLst>
                                          <p:attrName>ppt_y</p:attrName>
                                        </p:attrNameLst>
                                      </p:cBhvr>
                                      <p:tavLst>
                                        <p:tav tm="0">
                                          <p:val>
                                            <p:strVal val="#ppt_y-0.4"/>
                                          </p:val>
                                        </p:tav>
                                        <p:tav tm="100000">
                                          <p:val>
                                            <p:strVal val="#ppt_y+0.1"/>
                                          </p:val>
                                        </p:tav>
                                      </p:tavLst>
                                    </p:anim>
                                    <p:anim calcmode="lin" valueType="num">
                                      <p:cBhvr>
                                        <p:cTn id="41" dur="100" accel="100000" fill="hold">
                                          <p:stCondLst>
                                            <p:cond delay="400"/>
                                          </p:stCondLst>
                                        </p:cTn>
                                        <p:tgtEl>
                                          <p:spTgt spid="201"/>
                                        </p:tgtEl>
                                        <p:attrNameLst>
                                          <p:attrName>ppt_x</p:attrName>
                                        </p:attrNameLst>
                                      </p:cBhvr>
                                      <p:tavLst>
                                        <p:tav tm="0">
                                          <p:val>
                                            <p:strVal val="#ppt_x-0.05"/>
                                          </p:val>
                                        </p:tav>
                                        <p:tav tm="100000">
                                          <p:val>
                                            <p:strVal val="#ppt_x"/>
                                          </p:val>
                                        </p:tav>
                                      </p:tavLst>
                                    </p:anim>
                                    <p:anim calcmode="lin" valueType="num">
                                      <p:cBhvr>
                                        <p:cTn id="42" dur="100" accel="100000" fill="hold">
                                          <p:stCondLst>
                                            <p:cond delay="400"/>
                                          </p:stCondLst>
                                        </p:cTn>
                                        <p:tgtEl>
                                          <p:spTgt spid="201"/>
                                        </p:tgtEl>
                                        <p:attrNameLst>
                                          <p:attrName>ppt_y</p:attrName>
                                        </p:attrNameLst>
                                      </p:cBhvr>
                                      <p:tavLst>
                                        <p:tav tm="0">
                                          <p:val>
                                            <p:strVal val="#ppt_y+0.1"/>
                                          </p:val>
                                        </p:tav>
                                        <p:tav tm="100000">
                                          <p:val>
                                            <p:strVal val="#ppt_y"/>
                                          </p:val>
                                        </p:tav>
                                      </p:tavLst>
                                    </p:anim>
                                  </p:childTnLst>
                                </p:cTn>
                              </p:par>
                            </p:childTnLst>
                          </p:cTn>
                        </p:par>
                        <p:par>
                          <p:cTn id="43" fill="hold">
                            <p:stCondLst>
                              <p:cond delay="4000"/>
                            </p:stCondLst>
                            <p:childTnLst>
                              <p:par>
                                <p:cTn id="44" presetID="6" presetClass="entr" presetSubtype="16"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circle(in)">
                                      <p:cBhvr>
                                        <p:cTn id="46" dur="2000"/>
                                        <p:tgtEl>
                                          <p:spTgt spid="2"/>
                                        </p:tgtEl>
                                      </p:cBhvr>
                                    </p:animEffect>
                                  </p:childTnLst>
                                </p:cTn>
                              </p:par>
                            </p:childTnLst>
                          </p:cTn>
                        </p:par>
                        <p:par>
                          <p:cTn id="47" fill="hold">
                            <p:stCondLst>
                              <p:cond delay="6000"/>
                            </p:stCondLst>
                            <p:childTnLst>
                              <p:par>
                                <p:cTn id="48" presetID="2" presetClass="entr" presetSubtype="9"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1500" fill="hold"/>
                                        <p:tgtEl>
                                          <p:spTgt spid="3"/>
                                        </p:tgtEl>
                                        <p:attrNameLst>
                                          <p:attrName>ppt_x</p:attrName>
                                        </p:attrNameLst>
                                      </p:cBhvr>
                                      <p:tavLst>
                                        <p:tav tm="0">
                                          <p:val>
                                            <p:strVal val="0-#ppt_w/2"/>
                                          </p:val>
                                        </p:tav>
                                        <p:tav tm="100000">
                                          <p:val>
                                            <p:strVal val="#ppt_x"/>
                                          </p:val>
                                        </p:tav>
                                      </p:tavLst>
                                    </p:anim>
                                    <p:anim calcmode="lin" valueType="num">
                                      <p:cBhvr additive="base">
                                        <p:cTn id="51" dur="1500" fill="hold"/>
                                        <p:tgtEl>
                                          <p:spTgt spid="3"/>
                                        </p:tgtEl>
                                        <p:attrNameLst>
                                          <p:attrName>ppt_y</p:attrName>
                                        </p:attrNameLst>
                                      </p:cBhvr>
                                      <p:tavLst>
                                        <p:tav tm="0">
                                          <p:val>
                                            <p:strVal val="0-#ppt_h/2"/>
                                          </p:val>
                                        </p:tav>
                                        <p:tav tm="100000">
                                          <p:val>
                                            <p:strVal val="#ppt_y"/>
                                          </p:val>
                                        </p:tav>
                                      </p:tavLst>
                                    </p:anim>
                                  </p:childTnLst>
                                </p:cTn>
                              </p:par>
                            </p:childTnLst>
                          </p:cTn>
                        </p:par>
                        <p:par>
                          <p:cTn id="52" fill="hold">
                            <p:stCondLst>
                              <p:cond delay="7500"/>
                            </p:stCondLst>
                            <p:childTnLst>
                              <p:par>
                                <p:cTn id="53" presetID="2" presetClass="entr" presetSubtype="12"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1500" fill="hold"/>
                                        <p:tgtEl>
                                          <p:spTgt spid="9"/>
                                        </p:tgtEl>
                                        <p:attrNameLst>
                                          <p:attrName>ppt_x</p:attrName>
                                        </p:attrNameLst>
                                      </p:cBhvr>
                                      <p:tavLst>
                                        <p:tav tm="0">
                                          <p:val>
                                            <p:strVal val="0-#ppt_w/2"/>
                                          </p:val>
                                        </p:tav>
                                        <p:tav tm="100000">
                                          <p:val>
                                            <p:strVal val="#ppt_x"/>
                                          </p:val>
                                        </p:tav>
                                      </p:tavLst>
                                    </p:anim>
                                    <p:anim calcmode="lin" valueType="num">
                                      <p:cBhvr additive="base">
                                        <p:cTn id="56" dur="1500" fill="hold"/>
                                        <p:tgtEl>
                                          <p:spTgt spid="9"/>
                                        </p:tgtEl>
                                        <p:attrNameLst>
                                          <p:attrName>ppt_y</p:attrName>
                                        </p:attrNameLst>
                                      </p:cBhvr>
                                      <p:tavLst>
                                        <p:tav tm="0">
                                          <p:val>
                                            <p:strVal val="1+#ppt_h/2"/>
                                          </p:val>
                                        </p:tav>
                                        <p:tav tm="100000">
                                          <p:val>
                                            <p:strVal val="#ppt_y"/>
                                          </p:val>
                                        </p:tav>
                                      </p:tavLst>
                                    </p:anim>
                                  </p:childTnLst>
                                </p:cTn>
                              </p:par>
                            </p:childTnLst>
                          </p:cTn>
                        </p:par>
                        <p:par>
                          <p:cTn id="57" fill="hold">
                            <p:stCondLst>
                              <p:cond delay="9000"/>
                            </p:stCondLst>
                            <p:childTnLst>
                              <p:par>
                                <p:cTn id="58" presetID="2" presetClass="entr" presetSubtype="3"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1500" fill="hold"/>
                                        <p:tgtEl>
                                          <p:spTgt spid="5"/>
                                        </p:tgtEl>
                                        <p:attrNameLst>
                                          <p:attrName>ppt_x</p:attrName>
                                        </p:attrNameLst>
                                      </p:cBhvr>
                                      <p:tavLst>
                                        <p:tav tm="0">
                                          <p:val>
                                            <p:strVal val="1+#ppt_w/2"/>
                                          </p:val>
                                        </p:tav>
                                        <p:tav tm="100000">
                                          <p:val>
                                            <p:strVal val="#ppt_x"/>
                                          </p:val>
                                        </p:tav>
                                      </p:tavLst>
                                    </p:anim>
                                    <p:anim calcmode="lin" valueType="num">
                                      <p:cBhvr additive="base">
                                        <p:cTn id="61" dur="1500" fill="hold"/>
                                        <p:tgtEl>
                                          <p:spTgt spid="5"/>
                                        </p:tgtEl>
                                        <p:attrNameLst>
                                          <p:attrName>ppt_y</p:attrName>
                                        </p:attrNameLst>
                                      </p:cBhvr>
                                      <p:tavLst>
                                        <p:tav tm="0">
                                          <p:val>
                                            <p:strVal val="0-#ppt_h/2"/>
                                          </p:val>
                                        </p:tav>
                                        <p:tav tm="100000">
                                          <p:val>
                                            <p:strVal val="#ppt_y"/>
                                          </p:val>
                                        </p:tav>
                                      </p:tavLst>
                                    </p:anim>
                                  </p:childTnLst>
                                </p:cTn>
                              </p:par>
                            </p:childTnLst>
                          </p:cTn>
                        </p:par>
                        <p:par>
                          <p:cTn id="62" fill="hold">
                            <p:stCondLst>
                              <p:cond delay="10500"/>
                            </p:stCondLst>
                            <p:childTnLst>
                              <p:par>
                                <p:cTn id="63" presetID="2" presetClass="entr" presetSubtype="6" fill="hold" nodeType="after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1500" fill="hold"/>
                                        <p:tgtEl>
                                          <p:spTgt spid="10"/>
                                        </p:tgtEl>
                                        <p:attrNameLst>
                                          <p:attrName>ppt_x</p:attrName>
                                        </p:attrNameLst>
                                      </p:cBhvr>
                                      <p:tavLst>
                                        <p:tav tm="0">
                                          <p:val>
                                            <p:strVal val="1+#ppt_w/2"/>
                                          </p:val>
                                        </p:tav>
                                        <p:tav tm="100000">
                                          <p:val>
                                            <p:strVal val="#ppt_x"/>
                                          </p:val>
                                        </p:tav>
                                      </p:tavLst>
                                    </p:anim>
                                    <p:anim calcmode="lin" valueType="num">
                                      <p:cBhvr additive="base">
                                        <p:cTn id="66" dur="1500" fill="hold"/>
                                        <p:tgtEl>
                                          <p:spTgt spid="10"/>
                                        </p:tgtEl>
                                        <p:attrNameLst>
                                          <p:attrName>ppt_y</p:attrName>
                                        </p:attrNameLst>
                                      </p:cBhvr>
                                      <p:tavLst>
                                        <p:tav tm="0">
                                          <p:val>
                                            <p:strVal val="1+#ppt_h/2"/>
                                          </p:val>
                                        </p:tav>
                                        <p:tav tm="100000">
                                          <p:val>
                                            <p:strVal val="#ppt_y"/>
                                          </p:val>
                                        </p:tav>
                                      </p:tavLst>
                                    </p:anim>
                                  </p:childTnLst>
                                </p:cTn>
                              </p:par>
                            </p:childTnLst>
                          </p:cTn>
                        </p:par>
                        <p:par>
                          <p:cTn id="67" fill="hold">
                            <p:stCondLst>
                              <p:cond delay="12000"/>
                            </p:stCondLst>
                            <p:childTnLst>
                              <p:par>
                                <p:cTn id="68" presetID="6" presetClass="emph" presetSubtype="0" fill="hold" nodeType="afterEffect">
                                  <p:stCondLst>
                                    <p:cond delay="0"/>
                                  </p:stCondLst>
                                  <p:childTnLst>
                                    <p:animScale>
                                      <p:cBhvr>
                                        <p:cTn id="69" dur="15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00" grpId="0"/>
      <p:bldP spid="201" grpId="0"/>
      <p:bldP spid="26" grpId="1"/>
      <p:bldP spid="26"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8" name="Freeform 7"/>
          <p:cNvSpPr/>
          <p:nvPr/>
        </p:nvSpPr>
        <p:spPr bwMode="auto">
          <a:xfrm>
            <a:off x="3178995" y="2207495"/>
            <a:ext cx="3826547" cy="138229"/>
          </a:xfrm>
          <a:custGeom>
            <a:avLst/>
            <a:gdLst>
              <a:gd name="T0" fmla="*/ 812 w 812"/>
              <a:gd name="T1" fmla="*/ 0 h 31"/>
              <a:gd name="T2" fmla="*/ 0 w 812"/>
              <a:gd name="T3" fmla="*/ 0 h 31"/>
              <a:gd name="T4" fmla="*/ 0 w 812"/>
              <a:gd name="T5" fmla="*/ 31 h 31"/>
              <a:gd name="T6" fmla="*/ 812 w 812"/>
              <a:gd name="T7" fmla="*/ 31 h 31"/>
              <a:gd name="T8" fmla="*/ 812 w 812"/>
              <a:gd name="T9" fmla="*/ 0 h 31"/>
            </a:gdLst>
            <a:ahLst/>
            <a:cxnLst>
              <a:cxn ang="0">
                <a:pos x="T0" y="T1"/>
              </a:cxn>
              <a:cxn ang="0">
                <a:pos x="T2" y="T3"/>
              </a:cxn>
              <a:cxn ang="0">
                <a:pos x="T4" y="T5"/>
              </a:cxn>
              <a:cxn ang="0">
                <a:pos x="T6" y="T7"/>
              </a:cxn>
              <a:cxn ang="0">
                <a:pos x="T8" y="T9"/>
              </a:cxn>
            </a:cxnLst>
            <a:rect l="0" t="0" r="r" b="b"/>
            <a:pathLst>
              <a:path w="812" h="31">
                <a:moveTo>
                  <a:pt x="812" y="0"/>
                </a:moveTo>
                <a:cubicBezTo>
                  <a:pt x="811" y="0"/>
                  <a:pt x="1" y="0"/>
                  <a:pt x="0" y="0"/>
                </a:cubicBezTo>
                <a:cubicBezTo>
                  <a:pt x="0" y="31"/>
                  <a:pt x="0" y="31"/>
                  <a:pt x="0" y="31"/>
                </a:cubicBezTo>
                <a:cubicBezTo>
                  <a:pt x="1" y="31"/>
                  <a:pt x="811" y="31"/>
                  <a:pt x="812" y="31"/>
                </a:cubicBezTo>
                <a:lnTo>
                  <a:pt x="812" y="0"/>
                </a:lnTo>
                <a:close/>
              </a:path>
            </a:pathLst>
          </a:custGeom>
          <a:solidFill>
            <a:srgbClr val="C6A26D"/>
          </a:solidFill>
          <a:ln>
            <a:noFill/>
          </a:ln>
        </p:spPr>
        <p:txBody>
          <a:bodyPr/>
          <a:lstStyle/>
          <a:p>
            <a:endParaRPr lang="zh-CN" altLang="en-US" sz="1600"/>
          </a:p>
        </p:txBody>
      </p:sp>
      <p:sp>
        <p:nvSpPr>
          <p:cNvPr id="90" name="Freeform 11"/>
          <p:cNvSpPr/>
          <p:nvPr/>
        </p:nvSpPr>
        <p:spPr bwMode="auto">
          <a:xfrm>
            <a:off x="3178996" y="2404211"/>
            <a:ext cx="3411620" cy="142836"/>
          </a:xfrm>
          <a:custGeom>
            <a:avLst/>
            <a:gdLst>
              <a:gd name="T0" fmla="*/ 724 w 724"/>
              <a:gd name="T1" fmla="*/ 1 h 32"/>
              <a:gd name="T2" fmla="*/ 0 w 724"/>
              <a:gd name="T3" fmla="*/ 0 h 32"/>
              <a:gd name="T4" fmla="*/ 0 w 724"/>
              <a:gd name="T5" fmla="*/ 32 h 32"/>
              <a:gd name="T6" fmla="*/ 724 w 724"/>
              <a:gd name="T7" fmla="*/ 32 h 32"/>
              <a:gd name="T8" fmla="*/ 724 w 724"/>
              <a:gd name="T9" fmla="*/ 1 h 32"/>
            </a:gdLst>
            <a:ahLst/>
            <a:cxnLst>
              <a:cxn ang="0">
                <a:pos x="T0" y="T1"/>
              </a:cxn>
              <a:cxn ang="0">
                <a:pos x="T2" y="T3"/>
              </a:cxn>
              <a:cxn ang="0">
                <a:pos x="T4" y="T5"/>
              </a:cxn>
              <a:cxn ang="0">
                <a:pos x="T6" y="T7"/>
              </a:cxn>
              <a:cxn ang="0">
                <a:pos x="T8" y="T9"/>
              </a:cxn>
            </a:cxnLst>
            <a:rect l="0" t="0" r="r" b="b"/>
            <a:pathLst>
              <a:path w="724" h="32">
                <a:moveTo>
                  <a:pt x="724" y="1"/>
                </a:moveTo>
                <a:cubicBezTo>
                  <a:pt x="722" y="1"/>
                  <a:pt x="1" y="1"/>
                  <a:pt x="0" y="0"/>
                </a:cubicBezTo>
                <a:cubicBezTo>
                  <a:pt x="0" y="32"/>
                  <a:pt x="0" y="32"/>
                  <a:pt x="0" y="32"/>
                </a:cubicBezTo>
                <a:cubicBezTo>
                  <a:pt x="1" y="32"/>
                  <a:pt x="722" y="32"/>
                  <a:pt x="724" y="32"/>
                </a:cubicBezTo>
                <a:lnTo>
                  <a:pt x="724" y="1"/>
                </a:lnTo>
                <a:close/>
              </a:path>
            </a:pathLst>
          </a:custGeom>
          <a:solidFill>
            <a:schemeClr val="bg1"/>
          </a:solidFill>
          <a:ln>
            <a:noFill/>
          </a:ln>
        </p:spPr>
        <p:txBody>
          <a:bodyPr/>
          <a:lstStyle/>
          <a:p>
            <a:endParaRPr lang="zh-CN" altLang="en-US" sz="1600"/>
          </a:p>
        </p:txBody>
      </p:sp>
      <p:sp>
        <p:nvSpPr>
          <p:cNvPr id="92" name="Freeform 15"/>
          <p:cNvSpPr/>
          <p:nvPr/>
        </p:nvSpPr>
        <p:spPr bwMode="auto">
          <a:xfrm>
            <a:off x="3178996" y="2597208"/>
            <a:ext cx="4013385" cy="142836"/>
          </a:xfrm>
          <a:custGeom>
            <a:avLst/>
            <a:gdLst>
              <a:gd name="T0" fmla="*/ 852 w 852"/>
              <a:gd name="T1" fmla="*/ 1 h 32"/>
              <a:gd name="T2" fmla="*/ 0 w 852"/>
              <a:gd name="T3" fmla="*/ 0 h 32"/>
              <a:gd name="T4" fmla="*/ 0 w 852"/>
              <a:gd name="T5" fmla="*/ 31 h 32"/>
              <a:gd name="T6" fmla="*/ 852 w 852"/>
              <a:gd name="T7" fmla="*/ 32 h 32"/>
              <a:gd name="T8" fmla="*/ 852 w 852"/>
              <a:gd name="T9" fmla="*/ 1 h 32"/>
            </a:gdLst>
            <a:ahLst/>
            <a:cxnLst>
              <a:cxn ang="0">
                <a:pos x="T0" y="T1"/>
              </a:cxn>
              <a:cxn ang="0">
                <a:pos x="T2" y="T3"/>
              </a:cxn>
              <a:cxn ang="0">
                <a:pos x="T4" y="T5"/>
              </a:cxn>
              <a:cxn ang="0">
                <a:pos x="T6" y="T7"/>
              </a:cxn>
              <a:cxn ang="0">
                <a:pos x="T8" y="T9"/>
              </a:cxn>
            </a:cxnLst>
            <a:rect l="0" t="0" r="r" b="b"/>
            <a:pathLst>
              <a:path w="852" h="32">
                <a:moveTo>
                  <a:pt x="852" y="1"/>
                </a:moveTo>
                <a:cubicBezTo>
                  <a:pt x="850" y="1"/>
                  <a:pt x="1" y="0"/>
                  <a:pt x="0" y="0"/>
                </a:cubicBezTo>
                <a:cubicBezTo>
                  <a:pt x="0" y="31"/>
                  <a:pt x="0" y="31"/>
                  <a:pt x="0" y="31"/>
                </a:cubicBezTo>
                <a:cubicBezTo>
                  <a:pt x="1" y="31"/>
                  <a:pt x="850" y="32"/>
                  <a:pt x="852" y="32"/>
                </a:cubicBezTo>
                <a:lnTo>
                  <a:pt x="852" y="1"/>
                </a:lnTo>
                <a:close/>
              </a:path>
            </a:pathLst>
          </a:custGeom>
          <a:solidFill>
            <a:schemeClr val="tx1">
              <a:lumMod val="65000"/>
            </a:schemeClr>
          </a:solidFill>
          <a:ln>
            <a:noFill/>
          </a:ln>
        </p:spPr>
        <p:txBody>
          <a:bodyPr/>
          <a:lstStyle/>
          <a:p>
            <a:endParaRPr lang="zh-CN" altLang="en-US" sz="1600"/>
          </a:p>
        </p:txBody>
      </p:sp>
      <p:sp>
        <p:nvSpPr>
          <p:cNvPr id="94" name="Freeform 19"/>
          <p:cNvSpPr/>
          <p:nvPr/>
        </p:nvSpPr>
        <p:spPr bwMode="auto">
          <a:xfrm>
            <a:off x="3229595" y="2811233"/>
            <a:ext cx="2576913" cy="142836"/>
          </a:xfrm>
          <a:custGeom>
            <a:avLst/>
            <a:gdLst>
              <a:gd name="T0" fmla="*/ 547 w 547"/>
              <a:gd name="T1" fmla="*/ 0 h 32"/>
              <a:gd name="T2" fmla="*/ 0 w 547"/>
              <a:gd name="T3" fmla="*/ 0 h 32"/>
              <a:gd name="T4" fmla="*/ 0 w 547"/>
              <a:gd name="T5" fmla="*/ 31 h 32"/>
              <a:gd name="T6" fmla="*/ 547 w 547"/>
              <a:gd name="T7" fmla="*/ 32 h 32"/>
              <a:gd name="T8" fmla="*/ 547 w 547"/>
              <a:gd name="T9" fmla="*/ 0 h 32"/>
            </a:gdLst>
            <a:ahLst/>
            <a:cxnLst>
              <a:cxn ang="0">
                <a:pos x="T0" y="T1"/>
              </a:cxn>
              <a:cxn ang="0">
                <a:pos x="T2" y="T3"/>
              </a:cxn>
              <a:cxn ang="0">
                <a:pos x="T4" y="T5"/>
              </a:cxn>
              <a:cxn ang="0">
                <a:pos x="T6" y="T7"/>
              </a:cxn>
              <a:cxn ang="0">
                <a:pos x="T8" y="T9"/>
              </a:cxn>
            </a:cxnLst>
            <a:rect l="0" t="0" r="r" b="b"/>
            <a:pathLst>
              <a:path w="547" h="32">
                <a:moveTo>
                  <a:pt x="547" y="0"/>
                </a:moveTo>
                <a:cubicBezTo>
                  <a:pt x="545" y="0"/>
                  <a:pt x="1" y="0"/>
                  <a:pt x="0" y="0"/>
                </a:cubicBezTo>
                <a:cubicBezTo>
                  <a:pt x="0" y="31"/>
                  <a:pt x="0" y="31"/>
                  <a:pt x="0" y="31"/>
                </a:cubicBezTo>
                <a:cubicBezTo>
                  <a:pt x="1" y="31"/>
                  <a:pt x="545" y="31"/>
                  <a:pt x="547" y="32"/>
                </a:cubicBezTo>
                <a:lnTo>
                  <a:pt x="547" y="0"/>
                </a:lnTo>
                <a:close/>
              </a:path>
            </a:pathLst>
          </a:custGeom>
          <a:noFill/>
          <a:ln>
            <a:noFill/>
          </a:ln>
        </p:spPr>
        <p:txBody>
          <a:bodyPr/>
          <a:lstStyle/>
          <a:p>
            <a:endParaRPr lang="zh-CN" altLang="en-US" sz="1600"/>
          </a:p>
        </p:txBody>
      </p:sp>
      <p:sp>
        <p:nvSpPr>
          <p:cNvPr id="96" name="Freeform 23"/>
          <p:cNvSpPr/>
          <p:nvPr/>
        </p:nvSpPr>
        <p:spPr bwMode="auto">
          <a:xfrm>
            <a:off x="3178996" y="3055067"/>
            <a:ext cx="3307282" cy="142836"/>
          </a:xfrm>
          <a:custGeom>
            <a:avLst/>
            <a:gdLst>
              <a:gd name="T0" fmla="*/ 702 w 702"/>
              <a:gd name="T1" fmla="*/ 0 h 32"/>
              <a:gd name="T2" fmla="*/ 0 w 702"/>
              <a:gd name="T3" fmla="*/ 0 h 32"/>
              <a:gd name="T4" fmla="*/ 0 w 702"/>
              <a:gd name="T5" fmla="*/ 31 h 32"/>
              <a:gd name="T6" fmla="*/ 702 w 702"/>
              <a:gd name="T7" fmla="*/ 32 h 32"/>
              <a:gd name="T8" fmla="*/ 702 w 702"/>
              <a:gd name="T9" fmla="*/ 0 h 32"/>
            </a:gdLst>
            <a:ahLst/>
            <a:cxnLst>
              <a:cxn ang="0">
                <a:pos x="T0" y="T1"/>
              </a:cxn>
              <a:cxn ang="0">
                <a:pos x="T2" y="T3"/>
              </a:cxn>
              <a:cxn ang="0">
                <a:pos x="T4" y="T5"/>
              </a:cxn>
              <a:cxn ang="0">
                <a:pos x="T6" y="T7"/>
              </a:cxn>
              <a:cxn ang="0">
                <a:pos x="T8" y="T9"/>
              </a:cxn>
            </a:cxnLst>
            <a:rect l="0" t="0" r="r" b="b"/>
            <a:pathLst>
              <a:path w="702" h="32">
                <a:moveTo>
                  <a:pt x="702" y="0"/>
                </a:moveTo>
                <a:cubicBezTo>
                  <a:pt x="700" y="0"/>
                  <a:pt x="1" y="0"/>
                  <a:pt x="0" y="0"/>
                </a:cubicBezTo>
                <a:cubicBezTo>
                  <a:pt x="0" y="31"/>
                  <a:pt x="0" y="31"/>
                  <a:pt x="0" y="31"/>
                </a:cubicBezTo>
                <a:cubicBezTo>
                  <a:pt x="1" y="31"/>
                  <a:pt x="700" y="31"/>
                  <a:pt x="702" y="32"/>
                </a:cubicBezTo>
                <a:lnTo>
                  <a:pt x="702" y="0"/>
                </a:lnTo>
                <a:close/>
              </a:path>
            </a:pathLst>
          </a:custGeom>
          <a:solidFill>
            <a:srgbClr val="C6A26D"/>
          </a:solidFill>
          <a:ln>
            <a:noFill/>
          </a:ln>
        </p:spPr>
        <p:txBody>
          <a:bodyPr/>
          <a:lstStyle/>
          <a:p>
            <a:endParaRPr lang="zh-CN" altLang="en-US" sz="1600"/>
          </a:p>
        </p:txBody>
      </p:sp>
      <p:sp>
        <p:nvSpPr>
          <p:cNvPr id="98" name="Freeform 27"/>
          <p:cNvSpPr/>
          <p:nvPr/>
        </p:nvSpPr>
        <p:spPr bwMode="auto">
          <a:xfrm>
            <a:off x="3199200" y="3270154"/>
            <a:ext cx="1662134" cy="138229"/>
          </a:xfrm>
          <a:custGeom>
            <a:avLst/>
            <a:gdLst>
              <a:gd name="T0" fmla="*/ 353 w 353"/>
              <a:gd name="T1" fmla="*/ 0 h 31"/>
              <a:gd name="T2" fmla="*/ 0 w 353"/>
              <a:gd name="T3" fmla="*/ 0 h 31"/>
              <a:gd name="T4" fmla="*/ 0 w 353"/>
              <a:gd name="T5" fmla="*/ 31 h 31"/>
              <a:gd name="T6" fmla="*/ 353 w 353"/>
              <a:gd name="T7" fmla="*/ 31 h 31"/>
              <a:gd name="T8" fmla="*/ 353 w 353"/>
              <a:gd name="T9" fmla="*/ 0 h 31"/>
            </a:gdLst>
            <a:ahLst/>
            <a:cxnLst>
              <a:cxn ang="0">
                <a:pos x="T0" y="T1"/>
              </a:cxn>
              <a:cxn ang="0">
                <a:pos x="T2" y="T3"/>
              </a:cxn>
              <a:cxn ang="0">
                <a:pos x="T4" y="T5"/>
              </a:cxn>
              <a:cxn ang="0">
                <a:pos x="T6" y="T7"/>
              </a:cxn>
              <a:cxn ang="0">
                <a:pos x="T8" y="T9"/>
              </a:cxn>
            </a:cxnLst>
            <a:rect l="0" t="0" r="r" b="b"/>
            <a:pathLst>
              <a:path w="353" h="31">
                <a:moveTo>
                  <a:pt x="353" y="0"/>
                </a:moveTo>
                <a:cubicBezTo>
                  <a:pt x="351" y="0"/>
                  <a:pt x="1" y="0"/>
                  <a:pt x="0" y="0"/>
                </a:cubicBezTo>
                <a:cubicBezTo>
                  <a:pt x="0" y="31"/>
                  <a:pt x="0" y="31"/>
                  <a:pt x="0" y="31"/>
                </a:cubicBezTo>
                <a:cubicBezTo>
                  <a:pt x="1" y="31"/>
                  <a:pt x="351" y="31"/>
                  <a:pt x="353" y="31"/>
                </a:cubicBezTo>
                <a:lnTo>
                  <a:pt x="353" y="0"/>
                </a:lnTo>
                <a:close/>
              </a:path>
            </a:pathLst>
          </a:custGeom>
          <a:solidFill>
            <a:schemeClr val="bg1"/>
          </a:solidFill>
          <a:ln>
            <a:noFill/>
          </a:ln>
        </p:spPr>
        <p:txBody>
          <a:bodyPr/>
          <a:lstStyle/>
          <a:p>
            <a:endParaRPr lang="zh-CN" altLang="en-US" sz="1600"/>
          </a:p>
        </p:txBody>
      </p:sp>
      <p:sp>
        <p:nvSpPr>
          <p:cNvPr id="100" name="Freeform 31"/>
          <p:cNvSpPr/>
          <p:nvPr/>
        </p:nvSpPr>
        <p:spPr bwMode="auto">
          <a:xfrm>
            <a:off x="3211594" y="3452127"/>
            <a:ext cx="2130442" cy="142836"/>
          </a:xfrm>
          <a:custGeom>
            <a:avLst/>
            <a:gdLst>
              <a:gd name="T0" fmla="*/ 452 w 452"/>
              <a:gd name="T1" fmla="*/ 0 h 32"/>
              <a:gd name="T2" fmla="*/ 0 w 452"/>
              <a:gd name="T3" fmla="*/ 0 h 32"/>
              <a:gd name="T4" fmla="*/ 0 w 452"/>
              <a:gd name="T5" fmla="*/ 31 h 32"/>
              <a:gd name="T6" fmla="*/ 452 w 452"/>
              <a:gd name="T7" fmla="*/ 32 h 32"/>
              <a:gd name="T8" fmla="*/ 452 w 452"/>
              <a:gd name="T9" fmla="*/ 0 h 32"/>
            </a:gdLst>
            <a:ahLst/>
            <a:cxnLst>
              <a:cxn ang="0">
                <a:pos x="T0" y="T1"/>
              </a:cxn>
              <a:cxn ang="0">
                <a:pos x="T2" y="T3"/>
              </a:cxn>
              <a:cxn ang="0">
                <a:pos x="T4" y="T5"/>
              </a:cxn>
              <a:cxn ang="0">
                <a:pos x="T6" y="T7"/>
              </a:cxn>
              <a:cxn ang="0">
                <a:pos x="T8" y="T9"/>
              </a:cxn>
            </a:cxnLst>
            <a:rect l="0" t="0" r="r" b="b"/>
            <a:pathLst>
              <a:path w="452" h="32">
                <a:moveTo>
                  <a:pt x="452" y="0"/>
                </a:moveTo>
                <a:cubicBezTo>
                  <a:pt x="450" y="0"/>
                  <a:pt x="1" y="0"/>
                  <a:pt x="0" y="0"/>
                </a:cubicBezTo>
                <a:cubicBezTo>
                  <a:pt x="0" y="31"/>
                  <a:pt x="0" y="31"/>
                  <a:pt x="0" y="31"/>
                </a:cubicBezTo>
                <a:cubicBezTo>
                  <a:pt x="1" y="31"/>
                  <a:pt x="450" y="31"/>
                  <a:pt x="452" y="32"/>
                </a:cubicBezTo>
                <a:lnTo>
                  <a:pt x="452" y="0"/>
                </a:lnTo>
                <a:close/>
              </a:path>
            </a:pathLst>
          </a:custGeom>
          <a:noFill/>
          <a:ln>
            <a:noFill/>
          </a:ln>
        </p:spPr>
        <p:txBody>
          <a:bodyPr/>
          <a:lstStyle/>
          <a:p>
            <a:endParaRPr lang="zh-CN" altLang="en-US" sz="1600"/>
          </a:p>
        </p:txBody>
      </p:sp>
      <p:sp>
        <p:nvSpPr>
          <p:cNvPr id="102" name="Freeform 35"/>
          <p:cNvSpPr/>
          <p:nvPr/>
        </p:nvSpPr>
        <p:spPr bwMode="auto">
          <a:xfrm>
            <a:off x="3178996" y="3669484"/>
            <a:ext cx="3105884" cy="142836"/>
          </a:xfrm>
          <a:custGeom>
            <a:avLst/>
            <a:gdLst>
              <a:gd name="T0" fmla="*/ 659 w 659"/>
              <a:gd name="T1" fmla="*/ 0 h 32"/>
              <a:gd name="T2" fmla="*/ 0 w 659"/>
              <a:gd name="T3" fmla="*/ 0 h 32"/>
              <a:gd name="T4" fmla="*/ 0 w 659"/>
              <a:gd name="T5" fmla="*/ 31 h 32"/>
              <a:gd name="T6" fmla="*/ 659 w 659"/>
              <a:gd name="T7" fmla="*/ 32 h 32"/>
              <a:gd name="T8" fmla="*/ 659 w 659"/>
              <a:gd name="T9" fmla="*/ 0 h 32"/>
            </a:gdLst>
            <a:ahLst/>
            <a:cxnLst>
              <a:cxn ang="0">
                <a:pos x="T0" y="T1"/>
              </a:cxn>
              <a:cxn ang="0">
                <a:pos x="T2" y="T3"/>
              </a:cxn>
              <a:cxn ang="0">
                <a:pos x="T4" y="T5"/>
              </a:cxn>
              <a:cxn ang="0">
                <a:pos x="T6" y="T7"/>
              </a:cxn>
              <a:cxn ang="0">
                <a:pos x="T8" y="T9"/>
              </a:cxn>
            </a:cxnLst>
            <a:rect l="0" t="0" r="r" b="b"/>
            <a:pathLst>
              <a:path w="659" h="32">
                <a:moveTo>
                  <a:pt x="659" y="0"/>
                </a:moveTo>
                <a:cubicBezTo>
                  <a:pt x="658" y="0"/>
                  <a:pt x="1" y="0"/>
                  <a:pt x="0" y="0"/>
                </a:cubicBezTo>
                <a:cubicBezTo>
                  <a:pt x="0" y="31"/>
                  <a:pt x="0" y="31"/>
                  <a:pt x="0" y="31"/>
                </a:cubicBezTo>
                <a:cubicBezTo>
                  <a:pt x="1" y="31"/>
                  <a:pt x="658" y="32"/>
                  <a:pt x="659" y="32"/>
                </a:cubicBezTo>
                <a:lnTo>
                  <a:pt x="659" y="0"/>
                </a:lnTo>
                <a:close/>
              </a:path>
            </a:pathLst>
          </a:custGeom>
          <a:solidFill>
            <a:schemeClr val="tx1">
              <a:lumMod val="75000"/>
            </a:schemeClr>
          </a:solidFill>
          <a:ln>
            <a:noFill/>
          </a:ln>
        </p:spPr>
        <p:txBody>
          <a:bodyPr/>
          <a:lstStyle/>
          <a:p>
            <a:endParaRPr lang="zh-CN" altLang="en-US" sz="1600"/>
          </a:p>
        </p:txBody>
      </p:sp>
      <p:sp>
        <p:nvSpPr>
          <p:cNvPr id="103" name="Freeform 37"/>
          <p:cNvSpPr/>
          <p:nvPr/>
        </p:nvSpPr>
        <p:spPr bwMode="auto">
          <a:xfrm>
            <a:off x="3195775" y="3877962"/>
            <a:ext cx="2581766" cy="142836"/>
          </a:xfrm>
          <a:custGeom>
            <a:avLst/>
            <a:gdLst>
              <a:gd name="T0" fmla="*/ 548 w 548"/>
              <a:gd name="T1" fmla="*/ 1 h 32"/>
              <a:gd name="T2" fmla="*/ 0 w 548"/>
              <a:gd name="T3" fmla="*/ 0 h 32"/>
              <a:gd name="T4" fmla="*/ 0 w 548"/>
              <a:gd name="T5" fmla="*/ 31 h 32"/>
              <a:gd name="T6" fmla="*/ 548 w 548"/>
              <a:gd name="T7" fmla="*/ 32 h 32"/>
              <a:gd name="T8" fmla="*/ 548 w 548"/>
              <a:gd name="T9" fmla="*/ 1 h 32"/>
            </a:gdLst>
            <a:ahLst/>
            <a:cxnLst>
              <a:cxn ang="0">
                <a:pos x="T0" y="T1"/>
              </a:cxn>
              <a:cxn ang="0">
                <a:pos x="T2" y="T3"/>
              </a:cxn>
              <a:cxn ang="0">
                <a:pos x="T4" y="T5"/>
              </a:cxn>
              <a:cxn ang="0">
                <a:pos x="T6" y="T7"/>
              </a:cxn>
              <a:cxn ang="0">
                <a:pos x="T8" y="T9"/>
              </a:cxn>
            </a:cxnLst>
            <a:rect l="0" t="0" r="r" b="b"/>
            <a:pathLst>
              <a:path w="548" h="32">
                <a:moveTo>
                  <a:pt x="548" y="1"/>
                </a:moveTo>
                <a:cubicBezTo>
                  <a:pt x="546" y="0"/>
                  <a:pt x="1" y="0"/>
                  <a:pt x="0" y="0"/>
                </a:cubicBezTo>
                <a:cubicBezTo>
                  <a:pt x="0" y="31"/>
                  <a:pt x="0" y="31"/>
                  <a:pt x="0" y="31"/>
                </a:cubicBezTo>
                <a:cubicBezTo>
                  <a:pt x="1" y="32"/>
                  <a:pt x="546" y="32"/>
                  <a:pt x="548" y="32"/>
                </a:cubicBezTo>
                <a:lnTo>
                  <a:pt x="548" y="1"/>
                </a:lnTo>
                <a:close/>
              </a:path>
            </a:pathLst>
          </a:custGeom>
          <a:solidFill>
            <a:srgbClr val="C6A26D"/>
          </a:solidFill>
          <a:ln>
            <a:noFill/>
          </a:ln>
        </p:spPr>
        <p:txBody>
          <a:bodyPr/>
          <a:lstStyle/>
          <a:p>
            <a:endParaRPr lang="zh-CN" altLang="en-US" sz="1600"/>
          </a:p>
        </p:txBody>
      </p:sp>
      <p:grpSp>
        <p:nvGrpSpPr>
          <p:cNvPr id="2" name="组合 1"/>
          <p:cNvGrpSpPr/>
          <p:nvPr/>
        </p:nvGrpSpPr>
        <p:grpSpPr>
          <a:xfrm>
            <a:off x="619918" y="2207496"/>
            <a:ext cx="2470150" cy="2356800"/>
            <a:chOff x="619918" y="1735992"/>
            <a:chExt cx="1616076" cy="1624013"/>
          </a:xfrm>
        </p:grpSpPr>
        <p:sp>
          <p:nvSpPr>
            <p:cNvPr id="87" name="Freeform 5"/>
            <p:cNvSpPr/>
            <p:nvPr/>
          </p:nvSpPr>
          <p:spPr bwMode="auto">
            <a:xfrm>
              <a:off x="619918" y="1735992"/>
              <a:ext cx="1616075" cy="1624013"/>
            </a:xfrm>
            <a:custGeom>
              <a:avLst/>
              <a:gdLst>
                <a:gd name="T0" fmla="*/ 31 w 524"/>
                <a:gd name="T1" fmla="*/ 527 h 527"/>
                <a:gd name="T2" fmla="*/ 183 w 524"/>
                <a:gd name="T3" fmla="*/ 183 h 527"/>
                <a:gd name="T4" fmla="*/ 524 w 524"/>
                <a:gd name="T5" fmla="*/ 31 h 527"/>
                <a:gd name="T6" fmla="*/ 524 w 524"/>
                <a:gd name="T7" fmla="*/ 0 h 527"/>
                <a:gd name="T8" fmla="*/ 0 w 524"/>
                <a:gd name="T9" fmla="*/ 527 h 527"/>
                <a:gd name="T10" fmla="*/ 31 w 524"/>
                <a:gd name="T11" fmla="*/ 527 h 527"/>
              </a:gdLst>
              <a:ahLst/>
              <a:cxnLst>
                <a:cxn ang="0">
                  <a:pos x="T0" y="T1"/>
                </a:cxn>
                <a:cxn ang="0">
                  <a:pos x="T2" y="T3"/>
                </a:cxn>
                <a:cxn ang="0">
                  <a:pos x="T4" y="T5"/>
                </a:cxn>
                <a:cxn ang="0">
                  <a:pos x="T6" y="T7"/>
                </a:cxn>
                <a:cxn ang="0">
                  <a:pos x="T8" y="T9"/>
                </a:cxn>
                <a:cxn ang="0">
                  <a:pos x="T10" y="T11"/>
                </a:cxn>
              </a:cxnLst>
              <a:rect l="0" t="0" r="r" b="b"/>
              <a:pathLst>
                <a:path w="524" h="527">
                  <a:moveTo>
                    <a:pt x="31" y="527"/>
                  </a:moveTo>
                  <a:cubicBezTo>
                    <a:pt x="37" y="393"/>
                    <a:pt x="94" y="272"/>
                    <a:pt x="183" y="183"/>
                  </a:cubicBezTo>
                  <a:cubicBezTo>
                    <a:pt x="272" y="95"/>
                    <a:pt x="391" y="38"/>
                    <a:pt x="524" y="31"/>
                  </a:cubicBezTo>
                  <a:cubicBezTo>
                    <a:pt x="524" y="0"/>
                    <a:pt x="524" y="0"/>
                    <a:pt x="524" y="0"/>
                  </a:cubicBezTo>
                  <a:cubicBezTo>
                    <a:pt x="240" y="14"/>
                    <a:pt x="13" y="243"/>
                    <a:pt x="0" y="527"/>
                  </a:cubicBezTo>
                  <a:lnTo>
                    <a:pt x="31" y="527"/>
                  </a:lnTo>
                  <a:close/>
                </a:path>
              </a:pathLst>
            </a:custGeom>
            <a:solidFill>
              <a:srgbClr val="C6A26D"/>
            </a:solidFill>
            <a:ln>
              <a:noFill/>
            </a:ln>
          </p:spPr>
          <p:txBody>
            <a:bodyPr/>
            <a:lstStyle/>
            <a:p>
              <a:endParaRPr lang="zh-CN" altLang="en-US" sz="1600"/>
            </a:p>
          </p:txBody>
        </p:sp>
        <p:sp>
          <p:nvSpPr>
            <p:cNvPr id="89" name="Freeform 9"/>
            <p:cNvSpPr/>
            <p:nvPr/>
          </p:nvSpPr>
          <p:spPr bwMode="auto">
            <a:xfrm>
              <a:off x="761206" y="1877280"/>
              <a:ext cx="1474788" cy="1482725"/>
            </a:xfrm>
            <a:custGeom>
              <a:avLst/>
              <a:gdLst>
                <a:gd name="T0" fmla="*/ 31 w 478"/>
                <a:gd name="T1" fmla="*/ 481 h 481"/>
                <a:gd name="T2" fmla="*/ 170 w 478"/>
                <a:gd name="T3" fmla="*/ 169 h 481"/>
                <a:gd name="T4" fmla="*/ 478 w 478"/>
                <a:gd name="T5" fmla="*/ 31 h 481"/>
                <a:gd name="T6" fmla="*/ 478 w 478"/>
                <a:gd name="T7" fmla="*/ 0 h 481"/>
                <a:gd name="T8" fmla="*/ 0 w 478"/>
                <a:gd name="T9" fmla="*/ 481 h 481"/>
                <a:gd name="T10" fmla="*/ 31 w 478"/>
                <a:gd name="T11" fmla="*/ 481 h 481"/>
              </a:gdLst>
              <a:ahLst/>
              <a:cxnLst>
                <a:cxn ang="0">
                  <a:pos x="T0" y="T1"/>
                </a:cxn>
                <a:cxn ang="0">
                  <a:pos x="T2" y="T3"/>
                </a:cxn>
                <a:cxn ang="0">
                  <a:pos x="T4" y="T5"/>
                </a:cxn>
                <a:cxn ang="0">
                  <a:pos x="T6" y="T7"/>
                </a:cxn>
                <a:cxn ang="0">
                  <a:pos x="T8" y="T9"/>
                </a:cxn>
                <a:cxn ang="0">
                  <a:pos x="T10" y="T11"/>
                </a:cxn>
              </a:cxnLst>
              <a:rect l="0" t="0" r="r" b="b"/>
              <a:pathLst>
                <a:path w="478" h="481">
                  <a:moveTo>
                    <a:pt x="31" y="481"/>
                  </a:moveTo>
                  <a:cubicBezTo>
                    <a:pt x="37" y="360"/>
                    <a:pt x="89" y="250"/>
                    <a:pt x="170" y="169"/>
                  </a:cubicBezTo>
                  <a:cubicBezTo>
                    <a:pt x="250" y="89"/>
                    <a:pt x="358" y="38"/>
                    <a:pt x="478" y="31"/>
                  </a:cubicBezTo>
                  <a:cubicBezTo>
                    <a:pt x="478" y="0"/>
                    <a:pt x="478" y="0"/>
                    <a:pt x="478" y="0"/>
                  </a:cubicBezTo>
                  <a:cubicBezTo>
                    <a:pt x="220" y="14"/>
                    <a:pt x="12" y="222"/>
                    <a:pt x="0" y="481"/>
                  </a:cubicBezTo>
                  <a:lnTo>
                    <a:pt x="31" y="481"/>
                  </a:lnTo>
                  <a:close/>
                </a:path>
              </a:pathLst>
            </a:custGeom>
            <a:solidFill>
              <a:schemeClr val="bg1"/>
            </a:solidFill>
            <a:ln>
              <a:noFill/>
            </a:ln>
          </p:spPr>
          <p:txBody>
            <a:bodyPr/>
            <a:lstStyle/>
            <a:p>
              <a:endParaRPr lang="zh-CN" altLang="en-US" sz="1600"/>
            </a:p>
          </p:txBody>
        </p:sp>
        <p:sp>
          <p:nvSpPr>
            <p:cNvPr id="91" name="Freeform 14"/>
            <p:cNvSpPr/>
            <p:nvPr/>
          </p:nvSpPr>
          <p:spPr bwMode="auto">
            <a:xfrm>
              <a:off x="904081" y="2018567"/>
              <a:ext cx="1331913" cy="1341438"/>
            </a:xfrm>
            <a:custGeom>
              <a:avLst/>
              <a:gdLst>
                <a:gd name="T0" fmla="*/ 31 w 432"/>
                <a:gd name="T1" fmla="*/ 435 h 435"/>
                <a:gd name="T2" fmla="*/ 156 w 432"/>
                <a:gd name="T3" fmla="*/ 156 h 435"/>
                <a:gd name="T4" fmla="*/ 432 w 432"/>
                <a:gd name="T5" fmla="*/ 31 h 435"/>
                <a:gd name="T6" fmla="*/ 432 w 432"/>
                <a:gd name="T7" fmla="*/ 0 h 435"/>
                <a:gd name="T8" fmla="*/ 0 w 432"/>
                <a:gd name="T9" fmla="*/ 435 h 435"/>
                <a:gd name="T10" fmla="*/ 31 w 432"/>
                <a:gd name="T11" fmla="*/ 435 h 435"/>
              </a:gdLst>
              <a:ahLst/>
              <a:cxnLst>
                <a:cxn ang="0">
                  <a:pos x="T0" y="T1"/>
                </a:cxn>
                <a:cxn ang="0">
                  <a:pos x="T2" y="T3"/>
                </a:cxn>
                <a:cxn ang="0">
                  <a:pos x="T4" y="T5"/>
                </a:cxn>
                <a:cxn ang="0">
                  <a:pos x="T6" y="T7"/>
                </a:cxn>
                <a:cxn ang="0">
                  <a:pos x="T8" y="T9"/>
                </a:cxn>
                <a:cxn ang="0">
                  <a:pos x="T10" y="T11"/>
                </a:cxn>
              </a:cxnLst>
              <a:rect l="0" t="0" r="r" b="b"/>
              <a:pathLst>
                <a:path w="432" h="435">
                  <a:moveTo>
                    <a:pt x="31" y="435"/>
                  </a:moveTo>
                  <a:cubicBezTo>
                    <a:pt x="37" y="326"/>
                    <a:pt x="84" y="228"/>
                    <a:pt x="156" y="156"/>
                  </a:cubicBezTo>
                  <a:cubicBezTo>
                    <a:pt x="228" y="84"/>
                    <a:pt x="325" y="38"/>
                    <a:pt x="432" y="31"/>
                  </a:cubicBezTo>
                  <a:cubicBezTo>
                    <a:pt x="432" y="0"/>
                    <a:pt x="432" y="0"/>
                    <a:pt x="432" y="0"/>
                  </a:cubicBezTo>
                  <a:cubicBezTo>
                    <a:pt x="199" y="14"/>
                    <a:pt x="12" y="201"/>
                    <a:pt x="0" y="435"/>
                  </a:cubicBezTo>
                  <a:lnTo>
                    <a:pt x="31" y="435"/>
                  </a:lnTo>
                  <a:close/>
                </a:path>
              </a:pathLst>
            </a:custGeom>
            <a:solidFill>
              <a:schemeClr val="tx1">
                <a:lumMod val="65000"/>
              </a:schemeClr>
            </a:solidFill>
            <a:ln>
              <a:noFill/>
            </a:ln>
          </p:spPr>
          <p:txBody>
            <a:bodyPr/>
            <a:lstStyle/>
            <a:p>
              <a:endParaRPr lang="zh-CN" altLang="en-US" sz="1600"/>
            </a:p>
          </p:txBody>
        </p:sp>
        <p:sp>
          <p:nvSpPr>
            <p:cNvPr id="93" name="Freeform 17"/>
            <p:cNvSpPr/>
            <p:nvPr/>
          </p:nvSpPr>
          <p:spPr bwMode="auto">
            <a:xfrm>
              <a:off x="1045368" y="2161442"/>
              <a:ext cx="1190625" cy="1198563"/>
            </a:xfrm>
            <a:custGeom>
              <a:avLst/>
              <a:gdLst>
                <a:gd name="T0" fmla="*/ 31 w 386"/>
                <a:gd name="T1" fmla="*/ 389 h 389"/>
                <a:gd name="T2" fmla="*/ 142 w 386"/>
                <a:gd name="T3" fmla="*/ 142 h 389"/>
                <a:gd name="T4" fmla="*/ 386 w 386"/>
                <a:gd name="T5" fmla="*/ 31 h 389"/>
                <a:gd name="T6" fmla="*/ 386 w 386"/>
                <a:gd name="T7" fmla="*/ 0 h 389"/>
                <a:gd name="T8" fmla="*/ 0 w 386"/>
                <a:gd name="T9" fmla="*/ 389 h 389"/>
                <a:gd name="T10" fmla="*/ 31 w 386"/>
                <a:gd name="T11" fmla="*/ 389 h 389"/>
              </a:gdLst>
              <a:ahLst/>
              <a:cxnLst>
                <a:cxn ang="0">
                  <a:pos x="T0" y="T1"/>
                </a:cxn>
                <a:cxn ang="0">
                  <a:pos x="T2" y="T3"/>
                </a:cxn>
                <a:cxn ang="0">
                  <a:pos x="T4" y="T5"/>
                </a:cxn>
                <a:cxn ang="0">
                  <a:pos x="T6" y="T7"/>
                </a:cxn>
                <a:cxn ang="0">
                  <a:pos x="T8" y="T9"/>
                </a:cxn>
                <a:cxn ang="0">
                  <a:pos x="T10" y="T11"/>
                </a:cxn>
              </a:cxnLst>
              <a:rect l="0" t="0" r="r" b="b"/>
              <a:pathLst>
                <a:path w="386" h="389">
                  <a:moveTo>
                    <a:pt x="31" y="389"/>
                  </a:moveTo>
                  <a:cubicBezTo>
                    <a:pt x="37" y="293"/>
                    <a:pt x="78" y="206"/>
                    <a:pt x="142" y="142"/>
                  </a:cubicBezTo>
                  <a:cubicBezTo>
                    <a:pt x="206" y="79"/>
                    <a:pt x="291" y="37"/>
                    <a:pt x="386" y="31"/>
                  </a:cubicBezTo>
                  <a:cubicBezTo>
                    <a:pt x="386" y="0"/>
                    <a:pt x="386" y="0"/>
                    <a:pt x="386" y="0"/>
                  </a:cubicBezTo>
                  <a:cubicBezTo>
                    <a:pt x="178" y="13"/>
                    <a:pt x="12" y="181"/>
                    <a:pt x="0" y="389"/>
                  </a:cubicBezTo>
                  <a:lnTo>
                    <a:pt x="31" y="389"/>
                  </a:lnTo>
                  <a:close/>
                </a:path>
              </a:pathLst>
            </a:custGeom>
            <a:noFill/>
            <a:ln>
              <a:noFill/>
            </a:ln>
          </p:spPr>
          <p:txBody>
            <a:bodyPr/>
            <a:lstStyle/>
            <a:p>
              <a:endParaRPr lang="zh-CN" altLang="en-US" sz="1600"/>
            </a:p>
          </p:txBody>
        </p:sp>
        <p:sp>
          <p:nvSpPr>
            <p:cNvPr id="95" name="Freeform 21"/>
            <p:cNvSpPr/>
            <p:nvPr/>
          </p:nvSpPr>
          <p:spPr bwMode="auto">
            <a:xfrm>
              <a:off x="1183481" y="2299555"/>
              <a:ext cx="1052513" cy="1060450"/>
            </a:xfrm>
            <a:custGeom>
              <a:avLst/>
              <a:gdLst>
                <a:gd name="T0" fmla="*/ 32 w 341"/>
                <a:gd name="T1" fmla="*/ 344 h 344"/>
                <a:gd name="T2" fmla="*/ 130 w 341"/>
                <a:gd name="T3" fmla="*/ 130 h 344"/>
                <a:gd name="T4" fmla="*/ 341 w 341"/>
                <a:gd name="T5" fmla="*/ 32 h 344"/>
                <a:gd name="T6" fmla="*/ 341 w 341"/>
                <a:gd name="T7" fmla="*/ 0 h 344"/>
                <a:gd name="T8" fmla="*/ 0 w 341"/>
                <a:gd name="T9" fmla="*/ 344 h 344"/>
                <a:gd name="T10" fmla="*/ 32 w 341"/>
                <a:gd name="T11" fmla="*/ 344 h 344"/>
              </a:gdLst>
              <a:ahLst/>
              <a:cxnLst>
                <a:cxn ang="0">
                  <a:pos x="T0" y="T1"/>
                </a:cxn>
                <a:cxn ang="0">
                  <a:pos x="T2" y="T3"/>
                </a:cxn>
                <a:cxn ang="0">
                  <a:pos x="T4" y="T5"/>
                </a:cxn>
                <a:cxn ang="0">
                  <a:pos x="T6" y="T7"/>
                </a:cxn>
                <a:cxn ang="0">
                  <a:pos x="T8" y="T9"/>
                </a:cxn>
                <a:cxn ang="0">
                  <a:pos x="T10" y="T11"/>
                </a:cxn>
              </a:cxnLst>
              <a:rect l="0" t="0" r="r" b="b"/>
              <a:pathLst>
                <a:path w="341" h="344">
                  <a:moveTo>
                    <a:pt x="32" y="344"/>
                  </a:moveTo>
                  <a:cubicBezTo>
                    <a:pt x="38" y="261"/>
                    <a:pt x="74" y="186"/>
                    <a:pt x="130" y="130"/>
                  </a:cubicBezTo>
                  <a:cubicBezTo>
                    <a:pt x="185" y="74"/>
                    <a:pt x="259" y="38"/>
                    <a:pt x="341" y="32"/>
                  </a:cubicBezTo>
                  <a:cubicBezTo>
                    <a:pt x="341" y="0"/>
                    <a:pt x="341" y="0"/>
                    <a:pt x="341" y="0"/>
                  </a:cubicBezTo>
                  <a:cubicBezTo>
                    <a:pt x="159" y="14"/>
                    <a:pt x="13" y="161"/>
                    <a:pt x="0" y="344"/>
                  </a:cubicBezTo>
                  <a:lnTo>
                    <a:pt x="32" y="344"/>
                  </a:lnTo>
                  <a:close/>
                </a:path>
              </a:pathLst>
            </a:custGeom>
            <a:solidFill>
              <a:srgbClr val="C6A26D"/>
            </a:solidFill>
            <a:ln>
              <a:noFill/>
            </a:ln>
          </p:spPr>
          <p:txBody>
            <a:bodyPr/>
            <a:lstStyle/>
            <a:p>
              <a:endParaRPr lang="zh-CN" altLang="en-US" sz="1600"/>
            </a:p>
          </p:txBody>
        </p:sp>
        <p:sp>
          <p:nvSpPr>
            <p:cNvPr id="97" name="Freeform 25"/>
            <p:cNvSpPr/>
            <p:nvPr/>
          </p:nvSpPr>
          <p:spPr bwMode="auto">
            <a:xfrm>
              <a:off x="1326356" y="2440842"/>
              <a:ext cx="909638" cy="919163"/>
            </a:xfrm>
            <a:custGeom>
              <a:avLst/>
              <a:gdLst>
                <a:gd name="T0" fmla="*/ 31 w 295"/>
                <a:gd name="T1" fmla="*/ 298 h 298"/>
                <a:gd name="T2" fmla="*/ 116 w 295"/>
                <a:gd name="T3" fmla="*/ 116 h 298"/>
                <a:gd name="T4" fmla="*/ 295 w 295"/>
                <a:gd name="T5" fmla="*/ 32 h 298"/>
                <a:gd name="T6" fmla="*/ 295 w 295"/>
                <a:gd name="T7" fmla="*/ 0 h 298"/>
                <a:gd name="T8" fmla="*/ 0 w 295"/>
                <a:gd name="T9" fmla="*/ 298 h 298"/>
                <a:gd name="T10" fmla="*/ 31 w 295"/>
                <a:gd name="T11" fmla="*/ 298 h 298"/>
              </a:gdLst>
              <a:ahLst/>
              <a:cxnLst>
                <a:cxn ang="0">
                  <a:pos x="T0" y="T1"/>
                </a:cxn>
                <a:cxn ang="0">
                  <a:pos x="T2" y="T3"/>
                </a:cxn>
                <a:cxn ang="0">
                  <a:pos x="T4" y="T5"/>
                </a:cxn>
                <a:cxn ang="0">
                  <a:pos x="T6" y="T7"/>
                </a:cxn>
                <a:cxn ang="0">
                  <a:pos x="T8" y="T9"/>
                </a:cxn>
                <a:cxn ang="0">
                  <a:pos x="T10" y="T11"/>
                </a:cxn>
              </a:cxnLst>
              <a:rect l="0" t="0" r="r" b="b"/>
              <a:pathLst>
                <a:path w="295" h="298">
                  <a:moveTo>
                    <a:pt x="31" y="298"/>
                  </a:moveTo>
                  <a:cubicBezTo>
                    <a:pt x="38" y="227"/>
                    <a:pt x="69" y="164"/>
                    <a:pt x="116" y="116"/>
                  </a:cubicBezTo>
                  <a:cubicBezTo>
                    <a:pt x="163" y="69"/>
                    <a:pt x="226" y="38"/>
                    <a:pt x="295" y="32"/>
                  </a:cubicBezTo>
                  <a:cubicBezTo>
                    <a:pt x="295" y="0"/>
                    <a:pt x="295" y="0"/>
                    <a:pt x="295" y="0"/>
                  </a:cubicBezTo>
                  <a:cubicBezTo>
                    <a:pt x="138" y="14"/>
                    <a:pt x="12" y="140"/>
                    <a:pt x="0" y="298"/>
                  </a:cubicBezTo>
                  <a:lnTo>
                    <a:pt x="31" y="298"/>
                  </a:lnTo>
                  <a:close/>
                </a:path>
              </a:pathLst>
            </a:custGeom>
            <a:solidFill>
              <a:schemeClr val="bg1"/>
            </a:solidFill>
            <a:ln>
              <a:noFill/>
            </a:ln>
          </p:spPr>
          <p:txBody>
            <a:bodyPr/>
            <a:lstStyle/>
            <a:p>
              <a:endParaRPr lang="zh-CN" altLang="en-US" sz="1600"/>
            </a:p>
          </p:txBody>
        </p:sp>
        <p:sp>
          <p:nvSpPr>
            <p:cNvPr id="99" name="Freeform 30"/>
            <p:cNvSpPr/>
            <p:nvPr/>
          </p:nvSpPr>
          <p:spPr bwMode="auto">
            <a:xfrm>
              <a:off x="1467643" y="2583717"/>
              <a:ext cx="768350" cy="776288"/>
            </a:xfrm>
            <a:custGeom>
              <a:avLst/>
              <a:gdLst>
                <a:gd name="T0" fmla="*/ 31 w 249"/>
                <a:gd name="T1" fmla="*/ 252 h 252"/>
                <a:gd name="T2" fmla="*/ 103 w 249"/>
                <a:gd name="T3" fmla="*/ 102 h 252"/>
                <a:gd name="T4" fmla="*/ 249 w 249"/>
                <a:gd name="T5" fmla="*/ 32 h 252"/>
                <a:gd name="T6" fmla="*/ 249 w 249"/>
                <a:gd name="T7" fmla="*/ 0 h 252"/>
                <a:gd name="T8" fmla="*/ 0 w 249"/>
                <a:gd name="T9" fmla="*/ 252 h 252"/>
                <a:gd name="T10" fmla="*/ 31 w 249"/>
                <a:gd name="T11" fmla="*/ 252 h 252"/>
              </a:gdLst>
              <a:ahLst/>
              <a:cxnLst>
                <a:cxn ang="0">
                  <a:pos x="T0" y="T1"/>
                </a:cxn>
                <a:cxn ang="0">
                  <a:pos x="T2" y="T3"/>
                </a:cxn>
                <a:cxn ang="0">
                  <a:pos x="T4" y="T5"/>
                </a:cxn>
                <a:cxn ang="0">
                  <a:pos x="T6" y="T7"/>
                </a:cxn>
                <a:cxn ang="0">
                  <a:pos x="T8" y="T9"/>
                </a:cxn>
                <a:cxn ang="0">
                  <a:pos x="T10" y="T11"/>
                </a:cxn>
              </a:cxnLst>
              <a:rect l="0" t="0" r="r" b="b"/>
              <a:pathLst>
                <a:path w="249" h="252">
                  <a:moveTo>
                    <a:pt x="31" y="252"/>
                  </a:moveTo>
                  <a:cubicBezTo>
                    <a:pt x="37" y="194"/>
                    <a:pt x="63" y="142"/>
                    <a:pt x="103" y="102"/>
                  </a:cubicBezTo>
                  <a:cubicBezTo>
                    <a:pt x="141" y="64"/>
                    <a:pt x="192" y="38"/>
                    <a:pt x="249" y="32"/>
                  </a:cubicBezTo>
                  <a:cubicBezTo>
                    <a:pt x="249" y="0"/>
                    <a:pt x="249" y="0"/>
                    <a:pt x="249" y="0"/>
                  </a:cubicBezTo>
                  <a:cubicBezTo>
                    <a:pt x="117" y="14"/>
                    <a:pt x="12" y="119"/>
                    <a:pt x="0" y="252"/>
                  </a:cubicBezTo>
                  <a:lnTo>
                    <a:pt x="31" y="252"/>
                  </a:lnTo>
                  <a:close/>
                </a:path>
              </a:pathLst>
            </a:custGeom>
            <a:noFill/>
            <a:ln>
              <a:noFill/>
            </a:ln>
          </p:spPr>
          <p:txBody>
            <a:bodyPr/>
            <a:lstStyle/>
            <a:p>
              <a:endParaRPr lang="zh-CN" altLang="en-US" sz="1600"/>
            </a:p>
          </p:txBody>
        </p:sp>
        <p:sp>
          <p:nvSpPr>
            <p:cNvPr id="101" name="Freeform 33"/>
            <p:cNvSpPr/>
            <p:nvPr/>
          </p:nvSpPr>
          <p:spPr bwMode="auto">
            <a:xfrm>
              <a:off x="1608931" y="2728180"/>
              <a:ext cx="627063" cy="631825"/>
            </a:xfrm>
            <a:custGeom>
              <a:avLst/>
              <a:gdLst>
                <a:gd name="T0" fmla="*/ 32 w 203"/>
                <a:gd name="T1" fmla="*/ 205 h 205"/>
                <a:gd name="T2" fmla="*/ 89 w 203"/>
                <a:gd name="T3" fmla="*/ 88 h 205"/>
                <a:gd name="T4" fmla="*/ 203 w 203"/>
                <a:gd name="T5" fmla="*/ 31 h 205"/>
                <a:gd name="T6" fmla="*/ 203 w 203"/>
                <a:gd name="T7" fmla="*/ 0 h 205"/>
                <a:gd name="T8" fmla="*/ 0 w 203"/>
                <a:gd name="T9" fmla="*/ 205 h 205"/>
                <a:gd name="T10" fmla="*/ 32 w 203"/>
                <a:gd name="T11" fmla="*/ 205 h 205"/>
              </a:gdLst>
              <a:ahLst/>
              <a:cxnLst>
                <a:cxn ang="0">
                  <a:pos x="T0" y="T1"/>
                </a:cxn>
                <a:cxn ang="0">
                  <a:pos x="T2" y="T3"/>
                </a:cxn>
                <a:cxn ang="0">
                  <a:pos x="T4" y="T5"/>
                </a:cxn>
                <a:cxn ang="0">
                  <a:pos x="T6" y="T7"/>
                </a:cxn>
                <a:cxn ang="0">
                  <a:pos x="T8" y="T9"/>
                </a:cxn>
                <a:cxn ang="0">
                  <a:pos x="T10" y="T11"/>
                </a:cxn>
              </a:cxnLst>
              <a:rect l="0" t="0" r="r" b="b"/>
              <a:pathLst>
                <a:path w="203" h="205">
                  <a:moveTo>
                    <a:pt x="32" y="205"/>
                  </a:moveTo>
                  <a:cubicBezTo>
                    <a:pt x="37" y="160"/>
                    <a:pt x="58" y="119"/>
                    <a:pt x="89" y="88"/>
                  </a:cubicBezTo>
                  <a:cubicBezTo>
                    <a:pt x="119" y="58"/>
                    <a:pt x="159" y="37"/>
                    <a:pt x="203" y="31"/>
                  </a:cubicBezTo>
                  <a:cubicBezTo>
                    <a:pt x="203" y="0"/>
                    <a:pt x="203" y="0"/>
                    <a:pt x="203" y="0"/>
                  </a:cubicBezTo>
                  <a:cubicBezTo>
                    <a:pt x="97" y="12"/>
                    <a:pt x="12" y="98"/>
                    <a:pt x="0" y="205"/>
                  </a:cubicBezTo>
                  <a:lnTo>
                    <a:pt x="32" y="205"/>
                  </a:lnTo>
                  <a:close/>
                </a:path>
              </a:pathLst>
            </a:custGeom>
            <a:solidFill>
              <a:schemeClr val="tx1">
                <a:lumMod val="75000"/>
              </a:schemeClr>
            </a:solidFill>
            <a:ln w="9525">
              <a:noFill/>
              <a:miter lim="800000"/>
            </a:ln>
          </p:spPr>
          <p:txBody>
            <a:bodyPr/>
            <a:lstStyle/>
            <a:p>
              <a:endParaRPr lang="zh-CN" altLang="en-US" sz="1600"/>
            </a:p>
          </p:txBody>
        </p:sp>
        <p:sp>
          <p:nvSpPr>
            <p:cNvPr id="104" name="Freeform 39"/>
            <p:cNvSpPr/>
            <p:nvPr/>
          </p:nvSpPr>
          <p:spPr bwMode="auto">
            <a:xfrm>
              <a:off x="1754981" y="2869467"/>
              <a:ext cx="481013" cy="490538"/>
            </a:xfrm>
            <a:custGeom>
              <a:avLst/>
              <a:gdLst>
                <a:gd name="T0" fmla="*/ 31 w 156"/>
                <a:gd name="T1" fmla="*/ 159 h 159"/>
                <a:gd name="T2" fmla="*/ 74 w 156"/>
                <a:gd name="T3" fmla="*/ 74 h 159"/>
                <a:gd name="T4" fmla="*/ 156 w 156"/>
                <a:gd name="T5" fmla="*/ 31 h 159"/>
                <a:gd name="T6" fmla="*/ 156 w 156"/>
                <a:gd name="T7" fmla="*/ 0 h 159"/>
                <a:gd name="T8" fmla="*/ 0 w 156"/>
                <a:gd name="T9" fmla="*/ 159 h 159"/>
                <a:gd name="T10" fmla="*/ 31 w 156"/>
                <a:gd name="T11" fmla="*/ 159 h 159"/>
              </a:gdLst>
              <a:ahLst/>
              <a:cxnLst>
                <a:cxn ang="0">
                  <a:pos x="T0" y="T1"/>
                </a:cxn>
                <a:cxn ang="0">
                  <a:pos x="T2" y="T3"/>
                </a:cxn>
                <a:cxn ang="0">
                  <a:pos x="T4" y="T5"/>
                </a:cxn>
                <a:cxn ang="0">
                  <a:pos x="T6" y="T7"/>
                </a:cxn>
                <a:cxn ang="0">
                  <a:pos x="T8" y="T9"/>
                </a:cxn>
                <a:cxn ang="0">
                  <a:pos x="T10" y="T11"/>
                </a:cxn>
              </a:cxnLst>
              <a:rect l="0" t="0" r="r" b="b"/>
              <a:pathLst>
                <a:path w="156" h="159">
                  <a:moveTo>
                    <a:pt x="31" y="159"/>
                  </a:moveTo>
                  <a:cubicBezTo>
                    <a:pt x="36" y="126"/>
                    <a:pt x="52" y="97"/>
                    <a:pt x="74" y="74"/>
                  </a:cubicBezTo>
                  <a:cubicBezTo>
                    <a:pt x="96" y="52"/>
                    <a:pt x="125" y="37"/>
                    <a:pt x="156" y="31"/>
                  </a:cubicBezTo>
                  <a:cubicBezTo>
                    <a:pt x="156" y="0"/>
                    <a:pt x="156" y="0"/>
                    <a:pt x="156" y="0"/>
                  </a:cubicBezTo>
                  <a:cubicBezTo>
                    <a:pt x="75" y="12"/>
                    <a:pt x="11" y="77"/>
                    <a:pt x="0" y="159"/>
                  </a:cubicBezTo>
                  <a:lnTo>
                    <a:pt x="31" y="159"/>
                  </a:lnTo>
                  <a:close/>
                </a:path>
              </a:pathLst>
            </a:custGeom>
            <a:solidFill>
              <a:srgbClr val="C6A26D"/>
            </a:solidFill>
            <a:ln>
              <a:noFill/>
            </a:ln>
          </p:spPr>
          <p:txBody>
            <a:bodyPr/>
            <a:lstStyle/>
            <a:p>
              <a:endParaRPr lang="zh-CN" altLang="en-US" sz="1600"/>
            </a:p>
          </p:txBody>
        </p:sp>
      </p:grpSp>
      <p:sp>
        <p:nvSpPr>
          <p:cNvPr id="115" name="TextBox 114"/>
          <p:cNvSpPr txBox="1"/>
          <p:nvPr/>
        </p:nvSpPr>
        <p:spPr bwMode="auto">
          <a:xfrm>
            <a:off x="7192381" y="2226458"/>
            <a:ext cx="3794707" cy="584775"/>
          </a:xfrm>
          <a:prstGeom prst="rect">
            <a:avLst/>
          </a:prstGeom>
          <a:noFill/>
        </p:spPr>
        <p:txBody>
          <a:bodyPr wrap="squar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chemeClr val="bg1">
                      <a:lumMod val="50000"/>
                      <a:lumOff val="50000"/>
                    </a:schemeClr>
                  </a:solidFill>
                </a:ln>
                <a:solidFill>
                  <a:schemeClr val="tx1">
                    <a:lumMod val="65000"/>
                  </a:schemeClr>
                </a:solidFill>
              </a:rPr>
              <a:t>要求靠近展会场所，方便宾客参展，方便来宾抵达发布会会场； </a:t>
            </a:r>
          </a:p>
        </p:txBody>
      </p:sp>
      <p:sp>
        <p:nvSpPr>
          <p:cNvPr id="116" name="TextBox 115"/>
          <p:cNvSpPr txBox="1"/>
          <p:nvPr/>
        </p:nvSpPr>
        <p:spPr bwMode="auto">
          <a:xfrm>
            <a:off x="6590615" y="2942731"/>
            <a:ext cx="5554214" cy="338554"/>
          </a:xfrm>
          <a:prstGeom prst="rect">
            <a:avLst/>
          </a:prstGeom>
          <a:noFill/>
        </p:spPr>
        <p:txBody>
          <a:bodyPr wrap="squar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rgbClr val="C6A26D"/>
                  </a:solidFill>
                </a:ln>
                <a:solidFill>
                  <a:schemeClr val="tx1">
                    <a:lumMod val="65000"/>
                  </a:schemeClr>
                </a:solidFill>
              </a:rPr>
              <a:t>要求场地高端，具备一定的知名度、树立公司形象；</a:t>
            </a:r>
          </a:p>
        </p:txBody>
      </p:sp>
      <p:sp>
        <p:nvSpPr>
          <p:cNvPr id="117" name="TextBox 116"/>
          <p:cNvSpPr txBox="1"/>
          <p:nvPr/>
        </p:nvSpPr>
        <p:spPr bwMode="auto">
          <a:xfrm>
            <a:off x="6440078" y="3339268"/>
            <a:ext cx="481413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chemeClr val="bg1">
                      <a:lumMod val="50000"/>
                      <a:lumOff val="50000"/>
                    </a:schemeClr>
                  </a:solidFill>
                </a:ln>
              </a:rPr>
              <a:t>要求同时具备客房与会场容纳能力和档期；</a:t>
            </a:r>
          </a:p>
        </p:txBody>
      </p:sp>
      <p:sp>
        <p:nvSpPr>
          <p:cNvPr id="118" name="TextBox 117"/>
          <p:cNvSpPr txBox="1"/>
          <p:nvPr/>
        </p:nvSpPr>
        <p:spPr bwMode="auto">
          <a:xfrm>
            <a:off x="6017839" y="3795319"/>
            <a:ext cx="530145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ln>
                  <a:solidFill>
                    <a:srgbClr val="C6A26D"/>
                  </a:solidFill>
                </a:ln>
                <a:latin typeface="华文宋体" panose="02010600040101010101" pitchFamily="2" charset="-122"/>
                <a:ea typeface="华文宋体" panose="02010600040101010101" pitchFamily="2" charset="-122"/>
              </a:rPr>
              <a:t>要求具备举办各类活动及宴会的服务能力与经验</a:t>
            </a:r>
            <a:endParaRPr lang="zh-CN" altLang="en-US" dirty="0">
              <a:ln>
                <a:solidFill>
                  <a:srgbClr val="C6A26D"/>
                </a:solidFill>
              </a:ln>
              <a:solidFill>
                <a:schemeClr val="tx1">
                  <a:lumMod val="50000"/>
                </a:schemeClr>
              </a:solidFill>
              <a:latin typeface="华文宋体" panose="02010600040101010101" pitchFamily="2" charset="-122"/>
              <a:ea typeface="华文宋体" panose="02010600040101010101" pitchFamily="2" charset="-122"/>
            </a:endParaRPr>
          </a:p>
        </p:txBody>
      </p:sp>
      <p:sp>
        <p:nvSpPr>
          <p:cNvPr id="9" name="TextBox 8"/>
          <p:cNvSpPr txBox="1"/>
          <p:nvPr/>
        </p:nvSpPr>
        <p:spPr>
          <a:xfrm>
            <a:off x="551594" y="4926901"/>
            <a:ext cx="1859444" cy="523220"/>
          </a:xfrm>
          <a:prstGeom prst="rect">
            <a:avLst/>
          </a:prstGeom>
          <a:noFill/>
        </p:spPr>
        <p:txBody>
          <a:bodyPr wrap="square" rtlCol="0">
            <a:spAutoFit/>
          </a:bodyPr>
          <a:lstStyle/>
          <a:p>
            <a:r>
              <a:rPr lang="zh-CN" altLang="en-US" sz="2800" dirty="0">
                <a:solidFill>
                  <a:schemeClr val="tx1">
                    <a:lumMod val="50000"/>
                  </a:schemeClr>
                </a:solid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选择标准</a:t>
            </a:r>
          </a:p>
        </p:txBody>
      </p:sp>
      <p:sp>
        <p:nvSpPr>
          <p:cNvPr id="39" name="文本框 3"/>
          <p:cNvSpPr txBox="1"/>
          <p:nvPr/>
        </p:nvSpPr>
        <p:spPr>
          <a:xfrm>
            <a:off x="1706794"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39"/>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39"/>
                                        </p:tgtEl>
                                      </p:cBhvr>
                                      <p:by x="50000" y="50000"/>
                                    </p:animScale>
                                  </p:childTnLst>
                                </p:cTn>
                              </p:par>
                            </p:childTnLst>
                          </p:cTn>
                        </p:par>
                        <p:par>
                          <p:cTn id="10" fill="hold">
                            <p:stCondLst>
                              <p:cond delay="1500"/>
                            </p:stCondLst>
                            <p:childTnLst>
                              <p:par>
                                <p:cTn id="11" presetID="15"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2500"/>
                            </p:stCondLst>
                            <p:childTnLst>
                              <p:par>
                                <p:cTn id="18" presetID="2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par>
                          <p:cTn id="21" fill="hold">
                            <p:stCondLst>
                              <p:cond delay="3000"/>
                            </p:stCondLst>
                            <p:childTnLst>
                              <p:par>
                                <p:cTn id="22" presetID="22" presetClass="entr" presetSubtype="8" fill="hold" grpId="1" nodeType="after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wipe(left)">
                                      <p:cBhvr>
                                        <p:cTn id="24" dur="500"/>
                                        <p:tgtEl>
                                          <p:spTgt spid="88"/>
                                        </p:tgtEl>
                                      </p:cBhvr>
                                    </p:animEffect>
                                  </p:childTnLst>
                                </p:cTn>
                              </p:par>
                            </p:childTnLst>
                          </p:cTn>
                        </p:par>
                        <p:par>
                          <p:cTn id="25" fill="hold">
                            <p:stCondLst>
                              <p:cond delay="3500"/>
                            </p:stCondLst>
                            <p:childTnLst>
                              <p:par>
                                <p:cTn id="26" presetID="22" presetClass="entr" presetSubtype="8"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wipe(left)">
                                      <p:cBhvr>
                                        <p:cTn id="28" dur="500"/>
                                        <p:tgtEl>
                                          <p:spTgt spid="90"/>
                                        </p:tgtEl>
                                      </p:cBhvr>
                                    </p:animEffect>
                                  </p:childTnLst>
                                </p:cTn>
                              </p:par>
                            </p:childTnLst>
                          </p:cTn>
                        </p:par>
                        <p:par>
                          <p:cTn id="29" fill="hold">
                            <p:stCondLst>
                              <p:cond delay="4000"/>
                            </p:stCondLst>
                            <p:childTnLst>
                              <p:par>
                                <p:cTn id="30" presetID="22" presetClass="entr" presetSubtype="8" fill="hold" grpId="0" nodeType="after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wipe(left)">
                                      <p:cBhvr>
                                        <p:cTn id="32" dur="500"/>
                                        <p:tgtEl>
                                          <p:spTgt spid="115"/>
                                        </p:tgtEl>
                                      </p:cBhvr>
                                    </p:animEffect>
                                  </p:childTnLst>
                                </p:cTn>
                              </p:par>
                            </p:childTnLst>
                          </p:cTn>
                        </p:par>
                        <p:par>
                          <p:cTn id="33" fill="hold">
                            <p:stCondLst>
                              <p:cond delay="4500"/>
                            </p:stCondLst>
                            <p:childTnLst>
                              <p:par>
                                <p:cTn id="34" presetID="22" presetClass="entr" presetSubtype="8" fill="hold" grpId="0" nodeType="after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wipe(left)">
                                      <p:cBhvr>
                                        <p:cTn id="36" dur="500"/>
                                        <p:tgtEl>
                                          <p:spTgt spid="92"/>
                                        </p:tgtEl>
                                      </p:cBhvr>
                                    </p:animEffect>
                                  </p:childTnLst>
                                </p:cTn>
                              </p:par>
                            </p:childTnLst>
                          </p:cTn>
                        </p:par>
                        <p:par>
                          <p:cTn id="37" fill="hold">
                            <p:stCondLst>
                              <p:cond delay="5000"/>
                            </p:stCondLst>
                            <p:childTnLst>
                              <p:par>
                                <p:cTn id="38" presetID="22" presetClass="entr" presetSubtype="8" fill="hold" grpId="0" nodeType="afterEffect" nodePh="1">
                                  <p:stCondLst>
                                    <p:cond delay="0"/>
                                  </p:stCondLst>
                                  <p:endCondLst>
                                    <p:cond evt="begin" delay="0">
                                      <p:tn val="38"/>
                                    </p:cond>
                                  </p:endCondLst>
                                  <p:childTnLst>
                                    <p:set>
                                      <p:cBhvr>
                                        <p:cTn id="39" dur="1" fill="hold">
                                          <p:stCondLst>
                                            <p:cond delay="0"/>
                                          </p:stCondLst>
                                        </p:cTn>
                                        <p:tgtEl>
                                          <p:spTgt spid="94"/>
                                        </p:tgtEl>
                                        <p:attrNameLst>
                                          <p:attrName>style.visibility</p:attrName>
                                        </p:attrNameLst>
                                      </p:cBhvr>
                                      <p:to>
                                        <p:strVal val="visible"/>
                                      </p:to>
                                    </p:set>
                                    <p:animEffect transition="in" filter="wipe(left)">
                                      <p:cBhvr>
                                        <p:cTn id="40" dur="500"/>
                                        <p:tgtEl>
                                          <p:spTgt spid="94"/>
                                        </p:tgtEl>
                                      </p:cBhvr>
                                    </p:animEffect>
                                  </p:childTnLst>
                                </p:cTn>
                              </p:par>
                            </p:childTnLst>
                          </p:cTn>
                        </p:par>
                        <p:par>
                          <p:cTn id="41" fill="hold">
                            <p:stCondLst>
                              <p:cond delay="5500"/>
                            </p:stCondLst>
                            <p:childTnLst>
                              <p:par>
                                <p:cTn id="42" presetID="22" presetClass="entr" presetSubtype="8" fill="hold" grpId="0" nodeType="after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wipe(left)">
                                      <p:cBhvr>
                                        <p:cTn id="44" dur="500"/>
                                        <p:tgtEl>
                                          <p:spTgt spid="96"/>
                                        </p:tgtEl>
                                      </p:cBhvr>
                                    </p:animEffect>
                                  </p:childTnLst>
                                </p:cTn>
                              </p:par>
                            </p:childTnLst>
                          </p:cTn>
                        </p:par>
                        <p:par>
                          <p:cTn id="45" fill="hold">
                            <p:stCondLst>
                              <p:cond delay="6000"/>
                            </p:stCondLst>
                            <p:childTnLst>
                              <p:par>
                                <p:cTn id="46" presetID="22" presetClass="entr" presetSubtype="8" fill="hold" grpId="0" nodeType="afterEffect">
                                  <p:stCondLst>
                                    <p:cond delay="0"/>
                                  </p:stCondLst>
                                  <p:childTnLst>
                                    <p:set>
                                      <p:cBhvr>
                                        <p:cTn id="47" dur="1" fill="hold">
                                          <p:stCondLst>
                                            <p:cond delay="0"/>
                                          </p:stCondLst>
                                        </p:cTn>
                                        <p:tgtEl>
                                          <p:spTgt spid="116"/>
                                        </p:tgtEl>
                                        <p:attrNameLst>
                                          <p:attrName>style.visibility</p:attrName>
                                        </p:attrNameLst>
                                      </p:cBhvr>
                                      <p:to>
                                        <p:strVal val="visible"/>
                                      </p:to>
                                    </p:set>
                                    <p:animEffect transition="in" filter="wipe(left)">
                                      <p:cBhvr>
                                        <p:cTn id="48" dur="500"/>
                                        <p:tgtEl>
                                          <p:spTgt spid="116"/>
                                        </p:tgtEl>
                                      </p:cBhvr>
                                    </p:animEffect>
                                  </p:childTnLst>
                                </p:cTn>
                              </p:par>
                            </p:childTnLst>
                          </p:cTn>
                        </p:par>
                        <p:par>
                          <p:cTn id="49" fill="hold">
                            <p:stCondLst>
                              <p:cond delay="6500"/>
                            </p:stCondLst>
                            <p:childTnLst>
                              <p:par>
                                <p:cTn id="50" presetID="22" presetClass="entr" presetSubtype="8" fill="hold" grpId="0" nodeType="after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wipe(left)">
                                      <p:cBhvr>
                                        <p:cTn id="52" dur="500"/>
                                        <p:tgtEl>
                                          <p:spTgt spid="98"/>
                                        </p:tgtEl>
                                      </p:cBhvr>
                                    </p:animEffect>
                                  </p:childTnLst>
                                </p:cTn>
                              </p:par>
                            </p:childTnLst>
                          </p:cTn>
                        </p:par>
                        <p:par>
                          <p:cTn id="53" fill="hold">
                            <p:stCondLst>
                              <p:cond delay="7000"/>
                            </p:stCondLst>
                            <p:childTnLst>
                              <p:par>
                                <p:cTn id="54" presetID="22" presetClass="entr" presetSubtype="8" fill="hold" grpId="0" nodeType="afterEffect" nodePh="1">
                                  <p:stCondLst>
                                    <p:cond delay="0"/>
                                  </p:stCondLst>
                                  <p:endCondLst>
                                    <p:cond evt="begin" delay="0">
                                      <p:tn val="54"/>
                                    </p:cond>
                                  </p:endCondLst>
                                  <p:childTnLst>
                                    <p:set>
                                      <p:cBhvr>
                                        <p:cTn id="55" dur="1" fill="hold">
                                          <p:stCondLst>
                                            <p:cond delay="0"/>
                                          </p:stCondLst>
                                        </p:cTn>
                                        <p:tgtEl>
                                          <p:spTgt spid="100"/>
                                        </p:tgtEl>
                                        <p:attrNameLst>
                                          <p:attrName>style.visibility</p:attrName>
                                        </p:attrNameLst>
                                      </p:cBhvr>
                                      <p:to>
                                        <p:strVal val="visible"/>
                                      </p:to>
                                    </p:set>
                                    <p:animEffect transition="in" filter="wipe(left)">
                                      <p:cBhvr>
                                        <p:cTn id="56" dur="500"/>
                                        <p:tgtEl>
                                          <p:spTgt spid="100"/>
                                        </p:tgtEl>
                                      </p:cBhvr>
                                    </p:animEffect>
                                  </p:childTnLst>
                                </p:cTn>
                              </p:par>
                            </p:childTnLst>
                          </p:cTn>
                        </p:par>
                        <p:par>
                          <p:cTn id="57" fill="hold">
                            <p:stCondLst>
                              <p:cond delay="7500"/>
                            </p:stCondLst>
                            <p:childTnLst>
                              <p:par>
                                <p:cTn id="58" presetID="22" presetClass="entr" presetSubtype="8" fill="hold" grpId="0" nodeType="afterEffect">
                                  <p:stCondLst>
                                    <p:cond delay="0"/>
                                  </p:stCondLst>
                                  <p:childTnLst>
                                    <p:set>
                                      <p:cBhvr>
                                        <p:cTn id="59" dur="1" fill="hold">
                                          <p:stCondLst>
                                            <p:cond delay="0"/>
                                          </p:stCondLst>
                                        </p:cTn>
                                        <p:tgtEl>
                                          <p:spTgt spid="117"/>
                                        </p:tgtEl>
                                        <p:attrNameLst>
                                          <p:attrName>style.visibility</p:attrName>
                                        </p:attrNameLst>
                                      </p:cBhvr>
                                      <p:to>
                                        <p:strVal val="visible"/>
                                      </p:to>
                                    </p:set>
                                    <p:animEffect transition="in" filter="wipe(left)">
                                      <p:cBhvr>
                                        <p:cTn id="60" dur="500"/>
                                        <p:tgtEl>
                                          <p:spTgt spid="117"/>
                                        </p:tgtEl>
                                      </p:cBhvr>
                                    </p:animEffect>
                                  </p:childTnLst>
                                </p:cTn>
                              </p:par>
                            </p:childTnLst>
                          </p:cTn>
                        </p:par>
                        <p:par>
                          <p:cTn id="61" fill="hold">
                            <p:stCondLst>
                              <p:cond delay="8000"/>
                            </p:stCondLst>
                            <p:childTnLst>
                              <p:par>
                                <p:cTn id="62" presetID="22" presetClass="entr" presetSubtype="8" fill="hold" grpId="0" nodeType="after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wipe(left)">
                                      <p:cBhvr>
                                        <p:cTn id="64" dur="500"/>
                                        <p:tgtEl>
                                          <p:spTgt spid="102"/>
                                        </p:tgtEl>
                                      </p:cBhvr>
                                    </p:animEffect>
                                  </p:childTnLst>
                                </p:cTn>
                              </p:par>
                            </p:childTnLst>
                          </p:cTn>
                        </p:par>
                        <p:par>
                          <p:cTn id="65" fill="hold">
                            <p:stCondLst>
                              <p:cond delay="8500"/>
                            </p:stCondLst>
                            <p:childTnLst>
                              <p:par>
                                <p:cTn id="66" presetID="22" presetClass="entr" presetSubtype="8" fill="hold" grpId="0" nodeType="afterEffect">
                                  <p:stCondLst>
                                    <p:cond delay="0"/>
                                  </p:stCondLst>
                                  <p:childTnLst>
                                    <p:set>
                                      <p:cBhvr>
                                        <p:cTn id="67" dur="1" fill="hold">
                                          <p:stCondLst>
                                            <p:cond delay="0"/>
                                          </p:stCondLst>
                                        </p:cTn>
                                        <p:tgtEl>
                                          <p:spTgt spid="103"/>
                                        </p:tgtEl>
                                        <p:attrNameLst>
                                          <p:attrName>style.visibility</p:attrName>
                                        </p:attrNameLst>
                                      </p:cBhvr>
                                      <p:to>
                                        <p:strVal val="visible"/>
                                      </p:to>
                                    </p:set>
                                    <p:animEffect transition="in" filter="wipe(left)">
                                      <p:cBhvr>
                                        <p:cTn id="68" dur="500"/>
                                        <p:tgtEl>
                                          <p:spTgt spid="103"/>
                                        </p:tgtEl>
                                      </p:cBhvr>
                                    </p:animEffect>
                                  </p:childTnLst>
                                </p:cTn>
                              </p:par>
                            </p:childTnLst>
                          </p:cTn>
                        </p:par>
                        <p:par>
                          <p:cTn id="69" fill="hold">
                            <p:stCondLst>
                              <p:cond delay="9000"/>
                            </p:stCondLst>
                            <p:childTnLst>
                              <p:par>
                                <p:cTn id="70" presetID="22" presetClass="entr" presetSubtype="8" fill="hold" grpId="0" nodeType="afterEffect">
                                  <p:stCondLst>
                                    <p:cond delay="0"/>
                                  </p:stCondLst>
                                  <p:childTnLst>
                                    <p:set>
                                      <p:cBhvr>
                                        <p:cTn id="71" dur="1" fill="hold">
                                          <p:stCondLst>
                                            <p:cond delay="0"/>
                                          </p:stCondLst>
                                        </p:cTn>
                                        <p:tgtEl>
                                          <p:spTgt spid="118"/>
                                        </p:tgtEl>
                                        <p:attrNameLst>
                                          <p:attrName>style.visibility</p:attrName>
                                        </p:attrNameLst>
                                      </p:cBhvr>
                                      <p:to>
                                        <p:strVal val="visible"/>
                                      </p:to>
                                    </p:set>
                                    <p:animEffect transition="in" filter="wipe(left)">
                                      <p:cBhvr>
                                        <p:cTn id="7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1" animBg="1"/>
      <p:bldP spid="90" grpId="0" animBg="1"/>
      <p:bldP spid="92" grpId="0" animBg="1"/>
      <p:bldP spid="94" grpId="0"/>
      <p:bldP spid="96" grpId="0" animBg="1"/>
      <p:bldP spid="98" grpId="0" animBg="1"/>
      <p:bldP spid="100" grpId="0"/>
      <p:bldP spid="102" grpId="0" animBg="1"/>
      <p:bldP spid="103" grpId="0" animBg="1"/>
      <p:bldP spid="115" grpId="0"/>
      <p:bldP spid="116" grpId="0"/>
      <p:bldP spid="117" grpId="0"/>
      <p:bldP spid="118" grpId="0"/>
      <p:bldP spid="9" grpId="0"/>
      <p:bldP spid="39" grpId="1"/>
      <p:bldP spid="39"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1" name="圆角矩形 20"/>
          <p:cNvSpPr/>
          <p:nvPr/>
        </p:nvSpPr>
        <p:spPr>
          <a:xfrm>
            <a:off x="2189630" y="1411941"/>
            <a:ext cx="7812741" cy="4733365"/>
          </a:xfrm>
          <a:prstGeom prst="roundRect">
            <a:avLst/>
          </a:prstGeom>
          <a:solidFill>
            <a:schemeClr val="tx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6432163" y="5145154"/>
            <a:ext cx="3204723" cy="46166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buClr>
                <a:srgbClr val="0033CC"/>
              </a:buClr>
            </a:pPr>
            <a:r>
              <a:rPr lang="en-US" altLang="zh-CN" sz="2400" dirty="0">
                <a:ln>
                  <a:solidFill>
                    <a:schemeClr val="tx1">
                      <a:lumMod val="50000"/>
                    </a:schemeClr>
                  </a:solidFill>
                </a:ln>
                <a:solidFill>
                  <a:schemeClr val="tx1">
                    <a:lumMod val="50000"/>
                  </a:schemeClr>
                </a:solidFill>
              </a:rPr>
              <a:t>XXXXXXXXXXXXXXX</a:t>
            </a:r>
            <a:r>
              <a:rPr lang="zh-CN" altLang="en-US" sz="2400" dirty="0">
                <a:ln>
                  <a:solidFill>
                    <a:schemeClr val="tx1">
                      <a:lumMod val="50000"/>
                    </a:schemeClr>
                  </a:solidFill>
                </a:ln>
                <a:solidFill>
                  <a:schemeClr val="tx1">
                    <a:lumMod val="50000"/>
                  </a:schemeClr>
                </a:solidFill>
              </a:rPr>
              <a:t>酒店</a:t>
            </a:r>
          </a:p>
        </p:txBody>
      </p:sp>
      <p:sp>
        <p:nvSpPr>
          <p:cNvPr id="19" name="矩形 18"/>
          <p:cNvSpPr/>
          <p:nvPr/>
        </p:nvSpPr>
        <p:spPr>
          <a:xfrm>
            <a:off x="1659691" y="1179983"/>
            <a:ext cx="8872619" cy="5234264"/>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56" name="Picture 9" descr="50201407_0_5_0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384390" y="1506343"/>
            <a:ext cx="33337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6858168" y="4221824"/>
            <a:ext cx="2954656" cy="923330"/>
          </a:xfrm>
          <a:prstGeom prst="rect">
            <a:avLst/>
          </a:prstGeom>
          <a:noFill/>
        </p:spPr>
        <p:txBody>
          <a:bodyPr wrap="none" lIns="91440" tIns="45720" rIns="91440" bIns="45720">
            <a:spAutoFit/>
          </a:bodyPr>
          <a:lstStyle/>
          <a:p>
            <a:pPr algn="ctr"/>
            <a:r>
              <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推荐地一</a:t>
            </a:r>
          </a:p>
        </p:txBody>
      </p:sp>
      <p:sp>
        <p:nvSpPr>
          <p:cNvPr id="63" name="Rectangle 7"/>
          <p:cNvSpPr>
            <a:spLocks noChangeArrowheads="1"/>
          </p:cNvSpPr>
          <p:nvPr/>
        </p:nvSpPr>
        <p:spPr bwMode="auto">
          <a:xfrm>
            <a:off x="1660886" y="3613812"/>
            <a:ext cx="1243680" cy="209550"/>
          </a:xfrm>
          <a:prstGeom prst="rect">
            <a:avLst/>
          </a:prstGeom>
          <a:solidFill>
            <a:schemeClr val="tx1">
              <a:lumMod val="95000"/>
            </a:schemeClr>
          </a:solidFill>
          <a:ln>
            <a:noFill/>
          </a:ln>
        </p:spPr>
        <p:txBody>
          <a:bodyPr/>
          <a:lstStyle/>
          <a:p>
            <a:endParaRPr lang="zh-CN" altLang="en-US" sz="1600"/>
          </a:p>
        </p:txBody>
      </p:sp>
      <p:sp>
        <p:nvSpPr>
          <p:cNvPr id="64" name="Freeform 9"/>
          <p:cNvSpPr/>
          <p:nvPr/>
        </p:nvSpPr>
        <p:spPr bwMode="auto">
          <a:xfrm>
            <a:off x="1659692" y="2894674"/>
            <a:ext cx="1226374" cy="644525"/>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5" name="Freeform 10"/>
          <p:cNvSpPr/>
          <p:nvPr/>
        </p:nvSpPr>
        <p:spPr bwMode="auto">
          <a:xfrm>
            <a:off x="1659692" y="2272374"/>
            <a:ext cx="1162519" cy="968375"/>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6" name="Freeform 11"/>
          <p:cNvSpPr/>
          <p:nvPr/>
        </p:nvSpPr>
        <p:spPr bwMode="auto">
          <a:xfrm>
            <a:off x="1662079" y="3902737"/>
            <a:ext cx="1226374" cy="644525"/>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7" name="Freeform 12"/>
          <p:cNvSpPr/>
          <p:nvPr/>
        </p:nvSpPr>
        <p:spPr bwMode="auto">
          <a:xfrm>
            <a:off x="1662079" y="4204362"/>
            <a:ext cx="1161325" cy="965200"/>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24" name="TextBox 23"/>
          <p:cNvSpPr txBox="1"/>
          <p:nvPr/>
        </p:nvSpPr>
        <p:spPr>
          <a:xfrm>
            <a:off x="3085491" y="2090764"/>
            <a:ext cx="2205318"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星级标准：五星</a:t>
            </a:r>
          </a:p>
        </p:txBody>
      </p:sp>
      <p:sp>
        <p:nvSpPr>
          <p:cNvPr id="70" name="TextBox 69"/>
          <p:cNvSpPr txBox="1"/>
          <p:nvPr/>
        </p:nvSpPr>
        <p:spPr>
          <a:xfrm>
            <a:off x="3063079" y="2818215"/>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房间价格：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1300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间</a:t>
            </a:r>
          </a:p>
        </p:txBody>
      </p:sp>
      <p:sp>
        <p:nvSpPr>
          <p:cNvPr id="71" name="TextBox 70"/>
          <p:cNvSpPr txBox="1"/>
          <p:nvPr/>
        </p:nvSpPr>
        <p:spPr>
          <a:xfrm>
            <a:off x="3081009" y="3533405"/>
            <a:ext cx="3351154"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会议场地大小：</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200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平米左右</a:t>
            </a:r>
          </a:p>
        </p:txBody>
      </p:sp>
      <p:sp>
        <p:nvSpPr>
          <p:cNvPr id="72" name="TextBox 71"/>
          <p:cNvSpPr txBox="1"/>
          <p:nvPr/>
        </p:nvSpPr>
        <p:spPr>
          <a:xfrm>
            <a:off x="3114018" y="4274427"/>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宴会价格：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500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人</a:t>
            </a:r>
          </a:p>
        </p:txBody>
      </p:sp>
      <p:sp>
        <p:nvSpPr>
          <p:cNvPr id="73" name="TextBox 72"/>
          <p:cNvSpPr txBox="1"/>
          <p:nvPr/>
        </p:nvSpPr>
        <p:spPr>
          <a:xfrm>
            <a:off x="3110351" y="4960488"/>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是否有档期：有</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500"/>
                            </p:stCondLst>
                            <p:childTnLst>
                              <p:par>
                                <p:cTn id="12" presetID="8" presetClass="emph" presetSubtype="0" fill="hold" nodeType="afterEffect">
                                  <p:stCondLst>
                                    <p:cond delay="0"/>
                                  </p:stCondLst>
                                  <p:childTnLst>
                                    <p:animRot by="5400000">
                                      <p:cBhvr>
                                        <p:cTn id="13" dur="2000" fill="hold"/>
                                        <p:tgtEl>
                                          <p:spTgt spid="56"/>
                                        </p:tgtEl>
                                        <p:attrNameLst>
                                          <p:attrName>r</p:attrName>
                                        </p:attrNameLst>
                                      </p:cBhvr>
                                    </p:animRot>
                                  </p:childTnLst>
                                </p:cTn>
                              </p:par>
                            </p:childTnLst>
                          </p:cTn>
                        </p:par>
                        <p:par>
                          <p:cTn id="14" fill="hold">
                            <p:stCondLst>
                              <p:cond delay="2500"/>
                            </p:stCondLst>
                            <p:childTnLst>
                              <p:par>
                                <p:cTn id="15" presetID="37" presetClass="path" presetSubtype="0" accel="50000" decel="50000" fill="hold" nodeType="afterEffect">
                                  <p:stCondLst>
                                    <p:cond delay="0"/>
                                  </p:stCondLst>
                                  <p:childTnLst>
                                    <p:animMotion origin="layout" path="M -0.24593 0.01481 L -0.17893 0.05481 C -0.16493 0.06381 -0.14393 0.06881 -0.12193 0.06881 C -0.09693 0.06881 -0.07693 0.06381 -0.06293 0.05481 L 0.00407 0.01481 E" pathEditMode="fixed" ptsTypes="">
                                      <p:cBhvr>
                                        <p:cTn id="16" dur="2000" fill="hold"/>
                                        <p:tgtEl>
                                          <p:spTgt spid="56"/>
                                        </p:tgtEl>
                                        <p:attrNameLst>
                                          <p:attrName>ppt_x</p:attrName>
                                          <p:attrName>ppt_y</p:attrName>
                                        </p:attrNameLst>
                                      </p:cBhvr>
                                    </p:animMotion>
                                  </p:childTnLst>
                                </p:cTn>
                              </p:par>
                            </p:childTnLst>
                          </p:cTn>
                        </p:par>
                        <p:par>
                          <p:cTn id="17" fill="hold">
                            <p:stCondLst>
                              <p:cond delay="4500"/>
                            </p:stCondLst>
                            <p:childTnLst>
                              <p:par>
                                <p:cTn id="18" presetID="26"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par>
                                <p:cTn id="34" presetID="26" presetClass="entr" presetSubtype="0" fill="hold" grpId="0" nodeType="withEffect">
                                  <p:stCondLst>
                                    <p:cond delay="0"/>
                                  </p:stCondLst>
                                  <p:iterate type="lt">
                                    <p:tmPct val="0"/>
                                  </p:iterate>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par>
                          <p:cTn id="50" fill="hold">
                            <p:stCondLst>
                              <p:cond delay="6000"/>
                            </p:stCondLst>
                            <p:childTnLst>
                              <p:par>
                                <p:cTn id="51" presetID="15" presetClass="emph" presetSubtype="0" grpId="1" nodeType="afterEffect">
                                  <p:stCondLst>
                                    <p:cond delay="0"/>
                                  </p:stCondLst>
                                  <p:iterate type="lt">
                                    <p:tmAbs val="25"/>
                                  </p:iterate>
                                  <p:childTnLst>
                                    <p:set>
                                      <p:cBhvr override="childStyle">
                                        <p:cTn id="52" dur="750"/>
                                        <p:tgtEl>
                                          <p:spTgt spid="15"/>
                                        </p:tgtEl>
                                        <p:attrNameLst>
                                          <p:attrName>style.fontWeight</p:attrName>
                                        </p:attrNameLst>
                                      </p:cBhvr>
                                      <p:to>
                                        <p:strVal val="bold"/>
                                      </p:to>
                                    </p:set>
                                  </p:childTnLst>
                                </p:cTn>
                              </p:par>
                            </p:childTnLst>
                          </p:cTn>
                        </p:par>
                        <p:par>
                          <p:cTn id="53" fill="hold">
                            <p:stCondLst>
                              <p:cond delay="7151"/>
                            </p:stCondLst>
                            <p:childTnLst>
                              <p:par>
                                <p:cTn id="54" presetID="35" presetClass="entr" presetSubtype="0" fill="hold" grpId="0" nodeType="after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500"/>
                                        <p:tgtEl>
                                          <p:spTgt spid="65"/>
                                        </p:tgtEl>
                                      </p:cBhvr>
                                    </p:animEffect>
                                    <p:anim calcmode="lin" valueType="num">
                                      <p:cBhvr>
                                        <p:cTn id="57" dur="500" fill="hold"/>
                                        <p:tgtEl>
                                          <p:spTgt spid="65"/>
                                        </p:tgtEl>
                                        <p:attrNameLst>
                                          <p:attrName>style.rotation</p:attrName>
                                        </p:attrNameLst>
                                      </p:cBhvr>
                                      <p:tavLst>
                                        <p:tav tm="0">
                                          <p:val>
                                            <p:fltVal val="720"/>
                                          </p:val>
                                        </p:tav>
                                        <p:tav tm="100000">
                                          <p:val>
                                            <p:fltVal val="0"/>
                                          </p:val>
                                        </p:tav>
                                      </p:tavLst>
                                    </p:anim>
                                    <p:anim calcmode="lin" valueType="num">
                                      <p:cBhvr>
                                        <p:cTn id="58" dur="500" fill="hold"/>
                                        <p:tgtEl>
                                          <p:spTgt spid="65"/>
                                        </p:tgtEl>
                                        <p:attrNameLst>
                                          <p:attrName>ppt_h</p:attrName>
                                        </p:attrNameLst>
                                      </p:cBhvr>
                                      <p:tavLst>
                                        <p:tav tm="0">
                                          <p:val>
                                            <p:fltVal val="0"/>
                                          </p:val>
                                        </p:tav>
                                        <p:tav tm="100000">
                                          <p:val>
                                            <p:strVal val="#ppt_h"/>
                                          </p:val>
                                        </p:tav>
                                      </p:tavLst>
                                    </p:anim>
                                    <p:anim calcmode="lin" valueType="num">
                                      <p:cBhvr>
                                        <p:cTn id="59" dur="500" fill="hold"/>
                                        <p:tgtEl>
                                          <p:spTgt spid="65"/>
                                        </p:tgtEl>
                                        <p:attrNameLst>
                                          <p:attrName>ppt_w</p:attrName>
                                        </p:attrNameLst>
                                      </p:cBhvr>
                                      <p:tavLst>
                                        <p:tav tm="0">
                                          <p:val>
                                            <p:fltVal val="0"/>
                                          </p:val>
                                        </p:tav>
                                        <p:tav tm="100000">
                                          <p:val>
                                            <p:strVal val="#ppt_w"/>
                                          </p:val>
                                        </p:tav>
                                      </p:tavLst>
                                    </p:anim>
                                  </p:childTnLst>
                                </p:cTn>
                              </p:par>
                            </p:childTnLst>
                          </p:cTn>
                        </p:par>
                        <p:par>
                          <p:cTn id="60" fill="hold">
                            <p:stCondLst>
                              <p:cond delay="7651"/>
                            </p:stCondLst>
                            <p:childTnLst>
                              <p:par>
                                <p:cTn id="61" presetID="22" presetClass="entr" presetSubtype="8"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left)">
                                      <p:cBhvr>
                                        <p:cTn id="63" dur="500"/>
                                        <p:tgtEl>
                                          <p:spTgt spid="24"/>
                                        </p:tgtEl>
                                      </p:cBhvr>
                                    </p:animEffect>
                                  </p:childTnLst>
                                </p:cTn>
                              </p:par>
                            </p:childTnLst>
                          </p:cTn>
                        </p:par>
                        <p:par>
                          <p:cTn id="64" fill="hold">
                            <p:stCondLst>
                              <p:cond delay="8151"/>
                            </p:stCondLst>
                            <p:childTnLst>
                              <p:par>
                                <p:cTn id="65" presetID="35" presetClass="entr" presetSubtype="0" fill="hold" grpId="0"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fade">
                                      <p:cBhvr>
                                        <p:cTn id="67" dur="500"/>
                                        <p:tgtEl>
                                          <p:spTgt spid="64"/>
                                        </p:tgtEl>
                                      </p:cBhvr>
                                    </p:animEffect>
                                    <p:anim calcmode="lin" valueType="num">
                                      <p:cBhvr>
                                        <p:cTn id="68" dur="500" fill="hold"/>
                                        <p:tgtEl>
                                          <p:spTgt spid="64"/>
                                        </p:tgtEl>
                                        <p:attrNameLst>
                                          <p:attrName>style.rotation</p:attrName>
                                        </p:attrNameLst>
                                      </p:cBhvr>
                                      <p:tavLst>
                                        <p:tav tm="0">
                                          <p:val>
                                            <p:fltVal val="720"/>
                                          </p:val>
                                        </p:tav>
                                        <p:tav tm="100000">
                                          <p:val>
                                            <p:fltVal val="0"/>
                                          </p:val>
                                        </p:tav>
                                      </p:tavLst>
                                    </p:anim>
                                    <p:anim calcmode="lin" valueType="num">
                                      <p:cBhvr>
                                        <p:cTn id="69" dur="500" fill="hold"/>
                                        <p:tgtEl>
                                          <p:spTgt spid="64"/>
                                        </p:tgtEl>
                                        <p:attrNameLst>
                                          <p:attrName>ppt_h</p:attrName>
                                        </p:attrNameLst>
                                      </p:cBhvr>
                                      <p:tavLst>
                                        <p:tav tm="0">
                                          <p:val>
                                            <p:fltVal val="0"/>
                                          </p:val>
                                        </p:tav>
                                        <p:tav tm="100000">
                                          <p:val>
                                            <p:strVal val="#ppt_h"/>
                                          </p:val>
                                        </p:tav>
                                      </p:tavLst>
                                    </p:anim>
                                    <p:anim calcmode="lin" valueType="num">
                                      <p:cBhvr>
                                        <p:cTn id="70" dur="500" fill="hold"/>
                                        <p:tgtEl>
                                          <p:spTgt spid="64"/>
                                        </p:tgtEl>
                                        <p:attrNameLst>
                                          <p:attrName>ppt_w</p:attrName>
                                        </p:attrNameLst>
                                      </p:cBhvr>
                                      <p:tavLst>
                                        <p:tav tm="0">
                                          <p:val>
                                            <p:fltVal val="0"/>
                                          </p:val>
                                        </p:tav>
                                        <p:tav tm="100000">
                                          <p:val>
                                            <p:strVal val="#ppt_w"/>
                                          </p:val>
                                        </p:tav>
                                      </p:tavLst>
                                    </p:anim>
                                  </p:childTnLst>
                                </p:cTn>
                              </p:par>
                            </p:childTnLst>
                          </p:cTn>
                        </p:par>
                        <p:par>
                          <p:cTn id="71" fill="hold">
                            <p:stCondLst>
                              <p:cond delay="8651"/>
                            </p:stCondLst>
                            <p:childTnLst>
                              <p:par>
                                <p:cTn id="72" presetID="22" presetClass="entr" presetSubtype="8" fill="hold" grpId="0" nodeType="after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wipe(left)">
                                      <p:cBhvr>
                                        <p:cTn id="74" dur="500"/>
                                        <p:tgtEl>
                                          <p:spTgt spid="70"/>
                                        </p:tgtEl>
                                      </p:cBhvr>
                                    </p:animEffect>
                                  </p:childTnLst>
                                </p:cTn>
                              </p:par>
                            </p:childTnLst>
                          </p:cTn>
                        </p:par>
                        <p:par>
                          <p:cTn id="75" fill="hold">
                            <p:stCondLst>
                              <p:cond delay="9151"/>
                            </p:stCondLst>
                            <p:childTnLst>
                              <p:par>
                                <p:cTn id="76" presetID="35" presetClass="entr" presetSubtype="0"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anim calcmode="lin" valueType="num">
                                      <p:cBhvr>
                                        <p:cTn id="79" dur="500" fill="hold"/>
                                        <p:tgtEl>
                                          <p:spTgt spid="63"/>
                                        </p:tgtEl>
                                        <p:attrNameLst>
                                          <p:attrName>style.rotation</p:attrName>
                                        </p:attrNameLst>
                                      </p:cBhvr>
                                      <p:tavLst>
                                        <p:tav tm="0">
                                          <p:val>
                                            <p:fltVal val="720"/>
                                          </p:val>
                                        </p:tav>
                                        <p:tav tm="100000">
                                          <p:val>
                                            <p:fltVal val="0"/>
                                          </p:val>
                                        </p:tav>
                                      </p:tavLst>
                                    </p:anim>
                                    <p:anim calcmode="lin" valueType="num">
                                      <p:cBhvr>
                                        <p:cTn id="80" dur="500" fill="hold"/>
                                        <p:tgtEl>
                                          <p:spTgt spid="63"/>
                                        </p:tgtEl>
                                        <p:attrNameLst>
                                          <p:attrName>ppt_h</p:attrName>
                                        </p:attrNameLst>
                                      </p:cBhvr>
                                      <p:tavLst>
                                        <p:tav tm="0">
                                          <p:val>
                                            <p:fltVal val="0"/>
                                          </p:val>
                                        </p:tav>
                                        <p:tav tm="100000">
                                          <p:val>
                                            <p:strVal val="#ppt_h"/>
                                          </p:val>
                                        </p:tav>
                                      </p:tavLst>
                                    </p:anim>
                                    <p:anim calcmode="lin" valueType="num">
                                      <p:cBhvr>
                                        <p:cTn id="81" dur="500" fill="hold"/>
                                        <p:tgtEl>
                                          <p:spTgt spid="63"/>
                                        </p:tgtEl>
                                        <p:attrNameLst>
                                          <p:attrName>ppt_w</p:attrName>
                                        </p:attrNameLst>
                                      </p:cBhvr>
                                      <p:tavLst>
                                        <p:tav tm="0">
                                          <p:val>
                                            <p:fltVal val="0"/>
                                          </p:val>
                                        </p:tav>
                                        <p:tav tm="100000">
                                          <p:val>
                                            <p:strVal val="#ppt_w"/>
                                          </p:val>
                                        </p:tav>
                                      </p:tavLst>
                                    </p:anim>
                                  </p:childTnLst>
                                </p:cTn>
                              </p:par>
                            </p:childTnLst>
                          </p:cTn>
                        </p:par>
                        <p:par>
                          <p:cTn id="82" fill="hold">
                            <p:stCondLst>
                              <p:cond delay="9651"/>
                            </p:stCondLst>
                            <p:childTnLst>
                              <p:par>
                                <p:cTn id="83" presetID="22" presetClass="entr" presetSubtype="8" fill="hold" grpId="0" nodeType="afterEffect">
                                  <p:stCondLst>
                                    <p:cond delay="0"/>
                                  </p:stCondLst>
                                  <p:childTnLst>
                                    <p:set>
                                      <p:cBhvr>
                                        <p:cTn id="84" dur="1" fill="hold">
                                          <p:stCondLst>
                                            <p:cond delay="0"/>
                                          </p:stCondLst>
                                        </p:cTn>
                                        <p:tgtEl>
                                          <p:spTgt spid="71"/>
                                        </p:tgtEl>
                                        <p:attrNameLst>
                                          <p:attrName>style.visibility</p:attrName>
                                        </p:attrNameLst>
                                      </p:cBhvr>
                                      <p:to>
                                        <p:strVal val="visible"/>
                                      </p:to>
                                    </p:set>
                                    <p:animEffect transition="in" filter="wipe(left)">
                                      <p:cBhvr>
                                        <p:cTn id="85" dur="500"/>
                                        <p:tgtEl>
                                          <p:spTgt spid="71"/>
                                        </p:tgtEl>
                                      </p:cBhvr>
                                    </p:animEffect>
                                  </p:childTnLst>
                                </p:cTn>
                              </p:par>
                            </p:childTnLst>
                          </p:cTn>
                        </p:par>
                        <p:par>
                          <p:cTn id="86" fill="hold">
                            <p:stCondLst>
                              <p:cond delay="10151"/>
                            </p:stCondLst>
                            <p:childTnLst>
                              <p:par>
                                <p:cTn id="87" presetID="35" presetClass="entr" presetSubtype="0" fill="hold" grpId="0" nodeType="after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anim calcmode="lin" valueType="num">
                                      <p:cBhvr>
                                        <p:cTn id="90" dur="500" fill="hold"/>
                                        <p:tgtEl>
                                          <p:spTgt spid="66"/>
                                        </p:tgtEl>
                                        <p:attrNameLst>
                                          <p:attrName>style.rotation</p:attrName>
                                        </p:attrNameLst>
                                      </p:cBhvr>
                                      <p:tavLst>
                                        <p:tav tm="0">
                                          <p:val>
                                            <p:fltVal val="720"/>
                                          </p:val>
                                        </p:tav>
                                        <p:tav tm="100000">
                                          <p:val>
                                            <p:fltVal val="0"/>
                                          </p:val>
                                        </p:tav>
                                      </p:tavLst>
                                    </p:anim>
                                    <p:anim calcmode="lin" valueType="num">
                                      <p:cBhvr>
                                        <p:cTn id="91" dur="500" fill="hold"/>
                                        <p:tgtEl>
                                          <p:spTgt spid="66"/>
                                        </p:tgtEl>
                                        <p:attrNameLst>
                                          <p:attrName>ppt_h</p:attrName>
                                        </p:attrNameLst>
                                      </p:cBhvr>
                                      <p:tavLst>
                                        <p:tav tm="0">
                                          <p:val>
                                            <p:fltVal val="0"/>
                                          </p:val>
                                        </p:tav>
                                        <p:tav tm="100000">
                                          <p:val>
                                            <p:strVal val="#ppt_h"/>
                                          </p:val>
                                        </p:tav>
                                      </p:tavLst>
                                    </p:anim>
                                    <p:anim calcmode="lin" valueType="num">
                                      <p:cBhvr>
                                        <p:cTn id="92" dur="500" fill="hold"/>
                                        <p:tgtEl>
                                          <p:spTgt spid="66"/>
                                        </p:tgtEl>
                                        <p:attrNameLst>
                                          <p:attrName>ppt_w</p:attrName>
                                        </p:attrNameLst>
                                      </p:cBhvr>
                                      <p:tavLst>
                                        <p:tav tm="0">
                                          <p:val>
                                            <p:fltVal val="0"/>
                                          </p:val>
                                        </p:tav>
                                        <p:tav tm="100000">
                                          <p:val>
                                            <p:strVal val="#ppt_w"/>
                                          </p:val>
                                        </p:tav>
                                      </p:tavLst>
                                    </p:anim>
                                  </p:childTnLst>
                                </p:cTn>
                              </p:par>
                            </p:childTnLst>
                          </p:cTn>
                        </p:par>
                        <p:par>
                          <p:cTn id="93" fill="hold">
                            <p:stCondLst>
                              <p:cond delay="10651"/>
                            </p:stCondLst>
                            <p:childTnLst>
                              <p:par>
                                <p:cTn id="94" presetID="22" presetClass="entr" presetSubtype="8" fill="hold" grpId="0" nodeType="afterEffect">
                                  <p:stCondLst>
                                    <p:cond delay="0"/>
                                  </p:stCondLst>
                                  <p:childTnLst>
                                    <p:set>
                                      <p:cBhvr>
                                        <p:cTn id="95" dur="1" fill="hold">
                                          <p:stCondLst>
                                            <p:cond delay="0"/>
                                          </p:stCondLst>
                                        </p:cTn>
                                        <p:tgtEl>
                                          <p:spTgt spid="72"/>
                                        </p:tgtEl>
                                        <p:attrNameLst>
                                          <p:attrName>style.visibility</p:attrName>
                                        </p:attrNameLst>
                                      </p:cBhvr>
                                      <p:to>
                                        <p:strVal val="visible"/>
                                      </p:to>
                                    </p:set>
                                    <p:animEffect transition="in" filter="wipe(left)">
                                      <p:cBhvr>
                                        <p:cTn id="96" dur="500"/>
                                        <p:tgtEl>
                                          <p:spTgt spid="72"/>
                                        </p:tgtEl>
                                      </p:cBhvr>
                                    </p:animEffect>
                                  </p:childTnLst>
                                </p:cTn>
                              </p:par>
                            </p:childTnLst>
                          </p:cTn>
                        </p:par>
                        <p:par>
                          <p:cTn id="97" fill="hold">
                            <p:stCondLst>
                              <p:cond delay="11151"/>
                            </p:stCondLst>
                            <p:childTnLst>
                              <p:par>
                                <p:cTn id="98" presetID="35" presetClass="entr" presetSubtype="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fade">
                                      <p:cBhvr>
                                        <p:cTn id="100" dur="500"/>
                                        <p:tgtEl>
                                          <p:spTgt spid="67"/>
                                        </p:tgtEl>
                                      </p:cBhvr>
                                    </p:animEffect>
                                    <p:anim calcmode="lin" valueType="num">
                                      <p:cBhvr>
                                        <p:cTn id="101" dur="500" fill="hold"/>
                                        <p:tgtEl>
                                          <p:spTgt spid="67"/>
                                        </p:tgtEl>
                                        <p:attrNameLst>
                                          <p:attrName>style.rotation</p:attrName>
                                        </p:attrNameLst>
                                      </p:cBhvr>
                                      <p:tavLst>
                                        <p:tav tm="0">
                                          <p:val>
                                            <p:fltVal val="720"/>
                                          </p:val>
                                        </p:tav>
                                        <p:tav tm="100000">
                                          <p:val>
                                            <p:fltVal val="0"/>
                                          </p:val>
                                        </p:tav>
                                      </p:tavLst>
                                    </p:anim>
                                    <p:anim calcmode="lin" valueType="num">
                                      <p:cBhvr>
                                        <p:cTn id="102" dur="500" fill="hold"/>
                                        <p:tgtEl>
                                          <p:spTgt spid="67"/>
                                        </p:tgtEl>
                                        <p:attrNameLst>
                                          <p:attrName>ppt_h</p:attrName>
                                        </p:attrNameLst>
                                      </p:cBhvr>
                                      <p:tavLst>
                                        <p:tav tm="0">
                                          <p:val>
                                            <p:fltVal val="0"/>
                                          </p:val>
                                        </p:tav>
                                        <p:tav tm="100000">
                                          <p:val>
                                            <p:strVal val="#ppt_h"/>
                                          </p:val>
                                        </p:tav>
                                      </p:tavLst>
                                    </p:anim>
                                    <p:anim calcmode="lin" valueType="num">
                                      <p:cBhvr>
                                        <p:cTn id="103" dur="500" fill="hold"/>
                                        <p:tgtEl>
                                          <p:spTgt spid="67"/>
                                        </p:tgtEl>
                                        <p:attrNameLst>
                                          <p:attrName>ppt_w</p:attrName>
                                        </p:attrNameLst>
                                      </p:cBhvr>
                                      <p:tavLst>
                                        <p:tav tm="0">
                                          <p:val>
                                            <p:fltVal val="0"/>
                                          </p:val>
                                        </p:tav>
                                        <p:tav tm="100000">
                                          <p:val>
                                            <p:strVal val="#ppt_w"/>
                                          </p:val>
                                        </p:tav>
                                      </p:tavLst>
                                    </p:anim>
                                  </p:childTnLst>
                                </p:cTn>
                              </p:par>
                            </p:childTnLst>
                          </p:cTn>
                        </p:par>
                        <p:par>
                          <p:cTn id="104" fill="hold">
                            <p:stCondLst>
                              <p:cond delay="11651"/>
                            </p:stCondLst>
                            <p:childTnLst>
                              <p:par>
                                <p:cTn id="105" presetID="22" presetClass="entr" presetSubtype="8" fill="hold" grpId="0" nodeType="after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wipe(left)">
                                      <p:cBhvr>
                                        <p:cTn id="10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 grpId="0"/>
      <p:bldP spid="15" grpId="1"/>
      <p:bldP spid="22" grpId="0"/>
      <p:bldP spid="63" grpId="0" animBg="1"/>
      <p:bldP spid="64" grpId="0" animBg="1"/>
      <p:bldP spid="65" grpId="0" animBg="1"/>
      <p:bldP spid="66" grpId="0" animBg="1"/>
      <p:bldP spid="67" grpId="0" animBg="1"/>
      <p:bldP spid="24" grpId="0"/>
      <p:bldP spid="70" grpId="0"/>
      <p:bldP spid="71" grpId="0"/>
      <p:bldP spid="72" grpId="0"/>
      <p:bldP spid="7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1" name="圆角矩形 20"/>
          <p:cNvSpPr/>
          <p:nvPr/>
        </p:nvSpPr>
        <p:spPr>
          <a:xfrm>
            <a:off x="2189630" y="1411941"/>
            <a:ext cx="7812741" cy="4733365"/>
          </a:xfrm>
          <a:prstGeom prst="roundRect">
            <a:avLst/>
          </a:prstGeom>
          <a:solidFill>
            <a:schemeClr val="tx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6931375" y="5145154"/>
            <a:ext cx="2403222" cy="46166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buClr>
                <a:srgbClr val="0033CC"/>
              </a:buClr>
            </a:pPr>
            <a:r>
              <a:rPr lang="en-US" altLang="zh-CN" sz="2400" dirty="0">
                <a:ln>
                  <a:solidFill>
                    <a:schemeClr val="tx1">
                      <a:lumMod val="50000"/>
                    </a:schemeClr>
                  </a:solidFill>
                </a:ln>
                <a:solidFill>
                  <a:schemeClr val="tx1">
                    <a:lumMod val="50000"/>
                  </a:schemeClr>
                </a:solidFill>
              </a:rPr>
              <a:t>XXXXXXXXXX</a:t>
            </a:r>
            <a:r>
              <a:rPr lang="zh-CN" altLang="en-US" sz="2400" dirty="0">
                <a:ln>
                  <a:solidFill>
                    <a:schemeClr val="tx1">
                      <a:lumMod val="50000"/>
                    </a:schemeClr>
                  </a:solidFill>
                </a:ln>
                <a:solidFill>
                  <a:schemeClr val="tx1">
                    <a:lumMod val="50000"/>
                  </a:schemeClr>
                </a:solidFill>
              </a:rPr>
              <a:t>酒店</a:t>
            </a:r>
          </a:p>
        </p:txBody>
      </p:sp>
      <p:sp>
        <p:nvSpPr>
          <p:cNvPr id="19" name="矩形 18"/>
          <p:cNvSpPr/>
          <p:nvPr/>
        </p:nvSpPr>
        <p:spPr>
          <a:xfrm>
            <a:off x="1659691" y="1179983"/>
            <a:ext cx="8872619" cy="5234264"/>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矩形 21"/>
          <p:cNvSpPr/>
          <p:nvPr/>
        </p:nvSpPr>
        <p:spPr>
          <a:xfrm>
            <a:off x="6858168" y="4221824"/>
            <a:ext cx="2954656" cy="923330"/>
          </a:xfrm>
          <a:prstGeom prst="rect">
            <a:avLst/>
          </a:prstGeom>
          <a:noFill/>
        </p:spPr>
        <p:txBody>
          <a:bodyPr wrap="none" lIns="91440" tIns="45720" rIns="91440" bIns="45720">
            <a:spAutoFit/>
          </a:bodyPr>
          <a:lstStyle/>
          <a:p>
            <a:pPr algn="ctr"/>
            <a:r>
              <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推荐地二</a:t>
            </a:r>
          </a:p>
        </p:txBody>
      </p:sp>
      <p:pic>
        <p:nvPicPr>
          <p:cNvPr id="25" name="Picture 11" descr="KHPU Pudong Ballroom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542642" y="1473304"/>
            <a:ext cx="3193143" cy="268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7"/>
          <p:cNvSpPr>
            <a:spLocks noChangeArrowheads="1"/>
          </p:cNvSpPr>
          <p:nvPr/>
        </p:nvSpPr>
        <p:spPr bwMode="auto">
          <a:xfrm>
            <a:off x="1660886" y="3613812"/>
            <a:ext cx="1243680" cy="209550"/>
          </a:xfrm>
          <a:prstGeom prst="rect">
            <a:avLst/>
          </a:prstGeom>
          <a:solidFill>
            <a:schemeClr val="tx1">
              <a:lumMod val="95000"/>
            </a:schemeClr>
          </a:solidFill>
          <a:ln>
            <a:noFill/>
          </a:ln>
        </p:spPr>
        <p:txBody>
          <a:bodyPr/>
          <a:lstStyle/>
          <a:p>
            <a:endParaRPr lang="zh-CN" altLang="en-US" sz="1600"/>
          </a:p>
        </p:txBody>
      </p:sp>
      <p:sp>
        <p:nvSpPr>
          <p:cNvPr id="39" name="Freeform 9"/>
          <p:cNvSpPr/>
          <p:nvPr/>
        </p:nvSpPr>
        <p:spPr bwMode="auto">
          <a:xfrm>
            <a:off x="1659692" y="2894674"/>
            <a:ext cx="1226374" cy="644525"/>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0" name="Freeform 10"/>
          <p:cNvSpPr/>
          <p:nvPr/>
        </p:nvSpPr>
        <p:spPr bwMode="auto">
          <a:xfrm>
            <a:off x="1659692" y="2272374"/>
            <a:ext cx="1162519" cy="968375"/>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1" name="Freeform 11"/>
          <p:cNvSpPr/>
          <p:nvPr/>
        </p:nvSpPr>
        <p:spPr bwMode="auto">
          <a:xfrm>
            <a:off x="1662079" y="3902737"/>
            <a:ext cx="1226374" cy="644525"/>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2" name="Freeform 12"/>
          <p:cNvSpPr/>
          <p:nvPr/>
        </p:nvSpPr>
        <p:spPr bwMode="auto">
          <a:xfrm>
            <a:off x="1662079" y="4204362"/>
            <a:ext cx="1161325" cy="965200"/>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3" name="TextBox 42"/>
          <p:cNvSpPr txBox="1"/>
          <p:nvPr/>
        </p:nvSpPr>
        <p:spPr>
          <a:xfrm>
            <a:off x="3085491" y="2090764"/>
            <a:ext cx="2205318"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星级标准：五星</a:t>
            </a:r>
          </a:p>
        </p:txBody>
      </p:sp>
      <p:sp>
        <p:nvSpPr>
          <p:cNvPr id="44" name="TextBox 43"/>
          <p:cNvSpPr txBox="1"/>
          <p:nvPr/>
        </p:nvSpPr>
        <p:spPr>
          <a:xfrm>
            <a:off x="3063079" y="2818215"/>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房间价格：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1300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间</a:t>
            </a:r>
          </a:p>
        </p:txBody>
      </p:sp>
      <p:sp>
        <p:nvSpPr>
          <p:cNvPr id="45" name="TextBox 44"/>
          <p:cNvSpPr txBox="1"/>
          <p:nvPr/>
        </p:nvSpPr>
        <p:spPr>
          <a:xfrm>
            <a:off x="3081009" y="3533405"/>
            <a:ext cx="3351154"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会议场地大小：</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330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平米</a:t>
            </a:r>
          </a:p>
        </p:txBody>
      </p:sp>
      <p:sp>
        <p:nvSpPr>
          <p:cNvPr id="46" name="TextBox 45"/>
          <p:cNvSpPr txBox="1"/>
          <p:nvPr/>
        </p:nvSpPr>
        <p:spPr>
          <a:xfrm>
            <a:off x="3114018" y="4274427"/>
            <a:ext cx="3345582"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宴会价格：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350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人左右</a:t>
            </a:r>
          </a:p>
        </p:txBody>
      </p:sp>
      <p:sp>
        <p:nvSpPr>
          <p:cNvPr id="47" name="TextBox 46"/>
          <p:cNvSpPr txBox="1"/>
          <p:nvPr/>
        </p:nvSpPr>
        <p:spPr>
          <a:xfrm>
            <a:off x="3110351" y="4960488"/>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是否有档期：有</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dir="r"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par>
                          <p:cTn id="11" fill="hold">
                            <p:stCondLst>
                              <p:cond delay="500"/>
                            </p:stCondLst>
                            <p:childTnLst>
                              <p:par>
                                <p:cTn id="12" presetID="8" presetClass="emph" presetSubtype="0" fill="hold" nodeType="afterEffect">
                                  <p:stCondLst>
                                    <p:cond delay="0"/>
                                  </p:stCondLst>
                                  <p:childTnLst>
                                    <p:animRot by="5400000">
                                      <p:cBhvr>
                                        <p:cTn id="13" dur="2000" fill="hold"/>
                                        <p:tgtEl>
                                          <p:spTgt spid="25"/>
                                        </p:tgtEl>
                                        <p:attrNameLst>
                                          <p:attrName>r</p:attrName>
                                        </p:attrNameLst>
                                      </p:cBhvr>
                                    </p:animRot>
                                  </p:childTnLst>
                                </p:cTn>
                              </p:par>
                            </p:childTnLst>
                          </p:cTn>
                        </p:par>
                        <p:par>
                          <p:cTn id="14" fill="hold">
                            <p:stCondLst>
                              <p:cond delay="2500"/>
                            </p:stCondLst>
                            <p:childTnLst>
                              <p:par>
                                <p:cTn id="15" presetID="37" presetClass="path" presetSubtype="0" accel="50000" decel="50000" fill="hold" nodeType="afterEffect">
                                  <p:stCondLst>
                                    <p:cond delay="0"/>
                                  </p:stCondLst>
                                  <p:childTnLst>
                                    <p:animMotion origin="layout" path="M -0.25896 0.03495 L -0.192 0.075 C -0.17794 0.08403 -0.15696 0.08889 -0.13495 0.08889 C -0.10994 0.08889 -0.09001 0.08403 -0.07594 0.075 L -0.00899 0.03495 " pathEditMode="fixed" rAng="0" ptsTypes="FffFF">
                                      <p:cBhvr>
                                        <p:cTn id="16" dur="2000" fill="hold"/>
                                        <p:tgtEl>
                                          <p:spTgt spid="25"/>
                                        </p:tgtEl>
                                        <p:attrNameLst>
                                          <p:attrName>ppt_x</p:attrName>
                                          <p:attrName>ppt_y</p:attrName>
                                        </p:attrNameLst>
                                      </p:cBhvr>
                                      <p:rCtr x="12492" y="2685"/>
                                    </p:animMotion>
                                  </p:childTnLst>
                                </p:cTn>
                              </p:par>
                            </p:childTnLst>
                          </p:cTn>
                        </p:par>
                        <p:par>
                          <p:cTn id="17" fill="hold">
                            <p:stCondLst>
                              <p:cond delay="4500"/>
                            </p:stCondLst>
                            <p:childTnLst>
                              <p:par>
                                <p:cTn id="18" presetID="26"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par>
                                <p:cTn id="34" presetID="26" presetClass="entr" presetSubtype="0" fill="hold" grpId="0" nodeType="withEffect">
                                  <p:stCondLst>
                                    <p:cond delay="0"/>
                                  </p:stCondLst>
                                  <p:iterate type="lt">
                                    <p:tmPct val="0"/>
                                  </p:iterate>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par>
                          <p:cTn id="50" fill="hold">
                            <p:stCondLst>
                              <p:cond delay="6000"/>
                            </p:stCondLst>
                            <p:childTnLst>
                              <p:par>
                                <p:cTn id="51" presetID="15" presetClass="emph" presetSubtype="0" grpId="1" nodeType="afterEffect">
                                  <p:stCondLst>
                                    <p:cond delay="0"/>
                                  </p:stCondLst>
                                  <p:iterate type="lt">
                                    <p:tmAbs val="25"/>
                                  </p:iterate>
                                  <p:childTnLst>
                                    <p:set>
                                      <p:cBhvr override="childStyle">
                                        <p:cTn id="52" dur="750"/>
                                        <p:tgtEl>
                                          <p:spTgt spid="15"/>
                                        </p:tgtEl>
                                        <p:attrNameLst>
                                          <p:attrName>style.fontWeight</p:attrName>
                                        </p:attrNameLst>
                                      </p:cBhvr>
                                      <p:to>
                                        <p:strVal val="bold"/>
                                      </p:to>
                                    </p:set>
                                  </p:childTnLst>
                                </p:cTn>
                              </p:par>
                            </p:childTnLst>
                          </p:cTn>
                        </p:par>
                        <p:par>
                          <p:cTn id="53" fill="hold">
                            <p:stCondLst>
                              <p:cond delay="7026"/>
                            </p:stCondLst>
                            <p:childTnLst>
                              <p:par>
                                <p:cTn id="54" presetID="35" presetClass="entr" presetSubtype="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anim calcmode="lin" valueType="num">
                                      <p:cBhvr>
                                        <p:cTn id="57" dur="500" fill="hold"/>
                                        <p:tgtEl>
                                          <p:spTgt spid="40"/>
                                        </p:tgtEl>
                                        <p:attrNameLst>
                                          <p:attrName>style.rotation</p:attrName>
                                        </p:attrNameLst>
                                      </p:cBhvr>
                                      <p:tavLst>
                                        <p:tav tm="0">
                                          <p:val>
                                            <p:fltVal val="720"/>
                                          </p:val>
                                        </p:tav>
                                        <p:tav tm="100000">
                                          <p:val>
                                            <p:fltVal val="0"/>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 calcmode="lin" valueType="num">
                                      <p:cBhvr>
                                        <p:cTn id="59" dur="500" fill="hold"/>
                                        <p:tgtEl>
                                          <p:spTgt spid="40"/>
                                        </p:tgtEl>
                                        <p:attrNameLst>
                                          <p:attrName>ppt_w</p:attrName>
                                        </p:attrNameLst>
                                      </p:cBhvr>
                                      <p:tavLst>
                                        <p:tav tm="0">
                                          <p:val>
                                            <p:fltVal val="0"/>
                                          </p:val>
                                        </p:tav>
                                        <p:tav tm="100000">
                                          <p:val>
                                            <p:strVal val="#ppt_w"/>
                                          </p:val>
                                        </p:tav>
                                      </p:tavLst>
                                    </p:anim>
                                  </p:childTnLst>
                                </p:cTn>
                              </p:par>
                            </p:childTnLst>
                          </p:cTn>
                        </p:par>
                        <p:par>
                          <p:cTn id="60" fill="hold">
                            <p:stCondLst>
                              <p:cond delay="7526"/>
                            </p:stCondLst>
                            <p:childTnLst>
                              <p:par>
                                <p:cTn id="61" presetID="22" presetClass="entr" presetSubtype="8"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left)">
                                      <p:cBhvr>
                                        <p:cTn id="63" dur="500"/>
                                        <p:tgtEl>
                                          <p:spTgt spid="43"/>
                                        </p:tgtEl>
                                      </p:cBhvr>
                                    </p:animEffect>
                                  </p:childTnLst>
                                </p:cTn>
                              </p:par>
                            </p:childTnLst>
                          </p:cTn>
                        </p:par>
                        <p:par>
                          <p:cTn id="64" fill="hold">
                            <p:stCondLst>
                              <p:cond delay="8026"/>
                            </p:stCondLst>
                            <p:childTnLst>
                              <p:par>
                                <p:cTn id="65" presetID="35"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anim calcmode="lin" valueType="num">
                                      <p:cBhvr>
                                        <p:cTn id="68" dur="500" fill="hold"/>
                                        <p:tgtEl>
                                          <p:spTgt spid="39"/>
                                        </p:tgtEl>
                                        <p:attrNameLst>
                                          <p:attrName>style.rotation</p:attrName>
                                        </p:attrNameLst>
                                      </p:cBhvr>
                                      <p:tavLst>
                                        <p:tav tm="0">
                                          <p:val>
                                            <p:fltVal val="720"/>
                                          </p:val>
                                        </p:tav>
                                        <p:tav tm="100000">
                                          <p:val>
                                            <p:fltVal val="0"/>
                                          </p:val>
                                        </p:tav>
                                      </p:tavLst>
                                    </p:anim>
                                    <p:anim calcmode="lin" valueType="num">
                                      <p:cBhvr>
                                        <p:cTn id="69" dur="500" fill="hold"/>
                                        <p:tgtEl>
                                          <p:spTgt spid="39"/>
                                        </p:tgtEl>
                                        <p:attrNameLst>
                                          <p:attrName>ppt_h</p:attrName>
                                        </p:attrNameLst>
                                      </p:cBhvr>
                                      <p:tavLst>
                                        <p:tav tm="0">
                                          <p:val>
                                            <p:fltVal val="0"/>
                                          </p:val>
                                        </p:tav>
                                        <p:tav tm="100000">
                                          <p:val>
                                            <p:strVal val="#ppt_h"/>
                                          </p:val>
                                        </p:tav>
                                      </p:tavLst>
                                    </p:anim>
                                    <p:anim calcmode="lin" valueType="num">
                                      <p:cBhvr>
                                        <p:cTn id="70" dur="500" fill="hold"/>
                                        <p:tgtEl>
                                          <p:spTgt spid="39"/>
                                        </p:tgtEl>
                                        <p:attrNameLst>
                                          <p:attrName>ppt_w</p:attrName>
                                        </p:attrNameLst>
                                      </p:cBhvr>
                                      <p:tavLst>
                                        <p:tav tm="0">
                                          <p:val>
                                            <p:fltVal val="0"/>
                                          </p:val>
                                        </p:tav>
                                        <p:tav tm="100000">
                                          <p:val>
                                            <p:strVal val="#ppt_w"/>
                                          </p:val>
                                        </p:tav>
                                      </p:tavLst>
                                    </p:anim>
                                  </p:childTnLst>
                                </p:cTn>
                              </p:par>
                            </p:childTnLst>
                          </p:cTn>
                        </p:par>
                        <p:par>
                          <p:cTn id="71" fill="hold">
                            <p:stCondLst>
                              <p:cond delay="8526"/>
                            </p:stCondLst>
                            <p:childTnLst>
                              <p:par>
                                <p:cTn id="72" presetID="22" presetClass="entr" presetSubtype="8" fill="hold" grpId="0" nodeType="after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left)">
                                      <p:cBhvr>
                                        <p:cTn id="74" dur="500"/>
                                        <p:tgtEl>
                                          <p:spTgt spid="44"/>
                                        </p:tgtEl>
                                      </p:cBhvr>
                                    </p:animEffect>
                                  </p:childTnLst>
                                </p:cTn>
                              </p:par>
                            </p:childTnLst>
                          </p:cTn>
                        </p:par>
                        <p:par>
                          <p:cTn id="75" fill="hold">
                            <p:stCondLst>
                              <p:cond delay="9026"/>
                            </p:stCondLst>
                            <p:childTnLst>
                              <p:par>
                                <p:cTn id="76" presetID="35" presetClass="entr" presetSubtype="0" fill="hold" grpId="0"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anim calcmode="lin" valueType="num">
                                      <p:cBhvr>
                                        <p:cTn id="79" dur="500" fill="hold"/>
                                        <p:tgtEl>
                                          <p:spTgt spid="38"/>
                                        </p:tgtEl>
                                        <p:attrNameLst>
                                          <p:attrName>style.rotation</p:attrName>
                                        </p:attrNameLst>
                                      </p:cBhvr>
                                      <p:tavLst>
                                        <p:tav tm="0">
                                          <p:val>
                                            <p:fltVal val="720"/>
                                          </p:val>
                                        </p:tav>
                                        <p:tav tm="100000">
                                          <p:val>
                                            <p:fltVal val="0"/>
                                          </p:val>
                                        </p:tav>
                                      </p:tavLst>
                                    </p:anim>
                                    <p:anim calcmode="lin" valueType="num">
                                      <p:cBhvr>
                                        <p:cTn id="80" dur="500" fill="hold"/>
                                        <p:tgtEl>
                                          <p:spTgt spid="38"/>
                                        </p:tgtEl>
                                        <p:attrNameLst>
                                          <p:attrName>ppt_h</p:attrName>
                                        </p:attrNameLst>
                                      </p:cBhvr>
                                      <p:tavLst>
                                        <p:tav tm="0">
                                          <p:val>
                                            <p:fltVal val="0"/>
                                          </p:val>
                                        </p:tav>
                                        <p:tav tm="100000">
                                          <p:val>
                                            <p:strVal val="#ppt_h"/>
                                          </p:val>
                                        </p:tav>
                                      </p:tavLst>
                                    </p:anim>
                                    <p:anim calcmode="lin" valueType="num">
                                      <p:cBhvr>
                                        <p:cTn id="81" dur="500" fill="hold"/>
                                        <p:tgtEl>
                                          <p:spTgt spid="38"/>
                                        </p:tgtEl>
                                        <p:attrNameLst>
                                          <p:attrName>ppt_w</p:attrName>
                                        </p:attrNameLst>
                                      </p:cBhvr>
                                      <p:tavLst>
                                        <p:tav tm="0">
                                          <p:val>
                                            <p:fltVal val="0"/>
                                          </p:val>
                                        </p:tav>
                                        <p:tav tm="100000">
                                          <p:val>
                                            <p:strVal val="#ppt_w"/>
                                          </p:val>
                                        </p:tav>
                                      </p:tavLst>
                                    </p:anim>
                                  </p:childTnLst>
                                </p:cTn>
                              </p:par>
                            </p:childTnLst>
                          </p:cTn>
                        </p:par>
                        <p:par>
                          <p:cTn id="82" fill="hold">
                            <p:stCondLst>
                              <p:cond delay="9526"/>
                            </p:stCondLst>
                            <p:childTnLst>
                              <p:par>
                                <p:cTn id="83" presetID="22" presetClass="entr" presetSubtype="8" fill="hold" grpId="0" nodeType="after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wipe(left)">
                                      <p:cBhvr>
                                        <p:cTn id="85" dur="500"/>
                                        <p:tgtEl>
                                          <p:spTgt spid="45"/>
                                        </p:tgtEl>
                                      </p:cBhvr>
                                    </p:animEffect>
                                  </p:childTnLst>
                                </p:cTn>
                              </p:par>
                            </p:childTnLst>
                          </p:cTn>
                        </p:par>
                        <p:par>
                          <p:cTn id="86" fill="hold">
                            <p:stCondLst>
                              <p:cond delay="10026"/>
                            </p:stCondLst>
                            <p:childTnLst>
                              <p:par>
                                <p:cTn id="87" presetID="35" presetClass="entr" presetSubtype="0" fill="hold" grpId="0"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anim calcmode="lin" valueType="num">
                                      <p:cBhvr>
                                        <p:cTn id="90" dur="500" fill="hold"/>
                                        <p:tgtEl>
                                          <p:spTgt spid="41"/>
                                        </p:tgtEl>
                                        <p:attrNameLst>
                                          <p:attrName>style.rotation</p:attrName>
                                        </p:attrNameLst>
                                      </p:cBhvr>
                                      <p:tavLst>
                                        <p:tav tm="0">
                                          <p:val>
                                            <p:fltVal val="720"/>
                                          </p:val>
                                        </p:tav>
                                        <p:tav tm="100000">
                                          <p:val>
                                            <p:fltVal val="0"/>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 calcmode="lin" valueType="num">
                                      <p:cBhvr>
                                        <p:cTn id="92" dur="500" fill="hold"/>
                                        <p:tgtEl>
                                          <p:spTgt spid="41"/>
                                        </p:tgtEl>
                                        <p:attrNameLst>
                                          <p:attrName>ppt_w</p:attrName>
                                        </p:attrNameLst>
                                      </p:cBhvr>
                                      <p:tavLst>
                                        <p:tav tm="0">
                                          <p:val>
                                            <p:fltVal val="0"/>
                                          </p:val>
                                        </p:tav>
                                        <p:tav tm="100000">
                                          <p:val>
                                            <p:strVal val="#ppt_w"/>
                                          </p:val>
                                        </p:tav>
                                      </p:tavLst>
                                    </p:anim>
                                  </p:childTnLst>
                                </p:cTn>
                              </p:par>
                            </p:childTnLst>
                          </p:cTn>
                        </p:par>
                        <p:par>
                          <p:cTn id="93" fill="hold">
                            <p:stCondLst>
                              <p:cond delay="10526"/>
                            </p:stCondLst>
                            <p:childTnLst>
                              <p:par>
                                <p:cTn id="94" presetID="22" presetClass="entr" presetSubtype="8" fill="hold" grpId="0" nodeType="after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wipe(left)">
                                      <p:cBhvr>
                                        <p:cTn id="96" dur="500"/>
                                        <p:tgtEl>
                                          <p:spTgt spid="46"/>
                                        </p:tgtEl>
                                      </p:cBhvr>
                                    </p:animEffect>
                                  </p:childTnLst>
                                </p:cTn>
                              </p:par>
                            </p:childTnLst>
                          </p:cTn>
                        </p:par>
                        <p:par>
                          <p:cTn id="97" fill="hold">
                            <p:stCondLst>
                              <p:cond delay="11026"/>
                            </p:stCondLst>
                            <p:childTnLst>
                              <p:par>
                                <p:cTn id="98" presetID="35" presetClass="entr" presetSubtype="0" fill="hold" grpId="0" nodeType="after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500"/>
                                        <p:tgtEl>
                                          <p:spTgt spid="42"/>
                                        </p:tgtEl>
                                      </p:cBhvr>
                                    </p:animEffect>
                                    <p:anim calcmode="lin" valueType="num">
                                      <p:cBhvr>
                                        <p:cTn id="101" dur="500" fill="hold"/>
                                        <p:tgtEl>
                                          <p:spTgt spid="42"/>
                                        </p:tgtEl>
                                        <p:attrNameLst>
                                          <p:attrName>style.rotation</p:attrName>
                                        </p:attrNameLst>
                                      </p:cBhvr>
                                      <p:tavLst>
                                        <p:tav tm="0">
                                          <p:val>
                                            <p:fltVal val="720"/>
                                          </p:val>
                                        </p:tav>
                                        <p:tav tm="100000">
                                          <p:val>
                                            <p:fltVal val="0"/>
                                          </p:val>
                                        </p:tav>
                                      </p:tavLst>
                                    </p:anim>
                                    <p:anim calcmode="lin" valueType="num">
                                      <p:cBhvr>
                                        <p:cTn id="102" dur="500" fill="hold"/>
                                        <p:tgtEl>
                                          <p:spTgt spid="42"/>
                                        </p:tgtEl>
                                        <p:attrNameLst>
                                          <p:attrName>ppt_h</p:attrName>
                                        </p:attrNameLst>
                                      </p:cBhvr>
                                      <p:tavLst>
                                        <p:tav tm="0">
                                          <p:val>
                                            <p:fltVal val="0"/>
                                          </p:val>
                                        </p:tav>
                                        <p:tav tm="100000">
                                          <p:val>
                                            <p:strVal val="#ppt_h"/>
                                          </p:val>
                                        </p:tav>
                                      </p:tavLst>
                                    </p:anim>
                                    <p:anim calcmode="lin" valueType="num">
                                      <p:cBhvr>
                                        <p:cTn id="103" dur="500" fill="hold"/>
                                        <p:tgtEl>
                                          <p:spTgt spid="42"/>
                                        </p:tgtEl>
                                        <p:attrNameLst>
                                          <p:attrName>ppt_w</p:attrName>
                                        </p:attrNameLst>
                                      </p:cBhvr>
                                      <p:tavLst>
                                        <p:tav tm="0">
                                          <p:val>
                                            <p:fltVal val="0"/>
                                          </p:val>
                                        </p:tav>
                                        <p:tav tm="100000">
                                          <p:val>
                                            <p:strVal val="#ppt_w"/>
                                          </p:val>
                                        </p:tav>
                                      </p:tavLst>
                                    </p:anim>
                                  </p:childTnLst>
                                </p:cTn>
                              </p:par>
                            </p:childTnLst>
                          </p:cTn>
                        </p:par>
                        <p:par>
                          <p:cTn id="104" fill="hold">
                            <p:stCondLst>
                              <p:cond delay="11526"/>
                            </p:stCondLst>
                            <p:childTnLst>
                              <p:par>
                                <p:cTn id="105" presetID="22" presetClass="entr" presetSubtype="8" fill="hold" grpId="0" nodeType="after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 grpId="0"/>
      <p:bldP spid="15" grpId="1"/>
      <p:bldP spid="22" grpId="0"/>
      <p:bldP spid="38" grpId="0" animBg="1"/>
      <p:bldP spid="39" grpId="0" animBg="1"/>
      <p:bldP spid="40" grpId="0" animBg="1"/>
      <p:bldP spid="41" grpId="0" animBg="1"/>
      <p:bldP spid="42" grpId="0" animBg="1"/>
      <p:bldP spid="43" grpId="0"/>
      <p:bldP spid="44" grpId="0"/>
      <p:bldP spid="45" grpId="0"/>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2949991" y="1588806"/>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4608726" y="2802493"/>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4738255" y="2414733"/>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4829487" y="3891491"/>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4672903" y="4037938"/>
            <a:ext cx="308466" cy="469900"/>
          </a:xfrm>
          <a:prstGeom prst="rect">
            <a:avLst/>
          </a:prstGeom>
        </p:spPr>
      </p:pic>
    </p:spTree>
    <p:extLst>
      <p:ext uri="{BB962C8B-B14F-4D97-AF65-F5344CB8AC3E}">
        <p14:creationId xmlns:p14="http://schemas.microsoft.com/office/powerpoint/2010/main" val="460238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2" nodeType="clickEffect">
                                  <p:stCondLst>
                                    <p:cond delay="0"/>
                                  </p:stCondLst>
                                  <p:iterate type="lt">
                                    <p:tmPct val="10000"/>
                                  </p:iterate>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anim calcmode="lin" valueType="num">
                                      <p:cBhvr>
                                        <p:cTn id="1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7"/>
                                        </p:tgtEl>
                                      </p:cBhvr>
                                    </p:animEffect>
                                  </p:childTnLst>
                                </p:cTn>
                              </p:par>
                              <p:par>
                                <p:cTn id="20" presetID="49" presetClass="entr" presetSubtype="0" decel="10000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par>
                          <p:cTn id="26" fill="hold">
                            <p:stCondLst>
                              <p:cond delay="900"/>
                            </p:stCondLst>
                            <p:childTnLst>
                              <p:par>
                                <p:cTn id="27" presetID="53" presetClass="entr" presetSubtype="16"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fltVal val="0"/>
                                          </p:val>
                                        </p:tav>
                                        <p:tav tm="100000">
                                          <p:val>
                                            <p:strVal val="#ppt_w"/>
                                          </p:val>
                                        </p:tav>
                                      </p:tavLst>
                                    </p:anim>
                                    <p:anim calcmode="lin" valueType="num">
                                      <p:cBhvr>
                                        <p:cTn id="30" dur="1000" fill="hold"/>
                                        <p:tgtEl>
                                          <p:spTgt spid="8"/>
                                        </p:tgtEl>
                                        <p:attrNameLst>
                                          <p:attrName>ppt_h</p:attrName>
                                        </p:attrNameLst>
                                      </p:cBhvr>
                                      <p:tavLst>
                                        <p:tav tm="0">
                                          <p:val>
                                            <p:fltVal val="0"/>
                                          </p:val>
                                        </p:tav>
                                        <p:tav tm="100000">
                                          <p:val>
                                            <p:strVal val="#ppt_h"/>
                                          </p:val>
                                        </p:tav>
                                      </p:tavLst>
                                    </p:anim>
                                    <p:animEffect transition="in" filter="fade">
                                      <p:cBhvr>
                                        <p:cTn id="31" dur="1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Freeform 2"/>
          <p:cNvSpPr>
            <a:spLocks noChangeArrowheads="1"/>
          </p:cNvSpPr>
          <p:nvPr/>
        </p:nvSpPr>
        <p:spPr bwMode="auto">
          <a:xfrm>
            <a:off x="6266697" y="2071688"/>
            <a:ext cx="1446213" cy="1373187"/>
          </a:xfrm>
          <a:custGeom>
            <a:avLst/>
            <a:gdLst>
              <a:gd name="T0" fmla="*/ 491 w 671"/>
              <a:gd name="T1" fmla="*/ 578 h 658"/>
              <a:gd name="T2" fmla="*/ 491 w 671"/>
              <a:gd name="T3" fmla="*/ 657 h 658"/>
              <a:gd name="T4" fmla="*/ 0 w 671"/>
              <a:gd name="T5" fmla="*/ 657 h 658"/>
              <a:gd name="T6" fmla="*/ 0 w 671"/>
              <a:gd name="T7" fmla="*/ 166 h 658"/>
              <a:gd name="T8" fmla="*/ 95 w 671"/>
              <a:gd name="T9" fmla="*/ 166 h 658"/>
              <a:gd name="T10" fmla="*/ 95 w 671"/>
              <a:gd name="T11" fmla="*/ 506 h 658"/>
              <a:gd name="T12" fmla="*/ 602 w 671"/>
              <a:gd name="T13" fmla="*/ 0 h 658"/>
              <a:gd name="T14" fmla="*/ 670 w 671"/>
              <a:gd name="T15" fmla="*/ 63 h 658"/>
              <a:gd name="T16" fmla="*/ 166 w 671"/>
              <a:gd name="T17" fmla="*/ 570 h 658"/>
              <a:gd name="T18" fmla="*/ 491 w 671"/>
              <a:gd name="T19" fmla="*/ 570 h 658"/>
              <a:gd name="T20" fmla="*/ 491 w 671"/>
              <a:gd name="T21" fmla="*/ 657 h 658"/>
              <a:gd name="T22" fmla="*/ 491 w 671"/>
              <a:gd name="T23" fmla="*/ 578 h 6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1"/>
              <a:gd name="T37" fmla="*/ 0 h 658"/>
              <a:gd name="T38" fmla="*/ 671 w 671"/>
              <a:gd name="T39" fmla="*/ 658 h 6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1" h="658">
                <a:moveTo>
                  <a:pt x="491" y="578"/>
                </a:moveTo>
                <a:lnTo>
                  <a:pt x="491" y="657"/>
                </a:lnTo>
                <a:lnTo>
                  <a:pt x="0" y="657"/>
                </a:lnTo>
                <a:lnTo>
                  <a:pt x="0" y="166"/>
                </a:lnTo>
                <a:lnTo>
                  <a:pt x="95" y="166"/>
                </a:lnTo>
                <a:lnTo>
                  <a:pt x="95" y="506"/>
                </a:lnTo>
                <a:lnTo>
                  <a:pt x="602" y="0"/>
                </a:lnTo>
                <a:lnTo>
                  <a:pt x="670" y="63"/>
                </a:lnTo>
                <a:lnTo>
                  <a:pt x="166" y="570"/>
                </a:lnTo>
                <a:lnTo>
                  <a:pt x="491" y="570"/>
                </a:lnTo>
                <a:lnTo>
                  <a:pt x="491" y="657"/>
                </a:lnTo>
                <a:lnTo>
                  <a:pt x="491" y="578"/>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Freeform 3"/>
          <p:cNvSpPr>
            <a:spLocks noChangeArrowheads="1"/>
          </p:cNvSpPr>
          <p:nvPr/>
        </p:nvSpPr>
        <p:spPr bwMode="auto">
          <a:xfrm>
            <a:off x="6266697" y="4087813"/>
            <a:ext cx="1452563" cy="1390650"/>
          </a:xfrm>
          <a:custGeom>
            <a:avLst/>
            <a:gdLst>
              <a:gd name="T0" fmla="*/ 491 w 674"/>
              <a:gd name="T1" fmla="*/ 79 h 666"/>
              <a:gd name="T2" fmla="*/ 491 w 674"/>
              <a:gd name="T3" fmla="*/ 0 h 666"/>
              <a:gd name="T4" fmla="*/ 0 w 674"/>
              <a:gd name="T5" fmla="*/ 0 h 666"/>
              <a:gd name="T6" fmla="*/ 0 w 674"/>
              <a:gd name="T7" fmla="*/ 491 h 666"/>
              <a:gd name="T8" fmla="*/ 95 w 674"/>
              <a:gd name="T9" fmla="*/ 491 h 666"/>
              <a:gd name="T10" fmla="*/ 95 w 674"/>
              <a:gd name="T11" fmla="*/ 159 h 666"/>
              <a:gd name="T12" fmla="*/ 602 w 674"/>
              <a:gd name="T13" fmla="*/ 665 h 666"/>
              <a:gd name="T14" fmla="*/ 673 w 674"/>
              <a:gd name="T15" fmla="*/ 594 h 666"/>
              <a:gd name="T16" fmla="*/ 174 w 674"/>
              <a:gd name="T17" fmla="*/ 95 h 666"/>
              <a:gd name="T18" fmla="*/ 491 w 674"/>
              <a:gd name="T19" fmla="*/ 95 h 666"/>
              <a:gd name="T20" fmla="*/ 491 w 674"/>
              <a:gd name="T21" fmla="*/ 0 h 666"/>
              <a:gd name="T22" fmla="*/ 491 w 674"/>
              <a:gd name="T23" fmla="*/ 79 h 6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4"/>
              <a:gd name="T37" fmla="*/ 0 h 666"/>
              <a:gd name="T38" fmla="*/ 674 w 674"/>
              <a:gd name="T39" fmla="*/ 666 h 66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4" h="666">
                <a:moveTo>
                  <a:pt x="491" y="79"/>
                </a:moveTo>
                <a:lnTo>
                  <a:pt x="491" y="0"/>
                </a:lnTo>
                <a:lnTo>
                  <a:pt x="0" y="0"/>
                </a:lnTo>
                <a:lnTo>
                  <a:pt x="0" y="491"/>
                </a:lnTo>
                <a:lnTo>
                  <a:pt x="95" y="491"/>
                </a:lnTo>
                <a:lnTo>
                  <a:pt x="95" y="159"/>
                </a:lnTo>
                <a:lnTo>
                  <a:pt x="602" y="665"/>
                </a:lnTo>
                <a:lnTo>
                  <a:pt x="673" y="594"/>
                </a:lnTo>
                <a:lnTo>
                  <a:pt x="174" y="95"/>
                </a:lnTo>
                <a:lnTo>
                  <a:pt x="491" y="95"/>
                </a:lnTo>
                <a:lnTo>
                  <a:pt x="491" y="0"/>
                </a:lnTo>
                <a:lnTo>
                  <a:pt x="491" y="79"/>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4"/>
          <p:cNvSpPr>
            <a:spLocks noChangeArrowheads="1"/>
          </p:cNvSpPr>
          <p:nvPr/>
        </p:nvSpPr>
        <p:spPr bwMode="auto">
          <a:xfrm>
            <a:off x="4147385" y="4087813"/>
            <a:ext cx="1466850" cy="1403350"/>
          </a:xfrm>
          <a:custGeom>
            <a:avLst/>
            <a:gdLst>
              <a:gd name="T0" fmla="*/ 184 w 680"/>
              <a:gd name="T1" fmla="*/ 80 h 672"/>
              <a:gd name="T2" fmla="*/ 184 w 680"/>
              <a:gd name="T3" fmla="*/ 0 h 672"/>
              <a:gd name="T4" fmla="*/ 679 w 680"/>
              <a:gd name="T5" fmla="*/ 0 h 672"/>
              <a:gd name="T6" fmla="*/ 679 w 680"/>
              <a:gd name="T7" fmla="*/ 495 h 672"/>
              <a:gd name="T8" fmla="*/ 583 w 680"/>
              <a:gd name="T9" fmla="*/ 495 h 672"/>
              <a:gd name="T10" fmla="*/ 583 w 680"/>
              <a:gd name="T11" fmla="*/ 160 h 672"/>
              <a:gd name="T12" fmla="*/ 72 w 680"/>
              <a:gd name="T13" fmla="*/ 671 h 672"/>
              <a:gd name="T14" fmla="*/ 0 w 680"/>
              <a:gd name="T15" fmla="*/ 599 h 672"/>
              <a:gd name="T16" fmla="*/ 503 w 680"/>
              <a:gd name="T17" fmla="*/ 96 h 672"/>
              <a:gd name="T18" fmla="*/ 184 w 680"/>
              <a:gd name="T19" fmla="*/ 96 h 672"/>
              <a:gd name="T20" fmla="*/ 184 w 680"/>
              <a:gd name="T21" fmla="*/ 0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0"/>
              <a:gd name="T34" fmla="*/ 0 h 672"/>
              <a:gd name="T35" fmla="*/ 680 w 680"/>
              <a:gd name="T36" fmla="*/ 672 h 6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0" h="672">
                <a:moveTo>
                  <a:pt x="184" y="80"/>
                </a:moveTo>
                <a:lnTo>
                  <a:pt x="184" y="0"/>
                </a:lnTo>
                <a:lnTo>
                  <a:pt x="679" y="0"/>
                </a:lnTo>
                <a:lnTo>
                  <a:pt x="679" y="495"/>
                </a:lnTo>
                <a:lnTo>
                  <a:pt x="583" y="495"/>
                </a:lnTo>
                <a:lnTo>
                  <a:pt x="583" y="160"/>
                </a:lnTo>
                <a:lnTo>
                  <a:pt x="72" y="671"/>
                </a:lnTo>
                <a:lnTo>
                  <a:pt x="0" y="599"/>
                </a:lnTo>
                <a:lnTo>
                  <a:pt x="503" y="96"/>
                </a:lnTo>
                <a:lnTo>
                  <a:pt x="184" y="96"/>
                </a:lnTo>
                <a:lnTo>
                  <a:pt x="184" y="0"/>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5"/>
          <p:cNvSpPr>
            <a:spLocks noChangeArrowheads="1"/>
          </p:cNvSpPr>
          <p:nvPr/>
        </p:nvSpPr>
        <p:spPr bwMode="auto">
          <a:xfrm>
            <a:off x="4147385" y="2058988"/>
            <a:ext cx="1466850" cy="1385887"/>
          </a:xfrm>
          <a:custGeom>
            <a:avLst/>
            <a:gdLst>
              <a:gd name="T0" fmla="*/ 184 w 680"/>
              <a:gd name="T1" fmla="*/ 583 h 664"/>
              <a:gd name="T2" fmla="*/ 184 w 680"/>
              <a:gd name="T3" fmla="*/ 663 h 664"/>
              <a:gd name="T4" fmla="*/ 679 w 680"/>
              <a:gd name="T5" fmla="*/ 663 h 664"/>
              <a:gd name="T6" fmla="*/ 679 w 680"/>
              <a:gd name="T7" fmla="*/ 168 h 664"/>
              <a:gd name="T8" fmla="*/ 583 w 680"/>
              <a:gd name="T9" fmla="*/ 168 h 664"/>
              <a:gd name="T10" fmla="*/ 583 w 680"/>
              <a:gd name="T11" fmla="*/ 511 h 664"/>
              <a:gd name="T12" fmla="*/ 72 w 680"/>
              <a:gd name="T13" fmla="*/ 0 h 664"/>
              <a:gd name="T14" fmla="*/ 0 w 680"/>
              <a:gd name="T15" fmla="*/ 72 h 664"/>
              <a:gd name="T16" fmla="*/ 511 w 680"/>
              <a:gd name="T17" fmla="*/ 575 h 664"/>
              <a:gd name="T18" fmla="*/ 184 w 680"/>
              <a:gd name="T19" fmla="*/ 575 h 664"/>
              <a:gd name="T20" fmla="*/ 184 w 680"/>
              <a:gd name="T21" fmla="*/ 663 h 6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0"/>
              <a:gd name="T34" fmla="*/ 0 h 664"/>
              <a:gd name="T35" fmla="*/ 680 w 680"/>
              <a:gd name="T36" fmla="*/ 664 h 6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0" h="664">
                <a:moveTo>
                  <a:pt x="184" y="583"/>
                </a:moveTo>
                <a:lnTo>
                  <a:pt x="184" y="663"/>
                </a:lnTo>
                <a:lnTo>
                  <a:pt x="679" y="663"/>
                </a:lnTo>
                <a:lnTo>
                  <a:pt x="679" y="168"/>
                </a:lnTo>
                <a:lnTo>
                  <a:pt x="583" y="168"/>
                </a:lnTo>
                <a:lnTo>
                  <a:pt x="583" y="511"/>
                </a:lnTo>
                <a:lnTo>
                  <a:pt x="72" y="0"/>
                </a:lnTo>
                <a:lnTo>
                  <a:pt x="0" y="72"/>
                </a:lnTo>
                <a:lnTo>
                  <a:pt x="511" y="575"/>
                </a:lnTo>
                <a:lnTo>
                  <a:pt x="184" y="575"/>
                </a:lnTo>
                <a:lnTo>
                  <a:pt x="184" y="663"/>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AutoShape 10"/>
          <p:cNvSpPr>
            <a:spLocks noChangeArrowheads="1"/>
          </p:cNvSpPr>
          <p:nvPr/>
        </p:nvSpPr>
        <p:spPr bwMode="auto">
          <a:xfrm>
            <a:off x="5603122" y="3446463"/>
            <a:ext cx="644525" cy="644525"/>
          </a:xfrm>
          <a:prstGeom prst="flowChartOr">
            <a:avLst/>
          </a:pr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20"/>
          <p:cNvSpPr>
            <a:spLocks noChangeArrowheads="1"/>
          </p:cNvSpPr>
          <p:nvPr/>
        </p:nvSpPr>
        <p:spPr bwMode="auto">
          <a:xfrm>
            <a:off x="1109253" y="2095725"/>
            <a:ext cx="2890216" cy="58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sz="1600" dirty="0">
                <a:solidFill>
                  <a:schemeClr val="tx2">
                    <a:lumMod val="25000"/>
                  </a:schemeClr>
                </a:solidFill>
                <a:latin typeface="华文宋体" panose="02010600040101010101" pitchFamily="2" charset="-122"/>
                <a:ea typeface="华文宋体" panose="02010600040101010101" pitchFamily="2" charset="-122"/>
              </a:rPr>
              <a:t>经销商</a:t>
            </a:r>
            <a:r>
              <a:rPr lang="en-US" altLang="zh-CN" sz="1600" dirty="0">
                <a:solidFill>
                  <a:schemeClr val="tx2">
                    <a:lumMod val="25000"/>
                  </a:schemeClr>
                </a:solidFill>
                <a:latin typeface="华文宋体" panose="02010600040101010101" pitchFamily="2" charset="-122"/>
                <a:ea typeface="华文宋体" panose="02010600040101010101" pitchFamily="2" charset="-122"/>
              </a:rPr>
              <a:t>50-70</a:t>
            </a:r>
            <a:r>
              <a:rPr lang="zh-CN" altLang="en-US" sz="1600" dirty="0">
                <a:solidFill>
                  <a:schemeClr val="tx2">
                    <a:lumMod val="25000"/>
                  </a:schemeClr>
                </a:solidFill>
                <a:latin typeface="华文宋体" panose="02010600040101010101" pitchFamily="2" charset="-122"/>
                <a:ea typeface="华文宋体" panose="02010600040101010101" pitchFamily="2" charset="-122"/>
              </a:rPr>
              <a:t>名，均为公司总经理、采购经理及相关负责人</a:t>
            </a:r>
          </a:p>
        </p:txBody>
      </p:sp>
      <p:sp>
        <p:nvSpPr>
          <p:cNvPr id="2" name="TextBox 1"/>
          <p:cNvSpPr txBox="1"/>
          <p:nvPr/>
        </p:nvSpPr>
        <p:spPr>
          <a:xfrm>
            <a:off x="5309436" y="3584059"/>
            <a:ext cx="1440987" cy="400110"/>
          </a:xfrm>
          <a:prstGeom prst="rect">
            <a:avLst/>
          </a:prstGeom>
          <a:noFill/>
        </p:spPr>
        <p:txBody>
          <a:bodyPr wrap="square" rtlCol="0">
            <a:spAutoFit/>
          </a:bodyPr>
          <a:lstStyle/>
          <a:p>
            <a:r>
              <a:rPr lang="en-US" altLang="zh-CN" sz="2000" dirty="0">
                <a:solidFill>
                  <a:srgbClr val="C6A26D"/>
                </a:solidFill>
                <a:latin typeface="Castellar" panose="020A0402060406010301" pitchFamily="18" charset="0"/>
              </a:rPr>
              <a:t>80-100</a:t>
            </a:r>
            <a:r>
              <a:rPr lang="zh-CN" altLang="en-US" sz="2000" dirty="0">
                <a:solidFill>
                  <a:srgbClr val="C6A26D"/>
                </a:solidFill>
                <a:latin typeface="Castellar" panose="020A0402060406010301" pitchFamily="18" charset="0"/>
              </a:rPr>
              <a:t>人</a:t>
            </a:r>
          </a:p>
        </p:txBody>
      </p:sp>
      <p:sp>
        <p:nvSpPr>
          <p:cNvPr id="26" name="TextBox 20"/>
          <p:cNvSpPr>
            <a:spLocks noChangeArrowheads="1"/>
          </p:cNvSpPr>
          <p:nvPr/>
        </p:nvSpPr>
        <p:spPr bwMode="auto">
          <a:xfrm>
            <a:off x="1969282" y="4995087"/>
            <a:ext cx="1686568"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新闻媒体</a:t>
            </a:r>
            <a:r>
              <a:rPr lang="en-US" altLang="zh-CN" dirty="0">
                <a:solidFill>
                  <a:schemeClr val="tx2">
                    <a:lumMod val="25000"/>
                  </a:schemeClr>
                </a:solidFill>
                <a:latin typeface="华文宋体" panose="02010600040101010101" pitchFamily="2" charset="-122"/>
                <a:ea typeface="华文宋体" panose="02010600040101010101" pitchFamily="2" charset="-122"/>
              </a:rPr>
              <a:t>5</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27" name="TextBox 20"/>
          <p:cNvSpPr>
            <a:spLocks noChangeArrowheads="1"/>
          </p:cNvSpPr>
          <p:nvPr/>
        </p:nvSpPr>
        <p:spPr bwMode="auto">
          <a:xfrm>
            <a:off x="8091390" y="2028636"/>
            <a:ext cx="2168715"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德国合作伙伴</a:t>
            </a:r>
            <a:r>
              <a:rPr lang="en-US" altLang="zh-CN" dirty="0">
                <a:solidFill>
                  <a:schemeClr val="tx2">
                    <a:lumMod val="25000"/>
                  </a:schemeClr>
                </a:solidFill>
                <a:latin typeface="华文宋体" panose="02010600040101010101" pitchFamily="2" charset="-122"/>
                <a:ea typeface="华文宋体" panose="02010600040101010101" pitchFamily="2" charset="-122"/>
              </a:rPr>
              <a:t>10</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28" name="TextBox 20"/>
          <p:cNvSpPr>
            <a:spLocks noChangeArrowheads="1"/>
          </p:cNvSpPr>
          <p:nvPr/>
        </p:nvSpPr>
        <p:spPr bwMode="auto">
          <a:xfrm>
            <a:off x="8332463" y="5053469"/>
            <a:ext cx="1686568"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公司职员</a:t>
            </a:r>
            <a:r>
              <a:rPr lang="en-US" altLang="zh-CN" dirty="0">
                <a:solidFill>
                  <a:schemeClr val="tx2">
                    <a:lumMod val="25000"/>
                  </a:schemeClr>
                </a:solidFill>
                <a:latin typeface="华文宋体" panose="02010600040101010101" pitchFamily="2" charset="-122"/>
                <a:ea typeface="华文宋体" panose="02010600040101010101" pitchFamily="2" charset="-122"/>
              </a:rPr>
              <a:t>15</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5" name="矩形 4"/>
          <p:cNvSpPr/>
          <p:nvPr/>
        </p:nvSpPr>
        <p:spPr>
          <a:xfrm>
            <a:off x="2244277" y="5960639"/>
            <a:ext cx="7571303" cy="461665"/>
          </a:xfrm>
          <a:prstGeom prst="rect">
            <a:avLst/>
          </a:prstGeom>
        </p:spPr>
        <p:txBody>
          <a:bodyPr wrap="none">
            <a:spAutoFit/>
          </a:bodyPr>
          <a:lstStyle/>
          <a:p>
            <a:pPr>
              <a:buClr>
                <a:srgbClr val="0033CC"/>
              </a:buClr>
            </a:pPr>
            <a:r>
              <a:rPr lang="zh-CN" altLang="en-US" sz="2400" dirty="0">
                <a:ln w="3175">
                  <a:solidFill>
                    <a:srgbClr val="C6A26D"/>
                  </a:solidFill>
                </a:ln>
                <a:solidFill>
                  <a:schemeClr val="bg1">
                    <a:lumMod val="95000"/>
                    <a:lumOff val="5000"/>
                  </a:schemeClr>
                </a:solidFill>
                <a:latin typeface="华文宋体" panose="02010600040101010101" pitchFamily="2" charset="-122"/>
                <a:ea typeface="华文宋体" panose="02010600040101010101" pitchFamily="2" charset="-122"/>
              </a:rPr>
              <a:t>特点：身份高端，要求与之相匹配的场地及内容安排。</a:t>
            </a:r>
          </a:p>
        </p:txBody>
      </p:sp>
      <p:cxnSp>
        <p:nvCxnSpPr>
          <p:cNvPr id="14" name="直接连接符 13"/>
          <p:cNvCxnSpPr/>
          <p:nvPr/>
        </p:nvCxnSpPr>
        <p:spPr>
          <a:xfrm>
            <a:off x="1257170" y="3444875"/>
            <a:ext cx="989044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1270387" y="4087813"/>
            <a:ext cx="9890442"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文本框 3"/>
          <p:cNvSpPr txBox="1"/>
          <p:nvPr/>
        </p:nvSpPr>
        <p:spPr>
          <a:xfrm>
            <a:off x="1969282" y="169344"/>
            <a:ext cx="1569661"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参与者</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3"/>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3"/>
                                        </p:tgtEl>
                                      </p:cBhvr>
                                      <p:by x="50000" y="50000"/>
                                    </p:animScale>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p:cBhvr>
                                        <p:cTn id="15" dur="500"/>
                                        <p:tgtEl>
                                          <p:spTgt spid="13"/>
                                        </p:tgtEl>
                                      </p:cBhvr>
                                    </p:animEffec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2" presetClass="entr" presetSubtype="9"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ppt_x</p:attrName>
                                        </p:attrNameLst>
                                      </p:cBhvr>
                                      <p:tavLst>
                                        <p:tav tm="0">
                                          <p:val>
                                            <p:strVal val="0-#ppt_w/2"/>
                                          </p:val>
                                        </p:tav>
                                        <p:tav tm="100000">
                                          <p:val>
                                            <p:strVal val="#ppt_x"/>
                                          </p:val>
                                        </p:tav>
                                      </p:tavLst>
                                    </p:anim>
                                    <p:anim calcmode="lin" valueType="num">
                                      <p:cBhvr>
                                        <p:cTn id="25" dur="500" fill="hold"/>
                                        <p:tgtEl>
                                          <p:spTgt spid="12"/>
                                        </p:tgtEl>
                                        <p:attrNameLst>
                                          <p:attrName>ppt_y</p:attrName>
                                        </p:attrNameLst>
                                      </p:cBhvr>
                                      <p:tavLst>
                                        <p:tav tm="0">
                                          <p:val>
                                            <p:strVal val="0-#ppt_h/2"/>
                                          </p:val>
                                        </p:tav>
                                        <p:tav tm="100000">
                                          <p:val>
                                            <p:strVal val="#ppt_y"/>
                                          </p:val>
                                        </p:tav>
                                      </p:tavLst>
                                    </p:anim>
                                  </p:childTnLst>
                                </p:cTn>
                              </p:par>
                            </p:childTnLst>
                          </p:cTn>
                        </p:par>
                        <p:par>
                          <p:cTn id="26" fill="hold">
                            <p:stCondLst>
                              <p:cond delay="3000"/>
                            </p:stCondLst>
                            <p:childTnLst>
                              <p:par>
                                <p:cTn id="27" presetID="2" presetClass="entr" presetSubtype="2"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1+#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par>
                          <p:cTn id="31" fill="hold">
                            <p:stCondLst>
                              <p:cond delay="3500"/>
                            </p:stCondLst>
                            <p:childTnLst>
                              <p:par>
                                <p:cTn id="32" presetID="2" presetClass="entr" presetSubtype="3"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ppt_x</p:attrName>
                                        </p:attrNameLst>
                                      </p:cBhvr>
                                      <p:tavLst>
                                        <p:tav tm="0">
                                          <p:val>
                                            <p:strVal val="1+#ppt_w/2"/>
                                          </p:val>
                                        </p:tav>
                                        <p:tav tm="100000">
                                          <p:val>
                                            <p:strVal val="#ppt_x"/>
                                          </p:val>
                                        </p:tav>
                                      </p:tavLst>
                                    </p:anim>
                                    <p:anim calcmode="lin" valueType="num">
                                      <p:cBhvr>
                                        <p:cTn id="35" dur="500" fill="hold"/>
                                        <p:tgtEl>
                                          <p:spTgt spid="9"/>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 presetClass="entr" presetSubtype="8"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0-#ppt_w/2"/>
                                          </p:val>
                                        </p:tav>
                                        <p:tav tm="100000">
                                          <p:val>
                                            <p:strVal val="#ppt_x"/>
                                          </p:val>
                                        </p:tav>
                                      </p:tavLst>
                                    </p:anim>
                                    <p:anim calcmode="lin" valueType="num">
                                      <p:cBhvr additive="base">
                                        <p:cTn id="40" dur="500" fill="hold"/>
                                        <p:tgtEl>
                                          <p:spTgt spid="26"/>
                                        </p:tgtEl>
                                        <p:attrNameLst>
                                          <p:attrName>ppt_y</p:attrName>
                                        </p:attrNameLst>
                                      </p:cBhvr>
                                      <p:tavLst>
                                        <p:tav tm="0">
                                          <p:val>
                                            <p:strVal val="#ppt_y"/>
                                          </p:val>
                                        </p:tav>
                                        <p:tav tm="100000">
                                          <p:val>
                                            <p:strVal val="#ppt_y"/>
                                          </p:val>
                                        </p:tav>
                                      </p:tavLst>
                                    </p:anim>
                                  </p:childTnLst>
                                </p:cTn>
                              </p:par>
                            </p:childTnLst>
                          </p:cTn>
                        </p:par>
                        <p:par>
                          <p:cTn id="41" fill="hold">
                            <p:stCondLst>
                              <p:cond delay="4500"/>
                            </p:stCondLst>
                            <p:childTnLst>
                              <p:par>
                                <p:cTn id="42" presetID="2" presetClass="entr" presetSubtype="12"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0-#ppt_w/2"/>
                                          </p:val>
                                        </p:tav>
                                        <p:tav tm="100000">
                                          <p:val>
                                            <p:strVal val="#ppt_x"/>
                                          </p:val>
                                        </p:tav>
                                      </p:tavLst>
                                    </p:anim>
                                    <p:anim calcmode="lin" valueType="num">
                                      <p:cBhvr>
                                        <p:cTn id="45" dur="500" fill="hold"/>
                                        <p:tgtEl>
                                          <p:spTgt spid="11"/>
                                        </p:tgtEl>
                                        <p:attrNameLst>
                                          <p:attrName>ppt_y</p:attrName>
                                        </p:attrNameLst>
                                      </p:cBhvr>
                                      <p:tavLst>
                                        <p:tav tm="0">
                                          <p:val>
                                            <p:strVal val="1+#ppt_h/2"/>
                                          </p:val>
                                        </p:tav>
                                        <p:tav tm="100000">
                                          <p:val>
                                            <p:strVal val="#ppt_y"/>
                                          </p:val>
                                        </p:tav>
                                      </p:tavLst>
                                    </p:anim>
                                  </p:childTnLst>
                                </p:cTn>
                              </p:par>
                            </p:childTnLst>
                          </p:cTn>
                        </p:par>
                        <p:par>
                          <p:cTn id="46" fill="hold">
                            <p:stCondLst>
                              <p:cond delay="5000"/>
                            </p:stCondLst>
                            <p:childTnLst>
                              <p:par>
                                <p:cTn id="47" presetID="2" presetClass="entr" presetSubtype="2"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1+#ppt_w/2"/>
                                          </p:val>
                                        </p:tav>
                                        <p:tav tm="100000">
                                          <p:val>
                                            <p:strVal val="#ppt_x"/>
                                          </p:val>
                                        </p:tav>
                                      </p:tavLst>
                                    </p:anim>
                                    <p:anim calcmode="lin" valueType="num">
                                      <p:cBhvr additive="base">
                                        <p:cTn id="50" dur="500" fill="hold"/>
                                        <p:tgtEl>
                                          <p:spTgt spid="28"/>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2" presetClass="entr" presetSubtype="6"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ppt_x</p:attrName>
                                        </p:attrNameLst>
                                      </p:cBhvr>
                                      <p:tavLst>
                                        <p:tav tm="0">
                                          <p:val>
                                            <p:strVal val="1+#ppt_w/2"/>
                                          </p:val>
                                        </p:tav>
                                        <p:tav tm="100000">
                                          <p:val>
                                            <p:strVal val="#ppt_x"/>
                                          </p:val>
                                        </p:tav>
                                      </p:tavLst>
                                    </p:anim>
                                    <p:anim calcmode="lin" valueType="num">
                                      <p:cBhvr>
                                        <p:cTn id="55" dur="500" fill="hold"/>
                                        <p:tgtEl>
                                          <p:spTgt spid="10"/>
                                        </p:tgtEl>
                                        <p:attrNameLst>
                                          <p:attrName>ppt_y</p:attrName>
                                        </p:attrNameLst>
                                      </p:cBhvr>
                                      <p:tavLst>
                                        <p:tav tm="0">
                                          <p:val>
                                            <p:strVal val="1+#ppt_h/2"/>
                                          </p:val>
                                        </p:tav>
                                        <p:tav tm="100000">
                                          <p:val>
                                            <p:strVal val="#ppt_y"/>
                                          </p:val>
                                        </p:tav>
                                      </p:tavLst>
                                    </p:anim>
                                  </p:childTnLst>
                                </p:cTn>
                              </p:par>
                            </p:childTnLst>
                          </p:cTn>
                        </p:par>
                        <p:par>
                          <p:cTn id="56" fill="hold">
                            <p:stCondLst>
                              <p:cond delay="6000"/>
                            </p:stCondLst>
                            <p:childTnLst>
                              <p:par>
                                <p:cTn id="57" presetID="5" presetClass="entr" presetSubtype="1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checkerboard(across)">
                                      <p:cBhvr>
                                        <p:cTn id="59" dur="500"/>
                                        <p:tgtEl>
                                          <p:spTgt spid="14"/>
                                        </p:tgtEl>
                                      </p:cBhvr>
                                    </p:animEffect>
                                  </p:childTnLst>
                                </p:cTn>
                              </p:par>
                            </p:childTnLst>
                          </p:cTn>
                        </p:par>
                        <p:par>
                          <p:cTn id="60" fill="hold">
                            <p:stCondLst>
                              <p:cond delay="6500"/>
                            </p:stCondLst>
                            <p:childTnLst>
                              <p:par>
                                <p:cTn id="61" presetID="5" presetClass="entr" presetSubtype="10"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checkerboard(across)">
                                      <p:cBhvr>
                                        <p:cTn id="63" dur="500"/>
                                        <p:tgtEl>
                                          <p:spTgt spid="22"/>
                                        </p:tgtEl>
                                      </p:cBhvr>
                                    </p:animEffect>
                                  </p:childTnLst>
                                </p:cTn>
                              </p:par>
                            </p:childTnLst>
                          </p:cTn>
                        </p:par>
                        <p:par>
                          <p:cTn id="64" fill="hold">
                            <p:stCondLst>
                              <p:cond delay="7000"/>
                            </p:stCondLst>
                            <p:childTnLst>
                              <p:par>
                                <p:cTn id="65" presetID="38" presetClass="entr" presetSubtype="0" accel="50000" fill="hold" grpId="0" nodeType="afterEffect">
                                  <p:stCondLst>
                                    <p:cond delay="0"/>
                                  </p:stCondLst>
                                  <p:iterate type="lt">
                                    <p:tmPct val="50000"/>
                                  </p:iterate>
                                  <p:childTnLst>
                                    <p:set>
                                      <p:cBhvr>
                                        <p:cTn id="66" dur="1" fill="hold">
                                          <p:stCondLst>
                                            <p:cond delay="0"/>
                                          </p:stCondLst>
                                        </p:cTn>
                                        <p:tgtEl>
                                          <p:spTgt spid="2"/>
                                        </p:tgtEl>
                                        <p:attrNameLst>
                                          <p:attrName>style.visibility</p:attrName>
                                        </p:attrNameLst>
                                      </p:cBhvr>
                                      <p:to>
                                        <p:strVal val="visible"/>
                                      </p:to>
                                    </p:set>
                                    <p:set>
                                      <p:cBhvr>
                                        <p:cTn id="67" dur="455" fill="hold">
                                          <p:stCondLst>
                                            <p:cond delay="0"/>
                                          </p:stCondLst>
                                        </p:cTn>
                                        <p:tgtEl>
                                          <p:spTgt spid="2"/>
                                        </p:tgtEl>
                                        <p:attrNameLst>
                                          <p:attrName>style.rotation</p:attrName>
                                        </p:attrNameLst>
                                      </p:cBhvr>
                                      <p:to>
                                        <p:strVal val="-45.0"/>
                                      </p:to>
                                    </p:set>
                                    <p:anim calcmode="lin" valueType="num">
                                      <p:cBhvr>
                                        <p:cTn id="6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6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7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7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par>
                                <p:cTn id="72" presetID="1" presetClass="entr" presetSubtype="0"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childTnLst>
                                </p:cTn>
                              </p:par>
                            </p:childTnLst>
                          </p:cTn>
                        </p:par>
                        <p:par>
                          <p:cTn id="74" fill="hold">
                            <p:stCondLst>
                              <p:cond delay="10000"/>
                            </p:stCondLst>
                            <p:childTnLst>
                              <p:par>
                                <p:cTn id="75" presetID="27" presetClass="emph" presetSubtype="0" fill="remove" grpId="1" nodeType="afterEffect">
                                  <p:stCondLst>
                                    <p:cond delay="0"/>
                                  </p:stCondLst>
                                  <p:childTnLst>
                                    <p:animClr clrSpc="rgb" dir="cw">
                                      <p:cBhvr override="childStyle">
                                        <p:cTn id="76" dur="250" autoRev="1" fill="remove"/>
                                        <p:tgtEl>
                                          <p:spTgt spid="5"/>
                                        </p:tgtEl>
                                        <p:attrNameLst>
                                          <p:attrName>style.color</p:attrName>
                                        </p:attrNameLst>
                                      </p:cBhvr>
                                      <p:to>
                                        <a:srgbClr val="FFD965"/>
                                      </p:to>
                                    </p:animClr>
                                    <p:animClr clrSpc="rgb" dir="cw">
                                      <p:cBhvr>
                                        <p:cTn id="77" dur="250" autoRev="1" fill="remove"/>
                                        <p:tgtEl>
                                          <p:spTgt spid="5"/>
                                        </p:tgtEl>
                                        <p:attrNameLst>
                                          <p:attrName>fillcolor</p:attrName>
                                        </p:attrNameLst>
                                      </p:cBhvr>
                                      <p:to>
                                        <a:srgbClr val="FFD965"/>
                                      </p:to>
                                    </p:animClr>
                                    <p:set>
                                      <p:cBhvr>
                                        <p:cTn id="78" dur="250" autoRev="1" fill="remove"/>
                                        <p:tgtEl>
                                          <p:spTgt spid="5"/>
                                        </p:tgtEl>
                                        <p:attrNameLst>
                                          <p:attrName>fill.type</p:attrName>
                                        </p:attrNameLst>
                                      </p:cBhvr>
                                      <p:to>
                                        <p:strVal val="solid"/>
                                      </p:to>
                                    </p:set>
                                    <p:set>
                                      <p:cBhvr>
                                        <p:cTn id="79"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P spid="10" grpId="0" bldLvl="0" animBg="1" autoUpdateAnimBg="0"/>
      <p:bldP spid="11" grpId="0" bldLvl="0" animBg="1" autoUpdateAnimBg="0"/>
      <p:bldP spid="12" grpId="0" bldLvl="0" animBg="1" autoUpdateAnimBg="0"/>
      <p:bldP spid="13" grpId="0" bldLvl="0" animBg="1" autoUpdateAnimBg="0"/>
      <p:bldP spid="18" grpId="0"/>
      <p:bldP spid="2" grpId="0"/>
      <p:bldP spid="26" grpId="0"/>
      <p:bldP spid="27" grpId="0"/>
      <p:bldP spid="28" grpId="0"/>
      <p:bldP spid="5" grpId="0"/>
      <p:bldP spid="5" grpId="1"/>
      <p:bldP spid="23" grpId="1"/>
      <p:bldP spid="23" grpId="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9"/>
          <p:cNvSpPr/>
          <p:nvPr/>
        </p:nvSpPr>
        <p:spPr bwMode="auto">
          <a:xfrm>
            <a:off x="6023969" y="4607303"/>
            <a:ext cx="730241" cy="1227151"/>
          </a:xfrm>
          <a:custGeom>
            <a:avLst/>
            <a:gdLst>
              <a:gd name="T0" fmla="*/ 0 w 400"/>
              <a:gd name="T1" fmla="*/ 637 h 671"/>
              <a:gd name="T2" fmla="*/ 272 w 400"/>
              <a:gd name="T3" fmla="*/ 637 h 671"/>
              <a:gd name="T4" fmla="*/ 366 w 400"/>
              <a:gd name="T5" fmla="*/ 542 h 671"/>
              <a:gd name="T6" fmla="*/ 366 w 400"/>
              <a:gd name="T7" fmla="*/ 0 h 671"/>
              <a:gd name="T8" fmla="*/ 400 w 400"/>
              <a:gd name="T9" fmla="*/ 0 h 671"/>
              <a:gd name="T10" fmla="*/ 400 w 400"/>
              <a:gd name="T11" fmla="*/ 549 h 671"/>
              <a:gd name="T12" fmla="*/ 387 w 400"/>
              <a:gd name="T13" fmla="*/ 598 h 671"/>
              <a:gd name="T14" fmla="*/ 381 w 400"/>
              <a:gd name="T15" fmla="*/ 609 h 671"/>
              <a:gd name="T16" fmla="*/ 348 w 400"/>
              <a:gd name="T17" fmla="*/ 645 h 671"/>
              <a:gd name="T18" fmla="*/ 338 w 400"/>
              <a:gd name="T19" fmla="*/ 652 h 671"/>
              <a:gd name="T20" fmla="*/ 291 w 400"/>
              <a:gd name="T21" fmla="*/ 669 h 671"/>
              <a:gd name="T22" fmla="*/ 278 w 400"/>
              <a:gd name="T23" fmla="*/ 671 h 671"/>
              <a:gd name="T24" fmla="*/ 0 w 400"/>
              <a:gd name="T25" fmla="*/ 671 h 671"/>
              <a:gd name="T26" fmla="*/ 0 w 400"/>
              <a:gd name="T27" fmla="*/ 637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671">
                <a:moveTo>
                  <a:pt x="0" y="637"/>
                </a:moveTo>
                <a:cubicBezTo>
                  <a:pt x="272" y="637"/>
                  <a:pt x="272" y="637"/>
                  <a:pt x="272" y="637"/>
                </a:cubicBezTo>
                <a:cubicBezTo>
                  <a:pt x="323" y="637"/>
                  <a:pt x="366" y="594"/>
                  <a:pt x="366" y="542"/>
                </a:cubicBezTo>
                <a:cubicBezTo>
                  <a:pt x="366" y="0"/>
                  <a:pt x="366" y="0"/>
                  <a:pt x="366" y="0"/>
                </a:cubicBezTo>
                <a:cubicBezTo>
                  <a:pt x="400" y="0"/>
                  <a:pt x="400" y="0"/>
                  <a:pt x="400" y="0"/>
                </a:cubicBezTo>
                <a:cubicBezTo>
                  <a:pt x="400" y="549"/>
                  <a:pt x="400" y="549"/>
                  <a:pt x="400" y="549"/>
                </a:cubicBezTo>
                <a:cubicBezTo>
                  <a:pt x="399" y="567"/>
                  <a:pt x="395" y="582"/>
                  <a:pt x="387" y="598"/>
                </a:cubicBezTo>
                <a:cubicBezTo>
                  <a:pt x="381" y="609"/>
                  <a:pt x="381" y="609"/>
                  <a:pt x="381" y="609"/>
                </a:cubicBezTo>
                <a:cubicBezTo>
                  <a:pt x="372" y="623"/>
                  <a:pt x="362" y="634"/>
                  <a:pt x="348" y="645"/>
                </a:cubicBezTo>
                <a:cubicBezTo>
                  <a:pt x="338" y="652"/>
                  <a:pt x="338" y="652"/>
                  <a:pt x="338" y="652"/>
                </a:cubicBezTo>
                <a:cubicBezTo>
                  <a:pt x="323" y="661"/>
                  <a:pt x="309" y="666"/>
                  <a:pt x="291" y="669"/>
                </a:cubicBezTo>
                <a:cubicBezTo>
                  <a:pt x="278" y="671"/>
                  <a:pt x="278" y="671"/>
                  <a:pt x="278" y="671"/>
                </a:cubicBezTo>
                <a:cubicBezTo>
                  <a:pt x="193" y="671"/>
                  <a:pt x="85" y="671"/>
                  <a:pt x="0" y="671"/>
                </a:cubicBezTo>
                <a:cubicBezTo>
                  <a:pt x="0" y="637"/>
                  <a:pt x="0" y="637"/>
                  <a:pt x="0" y="637"/>
                </a:cubicBezTo>
                <a:close/>
              </a:path>
            </a:pathLst>
          </a:custGeom>
          <a:solidFill>
            <a:schemeClr val="tx1"/>
          </a:solidFill>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14" name="Freeform 10"/>
          <p:cNvSpPr/>
          <p:nvPr/>
        </p:nvSpPr>
        <p:spPr bwMode="auto">
          <a:xfrm>
            <a:off x="5244757" y="4607303"/>
            <a:ext cx="731682" cy="1227151"/>
          </a:xfrm>
          <a:custGeom>
            <a:avLst/>
            <a:gdLst>
              <a:gd name="T0" fmla="*/ 122 w 400"/>
              <a:gd name="T1" fmla="*/ 671 h 671"/>
              <a:gd name="T2" fmla="*/ 109 w 400"/>
              <a:gd name="T3" fmla="*/ 669 h 671"/>
              <a:gd name="T4" fmla="*/ 61 w 400"/>
              <a:gd name="T5" fmla="*/ 652 h 671"/>
              <a:gd name="T6" fmla="*/ 51 w 400"/>
              <a:gd name="T7" fmla="*/ 645 h 671"/>
              <a:gd name="T8" fmla="*/ 18 w 400"/>
              <a:gd name="T9" fmla="*/ 609 h 671"/>
              <a:gd name="T10" fmla="*/ 12 w 400"/>
              <a:gd name="T11" fmla="*/ 598 h 671"/>
              <a:gd name="T12" fmla="*/ 0 w 400"/>
              <a:gd name="T13" fmla="*/ 549 h 671"/>
              <a:gd name="T14" fmla="*/ 0 w 400"/>
              <a:gd name="T15" fmla="*/ 0 h 671"/>
              <a:gd name="T16" fmla="*/ 34 w 400"/>
              <a:gd name="T17" fmla="*/ 0 h 671"/>
              <a:gd name="T18" fmla="*/ 34 w 400"/>
              <a:gd name="T19" fmla="*/ 542 h 671"/>
              <a:gd name="T20" fmla="*/ 128 w 400"/>
              <a:gd name="T21" fmla="*/ 637 h 671"/>
              <a:gd name="T22" fmla="*/ 400 w 400"/>
              <a:gd name="T23" fmla="*/ 637 h 671"/>
              <a:gd name="T24" fmla="*/ 400 w 400"/>
              <a:gd name="T25" fmla="*/ 671 h 671"/>
              <a:gd name="T26" fmla="*/ 122 w 400"/>
              <a:gd name="T27" fmla="*/ 671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671">
                <a:moveTo>
                  <a:pt x="122" y="671"/>
                </a:moveTo>
                <a:cubicBezTo>
                  <a:pt x="109" y="669"/>
                  <a:pt x="109" y="669"/>
                  <a:pt x="109" y="669"/>
                </a:cubicBezTo>
                <a:cubicBezTo>
                  <a:pt x="91" y="666"/>
                  <a:pt x="77" y="661"/>
                  <a:pt x="61" y="652"/>
                </a:cubicBezTo>
                <a:cubicBezTo>
                  <a:pt x="51" y="645"/>
                  <a:pt x="51" y="645"/>
                  <a:pt x="51" y="645"/>
                </a:cubicBezTo>
                <a:cubicBezTo>
                  <a:pt x="38" y="634"/>
                  <a:pt x="28" y="623"/>
                  <a:pt x="18" y="609"/>
                </a:cubicBezTo>
                <a:cubicBezTo>
                  <a:pt x="12" y="598"/>
                  <a:pt x="12" y="598"/>
                  <a:pt x="12" y="598"/>
                </a:cubicBezTo>
                <a:cubicBezTo>
                  <a:pt x="5" y="582"/>
                  <a:pt x="1" y="567"/>
                  <a:pt x="0" y="549"/>
                </a:cubicBezTo>
                <a:cubicBezTo>
                  <a:pt x="0" y="0"/>
                  <a:pt x="0" y="0"/>
                  <a:pt x="0" y="0"/>
                </a:cubicBezTo>
                <a:cubicBezTo>
                  <a:pt x="34" y="0"/>
                  <a:pt x="34" y="0"/>
                  <a:pt x="34" y="0"/>
                </a:cubicBezTo>
                <a:cubicBezTo>
                  <a:pt x="34" y="542"/>
                  <a:pt x="34" y="542"/>
                  <a:pt x="34" y="542"/>
                </a:cubicBezTo>
                <a:cubicBezTo>
                  <a:pt x="34" y="594"/>
                  <a:pt x="76" y="637"/>
                  <a:pt x="128" y="637"/>
                </a:cubicBezTo>
                <a:cubicBezTo>
                  <a:pt x="400" y="637"/>
                  <a:pt x="400" y="637"/>
                  <a:pt x="400" y="637"/>
                </a:cubicBezTo>
                <a:cubicBezTo>
                  <a:pt x="400" y="671"/>
                  <a:pt x="400" y="671"/>
                  <a:pt x="400" y="671"/>
                </a:cubicBezTo>
                <a:cubicBezTo>
                  <a:pt x="315" y="671"/>
                  <a:pt x="207" y="671"/>
                  <a:pt x="122" y="671"/>
                </a:cubicBezTo>
                <a:close/>
              </a:path>
            </a:pathLst>
          </a:custGeom>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nvGrpSpPr>
          <p:cNvPr id="2" name="组合 1"/>
          <p:cNvGrpSpPr/>
          <p:nvPr/>
        </p:nvGrpSpPr>
        <p:grpSpPr>
          <a:xfrm>
            <a:off x="5335020" y="911187"/>
            <a:ext cx="1757978" cy="874273"/>
            <a:chOff x="5335020" y="911187"/>
            <a:chExt cx="1757978" cy="874273"/>
          </a:xfrm>
          <a:solidFill>
            <a:schemeClr val="tx1"/>
          </a:solidFill>
        </p:grpSpPr>
        <p:sp>
          <p:nvSpPr>
            <p:cNvPr id="84" name="Freeform 11"/>
            <p:cNvSpPr/>
            <p:nvPr/>
          </p:nvSpPr>
          <p:spPr bwMode="auto">
            <a:xfrm>
              <a:off x="5886011" y="911187"/>
              <a:ext cx="1206987" cy="874273"/>
            </a:xfrm>
            <a:custGeom>
              <a:avLst/>
              <a:gdLst>
                <a:gd name="T0" fmla="*/ 369 w 660"/>
                <a:gd name="T1" fmla="*/ 0 h 478"/>
                <a:gd name="T2" fmla="*/ 356 w 660"/>
                <a:gd name="T3" fmla="*/ 1 h 478"/>
                <a:gd name="T4" fmla="*/ 309 w 660"/>
                <a:gd name="T5" fmla="*/ 18 h 478"/>
                <a:gd name="T6" fmla="*/ 298 w 660"/>
                <a:gd name="T7" fmla="*/ 25 h 478"/>
                <a:gd name="T8" fmla="*/ 265 w 660"/>
                <a:gd name="T9" fmla="*/ 61 h 478"/>
                <a:gd name="T10" fmla="*/ 260 w 660"/>
                <a:gd name="T11" fmla="*/ 72 h 478"/>
                <a:gd name="T12" fmla="*/ 247 w 660"/>
                <a:gd name="T13" fmla="*/ 121 h 478"/>
                <a:gd name="T14" fmla="*/ 247 w 660"/>
                <a:gd name="T15" fmla="*/ 151 h 478"/>
                <a:gd name="T16" fmla="*/ 247 w 660"/>
                <a:gd name="T17" fmla="*/ 151 h 478"/>
                <a:gd name="T18" fmla="*/ 247 w 660"/>
                <a:gd name="T19" fmla="*/ 250 h 478"/>
                <a:gd name="T20" fmla="*/ 247 w 660"/>
                <a:gd name="T21" fmla="*/ 251 h 478"/>
                <a:gd name="T22" fmla="*/ 247 w 660"/>
                <a:gd name="T23" fmla="*/ 251 h 478"/>
                <a:gd name="T24" fmla="*/ 247 w 660"/>
                <a:gd name="T25" fmla="*/ 350 h 478"/>
                <a:gd name="T26" fmla="*/ 153 w 660"/>
                <a:gd name="T27" fmla="*/ 444 h 478"/>
                <a:gd name="T28" fmla="*/ 129 w 660"/>
                <a:gd name="T29" fmla="*/ 444 h 478"/>
                <a:gd name="T30" fmla="*/ 35 w 660"/>
                <a:gd name="T31" fmla="*/ 350 h 478"/>
                <a:gd name="T32" fmla="*/ 35 w 660"/>
                <a:gd name="T33" fmla="*/ 88 h 478"/>
                <a:gd name="T34" fmla="*/ 0 w 660"/>
                <a:gd name="T35" fmla="*/ 88 h 478"/>
                <a:gd name="T36" fmla="*/ 1 w 660"/>
                <a:gd name="T37" fmla="*/ 356 h 478"/>
                <a:gd name="T38" fmla="*/ 2 w 660"/>
                <a:gd name="T39" fmla="*/ 369 h 478"/>
                <a:gd name="T40" fmla="*/ 19 w 660"/>
                <a:gd name="T41" fmla="*/ 416 h 478"/>
                <a:gd name="T42" fmla="*/ 26 w 660"/>
                <a:gd name="T43" fmla="*/ 427 h 478"/>
                <a:gd name="T44" fmla="*/ 62 w 660"/>
                <a:gd name="T45" fmla="*/ 460 h 478"/>
                <a:gd name="T46" fmla="*/ 73 w 660"/>
                <a:gd name="T47" fmla="*/ 466 h 478"/>
                <a:gd name="T48" fmla="*/ 122 w 660"/>
                <a:gd name="T49" fmla="*/ 478 h 478"/>
                <a:gd name="T50" fmla="*/ 159 w 660"/>
                <a:gd name="T51" fmla="*/ 478 h 478"/>
                <a:gd name="T52" fmla="*/ 208 w 660"/>
                <a:gd name="T53" fmla="*/ 466 h 478"/>
                <a:gd name="T54" fmla="*/ 219 w 660"/>
                <a:gd name="T55" fmla="*/ 460 h 478"/>
                <a:gd name="T56" fmla="*/ 255 w 660"/>
                <a:gd name="T57" fmla="*/ 427 h 478"/>
                <a:gd name="T58" fmla="*/ 262 w 660"/>
                <a:gd name="T59" fmla="*/ 416 h 478"/>
                <a:gd name="T60" fmla="*/ 280 w 660"/>
                <a:gd name="T61" fmla="*/ 369 h 478"/>
                <a:gd name="T62" fmla="*/ 281 w 660"/>
                <a:gd name="T63" fmla="*/ 356 h 478"/>
                <a:gd name="T64" fmla="*/ 281 w 660"/>
                <a:gd name="T65" fmla="*/ 251 h 478"/>
                <a:gd name="T66" fmla="*/ 281 w 660"/>
                <a:gd name="T67" fmla="*/ 251 h 478"/>
                <a:gd name="T68" fmla="*/ 281 w 660"/>
                <a:gd name="T69" fmla="*/ 128 h 478"/>
                <a:gd name="T70" fmla="*/ 375 w 660"/>
                <a:gd name="T71" fmla="*/ 34 h 478"/>
                <a:gd name="T72" fmla="*/ 660 w 660"/>
                <a:gd name="T73" fmla="*/ 34 h 478"/>
                <a:gd name="T74" fmla="*/ 660 w 660"/>
                <a:gd name="T75" fmla="*/ 0 h 478"/>
                <a:gd name="T76" fmla="*/ 369 w 660"/>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0" h="478">
                  <a:moveTo>
                    <a:pt x="369" y="0"/>
                  </a:moveTo>
                  <a:cubicBezTo>
                    <a:pt x="356" y="1"/>
                    <a:pt x="356" y="1"/>
                    <a:pt x="356" y="1"/>
                  </a:cubicBezTo>
                  <a:cubicBezTo>
                    <a:pt x="338" y="4"/>
                    <a:pt x="324" y="9"/>
                    <a:pt x="309" y="18"/>
                  </a:cubicBezTo>
                  <a:cubicBezTo>
                    <a:pt x="298" y="25"/>
                    <a:pt x="298" y="25"/>
                    <a:pt x="298" y="25"/>
                  </a:cubicBezTo>
                  <a:cubicBezTo>
                    <a:pt x="285" y="36"/>
                    <a:pt x="275" y="47"/>
                    <a:pt x="265" y="61"/>
                  </a:cubicBezTo>
                  <a:cubicBezTo>
                    <a:pt x="260" y="72"/>
                    <a:pt x="260" y="72"/>
                    <a:pt x="260" y="72"/>
                  </a:cubicBezTo>
                  <a:cubicBezTo>
                    <a:pt x="252" y="88"/>
                    <a:pt x="248" y="104"/>
                    <a:pt x="247" y="121"/>
                  </a:cubicBezTo>
                  <a:cubicBezTo>
                    <a:pt x="247" y="151"/>
                    <a:pt x="247" y="151"/>
                    <a:pt x="247" y="151"/>
                  </a:cubicBezTo>
                  <a:cubicBezTo>
                    <a:pt x="247" y="151"/>
                    <a:pt x="247" y="151"/>
                    <a:pt x="247" y="151"/>
                  </a:cubicBezTo>
                  <a:cubicBezTo>
                    <a:pt x="247" y="250"/>
                    <a:pt x="247" y="250"/>
                    <a:pt x="247" y="250"/>
                  </a:cubicBezTo>
                  <a:cubicBezTo>
                    <a:pt x="247" y="251"/>
                    <a:pt x="247" y="251"/>
                    <a:pt x="247" y="251"/>
                  </a:cubicBezTo>
                  <a:cubicBezTo>
                    <a:pt x="247" y="251"/>
                    <a:pt x="247" y="251"/>
                    <a:pt x="247" y="251"/>
                  </a:cubicBezTo>
                  <a:cubicBezTo>
                    <a:pt x="247" y="350"/>
                    <a:pt x="247" y="350"/>
                    <a:pt x="247" y="350"/>
                  </a:cubicBezTo>
                  <a:cubicBezTo>
                    <a:pt x="247" y="402"/>
                    <a:pt x="204" y="444"/>
                    <a:pt x="153" y="444"/>
                  </a:cubicBezTo>
                  <a:cubicBezTo>
                    <a:pt x="129" y="444"/>
                    <a:pt x="129" y="444"/>
                    <a:pt x="129" y="444"/>
                  </a:cubicBezTo>
                  <a:cubicBezTo>
                    <a:pt x="77" y="444"/>
                    <a:pt x="35" y="402"/>
                    <a:pt x="35" y="350"/>
                  </a:cubicBezTo>
                  <a:cubicBezTo>
                    <a:pt x="35" y="88"/>
                    <a:pt x="35" y="88"/>
                    <a:pt x="35" y="88"/>
                  </a:cubicBezTo>
                  <a:cubicBezTo>
                    <a:pt x="0" y="88"/>
                    <a:pt x="0" y="88"/>
                    <a:pt x="0" y="88"/>
                  </a:cubicBezTo>
                  <a:cubicBezTo>
                    <a:pt x="0" y="177"/>
                    <a:pt x="0" y="267"/>
                    <a:pt x="1" y="356"/>
                  </a:cubicBezTo>
                  <a:cubicBezTo>
                    <a:pt x="2" y="369"/>
                    <a:pt x="2" y="369"/>
                    <a:pt x="2" y="369"/>
                  </a:cubicBezTo>
                  <a:cubicBezTo>
                    <a:pt x="5" y="387"/>
                    <a:pt x="10" y="401"/>
                    <a:pt x="19" y="416"/>
                  </a:cubicBezTo>
                  <a:cubicBezTo>
                    <a:pt x="26" y="427"/>
                    <a:pt x="26" y="427"/>
                    <a:pt x="26" y="427"/>
                  </a:cubicBezTo>
                  <a:cubicBezTo>
                    <a:pt x="37" y="440"/>
                    <a:pt x="48" y="450"/>
                    <a:pt x="62" y="460"/>
                  </a:cubicBezTo>
                  <a:cubicBezTo>
                    <a:pt x="73" y="466"/>
                    <a:pt x="73" y="466"/>
                    <a:pt x="73" y="466"/>
                  </a:cubicBezTo>
                  <a:cubicBezTo>
                    <a:pt x="89" y="473"/>
                    <a:pt x="104" y="477"/>
                    <a:pt x="122" y="478"/>
                  </a:cubicBezTo>
                  <a:cubicBezTo>
                    <a:pt x="159" y="478"/>
                    <a:pt x="159" y="478"/>
                    <a:pt x="159" y="478"/>
                  </a:cubicBezTo>
                  <a:cubicBezTo>
                    <a:pt x="177" y="477"/>
                    <a:pt x="192" y="473"/>
                    <a:pt x="208" y="466"/>
                  </a:cubicBezTo>
                  <a:cubicBezTo>
                    <a:pt x="219" y="460"/>
                    <a:pt x="219" y="460"/>
                    <a:pt x="219" y="460"/>
                  </a:cubicBezTo>
                  <a:cubicBezTo>
                    <a:pt x="234" y="450"/>
                    <a:pt x="245" y="440"/>
                    <a:pt x="255" y="427"/>
                  </a:cubicBezTo>
                  <a:cubicBezTo>
                    <a:pt x="262" y="416"/>
                    <a:pt x="262" y="416"/>
                    <a:pt x="262" y="416"/>
                  </a:cubicBezTo>
                  <a:cubicBezTo>
                    <a:pt x="271" y="401"/>
                    <a:pt x="276" y="387"/>
                    <a:pt x="280" y="369"/>
                  </a:cubicBezTo>
                  <a:cubicBezTo>
                    <a:pt x="281" y="356"/>
                    <a:pt x="281" y="356"/>
                    <a:pt x="281" y="356"/>
                  </a:cubicBezTo>
                  <a:cubicBezTo>
                    <a:pt x="281" y="311"/>
                    <a:pt x="281" y="281"/>
                    <a:pt x="281" y="251"/>
                  </a:cubicBezTo>
                  <a:cubicBezTo>
                    <a:pt x="281" y="251"/>
                    <a:pt x="281" y="251"/>
                    <a:pt x="281" y="251"/>
                  </a:cubicBezTo>
                  <a:cubicBezTo>
                    <a:pt x="281" y="128"/>
                    <a:pt x="281" y="128"/>
                    <a:pt x="281" y="128"/>
                  </a:cubicBezTo>
                  <a:cubicBezTo>
                    <a:pt x="281" y="76"/>
                    <a:pt x="323" y="34"/>
                    <a:pt x="375" y="34"/>
                  </a:cubicBezTo>
                  <a:cubicBezTo>
                    <a:pt x="660" y="34"/>
                    <a:pt x="660" y="34"/>
                    <a:pt x="660" y="34"/>
                  </a:cubicBezTo>
                  <a:cubicBezTo>
                    <a:pt x="660" y="0"/>
                    <a:pt x="660" y="0"/>
                    <a:pt x="660" y="0"/>
                  </a:cubicBezTo>
                  <a:cubicBezTo>
                    <a:pt x="570" y="0"/>
                    <a:pt x="458" y="0"/>
                    <a:pt x="369" y="0"/>
                  </a:cubicBezTo>
                  <a:close/>
                </a:path>
              </a:pathLst>
            </a:custGeom>
            <a:grpFill/>
            <a:ln w="9525">
              <a:solidFill>
                <a:schemeClr val="tx1">
                  <a:lumMod val="85000"/>
                </a:schemeClr>
              </a:solidFill>
              <a:round/>
            </a:ln>
          </p:spPr>
          <p:txBody>
            <a:bodyPr vert="horz" wrap="square" lIns="91440" tIns="45720" rIns="91440" bIns="45720" numCol="1" anchor="t" anchorCtr="0" compatLnSpc="1"/>
            <a:lstStyle/>
            <a:p>
              <a:endParaRPr lang="zh-CN" altLang="en-US"/>
            </a:p>
          </p:txBody>
        </p:sp>
        <p:sp>
          <p:nvSpPr>
            <p:cNvPr id="85" name="Freeform 7"/>
            <p:cNvSpPr/>
            <p:nvPr/>
          </p:nvSpPr>
          <p:spPr bwMode="auto">
            <a:xfrm>
              <a:off x="5335020" y="911187"/>
              <a:ext cx="617897" cy="712958"/>
            </a:xfrm>
            <a:custGeom>
              <a:avLst/>
              <a:gdLst>
                <a:gd name="T0" fmla="*/ 338 w 338"/>
                <a:gd name="T1" fmla="*/ 122 h 390"/>
                <a:gd name="T2" fmla="*/ 336 w 338"/>
                <a:gd name="T3" fmla="*/ 109 h 390"/>
                <a:gd name="T4" fmla="*/ 319 w 338"/>
                <a:gd name="T5" fmla="*/ 62 h 390"/>
                <a:gd name="T6" fmla="*/ 312 w 338"/>
                <a:gd name="T7" fmla="*/ 51 h 390"/>
                <a:gd name="T8" fmla="*/ 276 w 338"/>
                <a:gd name="T9" fmla="*/ 18 h 390"/>
                <a:gd name="T10" fmla="*/ 265 w 338"/>
                <a:gd name="T11" fmla="*/ 12 h 390"/>
                <a:gd name="T12" fmla="*/ 216 w 338"/>
                <a:gd name="T13" fmla="*/ 0 h 390"/>
                <a:gd name="T14" fmla="*/ 0 w 338"/>
                <a:gd name="T15" fmla="*/ 0 h 390"/>
                <a:gd name="T16" fmla="*/ 0 w 338"/>
                <a:gd name="T17" fmla="*/ 34 h 390"/>
                <a:gd name="T18" fmla="*/ 209 w 338"/>
                <a:gd name="T19" fmla="*/ 34 h 390"/>
                <a:gd name="T20" fmla="*/ 304 w 338"/>
                <a:gd name="T21" fmla="*/ 128 h 390"/>
                <a:gd name="T22" fmla="*/ 304 w 338"/>
                <a:gd name="T23" fmla="*/ 390 h 390"/>
                <a:gd name="T24" fmla="*/ 338 w 338"/>
                <a:gd name="T25" fmla="*/ 390 h 390"/>
                <a:gd name="T26" fmla="*/ 338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338" y="122"/>
                  </a:moveTo>
                  <a:cubicBezTo>
                    <a:pt x="336" y="109"/>
                    <a:pt x="336" y="109"/>
                    <a:pt x="336" y="109"/>
                  </a:cubicBezTo>
                  <a:cubicBezTo>
                    <a:pt x="333" y="91"/>
                    <a:pt x="328" y="77"/>
                    <a:pt x="319" y="62"/>
                  </a:cubicBezTo>
                  <a:cubicBezTo>
                    <a:pt x="312" y="51"/>
                    <a:pt x="312" y="51"/>
                    <a:pt x="312" y="51"/>
                  </a:cubicBezTo>
                  <a:cubicBezTo>
                    <a:pt x="302" y="38"/>
                    <a:pt x="290" y="28"/>
                    <a:pt x="276" y="18"/>
                  </a:cubicBezTo>
                  <a:cubicBezTo>
                    <a:pt x="265" y="12"/>
                    <a:pt x="265" y="12"/>
                    <a:pt x="265" y="12"/>
                  </a:cubicBezTo>
                  <a:cubicBezTo>
                    <a:pt x="249" y="5"/>
                    <a:pt x="234" y="1"/>
                    <a:pt x="216" y="0"/>
                  </a:cubicBezTo>
                  <a:cubicBezTo>
                    <a:pt x="0" y="0"/>
                    <a:pt x="0" y="0"/>
                    <a:pt x="0" y="0"/>
                  </a:cubicBezTo>
                  <a:cubicBezTo>
                    <a:pt x="0" y="34"/>
                    <a:pt x="0" y="34"/>
                    <a:pt x="0" y="34"/>
                  </a:cubicBezTo>
                  <a:cubicBezTo>
                    <a:pt x="209" y="34"/>
                    <a:pt x="209" y="34"/>
                    <a:pt x="209" y="34"/>
                  </a:cubicBezTo>
                  <a:cubicBezTo>
                    <a:pt x="261" y="34"/>
                    <a:pt x="304" y="76"/>
                    <a:pt x="304" y="128"/>
                  </a:cubicBezTo>
                  <a:cubicBezTo>
                    <a:pt x="304" y="390"/>
                    <a:pt x="304" y="390"/>
                    <a:pt x="304" y="390"/>
                  </a:cubicBezTo>
                  <a:cubicBezTo>
                    <a:pt x="338" y="390"/>
                    <a:pt x="338" y="390"/>
                    <a:pt x="338" y="390"/>
                  </a:cubicBezTo>
                  <a:cubicBezTo>
                    <a:pt x="338" y="301"/>
                    <a:pt x="338" y="211"/>
                    <a:pt x="338" y="122"/>
                  </a:cubicBezTo>
                  <a:close/>
                </a:path>
              </a:pathLst>
            </a:custGeom>
            <a:grp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sp>
        <p:nvSpPr>
          <p:cNvPr id="90" name="Freeform 6"/>
          <p:cNvSpPr/>
          <p:nvPr/>
        </p:nvSpPr>
        <p:spPr bwMode="auto">
          <a:xfrm>
            <a:off x="5962692" y="4259405"/>
            <a:ext cx="86804" cy="793616"/>
          </a:xfrm>
          <a:custGeom>
            <a:avLst/>
            <a:gdLst>
              <a:gd name="T0" fmla="*/ 43 w 43"/>
              <a:gd name="T1" fmla="*/ 0 h 1197"/>
              <a:gd name="T2" fmla="*/ 43 w 43"/>
              <a:gd name="T3" fmla="*/ 1197 h 1197"/>
              <a:gd name="T4" fmla="*/ 0 w 43"/>
              <a:gd name="T5" fmla="*/ 1197 h 1197"/>
              <a:gd name="T6" fmla="*/ 0 w 43"/>
              <a:gd name="T7" fmla="*/ 0 h 1197"/>
              <a:gd name="T8" fmla="*/ 43 w 43"/>
              <a:gd name="T9" fmla="*/ 0 h 1197"/>
              <a:gd name="T10" fmla="*/ 43 w 43"/>
              <a:gd name="T11" fmla="*/ 0 h 1197"/>
            </a:gdLst>
            <a:ahLst/>
            <a:cxnLst>
              <a:cxn ang="0">
                <a:pos x="T0" y="T1"/>
              </a:cxn>
              <a:cxn ang="0">
                <a:pos x="T2" y="T3"/>
              </a:cxn>
              <a:cxn ang="0">
                <a:pos x="T4" y="T5"/>
              </a:cxn>
              <a:cxn ang="0">
                <a:pos x="T6" y="T7"/>
              </a:cxn>
              <a:cxn ang="0">
                <a:pos x="T8" y="T9"/>
              </a:cxn>
              <a:cxn ang="0">
                <a:pos x="T10" y="T11"/>
              </a:cxn>
            </a:cxnLst>
            <a:rect l="0" t="0" r="r" b="b"/>
            <a:pathLst>
              <a:path w="43" h="1197">
                <a:moveTo>
                  <a:pt x="43" y="0"/>
                </a:moveTo>
                <a:lnTo>
                  <a:pt x="43" y="1197"/>
                </a:lnTo>
                <a:lnTo>
                  <a:pt x="0" y="1197"/>
                </a:lnTo>
                <a:lnTo>
                  <a:pt x="0" y="0"/>
                </a:lnTo>
                <a:lnTo>
                  <a:pt x="43" y="0"/>
                </a:lnTo>
                <a:lnTo>
                  <a:pt x="43" y="0"/>
                </a:ln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79" name="Freeform 13"/>
          <p:cNvSpPr/>
          <p:nvPr/>
        </p:nvSpPr>
        <p:spPr bwMode="auto">
          <a:xfrm>
            <a:off x="7053797" y="956558"/>
            <a:ext cx="787854" cy="783533"/>
          </a:xfrm>
          <a:custGeom>
            <a:avLst/>
            <a:gdLst>
              <a:gd name="T0" fmla="*/ 431 w 431"/>
              <a:gd name="T1" fmla="*/ 339 h 429"/>
              <a:gd name="T2" fmla="*/ 429 w 431"/>
              <a:gd name="T3" fmla="*/ 326 h 429"/>
              <a:gd name="T4" fmla="*/ 412 w 431"/>
              <a:gd name="T5" fmla="*/ 279 h 429"/>
              <a:gd name="T6" fmla="*/ 405 w 431"/>
              <a:gd name="T7" fmla="*/ 269 h 429"/>
              <a:gd name="T8" fmla="*/ 369 w 431"/>
              <a:gd name="T9" fmla="*/ 236 h 429"/>
              <a:gd name="T10" fmla="*/ 358 w 431"/>
              <a:gd name="T11" fmla="*/ 230 h 429"/>
              <a:gd name="T12" fmla="*/ 309 w 431"/>
              <a:gd name="T13" fmla="*/ 218 h 429"/>
              <a:gd name="T14" fmla="*/ 262 w 431"/>
              <a:gd name="T15" fmla="*/ 218 h 429"/>
              <a:gd name="T16" fmla="*/ 262 w 431"/>
              <a:gd name="T17" fmla="*/ 218 h 429"/>
              <a:gd name="T18" fmla="*/ 218 w 431"/>
              <a:gd name="T19" fmla="*/ 218 h 429"/>
              <a:gd name="T20" fmla="*/ 129 w 431"/>
              <a:gd name="T21" fmla="*/ 218 h 429"/>
              <a:gd name="T22" fmla="*/ 35 w 431"/>
              <a:gd name="T23" fmla="*/ 123 h 429"/>
              <a:gd name="T24" fmla="*/ 35 w 431"/>
              <a:gd name="T25" fmla="*/ 0 h 429"/>
              <a:gd name="T26" fmla="*/ 0 w 431"/>
              <a:gd name="T27" fmla="*/ 0 h 429"/>
              <a:gd name="T28" fmla="*/ 1 w 431"/>
              <a:gd name="T29" fmla="*/ 130 h 429"/>
              <a:gd name="T30" fmla="*/ 13 w 431"/>
              <a:gd name="T31" fmla="*/ 179 h 429"/>
              <a:gd name="T32" fmla="*/ 19 w 431"/>
              <a:gd name="T33" fmla="*/ 190 h 429"/>
              <a:gd name="T34" fmla="*/ 52 w 431"/>
              <a:gd name="T35" fmla="*/ 226 h 429"/>
              <a:gd name="T36" fmla="*/ 62 w 431"/>
              <a:gd name="T37" fmla="*/ 233 h 429"/>
              <a:gd name="T38" fmla="*/ 109 w 431"/>
              <a:gd name="T39" fmla="*/ 250 h 429"/>
              <a:gd name="T40" fmla="*/ 122 w 431"/>
              <a:gd name="T41" fmla="*/ 252 h 429"/>
              <a:gd name="T42" fmla="*/ 218 w 431"/>
              <a:gd name="T43" fmla="*/ 252 h 429"/>
              <a:gd name="T44" fmla="*/ 218 w 431"/>
              <a:gd name="T45" fmla="*/ 252 h 429"/>
              <a:gd name="T46" fmla="*/ 302 w 431"/>
              <a:gd name="T47" fmla="*/ 252 h 429"/>
              <a:gd name="T48" fmla="*/ 397 w 431"/>
              <a:gd name="T49" fmla="*/ 346 h 429"/>
              <a:gd name="T50" fmla="*/ 397 w 431"/>
              <a:gd name="T51" fmla="*/ 351 h 429"/>
              <a:gd name="T52" fmla="*/ 431 w 431"/>
              <a:gd name="T53" fmla="*/ 351 h 429"/>
              <a:gd name="T54" fmla="*/ 431 w 431"/>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1" h="429">
                <a:moveTo>
                  <a:pt x="431" y="339"/>
                </a:moveTo>
                <a:cubicBezTo>
                  <a:pt x="429" y="326"/>
                  <a:pt x="429" y="326"/>
                  <a:pt x="429" y="326"/>
                </a:cubicBezTo>
                <a:cubicBezTo>
                  <a:pt x="426" y="309"/>
                  <a:pt x="421" y="295"/>
                  <a:pt x="412" y="279"/>
                </a:cubicBezTo>
                <a:cubicBezTo>
                  <a:pt x="405" y="269"/>
                  <a:pt x="405" y="269"/>
                  <a:pt x="405" y="269"/>
                </a:cubicBezTo>
                <a:cubicBezTo>
                  <a:pt x="395" y="256"/>
                  <a:pt x="383" y="245"/>
                  <a:pt x="369" y="236"/>
                </a:cubicBezTo>
                <a:cubicBezTo>
                  <a:pt x="358" y="230"/>
                  <a:pt x="358" y="230"/>
                  <a:pt x="358" y="230"/>
                </a:cubicBezTo>
                <a:cubicBezTo>
                  <a:pt x="342" y="223"/>
                  <a:pt x="327" y="219"/>
                  <a:pt x="309" y="218"/>
                </a:cubicBezTo>
                <a:cubicBezTo>
                  <a:pt x="262" y="218"/>
                  <a:pt x="262" y="218"/>
                  <a:pt x="262" y="218"/>
                </a:cubicBezTo>
                <a:cubicBezTo>
                  <a:pt x="262" y="218"/>
                  <a:pt x="262" y="218"/>
                  <a:pt x="262" y="218"/>
                </a:cubicBezTo>
                <a:cubicBezTo>
                  <a:pt x="218" y="218"/>
                  <a:pt x="218" y="218"/>
                  <a:pt x="218" y="218"/>
                </a:cubicBezTo>
                <a:cubicBezTo>
                  <a:pt x="129" y="218"/>
                  <a:pt x="129" y="218"/>
                  <a:pt x="129" y="218"/>
                </a:cubicBezTo>
                <a:cubicBezTo>
                  <a:pt x="77" y="218"/>
                  <a:pt x="35" y="175"/>
                  <a:pt x="35" y="123"/>
                </a:cubicBezTo>
                <a:cubicBezTo>
                  <a:pt x="35" y="0"/>
                  <a:pt x="35" y="0"/>
                  <a:pt x="35" y="0"/>
                </a:cubicBezTo>
                <a:cubicBezTo>
                  <a:pt x="0" y="0"/>
                  <a:pt x="0" y="0"/>
                  <a:pt x="0" y="0"/>
                </a:cubicBezTo>
                <a:cubicBezTo>
                  <a:pt x="1" y="130"/>
                  <a:pt x="1" y="130"/>
                  <a:pt x="1" y="130"/>
                </a:cubicBezTo>
                <a:cubicBezTo>
                  <a:pt x="2" y="148"/>
                  <a:pt x="6" y="163"/>
                  <a:pt x="13" y="179"/>
                </a:cubicBezTo>
                <a:cubicBezTo>
                  <a:pt x="19" y="190"/>
                  <a:pt x="19" y="190"/>
                  <a:pt x="19" y="190"/>
                </a:cubicBezTo>
                <a:cubicBezTo>
                  <a:pt x="28" y="204"/>
                  <a:pt x="39" y="215"/>
                  <a:pt x="52" y="226"/>
                </a:cubicBezTo>
                <a:cubicBezTo>
                  <a:pt x="62" y="233"/>
                  <a:pt x="62" y="233"/>
                  <a:pt x="62" y="233"/>
                </a:cubicBezTo>
                <a:cubicBezTo>
                  <a:pt x="78" y="242"/>
                  <a:pt x="92" y="247"/>
                  <a:pt x="109" y="250"/>
                </a:cubicBezTo>
                <a:cubicBezTo>
                  <a:pt x="122" y="252"/>
                  <a:pt x="122" y="252"/>
                  <a:pt x="122" y="252"/>
                </a:cubicBezTo>
                <a:cubicBezTo>
                  <a:pt x="191" y="252"/>
                  <a:pt x="184" y="252"/>
                  <a:pt x="218" y="252"/>
                </a:cubicBezTo>
                <a:cubicBezTo>
                  <a:pt x="218" y="252"/>
                  <a:pt x="218" y="252"/>
                  <a:pt x="218" y="252"/>
                </a:cubicBezTo>
                <a:cubicBezTo>
                  <a:pt x="302" y="252"/>
                  <a:pt x="302" y="252"/>
                  <a:pt x="302" y="252"/>
                </a:cubicBezTo>
                <a:cubicBezTo>
                  <a:pt x="354" y="252"/>
                  <a:pt x="397" y="294"/>
                  <a:pt x="397" y="346"/>
                </a:cubicBezTo>
                <a:cubicBezTo>
                  <a:pt x="397" y="351"/>
                  <a:pt x="397" y="351"/>
                  <a:pt x="397" y="351"/>
                </a:cubicBezTo>
                <a:cubicBezTo>
                  <a:pt x="431" y="351"/>
                  <a:pt x="431" y="351"/>
                  <a:pt x="431" y="351"/>
                </a:cubicBezTo>
                <a:cubicBezTo>
                  <a:pt x="431" y="261"/>
                  <a:pt x="431" y="429"/>
                  <a:pt x="431" y="339"/>
                </a:cubicBezTo>
                <a:close/>
              </a:path>
            </a:pathLst>
          </a:custGeom>
          <a:solidFill>
            <a:schemeClr val="tx1"/>
          </a:solidFill>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67" name="Freeform 12"/>
          <p:cNvSpPr/>
          <p:nvPr/>
        </p:nvSpPr>
        <p:spPr bwMode="auto">
          <a:xfrm>
            <a:off x="5944367" y="2329900"/>
            <a:ext cx="1204106" cy="874273"/>
          </a:xfrm>
          <a:custGeom>
            <a:avLst/>
            <a:gdLst>
              <a:gd name="T0" fmla="*/ 291 w 659"/>
              <a:gd name="T1" fmla="*/ 0 h 478"/>
              <a:gd name="T2" fmla="*/ 304 w 659"/>
              <a:gd name="T3" fmla="*/ 1 h 478"/>
              <a:gd name="T4" fmla="*/ 351 w 659"/>
              <a:gd name="T5" fmla="*/ 18 h 478"/>
              <a:gd name="T6" fmla="*/ 361 w 659"/>
              <a:gd name="T7" fmla="*/ 25 h 478"/>
              <a:gd name="T8" fmla="*/ 394 w 659"/>
              <a:gd name="T9" fmla="*/ 61 h 478"/>
              <a:gd name="T10" fmla="*/ 400 w 659"/>
              <a:gd name="T11" fmla="*/ 72 h 478"/>
              <a:gd name="T12" fmla="*/ 413 w 659"/>
              <a:gd name="T13" fmla="*/ 121 h 478"/>
              <a:gd name="T14" fmla="*/ 413 w 659"/>
              <a:gd name="T15" fmla="*/ 151 h 478"/>
              <a:gd name="T16" fmla="*/ 413 w 659"/>
              <a:gd name="T17" fmla="*/ 151 h 478"/>
              <a:gd name="T18" fmla="*/ 413 w 659"/>
              <a:gd name="T19" fmla="*/ 250 h 478"/>
              <a:gd name="T20" fmla="*/ 413 w 659"/>
              <a:gd name="T21" fmla="*/ 251 h 478"/>
              <a:gd name="T22" fmla="*/ 413 w 659"/>
              <a:gd name="T23" fmla="*/ 251 h 478"/>
              <a:gd name="T24" fmla="*/ 413 w 659"/>
              <a:gd name="T25" fmla="*/ 350 h 478"/>
              <a:gd name="T26" fmla="*/ 507 w 659"/>
              <a:gd name="T27" fmla="*/ 444 h 478"/>
              <a:gd name="T28" fmla="*/ 531 w 659"/>
              <a:gd name="T29" fmla="*/ 444 h 478"/>
              <a:gd name="T30" fmla="*/ 625 w 659"/>
              <a:gd name="T31" fmla="*/ 350 h 478"/>
              <a:gd name="T32" fmla="*/ 625 w 659"/>
              <a:gd name="T33" fmla="*/ 88 h 478"/>
              <a:gd name="T34" fmla="*/ 659 w 659"/>
              <a:gd name="T35" fmla="*/ 88 h 478"/>
              <a:gd name="T36" fmla="*/ 659 w 659"/>
              <a:gd name="T37" fmla="*/ 356 h 478"/>
              <a:gd name="T38" fmla="*/ 658 w 659"/>
              <a:gd name="T39" fmla="*/ 369 h 478"/>
              <a:gd name="T40" fmla="*/ 641 w 659"/>
              <a:gd name="T41" fmla="*/ 416 h 478"/>
              <a:gd name="T42" fmla="*/ 634 w 659"/>
              <a:gd name="T43" fmla="*/ 427 h 478"/>
              <a:gd name="T44" fmla="*/ 597 w 659"/>
              <a:gd name="T45" fmla="*/ 460 h 478"/>
              <a:gd name="T46" fmla="*/ 587 w 659"/>
              <a:gd name="T47" fmla="*/ 466 h 478"/>
              <a:gd name="T48" fmla="*/ 537 w 659"/>
              <a:gd name="T49" fmla="*/ 478 h 478"/>
              <a:gd name="T50" fmla="*/ 501 w 659"/>
              <a:gd name="T51" fmla="*/ 478 h 478"/>
              <a:gd name="T52" fmla="*/ 451 w 659"/>
              <a:gd name="T53" fmla="*/ 466 h 478"/>
              <a:gd name="T54" fmla="*/ 441 w 659"/>
              <a:gd name="T55" fmla="*/ 460 h 478"/>
              <a:gd name="T56" fmla="*/ 404 w 659"/>
              <a:gd name="T57" fmla="*/ 427 h 478"/>
              <a:gd name="T58" fmla="*/ 397 w 659"/>
              <a:gd name="T59" fmla="*/ 416 h 478"/>
              <a:gd name="T60" fmla="*/ 380 w 659"/>
              <a:gd name="T61" fmla="*/ 369 h 478"/>
              <a:gd name="T62" fmla="*/ 379 w 659"/>
              <a:gd name="T63" fmla="*/ 356 h 478"/>
              <a:gd name="T64" fmla="*/ 379 w 659"/>
              <a:gd name="T65" fmla="*/ 251 h 478"/>
              <a:gd name="T66" fmla="*/ 379 w 659"/>
              <a:gd name="T67" fmla="*/ 251 h 478"/>
              <a:gd name="T68" fmla="*/ 379 w 659"/>
              <a:gd name="T69" fmla="*/ 128 h 478"/>
              <a:gd name="T70" fmla="*/ 284 w 659"/>
              <a:gd name="T71" fmla="*/ 34 h 478"/>
              <a:gd name="T72" fmla="*/ 0 w 659"/>
              <a:gd name="T73" fmla="*/ 34 h 478"/>
              <a:gd name="T74" fmla="*/ 0 w 659"/>
              <a:gd name="T75" fmla="*/ 0 h 478"/>
              <a:gd name="T76" fmla="*/ 291 w 659"/>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9" h="478">
                <a:moveTo>
                  <a:pt x="291" y="0"/>
                </a:moveTo>
                <a:cubicBezTo>
                  <a:pt x="304" y="1"/>
                  <a:pt x="304" y="1"/>
                  <a:pt x="304" y="1"/>
                </a:cubicBezTo>
                <a:cubicBezTo>
                  <a:pt x="321" y="4"/>
                  <a:pt x="336" y="9"/>
                  <a:pt x="351" y="18"/>
                </a:cubicBezTo>
                <a:cubicBezTo>
                  <a:pt x="361" y="25"/>
                  <a:pt x="361" y="25"/>
                  <a:pt x="361" y="25"/>
                </a:cubicBezTo>
                <a:cubicBezTo>
                  <a:pt x="375" y="36"/>
                  <a:pt x="385" y="47"/>
                  <a:pt x="394" y="61"/>
                </a:cubicBezTo>
                <a:cubicBezTo>
                  <a:pt x="400" y="72"/>
                  <a:pt x="400" y="72"/>
                  <a:pt x="400" y="72"/>
                </a:cubicBezTo>
                <a:cubicBezTo>
                  <a:pt x="408" y="88"/>
                  <a:pt x="411" y="104"/>
                  <a:pt x="413" y="121"/>
                </a:cubicBezTo>
                <a:cubicBezTo>
                  <a:pt x="413" y="151"/>
                  <a:pt x="413" y="151"/>
                  <a:pt x="413" y="151"/>
                </a:cubicBezTo>
                <a:cubicBezTo>
                  <a:pt x="413" y="151"/>
                  <a:pt x="413" y="151"/>
                  <a:pt x="413" y="151"/>
                </a:cubicBezTo>
                <a:cubicBezTo>
                  <a:pt x="413" y="250"/>
                  <a:pt x="413" y="250"/>
                  <a:pt x="413" y="250"/>
                </a:cubicBezTo>
                <a:cubicBezTo>
                  <a:pt x="413" y="251"/>
                  <a:pt x="413" y="251"/>
                  <a:pt x="413" y="251"/>
                </a:cubicBezTo>
                <a:cubicBezTo>
                  <a:pt x="413" y="251"/>
                  <a:pt x="413" y="251"/>
                  <a:pt x="413" y="251"/>
                </a:cubicBezTo>
                <a:cubicBezTo>
                  <a:pt x="413" y="350"/>
                  <a:pt x="413" y="350"/>
                  <a:pt x="413" y="350"/>
                </a:cubicBezTo>
                <a:cubicBezTo>
                  <a:pt x="413" y="402"/>
                  <a:pt x="455" y="444"/>
                  <a:pt x="507" y="444"/>
                </a:cubicBezTo>
                <a:cubicBezTo>
                  <a:pt x="531" y="444"/>
                  <a:pt x="531" y="444"/>
                  <a:pt x="531" y="444"/>
                </a:cubicBezTo>
                <a:cubicBezTo>
                  <a:pt x="583" y="444"/>
                  <a:pt x="625" y="402"/>
                  <a:pt x="625" y="350"/>
                </a:cubicBezTo>
                <a:cubicBezTo>
                  <a:pt x="625" y="88"/>
                  <a:pt x="625" y="88"/>
                  <a:pt x="625" y="88"/>
                </a:cubicBezTo>
                <a:cubicBezTo>
                  <a:pt x="659" y="88"/>
                  <a:pt x="659" y="88"/>
                  <a:pt x="659" y="88"/>
                </a:cubicBezTo>
                <a:cubicBezTo>
                  <a:pt x="659" y="177"/>
                  <a:pt x="659" y="267"/>
                  <a:pt x="659" y="356"/>
                </a:cubicBezTo>
                <a:cubicBezTo>
                  <a:pt x="658" y="369"/>
                  <a:pt x="658" y="369"/>
                  <a:pt x="658" y="369"/>
                </a:cubicBezTo>
                <a:cubicBezTo>
                  <a:pt x="655" y="387"/>
                  <a:pt x="649" y="401"/>
                  <a:pt x="641" y="416"/>
                </a:cubicBezTo>
                <a:cubicBezTo>
                  <a:pt x="634" y="427"/>
                  <a:pt x="634" y="427"/>
                  <a:pt x="634" y="427"/>
                </a:cubicBezTo>
                <a:cubicBezTo>
                  <a:pt x="623" y="440"/>
                  <a:pt x="612" y="450"/>
                  <a:pt x="597" y="460"/>
                </a:cubicBezTo>
                <a:cubicBezTo>
                  <a:pt x="587" y="466"/>
                  <a:pt x="587" y="466"/>
                  <a:pt x="587" y="466"/>
                </a:cubicBezTo>
                <a:cubicBezTo>
                  <a:pt x="570" y="473"/>
                  <a:pt x="555" y="477"/>
                  <a:pt x="537" y="478"/>
                </a:cubicBezTo>
                <a:cubicBezTo>
                  <a:pt x="501" y="478"/>
                  <a:pt x="501" y="478"/>
                  <a:pt x="501" y="478"/>
                </a:cubicBezTo>
                <a:cubicBezTo>
                  <a:pt x="483" y="477"/>
                  <a:pt x="468" y="473"/>
                  <a:pt x="451" y="466"/>
                </a:cubicBezTo>
                <a:cubicBezTo>
                  <a:pt x="441" y="460"/>
                  <a:pt x="441" y="460"/>
                  <a:pt x="441" y="460"/>
                </a:cubicBezTo>
                <a:cubicBezTo>
                  <a:pt x="426" y="450"/>
                  <a:pt x="415" y="440"/>
                  <a:pt x="404" y="427"/>
                </a:cubicBezTo>
                <a:cubicBezTo>
                  <a:pt x="397" y="416"/>
                  <a:pt x="397" y="416"/>
                  <a:pt x="397" y="416"/>
                </a:cubicBezTo>
                <a:cubicBezTo>
                  <a:pt x="389" y="401"/>
                  <a:pt x="383" y="387"/>
                  <a:pt x="380" y="369"/>
                </a:cubicBezTo>
                <a:cubicBezTo>
                  <a:pt x="379" y="356"/>
                  <a:pt x="379" y="356"/>
                  <a:pt x="379" y="356"/>
                </a:cubicBezTo>
                <a:cubicBezTo>
                  <a:pt x="379" y="311"/>
                  <a:pt x="379" y="281"/>
                  <a:pt x="379" y="251"/>
                </a:cubicBezTo>
                <a:cubicBezTo>
                  <a:pt x="379" y="251"/>
                  <a:pt x="379" y="251"/>
                  <a:pt x="379" y="251"/>
                </a:cubicBezTo>
                <a:cubicBezTo>
                  <a:pt x="379" y="128"/>
                  <a:pt x="379" y="128"/>
                  <a:pt x="379" y="128"/>
                </a:cubicBezTo>
                <a:cubicBezTo>
                  <a:pt x="379" y="76"/>
                  <a:pt x="336" y="34"/>
                  <a:pt x="284" y="34"/>
                </a:cubicBezTo>
                <a:cubicBezTo>
                  <a:pt x="0" y="34"/>
                  <a:pt x="0" y="34"/>
                  <a:pt x="0" y="34"/>
                </a:cubicBezTo>
                <a:cubicBezTo>
                  <a:pt x="0" y="0"/>
                  <a:pt x="0" y="0"/>
                  <a:pt x="0" y="0"/>
                </a:cubicBezTo>
                <a:cubicBezTo>
                  <a:pt x="90" y="0"/>
                  <a:pt x="201" y="0"/>
                  <a:pt x="291" y="0"/>
                </a:cubicBezTo>
                <a:close/>
              </a:path>
            </a:pathLst>
          </a:custGeom>
          <a:solidFill>
            <a:schemeClr val="tx1"/>
          </a:solidFill>
          <a:ln>
            <a:solidFill>
              <a:schemeClr val="tx1">
                <a:lumMod val="85000"/>
              </a:schemeClr>
            </a:solidFill>
          </a:ln>
        </p:spPr>
        <p:txBody>
          <a:bodyPr vert="horz" wrap="square" lIns="91440" tIns="45720" rIns="91440" bIns="45720" numCol="1" anchor="t" anchorCtr="0" compatLnSpc="1"/>
          <a:lstStyle/>
          <a:p>
            <a:endParaRPr lang="zh-CN" altLang="en-US"/>
          </a:p>
        </p:txBody>
      </p:sp>
      <p:sp>
        <p:nvSpPr>
          <p:cNvPr id="62" name="Freeform 8"/>
          <p:cNvSpPr/>
          <p:nvPr/>
        </p:nvSpPr>
        <p:spPr bwMode="auto">
          <a:xfrm>
            <a:off x="5163243" y="2352847"/>
            <a:ext cx="617897" cy="712958"/>
          </a:xfrm>
          <a:custGeom>
            <a:avLst/>
            <a:gdLst>
              <a:gd name="T0" fmla="*/ 0 w 338"/>
              <a:gd name="T1" fmla="*/ 122 h 390"/>
              <a:gd name="T2" fmla="*/ 1 w 338"/>
              <a:gd name="T3" fmla="*/ 109 h 390"/>
              <a:gd name="T4" fmla="*/ 19 w 338"/>
              <a:gd name="T5" fmla="*/ 62 h 390"/>
              <a:gd name="T6" fmla="*/ 25 w 338"/>
              <a:gd name="T7" fmla="*/ 51 h 390"/>
              <a:gd name="T8" fmla="*/ 62 w 338"/>
              <a:gd name="T9" fmla="*/ 18 h 390"/>
              <a:gd name="T10" fmla="*/ 73 w 338"/>
              <a:gd name="T11" fmla="*/ 12 h 390"/>
              <a:gd name="T12" fmla="*/ 122 w 338"/>
              <a:gd name="T13" fmla="*/ 0 h 390"/>
              <a:gd name="T14" fmla="*/ 338 w 338"/>
              <a:gd name="T15" fmla="*/ 0 h 390"/>
              <a:gd name="T16" fmla="*/ 338 w 338"/>
              <a:gd name="T17" fmla="*/ 34 h 390"/>
              <a:gd name="T18" fmla="*/ 128 w 338"/>
              <a:gd name="T19" fmla="*/ 34 h 390"/>
              <a:gd name="T20" fmla="*/ 34 w 338"/>
              <a:gd name="T21" fmla="*/ 128 h 390"/>
              <a:gd name="T22" fmla="*/ 34 w 338"/>
              <a:gd name="T23" fmla="*/ 390 h 390"/>
              <a:gd name="T24" fmla="*/ 0 w 338"/>
              <a:gd name="T25" fmla="*/ 390 h 390"/>
              <a:gd name="T26" fmla="*/ 0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0" y="122"/>
                </a:moveTo>
                <a:cubicBezTo>
                  <a:pt x="1" y="109"/>
                  <a:pt x="1" y="109"/>
                  <a:pt x="1" y="109"/>
                </a:cubicBezTo>
                <a:cubicBezTo>
                  <a:pt x="4" y="91"/>
                  <a:pt x="10" y="77"/>
                  <a:pt x="19" y="62"/>
                </a:cubicBezTo>
                <a:cubicBezTo>
                  <a:pt x="25" y="51"/>
                  <a:pt x="25" y="51"/>
                  <a:pt x="25" y="51"/>
                </a:cubicBezTo>
                <a:cubicBezTo>
                  <a:pt x="36" y="38"/>
                  <a:pt x="47" y="28"/>
                  <a:pt x="62" y="18"/>
                </a:cubicBezTo>
                <a:cubicBezTo>
                  <a:pt x="73" y="12"/>
                  <a:pt x="73" y="12"/>
                  <a:pt x="73" y="12"/>
                </a:cubicBezTo>
                <a:cubicBezTo>
                  <a:pt x="89" y="5"/>
                  <a:pt x="104" y="1"/>
                  <a:pt x="122" y="0"/>
                </a:cubicBezTo>
                <a:cubicBezTo>
                  <a:pt x="338" y="0"/>
                  <a:pt x="338" y="0"/>
                  <a:pt x="338" y="0"/>
                </a:cubicBezTo>
                <a:cubicBezTo>
                  <a:pt x="338" y="34"/>
                  <a:pt x="338" y="34"/>
                  <a:pt x="338" y="34"/>
                </a:cubicBezTo>
                <a:cubicBezTo>
                  <a:pt x="128" y="34"/>
                  <a:pt x="128" y="34"/>
                  <a:pt x="128" y="34"/>
                </a:cubicBezTo>
                <a:cubicBezTo>
                  <a:pt x="76" y="34"/>
                  <a:pt x="34" y="76"/>
                  <a:pt x="34" y="128"/>
                </a:cubicBezTo>
                <a:cubicBezTo>
                  <a:pt x="34" y="390"/>
                  <a:pt x="34" y="390"/>
                  <a:pt x="34" y="390"/>
                </a:cubicBezTo>
                <a:cubicBezTo>
                  <a:pt x="0" y="390"/>
                  <a:pt x="0" y="390"/>
                  <a:pt x="0" y="390"/>
                </a:cubicBezTo>
                <a:cubicBezTo>
                  <a:pt x="0" y="301"/>
                  <a:pt x="0" y="211"/>
                  <a:pt x="0" y="122"/>
                </a:cubicBezTo>
                <a:close/>
              </a:path>
            </a:pathLst>
          </a:custGeom>
          <a:solidFill>
            <a:schemeClr val="tx1"/>
          </a:solidFill>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Freeform 6"/>
          <p:cNvSpPr/>
          <p:nvPr/>
        </p:nvSpPr>
        <p:spPr bwMode="auto">
          <a:xfrm>
            <a:off x="5944367" y="5220878"/>
            <a:ext cx="86804" cy="793616"/>
          </a:xfrm>
          <a:custGeom>
            <a:avLst/>
            <a:gdLst>
              <a:gd name="T0" fmla="*/ 43 w 43"/>
              <a:gd name="T1" fmla="*/ 0 h 1197"/>
              <a:gd name="T2" fmla="*/ 43 w 43"/>
              <a:gd name="T3" fmla="*/ 1197 h 1197"/>
              <a:gd name="T4" fmla="*/ 0 w 43"/>
              <a:gd name="T5" fmla="*/ 1197 h 1197"/>
              <a:gd name="T6" fmla="*/ 0 w 43"/>
              <a:gd name="T7" fmla="*/ 0 h 1197"/>
              <a:gd name="T8" fmla="*/ 43 w 43"/>
              <a:gd name="T9" fmla="*/ 0 h 1197"/>
              <a:gd name="T10" fmla="*/ 43 w 43"/>
              <a:gd name="T11" fmla="*/ 0 h 1197"/>
            </a:gdLst>
            <a:ahLst/>
            <a:cxnLst>
              <a:cxn ang="0">
                <a:pos x="T0" y="T1"/>
              </a:cxn>
              <a:cxn ang="0">
                <a:pos x="T2" y="T3"/>
              </a:cxn>
              <a:cxn ang="0">
                <a:pos x="T4" y="T5"/>
              </a:cxn>
              <a:cxn ang="0">
                <a:pos x="T6" y="T7"/>
              </a:cxn>
              <a:cxn ang="0">
                <a:pos x="T8" y="T9"/>
              </a:cxn>
              <a:cxn ang="0">
                <a:pos x="T10" y="T11"/>
              </a:cxn>
            </a:cxnLst>
            <a:rect l="0" t="0" r="r" b="b"/>
            <a:pathLst>
              <a:path w="43" h="1197">
                <a:moveTo>
                  <a:pt x="43" y="0"/>
                </a:moveTo>
                <a:lnTo>
                  <a:pt x="43" y="1197"/>
                </a:lnTo>
                <a:lnTo>
                  <a:pt x="0" y="1197"/>
                </a:lnTo>
                <a:lnTo>
                  <a:pt x="0" y="0"/>
                </a:lnTo>
                <a:lnTo>
                  <a:pt x="43" y="0"/>
                </a:lnTo>
                <a:lnTo>
                  <a:pt x="43" y="0"/>
                </a:lnTo>
                <a:close/>
              </a:path>
            </a:pathLst>
          </a:custGeom>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11" name="Freeform 7"/>
          <p:cNvSpPr/>
          <p:nvPr/>
        </p:nvSpPr>
        <p:spPr bwMode="auto">
          <a:xfrm>
            <a:off x="4688794" y="3930353"/>
            <a:ext cx="617897" cy="712958"/>
          </a:xfrm>
          <a:custGeom>
            <a:avLst/>
            <a:gdLst>
              <a:gd name="T0" fmla="*/ 338 w 338"/>
              <a:gd name="T1" fmla="*/ 122 h 390"/>
              <a:gd name="T2" fmla="*/ 336 w 338"/>
              <a:gd name="T3" fmla="*/ 109 h 390"/>
              <a:gd name="T4" fmla="*/ 319 w 338"/>
              <a:gd name="T5" fmla="*/ 62 h 390"/>
              <a:gd name="T6" fmla="*/ 312 w 338"/>
              <a:gd name="T7" fmla="*/ 51 h 390"/>
              <a:gd name="T8" fmla="*/ 276 w 338"/>
              <a:gd name="T9" fmla="*/ 18 h 390"/>
              <a:gd name="T10" fmla="*/ 265 w 338"/>
              <a:gd name="T11" fmla="*/ 12 h 390"/>
              <a:gd name="T12" fmla="*/ 216 w 338"/>
              <a:gd name="T13" fmla="*/ 0 h 390"/>
              <a:gd name="T14" fmla="*/ 0 w 338"/>
              <a:gd name="T15" fmla="*/ 0 h 390"/>
              <a:gd name="T16" fmla="*/ 0 w 338"/>
              <a:gd name="T17" fmla="*/ 34 h 390"/>
              <a:gd name="T18" fmla="*/ 209 w 338"/>
              <a:gd name="T19" fmla="*/ 34 h 390"/>
              <a:gd name="T20" fmla="*/ 304 w 338"/>
              <a:gd name="T21" fmla="*/ 128 h 390"/>
              <a:gd name="T22" fmla="*/ 304 w 338"/>
              <a:gd name="T23" fmla="*/ 390 h 390"/>
              <a:gd name="T24" fmla="*/ 338 w 338"/>
              <a:gd name="T25" fmla="*/ 390 h 390"/>
              <a:gd name="T26" fmla="*/ 338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338" y="122"/>
                </a:moveTo>
                <a:cubicBezTo>
                  <a:pt x="336" y="109"/>
                  <a:pt x="336" y="109"/>
                  <a:pt x="336" y="109"/>
                </a:cubicBezTo>
                <a:cubicBezTo>
                  <a:pt x="333" y="91"/>
                  <a:pt x="328" y="77"/>
                  <a:pt x="319" y="62"/>
                </a:cubicBezTo>
                <a:cubicBezTo>
                  <a:pt x="312" y="51"/>
                  <a:pt x="312" y="51"/>
                  <a:pt x="312" y="51"/>
                </a:cubicBezTo>
                <a:cubicBezTo>
                  <a:pt x="302" y="38"/>
                  <a:pt x="290" y="28"/>
                  <a:pt x="276" y="18"/>
                </a:cubicBezTo>
                <a:cubicBezTo>
                  <a:pt x="265" y="12"/>
                  <a:pt x="265" y="12"/>
                  <a:pt x="265" y="12"/>
                </a:cubicBezTo>
                <a:cubicBezTo>
                  <a:pt x="249" y="5"/>
                  <a:pt x="234" y="1"/>
                  <a:pt x="216" y="0"/>
                </a:cubicBezTo>
                <a:cubicBezTo>
                  <a:pt x="0" y="0"/>
                  <a:pt x="0" y="0"/>
                  <a:pt x="0" y="0"/>
                </a:cubicBezTo>
                <a:cubicBezTo>
                  <a:pt x="0" y="34"/>
                  <a:pt x="0" y="34"/>
                  <a:pt x="0" y="34"/>
                </a:cubicBezTo>
                <a:cubicBezTo>
                  <a:pt x="209" y="34"/>
                  <a:pt x="209" y="34"/>
                  <a:pt x="209" y="34"/>
                </a:cubicBezTo>
                <a:cubicBezTo>
                  <a:pt x="261" y="34"/>
                  <a:pt x="304" y="76"/>
                  <a:pt x="304" y="128"/>
                </a:cubicBezTo>
                <a:cubicBezTo>
                  <a:pt x="304" y="390"/>
                  <a:pt x="304" y="390"/>
                  <a:pt x="304" y="390"/>
                </a:cubicBezTo>
                <a:cubicBezTo>
                  <a:pt x="338" y="390"/>
                  <a:pt x="338" y="390"/>
                  <a:pt x="338" y="390"/>
                </a:cubicBezTo>
                <a:cubicBezTo>
                  <a:pt x="338" y="301"/>
                  <a:pt x="338" y="211"/>
                  <a:pt x="338" y="122"/>
                </a:cubicBezTo>
                <a:close/>
              </a:path>
            </a:pathLst>
          </a:custGeom>
          <a:ln w="9525">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15" name="Freeform 11"/>
          <p:cNvSpPr/>
          <p:nvPr/>
        </p:nvSpPr>
        <p:spPr bwMode="auto">
          <a:xfrm>
            <a:off x="3136048" y="3942038"/>
            <a:ext cx="1206987" cy="874273"/>
          </a:xfrm>
          <a:custGeom>
            <a:avLst/>
            <a:gdLst>
              <a:gd name="T0" fmla="*/ 369 w 660"/>
              <a:gd name="T1" fmla="*/ 0 h 478"/>
              <a:gd name="T2" fmla="*/ 356 w 660"/>
              <a:gd name="T3" fmla="*/ 1 h 478"/>
              <a:gd name="T4" fmla="*/ 309 w 660"/>
              <a:gd name="T5" fmla="*/ 18 h 478"/>
              <a:gd name="T6" fmla="*/ 298 w 660"/>
              <a:gd name="T7" fmla="*/ 25 h 478"/>
              <a:gd name="T8" fmla="*/ 265 w 660"/>
              <a:gd name="T9" fmla="*/ 61 h 478"/>
              <a:gd name="T10" fmla="*/ 260 w 660"/>
              <a:gd name="T11" fmla="*/ 72 h 478"/>
              <a:gd name="T12" fmla="*/ 247 w 660"/>
              <a:gd name="T13" fmla="*/ 121 h 478"/>
              <a:gd name="T14" fmla="*/ 247 w 660"/>
              <a:gd name="T15" fmla="*/ 151 h 478"/>
              <a:gd name="T16" fmla="*/ 247 w 660"/>
              <a:gd name="T17" fmla="*/ 151 h 478"/>
              <a:gd name="T18" fmla="*/ 247 w 660"/>
              <a:gd name="T19" fmla="*/ 250 h 478"/>
              <a:gd name="T20" fmla="*/ 247 w 660"/>
              <a:gd name="T21" fmla="*/ 251 h 478"/>
              <a:gd name="T22" fmla="*/ 247 w 660"/>
              <a:gd name="T23" fmla="*/ 251 h 478"/>
              <a:gd name="T24" fmla="*/ 247 w 660"/>
              <a:gd name="T25" fmla="*/ 350 h 478"/>
              <a:gd name="T26" fmla="*/ 153 w 660"/>
              <a:gd name="T27" fmla="*/ 444 h 478"/>
              <a:gd name="T28" fmla="*/ 129 w 660"/>
              <a:gd name="T29" fmla="*/ 444 h 478"/>
              <a:gd name="T30" fmla="*/ 35 w 660"/>
              <a:gd name="T31" fmla="*/ 350 h 478"/>
              <a:gd name="T32" fmla="*/ 35 w 660"/>
              <a:gd name="T33" fmla="*/ 88 h 478"/>
              <a:gd name="T34" fmla="*/ 0 w 660"/>
              <a:gd name="T35" fmla="*/ 88 h 478"/>
              <a:gd name="T36" fmla="*/ 1 w 660"/>
              <a:gd name="T37" fmla="*/ 356 h 478"/>
              <a:gd name="T38" fmla="*/ 2 w 660"/>
              <a:gd name="T39" fmla="*/ 369 h 478"/>
              <a:gd name="T40" fmla="*/ 19 w 660"/>
              <a:gd name="T41" fmla="*/ 416 h 478"/>
              <a:gd name="T42" fmla="*/ 26 w 660"/>
              <a:gd name="T43" fmla="*/ 427 h 478"/>
              <a:gd name="T44" fmla="*/ 62 w 660"/>
              <a:gd name="T45" fmla="*/ 460 h 478"/>
              <a:gd name="T46" fmla="*/ 73 w 660"/>
              <a:gd name="T47" fmla="*/ 466 h 478"/>
              <a:gd name="T48" fmla="*/ 122 w 660"/>
              <a:gd name="T49" fmla="*/ 478 h 478"/>
              <a:gd name="T50" fmla="*/ 159 w 660"/>
              <a:gd name="T51" fmla="*/ 478 h 478"/>
              <a:gd name="T52" fmla="*/ 208 w 660"/>
              <a:gd name="T53" fmla="*/ 466 h 478"/>
              <a:gd name="T54" fmla="*/ 219 w 660"/>
              <a:gd name="T55" fmla="*/ 460 h 478"/>
              <a:gd name="T56" fmla="*/ 255 w 660"/>
              <a:gd name="T57" fmla="*/ 427 h 478"/>
              <a:gd name="T58" fmla="*/ 262 w 660"/>
              <a:gd name="T59" fmla="*/ 416 h 478"/>
              <a:gd name="T60" fmla="*/ 280 w 660"/>
              <a:gd name="T61" fmla="*/ 369 h 478"/>
              <a:gd name="T62" fmla="*/ 281 w 660"/>
              <a:gd name="T63" fmla="*/ 356 h 478"/>
              <a:gd name="T64" fmla="*/ 281 w 660"/>
              <a:gd name="T65" fmla="*/ 251 h 478"/>
              <a:gd name="T66" fmla="*/ 281 w 660"/>
              <a:gd name="T67" fmla="*/ 251 h 478"/>
              <a:gd name="T68" fmla="*/ 281 w 660"/>
              <a:gd name="T69" fmla="*/ 128 h 478"/>
              <a:gd name="T70" fmla="*/ 375 w 660"/>
              <a:gd name="T71" fmla="*/ 34 h 478"/>
              <a:gd name="T72" fmla="*/ 660 w 660"/>
              <a:gd name="T73" fmla="*/ 34 h 478"/>
              <a:gd name="T74" fmla="*/ 660 w 660"/>
              <a:gd name="T75" fmla="*/ 0 h 478"/>
              <a:gd name="T76" fmla="*/ 369 w 660"/>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0" h="478">
                <a:moveTo>
                  <a:pt x="369" y="0"/>
                </a:moveTo>
                <a:cubicBezTo>
                  <a:pt x="356" y="1"/>
                  <a:pt x="356" y="1"/>
                  <a:pt x="356" y="1"/>
                </a:cubicBezTo>
                <a:cubicBezTo>
                  <a:pt x="338" y="4"/>
                  <a:pt x="324" y="9"/>
                  <a:pt x="309" y="18"/>
                </a:cubicBezTo>
                <a:cubicBezTo>
                  <a:pt x="298" y="25"/>
                  <a:pt x="298" y="25"/>
                  <a:pt x="298" y="25"/>
                </a:cubicBezTo>
                <a:cubicBezTo>
                  <a:pt x="285" y="36"/>
                  <a:pt x="275" y="47"/>
                  <a:pt x="265" y="61"/>
                </a:cubicBezTo>
                <a:cubicBezTo>
                  <a:pt x="260" y="72"/>
                  <a:pt x="260" y="72"/>
                  <a:pt x="260" y="72"/>
                </a:cubicBezTo>
                <a:cubicBezTo>
                  <a:pt x="252" y="88"/>
                  <a:pt x="248" y="104"/>
                  <a:pt x="247" y="121"/>
                </a:cubicBezTo>
                <a:cubicBezTo>
                  <a:pt x="247" y="151"/>
                  <a:pt x="247" y="151"/>
                  <a:pt x="247" y="151"/>
                </a:cubicBezTo>
                <a:cubicBezTo>
                  <a:pt x="247" y="151"/>
                  <a:pt x="247" y="151"/>
                  <a:pt x="247" y="151"/>
                </a:cubicBezTo>
                <a:cubicBezTo>
                  <a:pt x="247" y="250"/>
                  <a:pt x="247" y="250"/>
                  <a:pt x="247" y="250"/>
                </a:cubicBezTo>
                <a:cubicBezTo>
                  <a:pt x="247" y="251"/>
                  <a:pt x="247" y="251"/>
                  <a:pt x="247" y="251"/>
                </a:cubicBezTo>
                <a:cubicBezTo>
                  <a:pt x="247" y="251"/>
                  <a:pt x="247" y="251"/>
                  <a:pt x="247" y="251"/>
                </a:cubicBezTo>
                <a:cubicBezTo>
                  <a:pt x="247" y="350"/>
                  <a:pt x="247" y="350"/>
                  <a:pt x="247" y="350"/>
                </a:cubicBezTo>
                <a:cubicBezTo>
                  <a:pt x="247" y="402"/>
                  <a:pt x="204" y="444"/>
                  <a:pt x="153" y="444"/>
                </a:cubicBezTo>
                <a:cubicBezTo>
                  <a:pt x="129" y="444"/>
                  <a:pt x="129" y="444"/>
                  <a:pt x="129" y="444"/>
                </a:cubicBezTo>
                <a:cubicBezTo>
                  <a:pt x="77" y="444"/>
                  <a:pt x="35" y="402"/>
                  <a:pt x="35" y="350"/>
                </a:cubicBezTo>
                <a:cubicBezTo>
                  <a:pt x="35" y="88"/>
                  <a:pt x="35" y="88"/>
                  <a:pt x="35" y="88"/>
                </a:cubicBezTo>
                <a:cubicBezTo>
                  <a:pt x="0" y="88"/>
                  <a:pt x="0" y="88"/>
                  <a:pt x="0" y="88"/>
                </a:cubicBezTo>
                <a:cubicBezTo>
                  <a:pt x="0" y="177"/>
                  <a:pt x="0" y="267"/>
                  <a:pt x="1" y="356"/>
                </a:cubicBezTo>
                <a:cubicBezTo>
                  <a:pt x="2" y="369"/>
                  <a:pt x="2" y="369"/>
                  <a:pt x="2" y="369"/>
                </a:cubicBezTo>
                <a:cubicBezTo>
                  <a:pt x="5" y="387"/>
                  <a:pt x="10" y="401"/>
                  <a:pt x="19" y="416"/>
                </a:cubicBezTo>
                <a:cubicBezTo>
                  <a:pt x="26" y="427"/>
                  <a:pt x="26" y="427"/>
                  <a:pt x="26" y="427"/>
                </a:cubicBezTo>
                <a:cubicBezTo>
                  <a:pt x="37" y="440"/>
                  <a:pt x="48" y="450"/>
                  <a:pt x="62" y="460"/>
                </a:cubicBezTo>
                <a:cubicBezTo>
                  <a:pt x="73" y="466"/>
                  <a:pt x="73" y="466"/>
                  <a:pt x="73" y="466"/>
                </a:cubicBezTo>
                <a:cubicBezTo>
                  <a:pt x="89" y="473"/>
                  <a:pt x="104" y="477"/>
                  <a:pt x="122" y="478"/>
                </a:cubicBezTo>
                <a:cubicBezTo>
                  <a:pt x="159" y="478"/>
                  <a:pt x="159" y="478"/>
                  <a:pt x="159" y="478"/>
                </a:cubicBezTo>
                <a:cubicBezTo>
                  <a:pt x="177" y="477"/>
                  <a:pt x="192" y="473"/>
                  <a:pt x="208" y="466"/>
                </a:cubicBezTo>
                <a:cubicBezTo>
                  <a:pt x="219" y="460"/>
                  <a:pt x="219" y="460"/>
                  <a:pt x="219" y="460"/>
                </a:cubicBezTo>
                <a:cubicBezTo>
                  <a:pt x="234" y="450"/>
                  <a:pt x="245" y="440"/>
                  <a:pt x="255" y="427"/>
                </a:cubicBezTo>
                <a:cubicBezTo>
                  <a:pt x="262" y="416"/>
                  <a:pt x="262" y="416"/>
                  <a:pt x="262" y="416"/>
                </a:cubicBezTo>
                <a:cubicBezTo>
                  <a:pt x="271" y="401"/>
                  <a:pt x="276" y="387"/>
                  <a:pt x="280" y="369"/>
                </a:cubicBezTo>
                <a:cubicBezTo>
                  <a:pt x="281" y="356"/>
                  <a:pt x="281" y="356"/>
                  <a:pt x="281" y="356"/>
                </a:cubicBezTo>
                <a:cubicBezTo>
                  <a:pt x="281" y="311"/>
                  <a:pt x="281" y="281"/>
                  <a:pt x="281" y="251"/>
                </a:cubicBezTo>
                <a:cubicBezTo>
                  <a:pt x="281" y="251"/>
                  <a:pt x="281" y="251"/>
                  <a:pt x="281" y="251"/>
                </a:cubicBezTo>
                <a:cubicBezTo>
                  <a:pt x="281" y="128"/>
                  <a:pt x="281" y="128"/>
                  <a:pt x="281" y="128"/>
                </a:cubicBezTo>
                <a:cubicBezTo>
                  <a:pt x="281" y="76"/>
                  <a:pt x="323" y="34"/>
                  <a:pt x="375" y="34"/>
                </a:cubicBezTo>
                <a:cubicBezTo>
                  <a:pt x="660" y="34"/>
                  <a:pt x="660" y="34"/>
                  <a:pt x="660" y="34"/>
                </a:cubicBezTo>
                <a:cubicBezTo>
                  <a:pt x="660" y="0"/>
                  <a:pt x="660" y="0"/>
                  <a:pt x="660" y="0"/>
                </a:cubicBezTo>
                <a:cubicBezTo>
                  <a:pt x="570" y="0"/>
                  <a:pt x="458" y="0"/>
                  <a:pt x="369" y="0"/>
                </a:cubicBezTo>
                <a:close/>
              </a:path>
            </a:pathLst>
          </a:custGeom>
          <a:solidFill>
            <a:schemeClr val="tx1"/>
          </a:solid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nvGrpSpPr>
          <p:cNvPr id="99" name="组合 98"/>
          <p:cNvGrpSpPr/>
          <p:nvPr/>
        </p:nvGrpSpPr>
        <p:grpSpPr>
          <a:xfrm>
            <a:off x="6692276" y="3930353"/>
            <a:ext cx="2222412" cy="876573"/>
            <a:chOff x="6692276" y="3930353"/>
            <a:chExt cx="2222412" cy="876573"/>
          </a:xfrm>
        </p:grpSpPr>
        <p:sp>
          <p:nvSpPr>
            <p:cNvPr id="12" name="Freeform 8"/>
            <p:cNvSpPr/>
            <p:nvPr/>
          </p:nvSpPr>
          <p:spPr bwMode="auto">
            <a:xfrm>
              <a:off x="6692276" y="3930353"/>
              <a:ext cx="1018305" cy="725860"/>
            </a:xfrm>
            <a:custGeom>
              <a:avLst/>
              <a:gdLst>
                <a:gd name="T0" fmla="*/ 0 w 338"/>
                <a:gd name="T1" fmla="*/ 122 h 390"/>
                <a:gd name="T2" fmla="*/ 1 w 338"/>
                <a:gd name="T3" fmla="*/ 109 h 390"/>
                <a:gd name="T4" fmla="*/ 19 w 338"/>
                <a:gd name="T5" fmla="*/ 62 h 390"/>
                <a:gd name="T6" fmla="*/ 25 w 338"/>
                <a:gd name="T7" fmla="*/ 51 h 390"/>
                <a:gd name="T8" fmla="*/ 62 w 338"/>
                <a:gd name="T9" fmla="*/ 18 h 390"/>
                <a:gd name="T10" fmla="*/ 73 w 338"/>
                <a:gd name="T11" fmla="*/ 12 h 390"/>
                <a:gd name="T12" fmla="*/ 122 w 338"/>
                <a:gd name="T13" fmla="*/ 0 h 390"/>
                <a:gd name="T14" fmla="*/ 338 w 338"/>
                <a:gd name="T15" fmla="*/ 0 h 390"/>
                <a:gd name="T16" fmla="*/ 338 w 338"/>
                <a:gd name="T17" fmla="*/ 34 h 390"/>
                <a:gd name="T18" fmla="*/ 128 w 338"/>
                <a:gd name="T19" fmla="*/ 34 h 390"/>
                <a:gd name="T20" fmla="*/ 34 w 338"/>
                <a:gd name="T21" fmla="*/ 128 h 390"/>
                <a:gd name="T22" fmla="*/ 34 w 338"/>
                <a:gd name="T23" fmla="*/ 390 h 390"/>
                <a:gd name="T24" fmla="*/ 0 w 338"/>
                <a:gd name="T25" fmla="*/ 390 h 390"/>
                <a:gd name="T26" fmla="*/ 0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0" y="122"/>
                  </a:moveTo>
                  <a:cubicBezTo>
                    <a:pt x="1" y="109"/>
                    <a:pt x="1" y="109"/>
                    <a:pt x="1" y="109"/>
                  </a:cubicBezTo>
                  <a:cubicBezTo>
                    <a:pt x="4" y="91"/>
                    <a:pt x="10" y="77"/>
                    <a:pt x="19" y="62"/>
                  </a:cubicBezTo>
                  <a:cubicBezTo>
                    <a:pt x="25" y="51"/>
                    <a:pt x="25" y="51"/>
                    <a:pt x="25" y="51"/>
                  </a:cubicBezTo>
                  <a:cubicBezTo>
                    <a:pt x="36" y="38"/>
                    <a:pt x="47" y="28"/>
                    <a:pt x="62" y="18"/>
                  </a:cubicBezTo>
                  <a:cubicBezTo>
                    <a:pt x="73" y="12"/>
                    <a:pt x="73" y="12"/>
                    <a:pt x="73" y="12"/>
                  </a:cubicBezTo>
                  <a:cubicBezTo>
                    <a:pt x="89" y="5"/>
                    <a:pt x="104" y="1"/>
                    <a:pt x="122" y="0"/>
                  </a:cubicBezTo>
                  <a:cubicBezTo>
                    <a:pt x="338" y="0"/>
                    <a:pt x="338" y="0"/>
                    <a:pt x="338" y="0"/>
                  </a:cubicBezTo>
                  <a:cubicBezTo>
                    <a:pt x="338" y="34"/>
                    <a:pt x="338" y="34"/>
                    <a:pt x="338" y="34"/>
                  </a:cubicBezTo>
                  <a:cubicBezTo>
                    <a:pt x="128" y="34"/>
                    <a:pt x="128" y="34"/>
                    <a:pt x="128" y="34"/>
                  </a:cubicBezTo>
                  <a:cubicBezTo>
                    <a:pt x="76" y="34"/>
                    <a:pt x="34" y="76"/>
                    <a:pt x="34" y="128"/>
                  </a:cubicBezTo>
                  <a:cubicBezTo>
                    <a:pt x="34" y="390"/>
                    <a:pt x="34" y="390"/>
                    <a:pt x="34" y="390"/>
                  </a:cubicBezTo>
                  <a:cubicBezTo>
                    <a:pt x="0" y="390"/>
                    <a:pt x="0" y="390"/>
                    <a:pt x="0" y="390"/>
                  </a:cubicBezTo>
                  <a:cubicBezTo>
                    <a:pt x="0" y="301"/>
                    <a:pt x="0" y="211"/>
                    <a:pt x="0" y="122"/>
                  </a:cubicBez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16" name="Freeform 12"/>
            <p:cNvSpPr/>
            <p:nvPr/>
          </p:nvSpPr>
          <p:spPr bwMode="auto">
            <a:xfrm>
              <a:off x="7710582" y="3932653"/>
              <a:ext cx="1204106" cy="874273"/>
            </a:xfrm>
            <a:custGeom>
              <a:avLst/>
              <a:gdLst>
                <a:gd name="T0" fmla="*/ 291 w 659"/>
                <a:gd name="T1" fmla="*/ 0 h 478"/>
                <a:gd name="T2" fmla="*/ 304 w 659"/>
                <a:gd name="T3" fmla="*/ 1 h 478"/>
                <a:gd name="T4" fmla="*/ 351 w 659"/>
                <a:gd name="T5" fmla="*/ 18 h 478"/>
                <a:gd name="T6" fmla="*/ 361 w 659"/>
                <a:gd name="T7" fmla="*/ 25 h 478"/>
                <a:gd name="T8" fmla="*/ 394 w 659"/>
                <a:gd name="T9" fmla="*/ 61 h 478"/>
                <a:gd name="T10" fmla="*/ 400 w 659"/>
                <a:gd name="T11" fmla="*/ 72 h 478"/>
                <a:gd name="T12" fmla="*/ 413 w 659"/>
                <a:gd name="T13" fmla="*/ 121 h 478"/>
                <a:gd name="T14" fmla="*/ 413 w 659"/>
                <a:gd name="T15" fmla="*/ 151 h 478"/>
                <a:gd name="T16" fmla="*/ 413 w 659"/>
                <a:gd name="T17" fmla="*/ 151 h 478"/>
                <a:gd name="T18" fmla="*/ 413 w 659"/>
                <a:gd name="T19" fmla="*/ 250 h 478"/>
                <a:gd name="T20" fmla="*/ 413 w 659"/>
                <a:gd name="T21" fmla="*/ 251 h 478"/>
                <a:gd name="T22" fmla="*/ 413 w 659"/>
                <a:gd name="T23" fmla="*/ 251 h 478"/>
                <a:gd name="T24" fmla="*/ 413 w 659"/>
                <a:gd name="T25" fmla="*/ 350 h 478"/>
                <a:gd name="T26" fmla="*/ 507 w 659"/>
                <a:gd name="T27" fmla="*/ 444 h 478"/>
                <a:gd name="T28" fmla="*/ 531 w 659"/>
                <a:gd name="T29" fmla="*/ 444 h 478"/>
                <a:gd name="T30" fmla="*/ 625 w 659"/>
                <a:gd name="T31" fmla="*/ 350 h 478"/>
                <a:gd name="T32" fmla="*/ 625 w 659"/>
                <a:gd name="T33" fmla="*/ 88 h 478"/>
                <a:gd name="T34" fmla="*/ 659 w 659"/>
                <a:gd name="T35" fmla="*/ 88 h 478"/>
                <a:gd name="T36" fmla="*/ 659 w 659"/>
                <a:gd name="T37" fmla="*/ 356 h 478"/>
                <a:gd name="T38" fmla="*/ 658 w 659"/>
                <a:gd name="T39" fmla="*/ 369 h 478"/>
                <a:gd name="T40" fmla="*/ 641 w 659"/>
                <a:gd name="T41" fmla="*/ 416 h 478"/>
                <a:gd name="T42" fmla="*/ 634 w 659"/>
                <a:gd name="T43" fmla="*/ 427 h 478"/>
                <a:gd name="T44" fmla="*/ 597 w 659"/>
                <a:gd name="T45" fmla="*/ 460 h 478"/>
                <a:gd name="T46" fmla="*/ 587 w 659"/>
                <a:gd name="T47" fmla="*/ 466 h 478"/>
                <a:gd name="T48" fmla="*/ 537 w 659"/>
                <a:gd name="T49" fmla="*/ 478 h 478"/>
                <a:gd name="T50" fmla="*/ 501 w 659"/>
                <a:gd name="T51" fmla="*/ 478 h 478"/>
                <a:gd name="T52" fmla="*/ 451 w 659"/>
                <a:gd name="T53" fmla="*/ 466 h 478"/>
                <a:gd name="T54" fmla="*/ 441 w 659"/>
                <a:gd name="T55" fmla="*/ 460 h 478"/>
                <a:gd name="T56" fmla="*/ 404 w 659"/>
                <a:gd name="T57" fmla="*/ 427 h 478"/>
                <a:gd name="T58" fmla="*/ 397 w 659"/>
                <a:gd name="T59" fmla="*/ 416 h 478"/>
                <a:gd name="T60" fmla="*/ 380 w 659"/>
                <a:gd name="T61" fmla="*/ 369 h 478"/>
                <a:gd name="T62" fmla="*/ 379 w 659"/>
                <a:gd name="T63" fmla="*/ 356 h 478"/>
                <a:gd name="T64" fmla="*/ 379 w 659"/>
                <a:gd name="T65" fmla="*/ 251 h 478"/>
                <a:gd name="T66" fmla="*/ 379 w 659"/>
                <a:gd name="T67" fmla="*/ 251 h 478"/>
                <a:gd name="T68" fmla="*/ 379 w 659"/>
                <a:gd name="T69" fmla="*/ 128 h 478"/>
                <a:gd name="T70" fmla="*/ 284 w 659"/>
                <a:gd name="T71" fmla="*/ 34 h 478"/>
                <a:gd name="T72" fmla="*/ 0 w 659"/>
                <a:gd name="T73" fmla="*/ 34 h 478"/>
                <a:gd name="T74" fmla="*/ 0 w 659"/>
                <a:gd name="T75" fmla="*/ 0 h 478"/>
                <a:gd name="T76" fmla="*/ 291 w 659"/>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9" h="478">
                  <a:moveTo>
                    <a:pt x="291" y="0"/>
                  </a:moveTo>
                  <a:cubicBezTo>
                    <a:pt x="304" y="1"/>
                    <a:pt x="304" y="1"/>
                    <a:pt x="304" y="1"/>
                  </a:cubicBezTo>
                  <a:cubicBezTo>
                    <a:pt x="321" y="4"/>
                    <a:pt x="336" y="9"/>
                    <a:pt x="351" y="18"/>
                  </a:cubicBezTo>
                  <a:cubicBezTo>
                    <a:pt x="361" y="25"/>
                    <a:pt x="361" y="25"/>
                    <a:pt x="361" y="25"/>
                  </a:cubicBezTo>
                  <a:cubicBezTo>
                    <a:pt x="375" y="36"/>
                    <a:pt x="385" y="47"/>
                    <a:pt x="394" y="61"/>
                  </a:cubicBezTo>
                  <a:cubicBezTo>
                    <a:pt x="400" y="72"/>
                    <a:pt x="400" y="72"/>
                    <a:pt x="400" y="72"/>
                  </a:cubicBezTo>
                  <a:cubicBezTo>
                    <a:pt x="408" y="88"/>
                    <a:pt x="411" y="104"/>
                    <a:pt x="413" y="121"/>
                  </a:cubicBezTo>
                  <a:cubicBezTo>
                    <a:pt x="413" y="151"/>
                    <a:pt x="413" y="151"/>
                    <a:pt x="413" y="151"/>
                  </a:cubicBezTo>
                  <a:cubicBezTo>
                    <a:pt x="413" y="151"/>
                    <a:pt x="413" y="151"/>
                    <a:pt x="413" y="151"/>
                  </a:cubicBezTo>
                  <a:cubicBezTo>
                    <a:pt x="413" y="250"/>
                    <a:pt x="413" y="250"/>
                    <a:pt x="413" y="250"/>
                  </a:cubicBezTo>
                  <a:cubicBezTo>
                    <a:pt x="413" y="251"/>
                    <a:pt x="413" y="251"/>
                    <a:pt x="413" y="251"/>
                  </a:cubicBezTo>
                  <a:cubicBezTo>
                    <a:pt x="413" y="251"/>
                    <a:pt x="413" y="251"/>
                    <a:pt x="413" y="251"/>
                  </a:cubicBezTo>
                  <a:cubicBezTo>
                    <a:pt x="413" y="350"/>
                    <a:pt x="413" y="350"/>
                    <a:pt x="413" y="350"/>
                  </a:cubicBezTo>
                  <a:cubicBezTo>
                    <a:pt x="413" y="402"/>
                    <a:pt x="455" y="444"/>
                    <a:pt x="507" y="444"/>
                  </a:cubicBezTo>
                  <a:cubicBezTo>
                    <a:pt x="531" y="444"/>
                    <a:pt x="531" y="444"/>
                    <a:pt x="531" y="444"/>
                  </a:cubicBezTo>
                  <a:cubicBezTo>
                    <a:pt x="583" y="444"/>
                    <a:pt x="625" y="402"/>
                    <a:pt x="625" y="350"/>
                  </a:cubicBezTo>
                  <a:cubicBezTo>
                    <a:pt x="625" y="88"/>
                    <a:pt x="625" y="88"/>
                    <a:pt x="625" y="88"/>
                  </a:cubicBezTo>
                  <a:cubicBezTo>
                    <a:pt x="659" y="88"/>
                    <a:pt x="659" y="88"/>
                    <a:pt x="659" y="88"/>
                  </a:cubicBezTo>
                  <a:cubicBezTo>
                    <a:pt x="659" y="177"/>
                    <a:pt x="659" y="267"/>
                    <a:pt x="659" y="356"/>
                  </a:cubicBezTo>
                  <a:cubicBezTo>
                    <a:pt x="658" y="369"/>
                    <a:pt x="658" y="369"/>
                    <a:pt x="658" y="369"/>
                  </a:cubicBezTo>
                  <a:cubicBezTo>
                    <a:pt x="655" y="387"/>
                    <a:pt x="649" y="401"/>
                    <a:pt x="641" y="416"/>
                  </a:cubicBezTo>
                  <a:cubicBezTo>
                    <a:pt x="634" y="427"/>
                    <a:pt x="634" y="427"/>
                    <a:pt x="634" y="427"/>
                  </a:cubicBezTo>
                  <a:cubicBezTo>
                    <a:pt x="623" y="440"/>
                    <a:pt x="612" y="450"/>
                    <a:pt x="597" y="460"/>
                  </a:cubicBezTo>
                  <a:cubicBezTo>
                    <a:pt x="587" y="466"/>
                    <a:pt x="587" y="466"/>
                    <a:pt x="587" y="466"/>
                  </a:cubicBezTo>
                  <a:cubicBezTo>
                    <a:pt x="570" y="473"/>
                    <a:pt x="555" y="477"/>
                    <a:pt x="537" y="478"/>
                  </a:cubicBezTo>
                  <a:cubicBezTo>
                    <a:pt x="501" y="478"/>
                    <a:pt x="501" y="478"/>
                    <a:pt x="501" y="478"/>
                  </a:cubicBezTo>
                  <a:cubicBezTo>
                    <a:pt x="483" y="477"/>
                    <a:pt x="468" y="473"/>
                    <a:pt x="451" y="466"/>
                  </a:cubicBezTo>
                  <a:cubicBezTo>
                    <a:pt x="441" y="460"/>
                    <a:pt x="441" y="460"/>
                    <a:pt x="441" y="460"/>
                  </a:cubicBezTo>
                  <a:cubicBezTo>
                    <a:pt x="426" y="450"/>
                    <a:pt x="415" y="440"/>
                    <a:pt x="404" y="427"/>
                  </a:cubicBezTo>
                  <a:cubicBezTo>
                    <a:pt x="397" y="416"/>
                    <a:pt x="397" y="416"/>
                    <a:pt x="397" y="416"/>
                  </a:cubicBezTo>
                  <a:cubicBezTo>
                    <a:pt x="389" y="401"/>
                    <a:pt x="383" y="387"/>
                    <a:pt x="380" y="369"/>
                  </a:cubicBezTo>
                  <a:cubicBezTo>
                    <a:pt x="379" y="356"/>
                    <a:pt x="379" y="356"/>
                    <a:pt x="379" y="356"/>
                  </a:cubicBezTo>
                  <a:cubicBezTo>
                    <a:pt x="379" y="311"/>
                    <a:pt x="379" y="281"/>
                    <a:pt x="379" y="251"/>
                  </a:cubicBezTo>
                  <a:cubicBezTo>
                    <a:pt x="379" y="251"/>
                    <a:pt x="379" y="251"/>
                    <a:pt x="379" y="251"/>
                  </a:cubicBezTo>
                  <a:cubicBezTo>
                    <a:pt x="379" y="128"/>
                    <a:pt x="379" y="128"/>
                    <a:pt x="379" y="128"/>
                  </a:cubicBezTo>
                  <a:cubicBezTo>
                    <a:pt x="379" y="76"/>
                    <a:pt x="336" y="34"/>
                    <a:pt x="284" y="34"/>
                  </a:cubicBezTo>
                  <a:cubicBezTo>
                    <a:pt x="0" y="34"/>
                    <a:pt x="0" y="34"/>
                    <a:pt x="0" y="34"/>
                  </a:cubicBezTo>
                  <a:cubicBezTo>
                    <a:pt x="0" y="0"/>
                    <a:pt x="0" y="0"/>
                    <a:pt x="0" y="0"/>
                  </a:cubicBezTo>
                  <a:cubicBezTo>
                    <a:pt x="90" y="0"/>
                    <a:pt x="201" y="0"/>
                    <a:pt x="291" y="0"/>
                  </a:cubicBez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grpSp>
      <p:sp>
        <p:nvSpPr>
          <p:cNvPr id="17" name="Freeform 13"/>
          <p:cNvSpPr/>
          <p:nvPr/>
        </p:nvSpPr>
        <p:spPr bwMode="auto">
          <a:xfrm>
            <a:off x="5188585" y="3289711"/>
            <a:ext cx="787854" cy="783533"/>
          </a:xfrm>
          <a:custGeom>
            <a:avLst/>
            <a:gdLst>
              <a:gd name="T0" fmla="*/ 431 w 431"/>
              <a:gd name="T1" fmla="*/ 339 h 429"/>
              <a:gd name="T2" fmla="*/ 429 w 431"/>
              <a:gd name="T3" fmla="*/ 326 h 429"/>
              <a:gd name="T4" fmla="*/ 412 w 431"/>
              <a:gd name="T5" fmla="*/ 279 h 429"/>
              <a:gd name="T6" fmla="*/ 405 w 431"/>
              <a:gd name="T7" fmla="*/ 269 h 429"/>
              <a:gd name="T8" fmla="*/ 369 w 431"/>
              <a:gd name="T9" fmla="*/ 236 h 429"/>
              <a:gd name="T10" fmla="*/ 358 w 431"/>
              <a:gd name="T11" fmla="*/ 230 h 429"/>
              <a:gd name="T12" fmla="*/ 309 w 431"/>
              <a:gd name="T13" fmla="*/ 218 h 429"/>
              <a:gd name="T14" fmla="*/ 262 w 431"/>
              <a:gd name="T15" fmla="*/ 218 h 429"/>
              <a:gd name="T16" fmla="*/ 262 w 431"/>
              <a:gd name="T17" fmla="*/ 218 h 429"/>
              <a:gd name="T18" fmla="*/ 218 w 431"/>
              <a:gd name="T19" fmla="*/ 218 h 429"/>
              <a:gd name="T20" fmla="*/ 129 w 431"/>
              <a:gd name="T21" fmla="*/ 218 h 429"/>
              <a:gd name="T22" fmla="*/ 35 w 431"/>
              <a:gd name="T23" fmla="*/ 123 h 429"/>
              <a:gd name="T24" fmla="*/ 35 w 431"/>
              <a:gd name="T25" fmla="*/ 0 h 429"/>
              <a:gd name="T26" fmla="*/ 0 w 431"/>
              <a:gd name="T27" fmla="*/ 0 h 429"/>
              <a:gd name="T28" fmla="*/ 1 w 431"/>
              <a:gd name="T29" fmla="*/ 130 h 429"/>
              <a:gd name="T30" fmla="*/ 13 w 431"/>
              <a:gd name="T31" fmla="*/ 179 h 429"/>
              <a:gd name="T32" fmla="*/ 19 w 431"/>
              <a:gd name="T33" fmla="*/ 190 h 429"/>
              <a:gd name="T34" fmla="*/ 52 w 431"/>
              <a:gd name="T35" fmla="*/ 226 h 429"/>
              <a:gd name="T36" fmla="*/ 62 w 431"/>
              <a:gd name="T37" fmla="*/ 233 h 429"/>
              <a:gd name="T38" fmla="*/ 109 w 431"/>
              <a:gd name="T39" fmla="*/ 250 h 429"/>
              <a:gd name="T40" fmla="*/ 122 w 431"/>
              <a:gd name="T41" fmla="*/ 252 h 429"/>
              <a:gd name="T42" fmla="*/ 218 w 431"/>
              <a:gd name="T43" fmla="*/ 252 h 429"/>
              <a:gd name="T44" fmla="*/ 218 w 431"/>
              <a:gd name="T45" fmla="*/ 252 h 429"/>
              <a:gd name="T46" fmla="*/ 302 w 431"/>
              <a:gd name="T47" fmla="*/ 252 h 429"/>
              <a:gd name="T48" fmla="*/ 397 w 431"/>
              <a:gd name="T49" fmla="*/ 346 h 429"/>
              <a:gd name="T50" fmla="*/ 397 w 431"/>
              <a:gd name="T51" fmla="*/ 351 h 429"/>
              <a:gd name="T52" fmla="*/ 431 w 431"/>
              <a:gd name="T53" fmla="*/ 351 h 429"/>
              <a:gd name="T54" fmla="*/ 431 w 431"/>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1" h="429">
                <a:moveTo>
                  <a:pt x="431" y="339"/>
                </a:moveTo>
                <a:cubicBezTo>
                  <a:pt x="429" y="326"/>
                  <a:pt x="429" y="326"/>
                  <a:pt x="429" y="326"/>
                </a:cubicBezTo>
                <a:cubicBezTo>
                  <a:pt x="426" y="309"/>
                  <a:pt x="421" y="295"/>
                  <a:pt x="412" y="279"/>
                </a:cubicBezTo>
                <a:cubicBezTo>
                  <a:pt x="405" y="269"/>
                  <a:pt x="405" y="269"/>
                  <a:pt x="405" y="269"/>
                </a:cubicBezTo>
                <a:cubicBezTo>
                  <a:pt x="395" y="256"/>
                  <a:pt x="383" y="245"/>
                  <a:pt x="369" y="236"/>
                </a:cubicBezTo>
                <a:cubicBezTo>
                  <a:pt x="358" y="230"/>
                  <a:pt x="358" y="230"/>
                  <a:pt x="358" y="230"/>
                </a:cubicBezTo>
                <a:cubicBezTo>
                  <a:pt x="342" y="223"/>
                  <a:pt x="327" y="219"/>
                  <a:pt x="309" y="218"/>
                </a:cubicBezTo>
                <a:cubicBezTo>
                  <a:pt x="262" y="218"/>
                  <a:pt x="262" y="218"/>
                  <a:pt x="262" y="218"/>
                </a:cubicBezTo>
                <a:cubicBezTo>
                  <a:pt x="262" y="218"/>
                  <a:pt x="262" y="218"/>
                  <a:pt x="262" y="218"/>
                </a:cubicBezTo>
                <a:cubicBezTo>
                  <a:pt x="218" y="218"/>
                  <a:pt x="218" y="218"/>
                  <a:pt x="218" y="218"/>
                </a:cubicBezTo>
                <a:cubicBezTo>
                  <a:pt x="129" y="218"/>
                  <a:pt x="129" y="218"/>
                  <a:pt x="129" y="218"/>
                </a:cubicBezTo>
                <a:cubicBezTo>
                  <a:pt x="77" y="218"/>
                  <a:pt x="35" y="175"/>
                  <a:pt x="35" y="123"/>
                </a:cubicBezTo>
                <a:cubicBezTo>
                  <a:pt x="35" y="0"/>
                  <a:pt x="35" y="0"/>
                  <a:pt x="35" y="0"/>
                </a:cubicBezTo>
                <a:cubicBezTo>
                  <a:pt x="0" y="0"/>
                  <a:pt x="0" y="0"/>
                  <a:pt x="0" y="0"/>
                </a:cubicBezTo>
                <a:cubicBezTo>
                  <a:pt x="1" y="130"/>
                  <a:pt x="1" y="130"/>
                  <a:pt x="1" y="130"/>
                </a:cubicBezTo>
                <a:cubicBezTo>
                  <a:pt x="2" y="148"/>
                  <a:pt x="6" y="163"/>
                  <a:pt x="13" y="179"/>
                </a:cubicBezTo>
                <a:cubicBezTo>
                  <a:pt x="19" y="190"/>
                  <a:pt x="19" y="190"/>
                  <a:pt x="19" y="190"/>
                </a:cubicBezTo>
                <a:cubicBezTo>
                  <a:pt x="28" y="204"/>
                  <a:pt x="39" y="215"/>
                  <a:pt x="52" y="226"/>
                </a:cubicBezTo>
                <a:cubicBezTo>
                  <a:pt x="62" y="233"/>
                  <a:pt x="62" y="233"/>
                  <a:pt x="62" y="233"/>
                </a:cubicBezTo>
                <a:cubicBezTo>
                  <a:pt x="78" y="242"/>
                  <a:pt x="92" y="247"/>
                  <a:pt x="109" y="250"/>
                </a:cubicBezTo>
                <a:cubicBezTo>
                  <a:pt x="122" y="252"/>
                  <a:pt x="122" y="252"/>
                  <a:pt x="122" y="252"/>
                </a:cubicBezTo>
                <a:cubicBezTo>
                  <a:pt x="191" y="252"/>
                  <a:pt x="184" y="252"/>
                  <a:pt x="218" y="252"/>
                </a:cubicBezTo>
                <a:cubicBezTo>
                  <a:pt x="218" y="252"/>
                  <a:pt x="218" y="252"/>
                  <a:pt x="218" y="252"/>
                </a:cubicBezTo>
                <a:cubicBezTo>
                  <a:pt x="302" y="252"/>
                  <a:pt x="302" y="252"/>
                  <a:pt x="302" y="252"/>
                </a:cubicBezTo>
                <a:cubicBezTo>
                  <a:pt x="354" y="252"/>
                  <a:pt x="397" y="294"/>
                  <a:pt x="397" y="346"/>
                </a:cubicBezTo>
                <a:cubicBezTo>
                  <a:pt x="397" y="351"/>
                  <a:pt x="397" y="351"/>
                  <a:pt x="397" y="351"/>
                </a:cubicBezTo>
                <a:cubicBezTo>
                  <a:pt x="431" y="351"/>
                  <a:pt x="431" y="351"/>
                  <a:pt x="431" y="351"/>
                </a:cubicBezTo>
                <a:cubicBezTo>
                  <a:pt x="431" y="261"/>
                  <a:pt x="431" y="429"/>
                  <a:pt x="431" y="339"/>
                </a:cubicBezTo>
                <a:close/>
              </a:path>
            </a:pathLst>
          </a:custGeom>
          <a:solidFill>
            <a:schemeClr val="tx1"/>
          </a:solidFill>
          <a:ln w="12700">
            <a:solidFill>
              <a:schemeClr val="tx1">
                <a:lumMod val="85000"/>
              </a:schemeClr>
            </a:solidFill>
            <a:round/>
          </a:ln>
        </p:spPr>
        <p:txBody>
          <a:bodyPr vert="horz" wrap="square" lIns="91440" tIns="45720" rIns="91440" bIns="45720" numCol="1" anchor="t" anchorCtr="0" compatLnSpc="1"/>
          <a:lstStyle/>
          <a:p>
            <a:endParaRPr lang="zh-CN" altLang="en-US"/>
          </a:p>
        </p:txBody>
      </p:sp>
      <p:sp>
        <p:nvSpPr>
          <p:cNvPr id="18" name="Freeform 14"/>
          <p:cNvSpPr/>
          <p:nvPr/>
        </p:nvSpPr>
        <p:spPr bwMode="auto">
          <a:xfrm>
            <a:off x="7098447" y="1585157"/>
            <a:ext cx="786414" cy="783533"/>
          </a:xfrm>
          <a:custGeom>
            <a:avLst/>
            <a:gdLst>
              <a:gd name="T0" fmla="*/ 0 w 430"/>
              <a:gd name="T1" fmla="*/ 339 h 429"/>
              <a:gd name="T2" fmla="*/ 1 w 430"/>
              <a:gd name="T3" fmla="*/ 326 h 429"/>
              <a:gd name="T4" fmla="*/ 19 w 430"/>
              <a:gd name="T5" fmla="*/ 279 h 429"/>
              <a:gd name="T6" fmla="*/ 25 w 430"/>
              <a:gd name="T7" fmla="*/ 269 h 429"/>
              <a:gd name="T8" fmla="*/ 62 w 430"/>
              <a:gd name="T9" fmla="*/ 236 h 429"/>
              <a:gd name="T10" fmla="*/ 73 w 430"/>
              <a:gd name="T11" fmla="*/ 230 h 429"/>
              <a:gd name="T12" fmla="*/ 122 w 430"/>
              <a:gd name="T13" fmla="*/ 218 h 429"/>
              <a:gd name="T14" fmla="*/ 168 w 430"/>
              <a:gd name="T15" fmla="*/ 218 h 429"/>
              <a:gd name="T16" fmla="*/ 168 w 430"/>
              <a:gd name="T17" fmla="*/ 218 h 429"/>
              <a:gd name="T18" fmla="*/ 213 w 430"/>
              <a:gd name="T19" fmla="*/ 218 h 429"/>
              <a:gd name="T20" fmla="*/ 302 w 430"/>
              <a:gd name="T21" fmla="*/ 218 h 429"/>
              <a:gd name="T22" fmla="*/ 396 w 430"/>
              <a:gd name="T23" fmla="*/ 123 h 429"/>
              <a:gd name="T24" fmla="*/ 396 w 430"/>
              <a:gd name="T25" fmla="*/ 0 h 429"/>
              <a:gd name="T26" fmla="*/ 430 w 430"/>
              <a:gd name="T27" fmla="*/ 0 h 429"/>
              <a:gd name="T28" fmla="*/ 430 w 430"/>
              <a:gd name="T29" fmla="*/ 130 h 429"/>
              <a:gd name="T30" fmla="*/ 418 w 430"/>
              <a:gd name="T31" fmla="*/ 179 h 429"/>
              <a:gd name="T32" fmla="*/ 412 w 430"/>
              <a:gd name="T33" fmla="*/ 190 h 429"/>
              <a:gd name="T34" fmla="*/ 379 w 430"/>
              <a:gd name="T35" fmla="*/ 226 h 429"/>
              <a:gd name="T36" fmla="*/ 368 w 430"/>
              <a:gd name="T37" fmla="*/ 233 h 429"/>
              <a:gd name="T38" fmla="*/ 321 w 430"/>
              <a:gd name="T39" fmla="*/ 250 h 429"/>
              <a:gd name="T40" fmla="*/ 308 w 430"/>
              <a:gd name="T41" fmla="*/ 252 h 429"/>
              <a:gd name="T42" fmla="*/ 213 w 430"/>
              <a:gd name="T43" fmla="*/ 252 h 429"/>
              <a:gd name="T44" fmla="*/ 213 w 430"/>
              <a:gd name="T45" fmla="*/ 252 h 429"/>
              <a:gd name="T46" fmla="*/ 128 w 430"/>
              <a:gd name="T47" fmla="*/ 252 h 429"/>
              <a:gd name="T48" fmla="*/ 34 w 430"/>
              <a:gd name="T49" fmla="*/ 346 h 429"/>
              <a:gd name="T50" fmla="*/ 34 w 430"/>
              <a:gd name="T51" fmla="*/ 351 h 429"/>
              <a:gd name="T52" fmla="*/ 0 w 430"/>
              <a:gd name="T53" fmla="*/ 351 h 429"/>
              <a:gd name="T54" fmla="*/ 0 w 430"/>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0" h="429">
                <a:moveTo>
                  <a:pt x="0" y="339"/>
                </a:moveTo>
                <a:cubicBezTo>
                  <a:pt x="1" y="326"/>
                  <a:pt x="1" y="326"/>
                  <a:pt x="1" y="326"/>
                </a:cubicBezTo>
                <a:cubicBezTo>
                  <a:pt x="4" y="309"/>
                  <a:pt x="10" y="295"/>
                  <a:pt x="19" y="279"/>
                </a:cubicBezTo>
                <a:cubicBezTo>
                  <a:pt x="25" y="269"/>
                  <a:pt x="25" y="269"/>
                  <a:pt x="25" y="269"/>
                </a:cubicBezTo>
                <a:cubicBezTo>
                  <a:pt x="36" y="256"/>
                  <a:pt x="47" y="245"/>
                  <a:pt x="62" y="236"/>
                </a:cubicBezTo>
                <a:cubicBezTo>
                  <a:pt x="73" y="230"/>
                  <a:pt x="73" y="230"/>
                  <a:pt x="73" y="230"/>
                </a:cubicBezTo>
                <a:cubicBezTo>
                  <a:pt x="89" y="223"/>
                  <a:pt x="104" y="219"/>
                  <a:pt x="122" y="218"/>
                </a:cubicBezTo>
                <a:cubicBezTo>
                  <a:pt x="168" y="218"/>
                  <a:pt x="168" y="218"/>
                  <a:pt x="168" y="218"/>
                </a:cubicBezTo>
                <a:cubicBezTo>
                  <a:pt x="168" y="218"/>
                  <a:pt x="168" y="218"/>
                  <a:pt x="168" y="218"/>
                </a:cubicBezTo>
                <a:cubicBezTo>
                  <a:pt x="213" y="218"/>
                  <a:pt x="213" y="218"/>
                  <a:pt x="213" y="218"/>
                </a:cubicBezTo>
                <a:cubicBezTo>
                  <a:pt x="302" y="218"/>
                  <a:pt x="302" y="218"/>
                  <a:pt x="302" y="218"/>
                </a:cubicBezTo>
                <a:cubicBezTo>
                  <a:pt x="354" y="218"/>
                  <a:pt x="396" y="175"/>
                  <a:pt x="396" y="123"/>
                </a:cubicBezTo>
                <a:cubicBezTo>
                  <a:pt x="396" y="0"/>
                  <a:pt x="396" y="0"/>
                  <a:pt x="396" y="0"/>
                </a:cubicBezTo>
                <a:cubicBezTo>
                  <a:pt x="430" y="0"/>
                  <a:pt x="430" y="0"/>
                  <a:pt x="430" y="0"/>
                </a:cubicBezTo>
                <a:cubicBezTo>
                  <a:pt x="430" y="130"/>
                  <a:pt x="430" y="130"/>
                  <a:pt x="430" y="130"/>
                </a:cubicBezTo>
                <a:cubicBezTo>
                  <a:pt x="429" y="148"/>
                  <a:pt x="425" y="163"/>
                  <a:pt x="418" y="179"/>
                </a:cubicBezTo>
                <a:cubicBezTo>
                  <a:pt x="412" y="190"/>
                  <a:pt x="412" y="190"/>
                  <a:pt x="412" y="190"/>
                </a:cubicBezTo>
                <a:cubicBezTo>
                  <a:pt x="402" y="204"/>
                  <a:pt x="392" y="215"/>
                  <a:pt x="379" y="226"/>
                </a:cubicBezTo>
                <a:cubicBezTo>
                  <a:pt x="368" y="233"/>
                  <a:pt x="368" y="233"/>
                  <a:pt x="368" y="233"/>
                </a:cubicBezTo>
                <a:cubicBezTo>
                  <a:pt x="353" y="242"/>
                  <a:pt x="339" y="247"/>
                  <a:pt x="321" y="250"/>
                </a:cubicBezTo>
                <a:cubicBezTo>
                  <a:pt x="308" y="252"/>
                  <a:pt x="308" y="252"/>
                  <a:pt x="308" y="252"/>
                </a:cubicBezTo>
                <a:cubicBezTo>
                  <a:pt x="239" y="252"/>
                  <a:pt x="247" y="252"/>
                  <a:pt x="213" y="252"/>
                </a:cubicBezTo>
                <a:cubicBezTo>
                  <a:pt x="213" y="252"/>
                  <a:pt x="213" y="252"/>
                  <a:pt x="213" y="252"/>
                </a:cubicBezTo>
                <a:cubicBezTo>
                  <a:pt x="128" y="252"/>
                  <a:pt x="128" y="252"/>
                  <a:pt x="128" y="252"/>
                </a:cubicBezTo>
                <a:cubicBezTo>
                  <a:pt x="76" y="252"/>
                  <a:pt x="34" y="294"/>
                  <a:pt x="34" y="346"/>
                </a:cubicBezTo>
                <a:cubicBezTo>
                  <a:pt x="34" y="351"/>
                  <a:pt x="34" y="351"/>
                  <a:pt x="34" y="351"/>
                </a:cubicBezTo>
                <a:cubicBezTo>
                  <a:pt x="0" y="351"/>
                  <a:pt x="0" y="351"/>
                  <a:pt x="0" y="351"/>
                </a:cubicBezTo>
                <a:cubicBezTo>
                  <a:pt x="0" y="261"/>
                  <a:pt x="0" y="429"/>
                  <a:pt x="0" y="339"/>
                </a:cubicBezTo>
                <a:close/>
              </a:path>
            </a:pathLst>
          </a:custGeom>
          <a:solidFill>
            <a:schemeClr val="tx1"/>
          </a:solid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4288386" y="3698462"/>
            <a:ext cx="525716" cy="524276"/>
            <a:chOff x="4288386" y="3698462"/>
            <a:chExt cx="525716" cy="524276"/>
          </a:xfrm>
        </p:grpSpPr>
        <p:sp>
          <p:nvSpPr>
            <p:cNvPr id="19" name="Oval 19"/>
            <p:cNvSpPr>
              <a:spLocks noChangeArrowheads="1"/>
            </p:cNvSpPr>
            <p:nvPr/>
          </p:nvSpPr>
          <p:spPr bwMode="auto">
            <a:xfrm>
              <a:off x="4288386" y="3698462"/>
              <a:ext cx="525716" cy="52427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4350320" y="3760396"/>
              <a:ext cx="400408" cy="40040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21" name="Freeform 21"/>
            <p:cNvSpPr>
              <a:spLocks noEditPoints="1"/>
            </p:cNvSpPr>
            <p:nvPr/>
          </p:nvSpPr>
          <p:spPr bwMode="auto">
            <a:xfrm>
              <a:off x="4423776" y="3816568"/>
              <a:ext cx="254936" cy="252056"/>
            </a:xfrm>
            <a:custGeom>
              <a:avLst/>
              <a:gdLst>
                <a:gd name="T0" fmla="*/ 132 w 177"/>
                <a:gd name="T1" fmla="*/ 62 h 175"/>
                <a:gd name="T2" fmla="*/ 45 w 177"/>
                <a:gd name="T3" fmla="*/ 62 h 175"/>
                <a:gd name="T4" fmla="*/ 45 w 177"/>
                <a:gd name="T5" fmla="*/ 52 h 175"/>
                <a:gd name="T6" fmla="*/ 132 w 177"/>
                <a:gd name="T7" fmla="*/ 52 h 175"/>
                <a:gd name="T8" fmla="*/ 132 w 177"/>
                <a:gd name="T9" fmla="*/ 52 h 175"/>
                <a:gd name="T10" fmla="*/ 132 w 177"/>
                <a:gd name="T11" fmla="*/ 62 h 175"/>
                <a:gd name="T12" fmla="*/ 132 w 177"/>
                <a:gd name="T13" fmla="*/ 62 h 175"/>
                <a:gd name="T14" fmla="*/ 132 w 177"/>
                <a:gd name="T15" fmla="*/ 82 h 175"/>
                <a:gd name="T16" fmla="*/ 45 w 177"/>
                <a:gd name="T17" fmla="*/ 82 h 175"/>
                <a:gd name="T18" fmla="*/ 45 w 177"/>
                <a:gd name="T19" fmla="*/ 72 h 175"/>
                <a:gd name="T20" fmla="*/ 132 w 177"/>
                <a:gd name="T21" fmla="*/ 72 h 175"/>
                <a:gd name="T22" fmla="*/ 132 w 177"/>
                <a:gd name="T23" fmla="*/ 72 h 175"/>
                <a:gd name="T24" fmla="*/ 132 w 177"/>
                <a:gd name="T25" fmla="*/ 82 h 175"/>
                <a:gd name="T26" fmla="*/ 132 w 177"/>
                <a:gd name="T27" fmla="*/ 82 h 175"/>
                <a:gd name="T28" fmla="*/ 89 w 177"/>
                <a:gd name="T29" fmla="*/ 0 h 175"/>
                <a:gd name="T30" fmla="*/ 177 w 177"/>
                <a:gd name="T31" fmla="*/ 58 h 175"/>
                <a:gd name="T32" fmla="*/ 177 w 177"/>
                <a:gd name="T33" fmla="*/ 58 h 175"/>
                <a:gd name="T34" fmla="*/ 146 w 177"/>
                <a:gd name="T35" fmla="*/ 78 h 175"/>
                <a:gd name="T36" fmla="*/ 146 w 177"/>
                <a:gd name="T37" fmla="*/ 38 h 175"/>
                <a:gd name="T38" fmla="*/ 31 w 177"/>
                <a:gd name="T39" fmla="*/ 38 h 175"/>
                <a:gd name="T40" fmla="*/ 31 w 177"/>
                <a:gd name="T41" fmla="*/ 78 h 175"/>
                <a:gd name="T42" fmla="*/ 1 w 177"/>
                <a:gd name="T43" fmla="*/ 58 h 175"/>
                <a:gd name="T44" fmla="*/ 0 w 177"/>
                <a:gd name="T45" fmla="*/ 58 h 175"/>
                <a:gd name="T46" fmla="*/ 89 w 177"/>
                <a:gd name="T47" fmla="*/ 0 h 175"/>
                <a:gd name="T48" fmla="*/ 89 w 177"/>
                <a:gd name="T49" fmla="*/ 0 h 175"/>
                <a:gd name="T50" fmla="*/ 177 w 177"/>
                <a:gd name="T51" fmla="*/ 69 h 175"/>
                <a:gd name="T52" fmla="*/ 177 w 177"/>
                <a:gd name="T53" fmla="*/ 163 h 175"/>
                <a:gd name="T54" fmla="*/ 107 w 177"/>
                <a:gd name="T55" fmla="*/ 116 h 175"/>
                <a:gd name="T56" fmla="*/ 177 w 177"/>
                <a:gd name="T57" fmla="*/ 69 h 175"/>
                <a:gd name="T58" fmla="*/ 177 w 177"/>
                <a:gd name="T59" fmla="*/ 69 h 175"/>
                <a:gd name="T60" fmla="*/ 71 w 177"/>
                <a:gd name="T61" fmla="*/ 116 h 175"/>
                <a:gd name="T62" fmla="*/ 0 w 177"/>
                <a:gd name="T63" fmla="*/ 163 h 175"/>
                <a:gd name="T64" fmla="*/ 0 w 177"/>
                <a:gd name="T65" fmla="*/ 69 h 175"/>
                <a:gd name="T66" fmla="*/ 71 w 177"/>
                <a:gd name="T67" fmla="*/ 116 h 175"/>
                <a:gd name="T68" fmla="*/ 71 w 177"/>
                <a:gd name="T69" fmla="*/ 116 h 175"/>
                <a:gd name="T70" fmla="*/ 177 w 177"/>
                <a:gd name="T71" fmla="*/ 175 h 175"/>
                <a:gd name="T72" fmla="*/ 1 w 177"/>
                <a:gd name="T73" fmla="*/ 175 h 175"/>
                <a:gd name="T74" fmla="*/ 89 w 177"/>
                <a:gd name="T75" fmla="*/ 116 h 175"/>
                <a:gd name="T76" fmla="*/ 177 w 177"/>
                <a:gd name="T77" fmla="*/ 175 h 175"/>
                <a:gd name="T78" fmla="*/ 177 w 177"/>
                <a:gd name="T79" fmla="*/ 175 h 175"/>
                <a:gd name="T80" fmla="*/ 111 w 177"/>
                <a:gd name="T81" fmla="*/ 102 h 175"/>
                <a:gd name="T82" fmla="*/ 67 w 177"/>
                <a:gd name="T83" fmla="*/ 102 h 175"/>
                <a:gd name="T84" fmla="*/ 52 w 177"/>
                <a:gd name="T85" fmla="*/ 92 h 175"/>
                <a:gd name="T86" fmla="*/ 125 w 177"/>
                <a:gd name="T87" fmla="*/ 92 h 175"/>
                <a:gd name="T88" fmla="*/ 111 w 177"/>
                <a:gd name="T89" fmla="*/ 102 h 175"/>
                <a:gd name="T90" fmla="*/ 111 w 177"/>
                <a:gd name="T91" fmla="*/ 10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175">
                  <a:moveTo>
                    <a:pt x="132" y="62"/>
                  </a:moveTo>
                  <a:lnTo>
                    <a:pt x="45" y="62"/>
                  </a:lnTo>
                  <a:lnTo>
                    <a:pt x="45" y="52"/>
                  </a:lnTo>
                  <a:lnTo>
                    <a:pt x="132" y="52"/>
                  </a:lnTo>
                  <a:lnTo>
                    <a:pt x="132" y="52"/>
                  </a:lnTo>
                  <a:lnTo>
                    <a:pt x="132" y="62"/>
                  </a:lnTo>
                  <a:lnTo>
                    <a:pt x="132" y="62"/>
                  </a:lnTo>
                  <a:close/>
                  <a:moveTo>
                    <a:pt x="132" y="82"/>
                  </a:moveTo>
                  <a:lnTo>
                    <a:pt x="45" y="82"/>
                  </a:lnTo>
                  <a:lnTo>
                    <a:pt x="45" y="72"/>
                  </a:lnTo>
                  <a:lnTo>
                    <a:pt x="132" y="72"/>
                  </a:lnTo>
                  <a:lnTo>
                    <a:pt x="132" y="72"/>
                  </a:lnTo>
                  <a:lnTo>
                    <a:pt x="132" y="82"/>
                  </a:lnTo>
                  <a:lnTo>
                    <a:pt x="132" y="82"/>
                  </a:lnTo>
                  <a:close/>
                  <a:moveTo>
                    <a:pt x="89" y="0"/>
                  </a:moveTo>
                  <a:lnTo>
                    <a:pt x="177" y="58"/>
                  </a:lnTo>
                  <a:lnTo>
                    <a:pt x="177" y="58"/>
                  </a:lnTo>
                  <a:lnTo>
                    <a:pt x="146" y="78"/>
                  </a:lnTo>
                  <a:lnTo>
                    <a:pt x="146" y="38"/>
                  </a:lnTo>
                  <a:lnTo>
                    <a:pt x="31" y="38"/>
                  </a:lnTo>
                  <a:lnTo>
                    <a:pt x="31" y="78"/>
                  </a:lnTo>
                  <a:lnTo>
                    <a:pt x="1" y="58"/>
                  </a:lnTo>
                  <a:lnTo>
                    <a:pt x="0" y="58"/>
                  </a:lnTo>
                  <a:lnTo>
                    <a:pt x="89" y="0"/>
                  </a:lnTo>
                  <a:lnTo>
                    <a:pt x="89" y="0"/>
                  </a:lnTo>
                  <a:close/>
                  <a:moveTo>
                    <a:pt x="177" y="69"/>
                  </a:moveTo>
                  <a:lnTo>
                    <a:pt x="177" y="163"/>
                  </a:lnTo>
                  <a:lnTo>
                    <a:pt x="107" y="116"/>
                  </a:lnTo>
                  <a:lnTo>
                    <a:pt x="177" y="69"/>
                  </a:lnTo>
                  <a:lnTo>
                    <a:pt x="177" y="69"/>
                  </a:lnTo>
                  <a:close/>
                  <a:moveTo>
                    <a:pt x="71" y="116"/>
                  </a:moveTo>
                  <a:lnTo>
                    <a:pt x="0" y="163"/>
                  </a:lnTo>
                  <a:lnTo>
                    <a:pt x="0" y="69"/>
                  </a:lnTo>
                  <a:lnTo>
                    <a:pt x="71" y="116"/>
                  </a:lnTo>
                  <a:lnTo>
                    <a:pt x="71" y="116"/>
                  </a:lnTo>
                  <a:close/>
                  <a:moveTo>
                    <a:pt x="177" y="175"/>
                  </a:moveTo>
                  <a:lnTo>
                    <a:pt x="1" y="175"/>
                  </a:lnTo>
                  <a:lnTo>
                    <a:pt x="89" y="116"/>
                  </a:lnTo>
                  <a:lnTo>
                    <a:pt x="177" y="175"/>
                  </a:lnTo>
                  <a:lnTo>
                    <a:pt x="177" y="175"/>
                  </a:lnTo>
                  <a:close/>
                  <a:moveTo>
                    <a:pt x="111" y="102"/>
                  </a:moveTo>
                  <a:lnTo>
                    <a:pt x="67" y="102"/>
                  </a:lnTo>
                  <a:lnTo>
                    <a:pt x="52" y="92"/>
                  </a:lnTo>
                  <a:lnTo>
                    <a:pt x="125" y="92"/>
                  </a:lnTo>
                  <a:lnTo>
                    <a:pt x="111" y="102"/>
                  </a:lnTo>
                  <a:lnTo>
                    <a:pt x="111" y="102"/>
                  </a:ln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5" name="组合 74"/>
          <p:cNvGrpSpPr/>
          <p:nvPr/>
        </p:nvGrpSpPr>
        <p:grpSpPr>
          <a:xfrm>
            <a:off x="5735906" y="3885703"/>
            <a:ext cx="525716" cy="524276"/>
            <a:chOff x="5735906" y="3885703"/>
            <a:chExt cx="525716" cy="524276"/>
          </a:xfrm>
        </p:grpSpPr>
        <p:sp>
          <p:nvSpPr>
            <p:cNvPr id="25" name="Oval 25"/>
            <p:cNvSpPr>
              <a:spLocks noChangeArrowheads="1"/>
            </p:cNvSpPr>
            <p:nvPr/>
          </p:nvSpPr>
          <p:spPr bwMode="auto">
            <a:xfrm>
              <a:off x="5735906" y="3885703"/>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7" name="Oval 27"/>
            <p:cNvSpPr>
              <a:spLocks noChangeArrowheads="1"/>
            </p:cNvSpPr>
            <p:nvPr/>
          </p:nvSpPr>
          <p:spPr bwMode="auto">
            <a:xfrm>
              <a:off x="5799280" y="3947637"/>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29" name="Freeform 29"/>
            <p:cNvSpPr>
              <a:spLocks noEditPoints="1"/>
            </p:cNvSpPr>
            <p:nvPr/>
          </p:nvSpPr>
          <p:spPr bwMode="auto">
            <a:xfrm>
              <a:off x="5869855" y="3998048"/>
              <a:ext cx="259257" cy="302467"/>
            </a:xfrm>
            <a:custGeom>
              <a:avLst/>
              <a:gdLst>
                <a:gd name="T0" fmla="*/ 90 w 142"/>
                <a:gd name="T1" fmla="*/ 141 h 165"/>
                <a:gd name="T2" fmla="*/ 92 w 142"/>
                <a:gd name="T3" fmla="*/ 148 h 165"/>
                <a:gd name="T4" fmla="*/ 51 w 142"/>
                <a:gd name="T5" fmla="*/ 150 h 165"/>
                <a:gd name="T6" fmla="*/ 49 w 142"/>
                <a:gd name="T7" fmla="*/ 144 h 165"/>
                <a:gd name="T8" fmla="*/ 51 w 142"/>
                <a:gd name="T9" fmla="*/ 141 h 165"/>
                <a:gd name="T10" fmla="*/ 85 w 142"/>
                <a:gd name="T11" fmla="*/ 160 h 165"/>
                <a:gd name="T12" fmla="*/ 61 w 142"/>
                <a:gd name="T13" fmla="*/ 165 h 165"/>
                <a:gd name="T14" fmla="*/ 56 w 142"/>
                <a:gd name="T15" fmla="*/ 155 h 165"/>
                <a:gd name="T16" fmla="*/ 71 w 142"/>
                <a:gd name="T17" fmla="*/ 38 h 165"/>
                <a:gd name="T18" fmla="*/ 89 w 142"/>
                <a:gd name="T19" fmla="*/ 136 h 165"/>
                <a:gd name="T20" fmla="*/ 34 w 142"/>
                <a:gd name="T21" fmla="*/ 74 h 165"/>
                <a:gd name="T22" fmla="*/ 71 w 142"/>
                <a:gd name="T23" fmla="*/ 38 h 165"/>
                <a:gd name="T24" fmla="*/ 78 w 142"/>
                <a:gd name="T25" fmla="*/ 45 h 165"/>
                <a:gd name="T26" fmla="*/ 85 w 142"/>
                <a:gd name="T27" fmla="*/ 49 h 165"/>
                <a:gd name="T28" fmla="*/ 77 w 142"/>
                <a:gd name="T29" fmla="*/ 48 h 165"/>
                <a:gd name="T30" fmla="*/ 54 w 142"/>
                <a:gd name="T31" fmla="*/ 58 h 165"/>
                <a:gd name="T32" fmla="*/ 45 w 142"/>
                <a:gd name="T33" fmla="*/ 75 h 165"/>
                <a:gd name="T34" fmla="*/ 43 w 142"/>
                <a:gd name="T35" fmla="*/ 89 h 165"/>
                <a:gd name="T36" fmla="*/ 41 w 142"/>
                <a:gd name="T37" fmla="*/ 81 h 165"/>
                <a:gd name="T38" fmla="*/ 41 w 142"/>
                <a:gd name="T39" fmla="*/ 65 h 165"/>
                <a:gd name="T40" fmla="*/ 50 w 142"/>
                <a:gd name="T41" fmla="*/ 52 h 165"/>
                <a:gd name="T42" fmla="*/ 71 w 142"/>
                <a:gd name="T43" fmla="*/ 44 h 165"/>
                <a:gd name="T44" fmla="*/ 75 w 142"/>
                <a:gd name="T45" fmla="*/ 44 h 165"/>
                <a:gd name="T46" fmla="*/ 75 w 142"/>
                <a:gd name="T47" fmla="*/ 0 h 165"/>
                <a:gd name="T48" fmla="*/ 71 w 142"/>
                <a:gd name="T49" fmla="*/ 25 h 165"/>
                <a:gd name="T50" fmla="*/ 67 w 142"/>
                <a:gd name="T51" fmla="*/ 0 h 165"/>
                <a:gd name="T52" fmla="*/ 124 w 142"/>
                <a:gd name="T53" fmla="*/ 24 h 165"/>
                <a:gd name="T54" fmla="*/ 101 w 142"/>
                <a:gd name="T55" fmla="*/ 35 h 165"/>
                <a:gd name="T56" fmla="*/ 37 w 142"/>
                <a:gd name="T57" fmla="*/ 111 h 165"/>
                <a:gd name="T58" fmla="*/ 18 w 142"/>
                <a:gd name="T59" fmla="*/ 118 h 165"/>
                <a:gd name="T60" fmla="*/ 37 w 142"/>
                <a:gd name="T61" fmla="*/ 111 h 165"/>
                <a:gd name="T62" fmla="*/ 24 w 142"/>
                <a:gd name="T63" fmla="*/ 18 h 165"/>
                <a:gd name="T64" fmla="*/ 34 w 142"/>
                <a:gd name="T65" fmla="*/ 41 h 165"/>
                <a:gd name="T66" fmla="*/ 24 w 142"/>
                <a:gd name="T67" fmla="*/ 18 h 165"/>
                <a:gd name="T68" fmla="*/ 118 w 142"/>
                <a:gd name="T69" fmla="*/ 124 h 165"/>
                <a:gd name="T70" fmla="*/ 111 w 142"/>
                <a:gd name="T71" fmla="*/ 105 h 165"/>
                <a:gd name="T72" fmla="*/ 105 w 142"/>
                <a:gd name="T73" fmla="*/ 111 h 165"/>
                <a:gd name="T74" fmla="*/ 142 w 142"/>
                <a:gd name="T75" fmla="*/ 75 h 165"/>
                <a:gd name="T76" fmla="*/ 121 w 142"/>
                <a:gd name="T77" fmla="*/ 75 h 165"/>
                <a:gd name="T78" fmla="*/ 142 w 142"/>
                <a:gd name="T79" fmla="*/ 67 h 165"/>
                <a:gd name="T80" fmla="*/ 0 w 142"/>
                <a:gd name="T81" fmla="*/ 75 h 165"/>
                <a:gd name="T82" fmla="*/ 22 w 142"/>
                <a:gd name="T83" fmla="*/ 67 h 165"/>
                <a:gd name="T84" fmla="*/ 21 w 142"/>
                <a:gd name="T85" fmla="*/ 7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4" name="组合 73"/>
          <p:cNvGrpSpPr/>
          <p:nvPr/>
        </p:nvGrpSpPr>
        <p:grpSpPr>
          <a:xfrm>
            <a:off x="6460386" y="4261626"/>
            <a:ext cx="527156" cy="527156"/>
            <a:chOff x="6460386" y="4261626"/>
            <a:chExt cx="527156" cy="527156"/>
          </a:xfrm>
        </p:grpSpPr>
        <p:sp>
          <p:nvSpPr>
            <p:cNvPr id="31" name="Oval 31"/>
            <p:cNvSpPr>
              <a:spLocks noChangeArrowheads="1"/>
            </p:cNvSpPr>
            <p:nvPr/>
          </p:nvSpPr>
          <p:spPr bwMode="auto">
            <a:xfrm>
              <a:off x="6460386" y="4261626"/>
              <a:ext cx="527156" cy="52715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2" name="Oval 32"/>
            <p:cNvSpPr>
              <a:spLocks noChangeArrowheads="1"/>
            </p:cNvSpPr>
            <p:nvPr/>
          </p:nvSpPr>
          <p:spPr bwMode="auto">
            <a:xfrm>
              <a:off x="6522320" y="4323560"/>
              <a:ext cx="401849" cy="401849"/>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34" name="Freeform 34"/>
            <p:cNvSpPr>
              <a:spLocks noEditPoints="1"/>
            </p:cNvSpPr>
            <p:nvPr/>
          </p:nvSpPr>
          <p:spPr bwMode="auto">
            <a:xfrm>
              <a:off x="6621701" y="4394136"/>
              <a:ext cx="204525" cy="249175"/>
            </a:xfrm>
            <a:custGeom>
              <a:avLst/>
              <a:gdLst>
                <a:gd name="T0" fmla="*/ 56 w 112"/>
                <a:gd name="T1" fmla="*/ 0 h 137"/>
                <a:gd name="T2" fmla="*/ 102 w 112"/>
                <a:gd name="T3" fmla="*/ 46 h 137"/>
                <a:gd name="T4" fmla="*/ 56 w 112"/>
                <a:gd name="T5" fmla="*/ 91 h 137"/>
                <a:gd name="T6" fmla="*/ 10 w 112"/>
                <a:gd name="T7" fmla="*/ 46 h 137"/>
                <a:gd name="T8" fmla="*/ 56 w 112"/>
                <a:gd name="T9" fmla="*/ 0 h 137"/>
                <a:gd name="T10" fmla="*/ 56 w 112"/>
                <a:gd name="T11" fmla="*/ 0 h 137"/>
                <a:gd name="T12" fmla="*/ 56 w 112"/>
                <a:gd name="T13" fmla="*/ 20 h 137"/>
                <a:gd name="T14" fmla="*/ 82 w 112"/>
                <a:gd name="T15" fmla="*/ 46 h 137"/>
                <a:gd name="T16" fmla="*/ 56 w 112"/>
                <a:gd name="T17" fmla="*/ 72 h 137"/>
                <a:gd name="T18" fmla="*/ 30 w 112"/>
                <a:gd name="T19" fmla="*/ 46 h 137"/>
                <a:gd name="T20" fmla="*/ 56 w 112"/>
                <a:gd name="T21" fmla="*/ 20 h 137"/>
                <a:gd name="T22" fmla="*/ 56 w 112"/>
                <a:gd name="T23" fmla="*/ 20 h 137"/>
                <a:gd name="T24" fmla="*/ 56 w 112"/>
                <a:gd name="T25" fmla="*/ 28 h 137"/>
                <a:gd name="T26" fmla="*/ 69 w 112"/>
                <a:gd name="T27" fmla="*/ 33 h 137"/>
                <a:gd name="T28" fmla="*/ 61 w 112"/>
                <a:gd name="T29" fmla="*/ 31 h 137"/>
                <a:gd name="T30" fmla="*/ 42 w 112"/>
                <a:gd name="T31" fmla="*/ 50 h 137"/>
                <a:gd name="T32" fmla="*/ 44 w 112"/>
                <a:gd name="T33" fmla="*/ 59 h 137"/>
                <a:gd name="T34" fmla="*/ 38 w 112"/>
                <a:gd name="T35" fmla="*/ 46 h 137"/>
                <a:gd name="T36" fmla="*/ 56 w 112"/>
                <a:gd name="T37" fmla="*/ 28 h 137"/>
                <a:gd name="T38" fmla="*/ 56 w 112"/>
                <a:gd name="T39" fmla="*/ 28 h 137"/>
                <a:gd name="T40" fmla="*/ 56 w 112"/>
                <a:gd name="T41" fmla="*/ 6 h 137"/>
                <a:gd name="T42" fmla="*/ 60 w 112"/>
                <a:gd name="T43" fmla="*/ 10 h 137"/>
                <a:gd name="T44" fmla="*/ 56 w 112"/>
                <a:gd name="T45" fmla="*/ 14 h 137"/>
                <a:gd name="T46" fmla="*/ 52 w 112"/>
                <a:gd name="T47" fmla="*/ 10 h 137"/>
                <a:gd name="T48" fmla="*/ 56 w 112"/>
                <a:gd name="T49" fmla="*/ 6 h 137"/>
                <a:gd name="T50" fmla="*/ 56 w 112"/>
                <a:gd name="T51" fmla="*/ 6 h 137"/>
                <a:gd name="T52" fmla="*/ 0 w 112"/>
                <a:gd name="T53" fmla="*/ 125 h 137"/>
                <a:gd name="T54" fmla="*/ 10 w 112"/>
                <a:gd name="T55" fmla="*/ 125 h 137"/>
                <a:gd name="T56" fmla="*/ 30 w 112"/>
                <a:gd name="T57" fmla="*/ 93 h 137"/>
                <a:gd name="T58" fmla="*/ 56 w 112"/>
                <a:gd name="T59" fmla="*/ 100 h 137"/>
                <a:gd name="T60" fmla="*/ 83 w 112"/>
                <a:gd name="T61" fmla="*/ 93 h 137"/>
                <a:gd name="T62" fmla="*/ 103 w 112"/>
                <a:gd name="T63" fmla="*/ 125 h 137"/>
                <a:gd name="T64" fmla="*/ 112 w 112"/>
                <a:gd name="T65" fmla="*/ 125 h 137"/>
                <a:gd name="T66" fmla="*/ 112 w 112"/>
                <a:gd name="T67" fmla="*/ 137 h 137"/>
                <a:gd name="T68" fmla="*/ 110 w 112"/>
                <a:gd name="T69" fmla="*/ 137 h 137"/>
                <a:gd name="T70" fmla="*/ 2 w 112"/>
                <a:gd name="T71" fmla="*/ 137 h 137"/>
                <a:gd name="T72" fmla="*/ 0 w 112"/>
                <a:gd name="T73" fmla="*/ 137 h 137"/>
                <a:gd name="T74" fmla="*/ 0 w 112"/>
                <a:gd name="T75" fmla="*/ 1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37">
                  <a:moveTo>
                    <a:pt x="56" y="0"/>
                  </a:moveTo>
                  <a:cubicBezTo>
                    <a:pt x="81" y="0"/>
                    <a:pt x="102" y="21"/>
                    <a:pt x="102" y="46"/>
                  </a:cubicBezTo>
                  <a:cubicBezTo>
                    <a:pt x="102" y="71"/>
                    <a:pt x="81" y="91"/>
                    <a:pt x="56" y="91"/>
                  </a:cubicBezTo>
                  <a:cubicBezTo>
                    <a:pt x="31" y="91"/>
                    <a:pt x="10" y="71"/>
                    <a:pt x="10" y="46"/>
                  </a:cubicBezTo>
                  <a:cubicBezTo>
                    <a:pt x="10" y="21"/>
                    <a:pt x="31" y="0"/>
                    <a:pt x="56" y="0"/>
                  </a:cubicBezTo>
                  <a:cubicBezTo>
                    <a:pt x="56" y="0"/>
                    <a:pt x="56" y="0"/>
                    <a:pt x="56" y="0"/>
                  </a:cubicBezTo>
                  <a:close/>
                  <a:moveTo>
                    <a:pt x="56" y="20"/>
                  </a:moveTo>
                  <a:cubicBezTo>
                    <a:pt x="71" y="20"/>
                    <a:pt x="82" y="31"/>
                    <a:pt x="82" y="46"/>
                  </a:cubicBezTo>
                  <a:cubicBezTo>
                    <a:pt x="82" y="60"/>
                    <a:pt x="71" y="72"/>
                    <a:pt x="56" y="72"/>
                  </a:cubicBezTo>
                  <a:cubicBezTo>
                    <a:pt x="42" y="72"/>
                    <a:pt x="30" y="60"/>
                    <a:pt x="30" y="46"/>
                  </a:cubicBezTo>
                  <a:cubicBezTo>
                    <a:pt x="30" y="31"/>
                    <a:pt x="42" y="20"/>
                    <a:pt x="56" y="20"/>
                  </a:cubicBezTo>
                  <a:cubicBezTo>
                    <a:pt x="56" y="20"/>
                    <a:pt x="56" y="20"/>
                    <a:pt x="56" y="20"/>
                  </a:cubicBezTo>
                  <a:close/>
                  <a:moveTo>
                    <a:pt x="56" y="28"/>
                  </a:moveTo>
                  <a:cubicBezTo>
                    <a:pt x="61" y="28"/>
                    <a:pt x="65" y="30"/>
                    <a:pt x="69" y="33"/>
                  </a:cubicBezTo>
                  <a:cubicBezTo>
                    <a:pt x="66" y="32"/>
                    <a:pt x="64" y="31"/>
                    <a:pt x="61" y="31"/>
                  </a:cubicBezTo>
                  <a:cubicBezTo>
                    <a:pt x="51" y="31"/>
                    <a:pt x="42" y="40"/>
                    <a:pt x="42" y="50"/>
                  </a:cubicBezTo>
                  <a:cubicBezTo>
                    <a:pt x="42" y="53"/>
                    <a:pt x="43" y="56"/>
                    <a:pt x="44" y="59"/>
                  </a:cubicBezTo>
                  <a:cubicBezTo>
                    <a:pt x="41" y="56"/>
                    <a:pt x="38" y="51"/>
                    <a:pt x="38" y="46"/>
                  </a:cubicBezTo>
                  <a:cubicBezTo>
                    <a:pt x="38" y="36"/>
                    <a:pt x="46" y="28"/>
                    <a:pt x="56" y="28"/>
                  </a:cubicBezTo>
                  <a:cubicBezTo>
                    <a:pt x="56" y="28"/>
                    <a:pt x="56" y="28"/>
                    <a:pt x="56" y="28"/>
                  </a:cubicBezTo>
                  <a:close/>
                  <a:moveTo>
                    <a:pt x="56" y="6"/>
                  </a:moveTo>
                  <a:cubicBezTo>
                    <a:pt x="58" y="6"/>
                    <a:pt x="60" y="7"/>
                    <a:pt x="60" y="10"/>
                  </a:cubicBezTo>
                  <a:cubicBezTo>
                    <a:pt x="60" y="12"/>
                    <a:pt x="58" y="14"/>
                    <a:pt x="56" y="14"/>
                  </a:cubicBezTo>
                  <a:cubicBezTo>
                    <a:pt x="54" y="14"/>
                    <a:pt x="52" y="12"/>
                    <a:pt x="52" y="10"/>
                  </a:cubicBezTo>
                  <a:cubicBezTo>
                    <a:pt x="52" y="7"/>
                    <a:pt x="54" y="6"/>
                    <a:pt x="56" y="6"/>
                  </a:cubicBezTo>
                  <a:cubicBezTo>
                    <a:pt x="56" y="6"/>
                    <a:pt x="56" y="6"/>
                    <a:pt x="56" y="6"/>
                  </a:cubicBezTo>
                  <a:close/>
                  <a:moveTo>
                    <a:pt x="0" y="125"/>
                  </a:moveTo>
                  <a:cubicBezTo>
                    <a:pt x="10" y="125"/>
                    <a:pt x="10" y="125"/>
                    <a:pt x="10" y="125"/>
                  </a:cubicBezTo>
                  <a:cubicBezTo>
                    <a:pt x="30" y="93"/>
                    <a:pt x="30" y="93"/>
                    <a:pt x="30" y="93"/>
                  </a:cubicBezTo>
                  <a:cubicBezTo>
                    <a:pt x="38" y="98"/>
                    <a:pt x="46" y="100"/>
                    <a:pt x="56" y="100"/>
                  </a:cubicBezTo>
                  <a:cubicBezTo>
                    <a:pt x="66" y="100"/>
                    <a:pt x="75" y="97"/>
                    <a:pt x="83" y="93"/>
                  </a:cubicBezTo>
                  <a:cubicBezTo>
                    <a:pt x="103" y="125"/>
                    <a:pt x="103" y="125"/>
                    <a:pt x="103" y="125"/>
                  </a:cubicBezTo>
                  <a:cubicBezTo>
                    <a:pt x="112" y="125"/>
                    <a:pt x="112" y="125"/>
                    <a:pt x="112" y="125"/>
                  </a:cubicBezTo>
                  <a:cubicBezTo>
                    <a:pt x="112" y="137"/>
                    <a:pt x="112" y="137"/>
                    <a:pt x="112" y="137"/>
                  </a:cubicBezTo>
                  <a:cubicBezTo>
                    <a:pt x="110" y="137"/>
                    <a:pt x="110" y="137"/>
                    <a:pt x="110" y="137"/>
                  </a:cubicBezTo>
                  <a:cubicBezTo>
                    <a:pt x="2" y="137"/>
                    <a:pt x="2" y="137"/>
                    <a:pt x="2" y="137"/>
                  </a:cubicBezTo>
                  <a:cubicBezTo>
                    <a:pt x="0" y="137"/>
                    <a:pt x="0" y="137"/>
                    <a:pt x="0" y="137"/>
                  </a:cubicBezTo>
                  <a:cubicBezTo>
                    <a:pt x="0" y="125"/>
                    <a:pt x="0" y="125"/>
                    <a:pt x="0" y="125"/>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2" name="组合 71"/>
          <p:cNvGrpSpPr/>
          <p:nvPr/>
        </p:nvGrpSpPr>
        <p:grpSpPr>
          <a:xfrm>
            <a:off x="5012866" y="4261626"/>
            <a:ext cx="524276" cy="527156"/>
            <a:chOff x="5012866" y="4261626"/>
            <a:chExt cx="524276" cy="527156"/>
          </a:xfrm>
        </p:grpSpPr>
        <p:sp>
          <p:nvSpPr>
            <p:cNvPr id="30" name="Oval 30"/>
            <p:cNvSpPr>
              <a:spLocks noChangeArrowheads="1"/>
            </p:cNvSpPr>
            <p:nvPr/>
          </p:nvSpPr>
          <p:spPr bwMode="auto">
            <a:xfrm>
              <a:off x="5012866" y="4261626"/>
              <a:ext cx="524276" cy="52715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3" name="Oval 33"/>
            <p:cNvSpPr>
              <a:spLocks noChangeArrowheads="1"/>
            </p:cNvSpPr>
            <p:nvPr/>
          </p:nvSpPr>
          <p:spPr bwMode="auto">
            <a:xfrm>
              <a:off x="5074800" y="4323560"/>
              <a:ext cx="400408" cy="401849"/>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35" name="Freeform 35"/>
            <p:cNvSpPr>
              <a:spLocks noEditPoints="1"/>
            </p:cNvSpPr>
            <p:nvPr/>
          </p:nvSpPr>
          <p:spPr bwMode="auto">
            <a:xfrm>
              <a:off x="5138174" y="4404218"/>
              <a:ext cx="263578" cy="254936"/>
            </a:xfrm>
            <a:custGeom>
              <a:avLst/>
              <a:gdLst>
                <a:gd name="T0" fmla="*/ 132 w 144"/>
                <a:gd name="T1" fmla="*/ 31 h 139"/>
                <a:gd name="T2" fmla="*/ 144 w 144"/>
                <a:gd name="T3" fmla="*/ 56 h 139"/>
                <a:gd name="T4" fmla="*/ 132 w 144"/>
                <a:gd name="T5" fmla="*/ 82 h 139"/>
                <a:gd name="T6" fmla="*/ 132 w 144"/>
                <a:gd name="T7" fmla="*/ 31 h 139"/>
                <a:gd name="T8" fmla="*/ 41 w 144"/>
                <a:gd name="T9" fmla="*/ 34 h 139"/>
                <a:gd name="T10" fmla="*/ 6 w 144"/>
                <a:gd name="T11" fmla="*/ 34 h 139"/>
                <a:gd name="T12" fmla="*/ 0 w 144"/>
                <a:gd name="T13" fmla="*/ 40 h 139"/>
                <a:gd name="T14" fmla="*/ 0 w 144"/>
                <a:gd name="T15" fmla="*/ 43 h 139"/>
                <a:gd name="T16" fmla="*/ 9 w 144"/>
                <a:gd name="T17" fmla="*/ 43 h 139"/>
                <a:gd name="T18" fmla="*/ 9 w 144"/>
                <a:gd name="T19" fmla="*/ 48 h 139"/>
                <a:gd name="T20" fmla="*/ 0 w 144"/>
                <a:gd name="T21" fmla="*/ 48 h 139"/>
                <a:gd name="T22" fmla="*/ 0 w 144"/>
                <a:gd name="T23" fmla="*/ 54 h 139"/>
                <a:gd name="T24" fmla="*/ 9 w 144"/>
                <a:gd name="T25" fmla="*/ 54 h 139"/>
                <a:gd name="T26" fmla="*/ 9 w 144"/>
                <a:gd name="T27" fmla="*/ 59 h 139"/>
                <a:gd name="T28" fmla="*/ 0 w 144"/>
                <a:gd name="T29" fmla="*/ 59 h 139"/>
                <a:gd name="T30" fmla="*/ 0 w 144"/>
                <a:gd name="T31" fmla="*/ 65 h 139"/>
                <a:gd name="T32" fmla="*/ 9 w 144"/>
                <a:gd name="T33" fmla="*/ 65 h 139"/>
                <a:gd name="T34" fmla="*/ 9 w 144"/>
                <a:gd name="T35" fmla="*/ 70 h 139"/>
                <a:gd name="T36" fmla="*/ 0 w 144"/>
                <a:gd name="T37" fmla="*/ 70 h 139"/>
                <a:gd name="T38" fmla="*/ 0 w 144"/>
                <a:gd name="T39" fmla="*/ 73 h 139"/>
                <a:gd name="T40" fmla="*/ 6 w 144"/>
                <a:gd name="T41" fmla="*/ 79 h 139"/>
                <a:gd name="T42" fmla="*/ 19 w 144"/>
                <a:gd name="T43" fmla="*/ 79 h 139"/>
                <a:gd name="T44" fmla="*/ 30 w 144"/>
                <a:gd name="T45" fmla="*/ 133 h 139"/>
                <a:gd name="T46" fmla="*/ 38 w 144"/>
                <a:gd name="T47" fmla="*/ 139 h 139"/>
                <a:gd name="T48" fmla="*/ 52 w 144"/>
                <a:gd name="T49" fmla="*/ 139 h 139"/>
                <a:gd name="T50" fmla="*/ 56 w 144"/>
                <a:gd name="T51" fmla="*/ 130 h 139"/>
                <a:gd name="T52" fmla="*/ 41 w 144"/>
                <a:gd name="T53" fmla="*/ 78 h 139"/>
                <a:gd name="T54" fmla="*/ 41 w 144"/>
                <a:gd name="T55" fmla="*/ 76 h 139"/>
                <a:gd name="T56" fmla="*/ 41 w 144"/>
                <a:gd name="T57" fmla="*/ 34 h 139"/>
                <a:gd name="T58" fmla="*/ 124 w 144"/>
                <a:gd name="T59" fmla="*/ 0 h 139"/>
                <a:gd name="T60" fmla="*/ 124 w 144"/>
                <a:gd name="T61" fmla="*/ 113 h 139"/>
                <a:gd name="T62" fmla="*/ 48 w 144"/>
                <a:gd name="T63" fmla="*/ 78 h 139"/>
                <a:gd name="T64" fmla="*/ 48 w 144"/>
                <a:gd name="T65" fmla="*/ 35 h 139"/>
                <a:gd name="T66" fmla="*/ 124 w 144"/>
                <a:gd name="T6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39">
                  <a:moveTo>
                    <a:pt x="132" y="31"/>
                  </a:moveTo>
                  <a:cubicBezTo>
                    <a:pt x="139" y="34"/>
                    <a:pt x="144" y="45"/>
                    <a:pt x="144" y="56"/>
                  </a:cubicBezTo>
                  <a:cubicBezTo>
                    <a:pt x="144" y="68"/>
                    <a:pt x="139" y="78"/>
                    <a:pt x="132" y="82"/>
                  </a:cubicBezTo>
                  <a:cubicBezTo>
                    <a:pt x="132" y="31"/>
                    <a:pt x="132" y="31"/>
                    <a:pt x="132" y="31"/>
                  </a:cubicBezTo>
                  <a:close/>
                  <a:moveTo>
                    <a:pt x="41" y="34"/>
                  </a:moveTo>
                  <a:cubicBezTo>
                    <a:pt x="6" y="34"/>
                    <a:pt x="6" y="34"/>
                    <a:pt x="6" y="34"/>
                  </a:cubicBezTo>
                  <a:cubicBezTo>
                    <a:pt x="2" y="34"/>
                    <a:pt x="0" y="37"/>
                    <a:pt x="0" y="40"/>
                  </a:cubicBezTo>
                  <a:cubicBezTo>
                    <a:pt x="0" y="43"/>
                    <a:pt x="0" y="43"/>
                    <a:pt x="0" y="43"/>
                  </a:cubicBezTo>
                  <a:cubicBezTo>
                    <a:pt x="9" y="43"/>
                    <a:pt x="9" y="43"/>
                    <a:pt x="9" y="43"/>
                  </a:cubicBezTo>
                  <a:cubicBezTo>
                    <a:pt x="9" y="48"/>
                    <a:pt x="9" y="48"/>
                    <a:pt x="9" y="48"/>
                  </a:cubicBezTo>
                  <a:cubicBezTo>
                    <a:pt x="0" y="48"/>
                    <a:pt x="0" y="48"/>
                    <a:pt x="0" y="48"/>
                  </a:cubicBezTo>
                  <a:cubicBezTo>
                    <a:pt x="0" y="54"/>
                    <a:pt x="0" y="54"/>
                    <a:pt x="0" y="54"/>
                  </a:cubicBezTo>
                  <a:cubicBezTo>
                    <a:pt x="3" y="54"/>
                    <a:pt x="6" y="54"/>
                    <a:pt x="9" y="54"/>
                  </a:cubicBezTo>
                  <a:cubicBezTo>
                    <a:pt x="9" y="56"/>
                    <a:pt x="9" y="57"/>
                    <a:pt x="9" y="59"/>
                  </a:cubicBezTo>
                  <a:cubicBezTo>
                    <a:pt x="6" y="59"/>
                    <a:pt x="3" y="59"/>
                    <a:pt x="0" y="59"/>
                  </a:cubicBezTo>
                  <a:cubicBezTo>
                    <a:pt x="0" y="65"/>
                    <a:pt x="0" y="65"/>
                    <a:pt x="0" y="65"/>
                  </a:cubicBezTo>
                  <a:cubicBezTo>
                    <a:pt x="9" y="65"/>
                    <a:pt x="9" y="65"/>
                    <a:pt x="9" y="65"/>
                  </a:cubicBezTo>
                  <a:cubicBezTo>
                    <a:pt x="9" y="70"/>
                    <a:pt x="9" y="70"/>
                    <a:pt x="9" y="70"/>
                  </a:cubicBezTo>
                  <a:cubicBezTo>
                    <a:pt x="0" y="70"/>
                    <a:pt x="0" y="70"/>
                    <a:pt x="0" y="70"/>
                  </a:cubicBezTo>
                  <a:cubicBezTo>
                    <a:pt x="0" y="73"/>
                    <a:pt x="0" y="73"/>
                    <a:pt x="0" y="73"/>
                  </a:cubicBezTo>
                  <a:cubicBezTo>
                    <a:pt x="0" y="76"/>
                    <a:pt x="2" y="79"/>
                    <a:pt x="6" y="79"/>
                  </a:cubicBezTo>
                  <a:cubicBezTo>
                    <a:pt x="19" y="79"/>
                    <a:pt x="19" y="79"/>
                    <a:pt x="19" y="79"/>
                  </a:cubicBezTo>
                  <a:cubicBezTo>
                    <a:pt x="19" y="97"/>
                    <a:pt x="24" y="118"/>
                    <a:pt x="30" y="133"/>
                  </a:cubicBezTo>
                  <a:cubicBezTo>
                    <a:pt x="31" y="135"/>
                    <a:pt x="33" y="139"/>
                    <a:pt x="38" y="139"/>
                  </a:cubicBezTo>
                  <a:cubicBezTo>
                    <a:pt x="52" y="139"/>
                    <a:pt x="52" y="139"/>
                    <a:pt x="52" y="139"/>
                  </a:cubicBezTo>
                  <a:cubicBezTo>
                    <a:pt x="58" y="139"/>
                    <a:pt x="57" y="134"/>
                    <a:pt x="56" y="130"/>
                  </a:cubicBezTo>
                  <a:cubicBezTo>
                    <a:pt x="49" y="114"/>
                    <a:pt x="41" y="96"/>
                    <a:pt x="41" y="78"/>
                  </a:cubicBezTo>
                  <a:cubicBezTo>
                    <a:pt x="41" y="76"/>
                    <a:pt x="41" y="76"/>
                    <a:pt x="41" y="76"/>
                  </a:cubicBezTo>
                  <a:cubicBezTo>
                    <a:pt x="41" y="34"/>
                    <a:pt x="41" y="34"/>
                    <a:pt x="41" y="34"/>
                  </a:cubicBezTo>
                  <a:close/>
                  <a:moveTo>
                    <a:pt x="124" y="0"/>
                  </a:moveTo>
                  <a:cubicBezTo>
                    <a:pt x="124" y="113"/>
                    <a:pt x="124" y="113"/>
                    <a:pt x="124" y="113"/>
                  </a:cubicBezTo>
                  <a:cubicBezTo>
                    <a:pt x="48" y="78"/>
                    <a:pt x="48" y="78"/>
                    <a:pt x="48" y="78"/>
                  </a:cubicBezTo>
                  <a:cubicBezTo>
                    <a:pt x="48" y="35"/>
                    <a:pt x="48" y="35"/>
                    <a:pt x="48" y="35"/>
                  </a:cubicBezTo>
                  <a:cubicBezTo>
                    <a:pt x="124" y="0"/>
                    <a:pt x="124" y="0"/>
                    <a:pt x="124" y="0"/>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6" name="组合 75"/>
          <p:cNvGrpSpPr/>
          <p:nvPr/>
        </p:nvGrpSpPr>
        <p:grpSpPr>
          <a:xfrm>
            <a:off x="4932208" y="2767037"/>
            <a:ext cx="525716" cy="524276"/>
            <a:chOff x="4932208" y="2767037"/>
            <a:chExt cx="525716" cy="524276"/>
          </a:xfrm>
        </p:grpSpPr>
        <p:sp>
          <p:nvSpPr>
            <p:cNvPr id="36" name="Oval 36"/>
            <p:cNvSpPr>
              <a:spLocks noChangeArrowheads="1"/>
            </p:cNvSpPr>
            <p:nvPr/>
          </p:nvSpPr>
          <p:spPr bwMode="auto">
            <a:xfrm>
              <a:off x="4932208" y="2767037"/>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8" name="Oval 38"/>
            <p:cNvSpPr>
              <a:spLocks noChangeArrowheads="1"/>
            </p:cNvSpPr>
            <p:nvPr/>
          </p:nvSpPr>
          <p:spPr bwMode="auto">
            <a:xfrm>
              <a:off x="4994142" y="2828971"/>
              <a:ext cx="400408"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0" name="Freeform 40"/>
            <p:cNvSpPr>
              <a:spLocks noEditPoints="1"/>
            </p:cNvSpPr>
            <p:nvPr/>
          </p:nvSpPr>
          <p:spPr bwMode="auto">
            <a:xfrm>
              <a:off x="5030150" y="2942756"/>
              <a:ext cx="276541" cy="234772"/>
            </a:xfrm>
            <a:custGeom>
              <a:avLst/>
              <a:gdLst>
                <a:gd name="T0" fmla="*/ 138 w 152"/>
                <a:gd name="T1" fmla="*/ 38 h 129"/>
                <a:gd name="T2" fmla="*/ 136 w 152"/>
                <a:gd name="T3" fmla="*/ 46 h 129"/>
                <a:gd name="T4" fmla="*/ 79 w 152"/>
                <a:gd name="T5" fmla="*/ 54 h 129"/>
                <a:gd name="T6" fmla="*/ 76 w 152"/>
                <a:gd name="T7" fmla="*/ 30 h 129"/>
                <a:gd name="T8" fmla="*/ 76 w 152"/>
                <a:gd name="T9" fmla="*/ 30 h 129"/>
                <a:gd name="T10" fmla="*/ 42 w 152"/>
                <a:gd name="T11" fmla="*/ 36 h 129"/>
                <a:gd name="T12" fmla="*/ 42 w 152"/>
                <a:gd name="T13" fmla="*/ 37 h 129"/>
                <a:gd name="T14" fmla="*/ 46 w 152"/>
                <a:gd name="T15" fmla="*/ 47 h 129"/>
                <a:gd name="T16" fmla="*/ 130 w 152"/>
                <a:gd name="T17" fmla="*/ 62 h 129"/>
                <a:gd name="T18" fmla="*/ 100 w 152"/>
                <a:gd name="T19" fmla="*/ 70 h 129"/>
                <a:gd name="T20" fmla="*/ 66 w 152"/>
                <a:gd name="T21" fmla="*/ 101 h 129"/>
                <a:gd name="T22" fmla="*/ 66 w 152"/>
                <a:gd name="T23" fmla="*/ 101 h 129"/>
                <a:gd name="T24" fmla="*/ 59 w 152"/>
                <a:gd name="T25" fmla="*/ 115 h 129"/>
                <a:gd name="T26" fmla="*/ 31 w 152"/>
                <a:gd name="T27" fmla="*/ 6 h 129"/>
                <a:gd name="T28" fmla="*/ 30 w 152"/>
                <a:gd name="T29" fmla="*/ 3 h 129"/>
                <a:gd name="T30" fmla="*/ 29 w 152"/>
                <a:gd name="T31" fmla="*/ 1 h 129"/>
                <a:gd name="T32" fmla="*/ 45 w 152"/>
                <a:gd name="T33" fmla="*/ 46 h 129"/>
                <a:gd name="T34" fmla="*/ 45 w 152"/>
                <a:gd name="T35" fmla="*/ 47 h 129"/>
                <a:gd name="T36" fmla="*/ 46 w 152"/>
                <a:gd name="T37" fmla="*/ 47 h 129"/>
                <a:gd name="T38" fmla="*/ 46 w 152"/>
                <a:gd name="T39" fmla="*/ 48 h 129"/>
                <a:gd name="T40" fmla="*/ 48 w 152"/>
                <a:gd name="T41" fmla="*/ 54 h 129"/>
                <a:gd name="T42" fmla="*/ 42 w 152"/>
                <a:gd name="T43" fmla="*/ 37 h 129"/>
                <a:gd name="T44" fmla="*/ 39 w 152"/>
                <a:gd name="T45" fmla="*/ 30 h 129"/>
                <a:gd name="T46" fmla="*/ 40 w 152"/>
                <a:gd name="T47" fmla="*/ 31 h 129"/>
                <a:gd name="T48" fmla="*/ 40 w 152"/>
                <a:gd name="T49" fmla="*/ 32 h 129"/>
                <a:gd name="T50" fmla="*/ 41 w 152"/>
                <a:gd name="T51" fmla="*/ 33 h 129"/>
                <a:gd name="T52" fmla="*/ 41 w 152"/>
                <a:gd name="T53" fmla="*/ 34 h 129"/>
                <a:gd name="T54" fmla="*/ 41 w 152"/>
                <a:gd name="T55" fmla="*/ 34 h 129"/>
                <a:gd name="T56" fmla="*/ 41 w 152"/>
                <a:gd name="T57" fmla="*/ 35 h 129"/>
                <a:gd name="T58" fmla="*/ 42 w 152"/>
                <a:gd name="T59" fmla="*/ 37 h 129"/>
                <a:gd name="T60" fmla="*/ 42 w 152"/>
                <a:gd name="T61" fmla="*/ 37 h 129"/>
                <a:gd name="T62" fmla="*/ 115 w 152"/>
                <a:gd name="T63" fmla="*/ 129 h 129"/>
                <a:gd name="T64" fmla="*/ 121 w 152"/>
                <a:gd name="T65" fmla="*/ 115 h 129"/>
                <a:gd name="T66" fmla="*/ 0 w 152"/>
                <a:gd name="T67" fmla="*/ 0 h 129"/>
                <a:gd name="T68" fmla="*/ 29 w 152"/>
                <a:gd name="T69" fmla="*/ 1 h 129"/>
                <a:gd name="T70" fmla="*/ 29 w 152"/>
                <a:gd name="T71" fmla="*/ 1 h 129"/>
                <a:gd name="T72" fmla="*/ 29 w 152"/>
                <a:gd name="T73" fmla="*/ 2 h 129"/>
                <a:gd name="T74" fmla="*/ 30 w 152"/>
                <a:gd name="T75" fmla="*/ 3 h 129"/>
                <a:gd name="T76" fmla="*/ 30 w 152"/>
                <a:gd name="T77" fmla="*/ 3 h 129"/>
                <a:gd name="T78" fmla="*/ 30 w 152"/>
                <a:gd name="T79" fmla="*/ 3 h 129"/>
                <a:gd name="T80" fmla="*/ 30 w 152"/>
                <a:gd name="T81" fmla="*/ 4 h 129"/>
                <a:gd name="T82" fmla="*/ 30 w 152"/>
                <a:gd name="T83" fmla="*/ 4 h 129"/>
                <a:gd name="T84" fmla="*/ 30 w 152"/>
                <a:gd name="T85" fmla="*/ 5 h 129"/>
                <a:gd name="T86" fmla="*/ 31 w 152"/>
                <a:gd name="T87" fmla="*/ 6 h 129"/>
                <a:gd name="T88" fmla="*/ 32 w 152"/>
                <a:gd name="T89" fmla="*/ 8 h 129"/>
                <a:gd name="T90" fmla="*/ 106 w 152"/>
                <a:gd name="T91" fmla="*/ 22 h 129"/>
                <a:gd name="T92" fmla="*/ 152 w 152"/>
                <a:gd name="T93" fmla="*/ 22 h 129"/>
                <a:gd name="T94" fmla="*/ 106 w 152"/>
                <a:gd name="T95" fmla="*/ 78 h 129"/>
                <a:gd name="T96" fmla="*/ 57 w 152"/>
                <a:gd name="T97" fmla="*/ 78 h 129"/>
                <a:gd name="T98" fmla="*/ 65 w 152"/>
                <a:gd name="T99" fmla="*/ 101 h 129"/>
                <a:gd name="T100" fmla="*/ 48 w 152"/>
                <a:gd name="T101" fmla="*/ 78 h 129"/>
                <a:gd name="T102" fmla="*/ 0 w 152"/>
                <a:gd name="T103" fmla="*/ 0 h 129"/>
                <a:gd name="T104" fmla="*/ 51 w 152"/>
                <a:gd name="T105" fmla="*/ 6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2" h="129">
                  <a:moveTo>
                    <a:pt x="112" y="38"/>
                  </a:moveTo>
                  <a:cubicBezTo>
                    <a:pt x="112" y="35"/>
                    <a:pt x="113" y="33"/>
                    <a:pt x="113" y="30"/>
                  </a:cubicBezTo>
                  <a:cubicBezTo>
                    <a:pt x="141" y="30"/>
                    <a:pt x="141" y="30"/>
                    <a:pt x="141" y="30"/>
                  </a:cubicBezTo>
                  <a:cubicBezTo>
                    <a:pt x="140" y="33"/>
                    <a:pt x="139" y="35"/>
                    <a:pt x="138" y="38"/>
                  </a:cubicBezTo>
                  <a:cubicBezTo>
                    <a:pt x="130" y="38"/>
                    <a:pt x="121" y="38"/>
                    <a:pt x="112" y="38"/>
                  </a:cubicBezTo>
                  <a:close/>
                  <a:moveTo>
                    <a:pt x="110" y="54"/>
                  </a:moveTo>
                  <a:cubicBezTo>
                    <a:pt x="110" y="51"/>
                    <a:pt x="110" y="48"/>
                    <a:pt x="111" y="46"/>
                  </a:cubicBezTo>
                  <a:cubicBezTo>
                    <a:pt x="119" y="46"/>
                    <a:pt x="128" y="46"/>
                    <a:pt x="136" y="46"/>
                  </a:cubicBezTo>
                  <a:cubicBezTo>
                    <a:pt x="135" y="48"/>
                    <a:pt x="134" y="51"/>
                    <a:pt x="133" y="54"/>
                  </a:cubicBezTo>
                  <a:cubicBezTo>
                    <a:pt x="125" y="54"/>
                    <a:pt x="118" y="54"/>
                    <a:pt x="110" y="54"/>
                  </a:cubicBezTo>
                  <a:close/>
                  <a:moveTo>
                    <a:pt x="78" y="46"/>
                  </a:moveTo>
                  <a:cubicBezTo>
                    <a:pt x="78" y="48"/>
                    <a:pt x="78" y="51"/>
                    <a:pt x="79" y="54"/>
                  </a:cubicBezTo>
                  <a:cubicBezTo>
                    <a:pt x="86" y="54"/>
                    <a:pt x="94" y="54"/>
                    <a:pt x="102" y="54"/>
                  </a:cubicBezTo>
                  <a:cubicBezTo>
                    <a:pt x="102" y="51"/>
                    <a:pt x="102" y="48"/>
                    <a:pt x="103" y="46"/>
                  </a:cubicBezTo>
                  <a:cubicBezTo>
                    <a:pt x="95" y="46"/>
                    <a:pt x="86" y="46"/>
                    <a:pt x="78" y="46"/>
                  </a:cubicBezTo>
                  <a:close/>
                  <a:moveTo>
                    <a:pt x="76" y="30"/>
                  </a:moveTo>
                  <a:cubicBezTo>
                    <a:pt x="76" y="33"/>
                    <a:pt x="76" y="35"/>
                    <a:pt x="77" y="38"/>
                  </a:cubicBezTo>
                  <a:cubicBezTo>
                    <a:pt x="86" y="38"/>
                    <a:pt x="95" y="38"/>
                    <a:pt x="104" y="38"/>
                  </a:cubicBezTo>
                  <a:cubicBezTo>
                    <a:pt x="104" y="35"/>
                    <a:pt x="105" y="33"/>
                    <a:pt x="105" y="30"/>
                  </a:cubicBezTo>
                  <a:cubicBezTo>
                    <a:pt x="76" y="30"/>
                    <a:pt x="76" y="30"/>
                    <a:pt x="76" y="30"/>
                  </a:cubicBezTo>
                  <a:close/>
                  <a:moveTo>
                    <a:pt x="42" y="37"/>
                  </a:moveTo>
                  <a:cubicBezTo>
                    <a:pt x="42" y="37"/>
                    <a:pt x="42" y="37"/>
                    <a:pt x="42" y="37"/>
                  </a:cubicBezTo>
                  <a:cubicBezTo>
                    <a:pt x="42" y="37"/>
                    <a:pt x="42" y="37"/>
                    <a:pt x="42" y="37"/>
                  </a:cubicBezTo>
                  <a:close/>
                  <a:moveTo>
                    <a:pt x="42" y="36"/>
                  </a:moveTo>
                  <a:cubicBezTo>
                    <a:pt x="42" y="36"/>
                    <a:pt x="42" y="36"/>
                    <a:pt x="42" y="36"/>
                  </a:cubicBezTo>
                  <a:cubicBezTo>
                    <a:pt x="42" y="36"/>
                    <a:pt x="42" y="36"/>
                    <a:pt x="42" y="36"/>
                  </a:cubicBezTo>
                  <a:cubicBezTo>
                    <a:pt x="42" y="36"/>
                    <a:pt x="42" y="36"/>
                    <a:pt x="42" y="36"/>
                  </a:cubicBezTo>
                  <a:cubicBezTo>
                    <a:pt x="42" y="36"/>
                    <a:pt x="42" y="37"/>
                    <a:pt x="42" y="37"/>
                  </a:cubicBezTo>
                  <a:cubicBezTo>
                    <a:pt x="42" y="37"/>
                    <a:pt x="42" y="37"/>
                    <a:pt x="42" y="37"/>
                  </a:cubicBezTo>
                  <a:cubicBezTo>
                    <a:pt x="42" y="36"/>
                    <a:pt x="42" y="36"/>
                    <a:pt x="42" y="36"/>
                  </a:cubicBezTo>
                  <a:close/>
                  <a:moveTo>
                    <a:pt x="46" y="47"/>
                  </a:moveTo>
                  <a:cubicBezTo>
                    <a:pt x="46" y="47"/>
                    <a:pt x="46" y="47"/>
                    <a:pt x="46" y="47"/>
                  </a:cubicBezTo>
                  <a:cubicBezTo>
                    <a:pt x="46" y="47"/>
                    <a:pt x="46" y="47"/>
                    <a:pt x="46" y="47"/>
                  </a:cubicBezTo>
                  <a:close/>
                  <a:moveTo>
                    <a:pt x="107" y="70"/>
                  </a:moveTo>
                  <a:cubicBezTo>
                    <a:pt x="127" y="70"/>
                    <a:pt x="127" y="70"/>
                    <a:pt x="127" y="70"/>
                  </a:cubicBezTo>
                  <a:cubicBezTo>
                    <a:pt x="128" y="67"/>
                    <a:pt x="129" y="64"/>
                    <a:pt x="130" y="62"/>
                  </a:cubicBezTo>
                  <a:cubicBezTo>
                    <a:pt x="123" y="62"/>
                    <a:pt x="116" y="62"/>
                    <a:pt x="108" y="62"/>
                  </a:cubicBezTo>
                  <a:cubicBezTo>
                    <a:pt x="108" y="64"/>
                    <a:pt x="108" y="67"/>
                    <a:pt x="107" y="70"/>
                  </a:cubicBezTo>
                  <a:close/>
                  <a:moveTo>
                    <a:pt x="81" y="70"/>
                  </a:moveTo>
                  <a:cubicBezTo>
                    <a:pt x="100" y="70"/>
                    <a:pt x="100" y="70"/>
                    <a:pt x="100" y="70"/>
                  </a:cubicBezTo>
                  <a:cubicBezTo>
                    <a:pt x="100" y="67"/>
                    <a:pt x="100" y="64"/>
                    <a:pt x="101" y="62"/>
                  </a:cubicBezTo>
                  <a:cubicBezTo>
                    <a:pt x="94" y="62"/>
                    <a:pt x="87" y="62"/>
                    <a:pt x="80" y="62"/>
                  </a:cubicBezTo>
                  <a:cubicBezTo>
                    <a:pt x="80" y="64"/>
                    <a:pt x="81" y="67"/>
                    <a:pt x="81" y="70"/>
                  </a:cubicBezTo>
                  <a:close/>
                  <a:moveTo>
                    <a:pt x="66" y="101"/>
                  </a:moveTo>
                  <a:cubicBezTo>
                    <a:pt x="73" y="101"/>
                    <a:pt x="79" y="108"/>
                    <a:pt x="79" y="115"/>
                  </a:cubicBezTo>
                  <a:cubicBezTo>
                    <a:pt x="79" y="123"/>
                    <a:pt x="73" y="129"/>
                    <a:pt x="66" y="129"/>
                  </a:cubicBezTo>
                  <a:cubicBezTo>
                    <a:pt x="58" y="129"/>
                    <a:pt x="52" y="123"/>
                    <a:pt x="52" y="115"/>
                  </a:cubicBezTo>
                  <a:cubicBezTo>
                    <a:pt x="52" y="108"/>
                    <a:pt x="58" y="101"/>
                    <a:pt x="66" y="101"/>
                  </a:cubicBezTo>
                  <a:close/>
                  <a:moveTo>
                    <a:pt x="66" y="109"/>
                  </a:moveTo>
                  <a:cubicBezTo>
                    <a:pt x="69" y="109"/>
                    <a:pt x="72" y="112"/>
                    <a:pt x="72" y="115"/>
                  </a:cubicBezTo>
                  <a:cubicBezTo>
                    <a:pt x="72" y="119"/>
                    <a:pt x="69" y="121"/>
                    <a:pt x="66" y="121"/>
                  </a:cubicBezTo>
                  <a:cubicBezTo>
                    <a:pt x="62" y="121"/>
                    <a:pt x="59" y="119"/>
                    <a:pt x="59" y="115"/>
                  </a:cubicBezTo>
                  <a:cubicBezTo>
                    <a:pt x="59" y="112"/>
                    <a:pt x="62" y="109"/>
                    <a:pt x="66" y="109"/>
                  </a:cubicBezTo>
                  <a:close/>
                  <a:moveTo>
                    <a:pt x="31" y="6"/>
                  </a:moveTo>
                  <a:cubicBezTo>
                    <a:pt x="31" y="6"/>
                    <a:pt x="31" y="7"/>
                    <a:pt x="31" y="7"/>
                  </a:cubicBezTo>
                  <a:cubicBezTo>
                    <a:pt x="31" y="6"/>
                    <a:pt x="31" y="6"/>
                    <a:pt x="31" y="6"/>
                  </a:cubicBezTo>
                  <a:close/>
                  <a:moveTo>
                    <a:pt x="30" y="4"/>
                  </a:moveTo>
                  <a:cubicBezTo>
                    <a:pt x="30" y="4"/>
                    <a:pt x="30" y="4"/>
                    <a:pt x="30" y="4"/>
                  </a:cubicBezTo>
                  <a:cubicBezTo>
                    <a:pt x="30" y="4"/>
                    <a:pt x="30" y="4"/>
                    <a:pt x="30" y="4"/>
                  </a:cubicBezTo>
                  <a:close/>
                  <a:moveTo>
                    <a:pt x="30" y="3"/>
                  </a:moveTo>
                  <a:cubicBezTo>
                    <a:pt x="30" y="3"/>
                    <a:pt x="30" y="3"/>
                    <a:pt x="30" y="4"/>
                  </a:cubicBezTo>
                  <a:cubicBezTo>
                    <a:pt x="30" y="3"/>
                    <a:pt x="30" y="3"/>
                    <a:pt x="30" y="3"/>
                  </a:cubicBezTo>
                  <a:close/>
                  <a:moveTo>
                    <a:pt x="29" y="0"/>
                  </a:moveTo>
                  <a:cubicBezTo>
                    <a:pt x="29" y="0"/>
                    <a:pt x="29" y="1"/>
                    <a:pt x="29" y="1"/>
                  </a:cubicBezTo>
                  <a:cubicBezTo>
                    <a:pt x="29" y="0"/>
                    <a:pt x="29" y="0"/>
                    <a:pt x="29" y="0"/>
                  </a:cubicBezTo>
                  <a:close/>
                  <a:moveTo>
                    <a:pt x="45" y="46"/>
                  </a:moveTo>
                  <a:cubicBezTo>
                    <a:pt x="45" y="46"/>
                    <a:pt x="45" y="46"/>
                    <a:pt x="45" y="46"/>
                  </a:cubicBezTo>
                  <a:cubicBezTo>
                    <a:pt x="45" y="46"/>
                    <a:pt x="45" y="46"/>
                    <a:pt x="45" y="46"/>
                  </a:cubicBezTo>
                  <a:cubicBezTo>
                    <a:pt x="45" y="46"/>
                    <a:pt x="45" y="46"/>
                    <a:pt x="45" y="46"/>
                  </a:cubicBezTo>
                  <a:cubicBezTo>
                    <a:pt x="45" y="46"/>
                    <a:pt x="45" y="46"/>
                    <a:pt x="45" y="46"/>
                  </a:cubicBezTo>
                  <a:cubicBezTo>
                    <a:pt x="45" y="47"/>
                    <a:pt x="45" y="47"/>
                    <a:pt x="45" y="47"/>
                  </a:cubicBezTo>
                  <a:cubicBezTo>
                    <a:pt x="45" y="47"/>
                    <a:pt x="45" y="47"/>
                    <a:pt x="45" y="47"/>
                  </a:cubicBezTo>
                  <a:cubicBezTo>
                    <a:pt x="45" y="47"/>
                    <a:pt x="45" y="47"/>
                    <a:pt x="45" y="47"/>
                  </a:cubicBezTo>
                  <a:cubicBezTo>
                    <a:pt x="45" y="47"/>
                    <a:pt x="45" y="47"/>
                    <a:pt x="46" y="47"/>
                  </a:cubicBezTo>
                  <a:cubicBezTo>
                    <a:pt x="46" y="47"/>
                    <a:pt x="46" y="47"/>
                    <a:pt x="46" y="47"/>
                  </a:cubicBezTo>
                  <a:cubicBezTo>
                    <a:pt x="46" y="47"/>
                    <a:pt x="46" y="47"/>
                    <a:pt x="46" y="47"/>
                  </a:cubicBezTo>
                  <a:cubicBezTo>
                    <a:pt x="46" y="47"/>
                    <a:pt x="46" y="47"/>
                    <a:pt x="46" y="47"/>
                  </a:cubicBezTo>
                  <a:cubicBezTo>
                    <a:pt x="46" y="47"/>
                    <a:pt x="46" y="47"/>
                    <a:pt x="46" y="47"/>
                  </a:cubicBezTo>
                  <a:cubicBezTo>
                    <a:pt x="46" y="47"/>
                    <a:pt x="46" y="47"/>
                    <a:pt x="46" y="48"/>
                  </a:cubicBezTo>
                  <a:cubicBezTo>
                    <a:pt x="46" y="48"/>
                    <a:pt x="46" y="48"/>
                    <a:pt x="46" y="48"/>
                  </a:cubicBezTo>
                  <a:cubicBezTo>
                    <a:pt x="46" y="48"/>
                    <a:pt x="46" y="48"/>
                    <a:pt x="46" y="48"/>
                  </a:cubicBezTo>
                  <a:cubicBezTo>
                    <a:pt x="46" y="48"/>
                    <a:pt x="46" y="48"/>
                    <a:pt x="46" y="48"/>
                  </a:cubicBezTo>
                  <a:cubicBezTo>
                    <a:pt x="46" y="48"/>
                    <a:pt x="46" y="48"/>
                    <a:pt x="46" y="48"/>
                  </a:cubicBezTo>
                  <a:cubicBezTo>
                    <a:pt x="47" y="50"/>
                    <a:pt x="47" y="52"/>
                    <a:pt x="48" y="54"/>
                  </a:cubicBezTo>
                  <a:cubicBezTo>
                    <a:pt x="55" y="54"/>
                    <a:pt x="63" y="54"/>
                    <a:pt x="71" y="54"/>
                  </a:cubicBezTo>
                  <a:cubicBezTo>
                    <a:pt x="71" y="51"/>
                    <a:pt x="70" y="48"/>
                    <a:pt x="70" y="46"/>
                  </a:cubicBezTo>
                  <a:cubicBezTo>
                    <a:pt x="61" y="46"/>
                    <a:pt x="53" y="46"/>
                    <a:pt x="45" y="46"/>
                  </a:cubicBezTo>
                  <a:close/>
                  <a:moveTo>
                    <a:pt x="42" y="37"/>
                  </a:moveTo>
                  <a:cubicBezTo>
                    <a:pt x="42" y="38"/>
                    <a:pt x="42" y="38"/>
                    <a:pt x="42" y="38"/>
                  </a:cubicBezTo>
                  <a:cubicBezTo>
                    <a:pt x="51" y="38"/>
                    <a:pt x="60" y="38"/>
                    <a:pt x="69" y="38"/>
                  </a:cubicBezTo>
                  <a:cubicBezTo>
                    <a:pt x="68" y="35"/>
                    <a:pt x="68" y="33"/>
                    <a:pt x="68" y="30"/>
                  </a:cubicBezTo>
                  <a:cubicBezTo>
                    <a:pt x="39" y="30"/>
                    <a:pt x="39" y="30"/>
                    <a:pt x="39" y="30"/>
                  </a:cubicBezTo>
                  <a:cubicBezTo>
                    <a:pt x="39" y="30"/>
                    <a:pt x="39" y="30"/>
                    <a:pt x="39" y="30"/>
                  </a:cubicBezTo>
                  <a:cubicBezTo>
                    <a:pt x="39" y="30"/>
                    <a:pt x="40" y="30"/>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2"/>
                  </a:cubicBezTo>
                  <a:cubicBezTo>
                    <a:pt x="40" y="32"/>
                    <a:pt x="40" y="32"/>
                    <a:pt x="40" y="32"/>
                  </a:cubicBezTo>
                  <a:cubicBezTo>
                    <a:pt x="40" y="32"/>
                    <a:pt x="40" y="32"/>
                    <a:pt x="40" y="32"/>
                  </a:cubicBezTo>
                  <a:cubicBezTo>
                    <a:pt x="40" y="32"/>
                    <a:pt x="40" y="32"/>
                    <a:pt x="40" y="32"/>
                  </a:cubicBezTo>
                  <a:cubicBezTo>
                    <a:pt x="40" y="32"/>
                    <a:pt x="40" y="33"/>
                    <a:pt x="41" y="33"/>
                  </a:cubicBezTo>
                  <a:cubicBezTo>
                    <a:pt x="41" y="33"/>
                    <a:pt x="41" y="33"/>
                    <a:pt x="41" y="33"/>
                  </a:cubicBezTo>
                  <a:cubicBezTo>
                    <a:pt x="41" y="33"/>
                    <a:pt x="41" y="33"/>
                    <a:pt x="41" y="33"/>
                  </a:cubicBezTo>
                  <a:cubicBezTo>
                    <a:pt x="41" y="33"/>
                    <a:pt x="41" y="33"/>
                    <a:pt x="41" y="33"/>
                  </a:cubicBezTo>
                  <a:cubicBezTo>
                    <a:pt x="41" y="33"/>
                    <a:pt x="41" y="33"/>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5"/>
                  </a:cubicBezTo>
                  <a:cubicBezTo>
                    <a:pt x="41" y="35"/>
                    <a:pt x="41" y="35"/>
                    <a:pt x="41" y="35"/>
                  </a:cubicBezTo>
                  <a:cubicBezTo>
                    <a:pt x="42" y="37"/>
                    <a:pt x="42" y="37"/>
                    <a:pt x="42" y="37"/>
                  </a:cubicBezTo>
                  <a:close/>
                  <a:moveTo>
                    <a:pt x="42" y="37"/>
                  </a:moveTo>
                  <a:cubicBezTo>
                    <a:pt x="42" y="37"/>
                    <a:pt x="42" y="37"/>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2" y="37"/>
                    <a:pt x="42" y="37"/>
                    <a:pt x="42" y="37"/>
                  </a:cubicBezTo>
                  <a:close/>
                  <a:moveTo>
                    <a:pt x="115" y="101"/>
                  </a:moveTo>
                  <a:cubicBezTo>
                    <a:pt x="122" y="101"/>
                    <a:pt x="129" y="108"/>
                    <a:pt x="129" y="115"/>
                  </a:cubicBezTo>
                  <a:cubicBezTo>
                    <a:pt x="129" y="123"/>
                    <a:pt x="122" y="129"/>
                    <a:pt x="115" y="129"/>
                  </a:cubicBezTo>
                  <a:cubicBezTo>
                    <a:pt x="107" y="129"/>
                    <a:pt x="101" y="123"/>
                    <a:pt x="101" y="115"/>
                  </a:cubicBezTo>
                  <a:cubicBezTo>
                    <a:pt x="101" y="108"/>
                    <a:pt x="107" y="101"/>
                    <a:pt x="115" y="101"/>
                  </a:cubicBezTo>
                  <a:close/>
                  <a:moveTo>
                    <a:pt x="115" y="109"/>
                  </a:moveTo>
                  <a:cubicBezTo>
                    <a:pt x="118" y="109"/>
                    <a:pt x="121" y="112"/>
                    <a:pt x="121" y="115"/>
                  </a:cubicBezTo>
                  <a:cubicBezTo>
                    <a:pt x="121" y="119"/>
                    <a:pt x="118" y="121"/>
                    <a:pt x="115" y="121"/>
                  </a:cubicBezTo>
                  <a:cubicBezTo>
                    <a:pt x="111" y="121"/>
                    <a:pt x="109" y="119"/>
                    <a:pt x="109" y="115"/>
                  </a:cubicBezTo>
                  <a:cubicBezTo>
                    <a:pt x="109" y="112"/>
                    <a:pt x="111" y="109"/>
                    <a:pt x="115" y="109"/>
                  </a:cubicBezTo>
                  <a:close/>
                  <a:moveTo>
                    <a:pt x="0" y="0"/>
                  </a:moveTo>
                  <a:cubicBezTo>
                    <a:pt x="21" y="0"/>
                    <a:pt x="21" y="0"/>
                    <a:pt x="21" y="0"/>
                  </a:cubicBezTo>
                  <a:cubicBezTo>
                    <a:pt x="29" y="0"/>
                    <a:pt x="29" y="0"/>
                    <a:pt x="29" y="0"/>
                  </a:cubicBezTo>
                  <a:cubicBezTo>
                    <a:pt x="29" y="0"/>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30" y="2"/>
                  </a:cubicBezTo>
                  <a:cubicBezTo>
                    <a:pt x="30" y="2"/>
                    <a:pt x="30" y="2"/>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5"/>
                    <a:pt x="30" y="5"/>
                  </a:cubicBezTo>
                  <a:cubicBezTo>
                    <a:pt x="30" y="5"/>
                    <a:pt x="30" y="5"/>
                    <a:pt x="30" y="5"/>
                  </a:cubicBezTo>
                  <a:cubicBezTo>
                    <a:pt x="30" y="5"/>
                    <a:pt x="30" y="5"/>
                    <a:pt x="30" y="5"/>
                  </a:cubicBezTo>
                  <a:cubicBezTo>
                    <a:pt x="30" y="5"/>
                    <a:pt x="30" y="5"/>
                    <a:pt x="30" y="5"/>
                  </a:cubicBezTo>
                  <a:cubicBezTo>
                    <a:pt x="30" y="5"/>
                    <a:pt x="31" y="5"/>
                    <a:pt x="31" y="5"/>
                  </a:cubicBezTo>
                  <a:cubicBezTo>
                    <a:pt x="31" y="5"/>
                    <a:pt x="31" y="5"/>
                    <a:pt x="31" y="5"/>
                  </a:cubicBezTo>
                  <a:cubicBezTo>
                    <a:pt x="31" y="6"/>
                    <a:pt x="31" y="6"/>
                    <a:pt x="31" y="6"/>
                  </a:cubicBezTo>
                  <a:cubicBezTo>
                    <a:pt x="31" y="6"/>
                    <a:pt x="31" y="6"/>
                    <a:pt x="31" y="6"/>
                  </a:cubicBezTo>
                  <a:cubicBezTo>
                    <a:pt x="31" y="6"/>
                    <a:pt x="31" y="6"/>
                    <a:pt x="31" y="6"/>
                  </a:cubicBezTo>
                  <a:cubicBezTo>
                    <a:pt x="31" y="6"/>
                    <a:pt x="31" y="7"/>
                    <a:pt x="31" y="7"/>
                  </a:cubicBezTo>
                  <a:cubicBezTo>
                    <a:pt x="31" y="7"/>
                    <a:pt x="31" y="7"/>
                    <a:pt x="31" y="7"/>
                  </a:cubicBezTo>
                  <a:cubicBezTo>
                    <a:pt x="31" y="7"/>
                    <a:pt x="31" y="8"/>
                    <a:pt x="32" y="8"/>
                  </a:cubicBezTo>
                  <a:cubicBezTo>
                    <a:pt x="33" y="13"/>
                    <a:pt x="35" y="17"/>
                    <a:pt x="37" y="22"/>
                  </a:cubicBezTo>
                  <a:cubicBezTo>
                    <a:pt x="67" y="22"/>
                    <a:pt x="67" y="22"/>
                    <a:pt x="67" y="22"/>
                  </a:cubicBezTo>
                  <a:cubicBezTo>
                    <a:pt x="74" y="22"/>
                    <a:pt x="74" y="22"/>
                    <a:pt x="74" y="22"/>
                  </a:cubicBezTo>
                  <a:cubicBezTo>
                    <a:pt x="106" y="22"/>
                    <a:pt x="106" y="22"/>
                    <a:pt x="106" y="22"/>
                  </a:cubicBezTo>
                  <a:cubicBezTo>
                    <a:pt x="114" y="22"/>
                    <a:pt x="114" y="22"/>
                    <a:pt x="114" y="22"/>
                  </a:cubicBezTo>
                  <a:cubicBezTo>
                    <a:pt x="144" y="22"/>
                    <a:pt x="144" y="22"/>
                    <a:pt x="144" y="22"/>
                  </a:cubicBezTo>
                  <a:cubicBezTo>
                    <a:pt x="146" y="22"/>
                    <a:pt x="146" y="22"/>
                    <a:pt x="146" y="22"/>
                  </a:cubicBezTo>
                  <a:cubicBezTo>
                    <a:pt x="152" y="22"/>
                    <a:pt x="152" y="22"/>
                    <a:pt x="152" y="22"/>
                  </a:cubicBezTo>
                  <a:cubicBezTo>
                    <a:pt x="146" y="41"/>
                    <a:pt x="139" y="59"/>
                    <a:pt x="132" y="78"/>
                  </a:cubicBezTo>
                  <a:cubicBezTo>
                    <a:pt x="127" y="78"/>
                    <a:pt x="127" y="78"/>
                    <a:pt x="127" y="78"/>
                  </a:cubicBezTo>
                  <a:cubicBezTo>
                    <a:pt x="124" y="78"/>
                    <a:pt x="124" y="78"/>
                    <a:pt x="124" y="78"/>
                  </a:cubicBezTo>
                  <a:cubicBezTo>
                    <a:pt x="106" y="78"/>
                    <a:pt x="106" y="78"/>
                    <a:pt x="106" y="78"/>
                  </a:cubicBezTo>
                  <a:cubicBezTo>
                    <a:pt x="98" y="78"/>
                    <a:pt x="98" y="78"/>
                    <a:pt x="98" y="78"/>
                  </a:cubicBezTo>
                  <a:cubicBezTo>
                    <a:pt x="82" y="78"/>
                    <a:pt x="82" y="78"/>
                    <a:pt x="82" y="78"/>
                  </a:cubicBezTo>
                  <a:cubicBezTo>
                    <a:pt x="74" y="78"/>
                    <a:pt x="74" y="78"/>
                    <a:pt x="74" y="78"/>
                  </a:cubicBezTo>
                  <a:cubicBezTo>
                    <a:pt x="57" y="78"/>
                    <a:pt x="57" y="78"/>
                    <a:pt x="57" y="78"/>
                  </a:cubicBezTo>
                  <a:cubicBezTo>
                    <a:pt x="58" y="83"/>
                    <a:pt x="60" y="88"/>
                    <a:pt x="62" y="93"/>
                  </a:cubicBezTo>
                  <a:cubicBezTo>
                    <a:pt x="127" y="93"/>
                    <a:pt x="127" y="93"/>
                    <a:pt x="127" y="93"/>
                  </a:cubicBezTo>
                  <a:cubicBezTo>
                    <a:pt x="124" y="101"/>
                    <a:pt x="124" y="101"/>
                    <a:pt x="124" y="101"/>
                  </a:cubicBezTo>
                  <a:cubicBezTo>
                    <a:pt x="65" y="101"/>
                    <a:pt x="65" y="101"/>
                    <a:pt x="65" y="101"/>
                  </a:cubicBezTo>
                  <a:cubicBezTo>
                    <a:pt x="57" y="101"/>
                    <a:pt x="57" y="101"/>
                    <a:pt x="57" y="101"/>
                  </a:cubicBezTo>
                  <a:cubicBezTo>
                    <a:pt x="57" y="101"/>
                    <a:pt x="57" y="101"/>
                    <a:pt x="57" y="101"/>
                  </a:cubicBezTo>
                  <a:cubicBezTo>
                    <a:pt x="57" y="101"/>
                    <a:pt x="57" y="101"/>
                    <a:pt x="57" y="101"/>
                  </a:cubicBezTo>
                  <a:cubicBezTo>
                    <a:pt x="54" y="93"/>
                    <a:pt x="51" y="85"/>
                    <a:pt x="48" y="78"/>
                  </a:cubicBezTo>
                  <a:cubicBezTo>
                    <a:pt x="48" y="78"/>
                    <a:pt x="48" y="78"/>
                    <a:pt x="48" y="78"/>
                  </a:cubicBezTo>
                  <a:cubicBezTo>
                    <a:pt x="40" y="54"/>
                    <a:pt x="32" y="31"/>
                    <a:pt x="23" y="8"/>
                  </a:cubicBezTo>
                  <a:cubicBezTo>
                    <a:pt x="0" y="8"/>
                    <a:pt x="0" y="8"/>
                    <a:pt x="0" y="8"/>
                  </a:cubicBezTo>
                  <a:cubicBezTo>
                    <a:pt x="0" y="0"/>
                    <a:pt x="0" y="0"/>
                    <a:pt x="0" y="0"/>
                  </a:cubicBezTo>
                  <a:close/>
                  <a:moveTo>
                    <a:pt x="54" y="70"/>
                  </a:moveTo>
                  <a:cubicBezTo>
                    <a:pt x="73" y="70"/>
                    <a:pt x="73" y="70"/>
                    <a:pt x="73" y="70"/>
                  </a:cubicBezTo>
                  <a:cubicBezTo>
                    <a:pt x="73" y="67"/>
                    <a:pt x="72" y="64"/>
                    <a:pt x="72" y="62"/>
                  </a:cubicBezTo>
                  <a:cubicBezTo>
                    <a:pt x="65" y="62"/>
                    <a:pt x="58" y="62"/>
                    <a:pt x="51" y="62"/>
                  </a:cubicBezTo>
                  <a:cubicBezTo>
                    <a:pt x="52" y="64"/>
                    <a:pt x="53" y="67"/>
                    <a:pt x="54" y="70"/>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1" name="Freeform 41"/>
            <p:cNvSpPr/>
            <p:nvPr/>
          </p:nvSpPr>
          <p:spPr bwMode="auto">
            <a:xfrm>
              <a:off x="5126651" y="2902427"/>
              <a:ext cx="138271" cy="74897"/>
            </a:xfrm>
            <a:custGeom>
              <a:avLst/>
              <a:gdLst>
                <a:gd name="T0" fmla="*/ 77 w 96"/>
                <a:gd name="T1" fmla="*/ 0 h 52"/>
                <a:gd name="T2" fmla="*/ 96 w 96"/>
                <a:gd name="T3" fmla="*/ 52 h 52"/>
                <a:gd name="T4" fmla="*/ 9 w 96"/>
                <a:gd name="T5" fmla="*/ 52 h 52"/>
                <a:gd name="T6" fmla="*/ 0 w 96"/>
                <a:gd name="T7" fmla="*/ 28 h 52"/>
                <a:gd name="T8" fmla="*/ 77 w 96"/>
                <a:gd name="T9" fmla="*/ 0 h 52"/>
                <a:gd name="T10" fmla="*/ 77 w 96"/>
                <a:gd name="T11" fmla="*/ 0 h 52"/>
              </a:gdLst>
              <a:ahLst/>
              <a:cxnLst>
                <a:cxn ang="0">
                  <a:pos x="T0" y="T1"/>
                </a:cxn>
                <a:cxn ang="0">
                  <a:pos x="T2" y="T3"/>
                </a:cxn>
                <a:cxn ang="0">
                  <a:pos x="T4" y="T5"/>
                </a:cxn>
                <a:cxn ang="0">
                  <a:pos x="T6" y="T7"/>
                </a:cxn>
                <a:cxn ang="0">
                  <a:pos x="T8" y="T9"/>
                </a:cxn>
                <a:cxn ang="0">
                  <a:pos x="T10" y="T11"/>
                </a:cxn>
              </a:cxnLst>
              <a:rect l="0" t="0" r="r" b="b"/>
              <a:pathLst>
                <a:path w="96" h="52">
                  <a:moveTo>
                    <a:pt x="77" y="0"/>
                  </a:moveTo>
                  <a:lnTo>
                    <a:pt x="96" y="52"/>
                  </a:lnTo>
                  <a:lnTo>
                    <a:pt x="9" y="52"/>
                  </a:lnTo>
                  <a:lnTo>
                    <a:pt x="0" y="28"/>
                  </a:lnTo>
                  <a:lnTo>
                    <a:pt x="77" y="0"/>
                  </a:lnTo>
                  <a:lnTo>
                    <a:pt x="77" y="0"/>
                  </a:ln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3" name="组合 72"/>
          <p:cNvGrpSpPr/>
          <p:nvPr/>
        </p:nvGrpSpPr>
        <p:grpSpPr>
          <a:xfrm>
            <a:off x="5735906" y="4846396"/>
            <a:ext cx="525716" cy="524276"/>
            <a:chOff x="5735906" y="4846396"/>
            <a:chExt cx="525716" cy="524276"/>
          </a:xfrm>
        </p:grpSpPr>
        <p:sp>
          <p:nvSpPr>
            <p:cNvPr id="26" name="Oval 26"/>
            <p:cNvSpPr>
              <a:spLocks noChangeArrowheads="1"/>
            </p:cNvSpPr>
            <p:nvPr/>
          </p:nvSpPr>
          <p:spPr bwMode="auto">
            <a:xfrm>
              <a:off x="5735906" y="4846396"/>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8" name="Oval 28"/>
            <p:cNvSpPr>
              <a:spLocks noChangeArrowheads="1"/>
            </p:cNvSpPr>
            <p:nvPr/>
          </p:nvSpPr>
          <p:spPr bwMode="auto">
            <a:xfrm>
              <a:off x="5799280" y="4908329"/>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4" name="Freeform 44"/>
            <p:cNvSpPr>
              <a:spLocks noEditPoints="1"/>
            </p:cNvSpPr>
            <p:nvPr/>
          </p:nvSpPr>
          <p:spPr bwMode="auto">
            <a:xfrm>
              <a:off x="5875617" y="4965942"/>
              <a:ext cx="249175" cy="250615"/>
            </a:xfrm>
            <a:custGeom>
              <a:avLst/>
              <a:gdLst>
                <a:gd name="T0" fmla="*/ 0 w 136"/>
                <a:gd name="T1" fmla="*/ 104 h 137"/>
                <a:gd name="T2" fmla="*/ 13 w 136"/>
                <a:gd name="T3" fmla="*/ 84 h 137"/>
                <a:gd name="T4" fmla="*/ 45 w 136"/>
                <a:gd name="T5" fmla="*/ 74 h 137"/>
                <a:gd name="T6" fmla="*/ 68 w 136"/>
                <a:gd name="T7" fmla="*/ 113 h 137"/>
                <a:gd name="T8" fmla="*/ 91 w 136"/>
                <a:gd name="T9" fmla="*/ 74 h 137"/>
                <a:gd name="T10" fmla="*/ 123 w 136"/>
                <a:gd name="T11" fmla="*/ 84 h 137"/>
                <a:gd name="T12" fmla="*/ 136 w 136"/>
                <a:gd name="T13" fmla="*/ 104 h 137"/>
                <a:gd name="T14" fmla="*/ 136 w 136"/>
                <a:gd name="T15" fmla="*/ 137 h 137"/>
                <a:gd name="T16" fmla="*/ 68 w 136"/>
                <a:gd name="T17" fmla="*/ 137 h 137"/>
                <a:gd name="T18" fmla="*/ 0 w 136"/>
                <a:gd name="T19" fmla="*/ 137 h 137"/>
                <a:gd name="T20" fmla="*/ 0 w 136"/>
                <a:gd name="T21" fmla="*/ 104 h 137"/>
                <a:gd name="T22" fmla="*/ 68 w 136"/>
                <a:gd name="T23" fmla="*/ 74 h 137"/>
                <a:gd name="T24" fmla="*/ 46 w 136"/>
                <a:gd name="T25" fmla="*/ 58 h 137"/>
                <a:gd name="T26" fmla="*/ 39 w 136"/>
                <a:gd name="T27" fmla="*/ 21 h 137"/>
                <a:gd name="T28" fmla="*/ 68 w 136"/>
                <a:gd name="T29" fmla="*/ 0 h 137"/>
                <a:gd name="T30" fmla="*/ 96 w 136"/>
                <a:gd name="T31" fmla="*/ 21 h 137"/>
                <a:gd name="T32" fmla="*/ 90 w 136"/>
                <a:gd name="T33" fmla="*/ 58 h 137"/>
                <a:gd name="T34" fmla="*/ 68 w 136"/>
                <a:gd name="T35" fmla="*/ 74 h 137"/>
                <a:gd name="T36" fmla="*/ 92 w 136"/>
                <a:gd name="T37" fmla="*/ 108 h 137"/>
                <a:gd name="T38" fmla="*/ 115 w 136"/>
                <a:gd name="T39" fmla="*/ 108 h 137"/>
                <a:gd name="T40" fmla="*/ 117 w 136"/>
                <a:gd name="T41" fmla="*/ 110 h 137"/>
                <a:gd name="T42" fmla="*/ 117 w 136"/>
                <a:gd name="T43" fmla="*/ 122 h 137"/>
                <a:gd name="T44" fmla="*/ 115 w 136"/>
                <a:gd name="T45" fmla="*/ 124 h 137"/>
                <a:gd name="T46" fmla="*/ 92 w 136"/>
                <a:gd name="T47" fmla="*/ 124 h 137"/>
                <a:gd name="T48" fmla="*/ 90 w 136"/>
                <a:gd name="T49" fmla="*/ 122 h 137"/>
                <a:gd name="T50" fmla="*/ 90 w 136"/>
                <a:gd name="T51" fmla="*/ 110 h 137"/>
                <a:gd name="T52" fmla="*/ 92 w 136"/>
                <a:gd name="T53" fmla="*/ 10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3" name="组合 2"/>
          <p:cNvGrpSpPr/>
          <p:nvPr/>
        </p:nvGrpSpPr>
        <p:grpSpPr>
          <a:xfrm>
            <a:off x="2904520" y="3721807"/>
            <a:ext cx="525716" cy="525716"/>
            <a:chOff x="2904520" y="3721807"/>
            <a:chExt cx="525716" cy="525716"/>
          </a:xfrm>
        </p:grpSpPr>
        <p:sp>
          <p:nvSpPr>
            <p:cNvPr id="45" name="Oval 45"/>
            <p:cNvSpPr>
              <a:spLocks noChangeArrowheads="1"/>
            </p:cNvSpPr>
            <p:nvPr/>
          </p:nvSpPr>
          <p:spPr bwMode="auto">
            <a:xfrm>
              <a:off x="2904520" y="3721807"/>
              <a:ext cx="525716" cy="52571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6" name="Oval 46"/>
            <p:cNvSpPr>
              <a:spLocks noChangeArrowheads="1"/>
            </p:cNvSpPr>
            <p:nvPr/>
          </p:nvSpPr>
          <p:spPr bwMode="auto">
            <a:xfrm>
              <a:off x="2966454" y="3785181"/>
              <a:ext cx="400408" cy="39896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7" name="Freeform 47"/>
            <p:cNvSpPr>
              <a:spLocks noEditPoints="1"/>
            </p:cNvSpPr>
            <p:nvPr/>
          </p:nvSpPr>
          <p:spPr bwMode="auto">
            <a:xfrm>
              <a:off x="3037029" y="3896085"/>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98" name="组合 97"/>
          <p:cNvGrpSpPr/>
          <p:nvPr/>
        </p:nvGrpSpPr>
        <p:grpSpPr>
          <a:xfrm>
            <a:off x="8624581" y="3769211"/>
            <a:ext cx="524276" cy="525716"/>
            <a:chOff x="8624581" y="3769211"/>
            <a:chExt cx="524276" cy="525716"/>
          </a:xfrm>
        </p:grpSpPr>
        <p:sp>
          <p:nvSpPr>
            <p:cNvPr id="48" name="Oval 48"/>
            <p:cNvSpPr>
              <a:spLocks noChangeArrowheads="1"/>
            </p:cNvSpPr>
            <p:nvPr/>
          </p:nvSpPr>
          <p:spPr bwMode="auto">
            <a:xfrm>
              <a:off x="8624581" y="3769211"/>
              <a:ext cx="524276" cy="52571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9" name="Oval 49"/>
            <p:cNvSpPr>
              <a:spLocks noChangeArrowheads="1"/>
            </p:cNvSpPr>
            <p:nvPr/>
          </p:nvSpPr>
          <p:spPr bwMode="auto">
            <a:xfrm>
              <a:off x="8685075" y="3832585"/>
              <a:ext cx="401849" cy="39896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50" name="Freeform 50"/>
            <p:cNvSpPr>
              <a:spLocks noEditPoints="1"/>
            </p:cNvSpPr>
            <p:nvPr/>
          </p:nvSpPr>
          <p:spPr bwMode="auto">
            <a:xfrm>
              <a:off x="8755650" y="3923325"/>
              <a:ext cx="260698" cy="217488"/>
            </a:xfrm>
            <a:custGeom>
              <a:avLst/>
              <a:gdLst>
                <a:gd name="T0" fmla="*/ 7 w 142"/>
                <a:gd name="T1" fmla="*/ 90 h 119"/>
                <a:gd name="T2" fmla="*/ 0 w 142"/>
                <a:gd name="T3" fmla="*/ 82 h 119"/>
                <a:gd name="T4" fmla="*/ 0 w 142"/>
                <a:gd name="T5" fmla="*/ 7 h 119"/>
                <a:gd name="T6" fmla="*/ 7 w 142"/>
                <a:gd name="T7" fmla="*/ 0 h 119"/>
                <a:gd name="T8" fmla="*/ 135 w 142"/>
                <a:gd name="T9" fmla="*/ 0 h 119"/>
                <a:gd name="T10" fmla="*/ 142 w 142"/>
                <a:gd name="T11" fmla="*/ 7 h 119"/>
                <a:gd name="T12" fmla="*/ 142 w 142"/>
                <a:gd name="T13" fmla="*/ 82 h 119"/>
                <a:gd name="T14" fmla="*/ 135 w 142"/>
                <a:gd name="T15" fmla="*/ 90 h 119"/>
                <a:gd name="T16" fmla="*/ 7 w 142"/>
                <a:gd name="T17" fmla="*/ 90 h 119"/>
                <a:gd name="T18" fmla="*/ 7 w 142"/>
                <a:gd name="T19" fmla="*/ 90 h 119"/>
                <a:gd name="T20" fmla="*/ 49 w 142"/>
                <a:gd name="T21" fmla="*/ 16 h 119"/>
                <a:gd name="T22" fmla="*/ 106 w 142"/>
                <a:gd name="T23" fmla="*/ 45 h 119"/>
                <a:gd name="T24" fmla="*/ 49 w 142"/>
                <a:gd name="T25" fmla="*/ 74 h 119"/>
                <a:gd name="T26" fmla="*/ 49 w 142"/>
                <a:gd name="T27" fmla="*/ 16 h 119"/>
                <a:gd name="T28" fmla="*/ 142 w 142"/>
                <a:gd name="T29" fmla="*/ 111 h 119"/>
                <a:gd name="T30" fmla="*/ 82 w 142"/>
                <a:gd name="T31" fmla="*/ 111 h 119"/>
                <a:gd name="T32" fmla="*/ 71 w 142"/>
                <a:gd name="T33" fmla="*/ 119 h 119"/>
                <a:gd name="T34" fmla="*/ 60 w 142"/>
                <a:gd name="T35" fmla="*/ 111 h 119"/>
                <a:gd name="T36" fmla="*/ 0 w 142"/>
                <a:gd name="T37" fmla="*/ 111 h 119"/>
                <a:gd name="T38" fmla="*/ 0 w 142"/>
                <a:gd name="T39" fmla="*/ 103 h 119"/>
                <a:gd name="T40" fmla="*/ 60 w 142"/>
                <a:gd name="T41" fmla="*/ 103 h 119"/>
                <a:gd name="T42" fmla="*/ 71 w 142"/>
                <a:gd name="T43" fmla="*/ 95 h 119"/>
                <a:gd name="T44" fmla="*/ 82 w 142"/>
                <a:gd name="T45" fmla="*/ 103 h 119"/>
                <a:gd name="T46" fmla="*/ 142 w 142"/>
                <a:gd name="T47" fmla="*/ 103 h 119"/>
                <a:gd name="T48" fmla="*/ 142 w 142"/>
                <a:gd name="T49" fmla="*/ 11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19">
                  <a:moveTo>
                    <a:pt x="7" y="90"/>
                  </a:moveTo>
                  <a:cubicBezTo>
                    <a:pt x="3" y="90"/>
                    <a:pt x="0" y="87"/>
                    <a:pt x="0" y="82"/>
                  </a:cubicBezTo>
                  <a:cubicBezTo>
                    <a:pt x="0" y="57"/>
                    <a:pt x="0" y="32"/>
                    <a:pt x="0" y="7"/>
                  </a:cubicBezTo>
                  <a:cubicBezTo>
                    <a:pt x="0" y="3"/>
                    <a:pt x="3" y="0"/>
                    <a:pt x="7" y="0"/>
                  </a:cubicBezTo>
                  <a:cubicBezTo>
                    <a:pt x="135" y="0"/>
                    <a:pt x="135" y="0"/>
                    <a:pt x="135" y="0"/>
                  </a:cubicBezTo>
                  <a:cubicBezTo>
                    <a:pt x="139" y="0"/>
                    <a:pt x="142" y="3"/>
                    <a:pt x="142" y="7"/>
                  </a:cubicBezTo>
                  <a:cubicBezTo>
                    <a:pt x="142" y="32"/>
                    <a:pt x="142" y="57"/>
                    <a:pt x="142" y="82"/>
                  </a:cubicBezTo>
                  <a:cubicBezTo>
                    <a:pt x="142" y="87"/>
                    <a:pt x="139" y="90"/>
                    <a:pt x="135" y="90"/>
                  </a:cubicBezTo>
                  <a:cubicBezTo>
                    <a:pt x="71" y="90"/>
                    <a:pt x="71" y="90"/>
                    <a:pt x="7" y="90"/>
                  </a:cubicBezTo>
                  <a:cubicBezTo>
                    <a:pt x="7" y="90"/>
                    <a:pt x="7" y="90"/>
                    <a:pt x="7" y="90"/>
                  </a:cubicBezTo>
                  <a:close/>
                  <a:moveTo>
                    <a:pt x="49" y="16"/>
                  </a:moveTo>
                  <a:cubicBezTo>
                    <a:pt x="106" y="45"/>
                    <a:pt x="106" y="45"/>
                    <a:pt x="106" y="45"/>
                  </a:cubicBezTo>
                  <a:cubicBezTo>
                    <a:pt x="49" y="74"/>
                    <a:pt x="49" y="74"/>
                    <a:pt x="49" y="74"/>
                  </a:cubicBezTo>
                  <a:cubicBezTo>
                    <a:pt x="49" y="16"/>
                    <a:pt x="49" y="16"/>
                    <a:pt x="49" y="16"/>
                  </a:cubicBezTo>
                  <a:close/>
                  <a:moveTo>
                    <a:pt x="142" y="111"/>
                  </a:moveTo>
                  <a:cubicBezTo>
                    <a:pt x="82" y="111"/>
                    <a:pt x="82" y="111"/>
                    <a:pt x="82" y="111"/>
                  </a:cubicBezTo>
                  <a:cubicBezTo>
                    <a:pt x="80" y="115"/>
                    <a:pt x="76" y="119"/>
                    <a:pt x="71" y="119"/>
                  </a:cubicBezTo>
                  <a:cubicBezTo>
                    <a:pt x="66" y="119"/>
                    <a:pt x="62" y="115"/>
                    <a:pt x="60" y="111"/>
                  </a:cubicBezTo>
                  <a:cubicBezTo>
                    <a:pt x="0" y="111"/>
                    <a:pt x="0" y="111"/>
                    <a:pt x="0" y="111"/>
                  </a:cubicBezTo>
                  <a:cubicBezTo>
                    <a:pt x="0" y="103"/>
                    <a:pt x="0" y="103"/>
                    <a:pt x="0" y="103"/>
                  </a:cubicBezTo>
                  <a:cubicBezTo>
                    <a:pt x="60" y="103"/>
                    <a:pt x="60" y="103"/>
                    <a:pt x="60" y="103"/>
                  </a:cubicBezTo>
                  <a:cubicBezTo>
                    <a:pt x="62" y="99"/>
                    <a:pt x="66" y="95"/>
                    <a:pt x="71" y="95"/>
                  </a:cubicBezTo>
                  <a:cubicBezTo>
                    <a:pt x="76" y="95"/>
                    <a:pt x="80" y="99"/>
                    <a:pt x="82" y="103"/>
                  </a:cubicBezTo>
                  <a:cubicBezTo>
                    <a:pt x="142" y="103"/>
                    <a:pt x="142" y="103"/>
                    <a:pt x="142" y="103"/>
                  </a:cubicBezTo>
                  <a:cubicBezTo>
                    <a:pt x="142" y="111"/>
                    <a:pt x="142" y="111"/>
                    <a:pt x="142" y="111"/>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51" name="Oval 51"/>
          <p:cNvSpPr>
            <a:spLocks noChangeArrowheads="1"/>
          </p:cNvSpPr>
          <p:nvPr/>
        </p:nvSpPr>
        <p:spPr bwMode="auto">
          <a:xfrm>
            <a:off x="5696535" y="5939597"/>
            <a:ext cx="586210" cy="586210"/>
          </a:xfrm>
          <a:prstGeom prst="ellipse">
            <a:avLst/>
          </a:pr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52" name="椭圆 51"/>
          <p:cNvSpPr/>
          <p:nvPr/>
        </p:nvSpPr>
        <p:spPr>
          <a:xfrm>
            <a:off x="5827131" y="6080083"/>
            <a:ext cx="321276" cy="32127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52"/>
          <p:cNvSpPr txBox="1"/>
          <p:nvPr/>
        </p:nvSpPr>
        <p:spPr bwMode="auto">
          <a:xfrm>
            <a:off x="2184686" y="3795428"/>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solidFill>
                  <a:schemeClr val="bg1"/>
                </a:solidFill>
              </a:rPr>
              <a:t>入住</a:t>
            </a:r>
          </a:p>
        </p:txBody>
      </p:sp>
      <p:sp>
        <p:nvSpPr>
          <p:cNvPr id="54" name="TextBox 53"/>
          <p:cNvSpPr txBox="1"/>
          <p:nvPr/>
        </p:nvSpPr>
        <p:spPr bwMode="auto">
          <a:xfrm>
            <a:off x="9207105" y="3870741"/>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送到机场</a:t>
            </a:r>
          </a:p>
        </p:txBody>
      </p:sp>
      <p:sp>
        <p:nvSpPr>
          <p:cNvPr id="55" name="TextBox 54"/>
          <p:cNvSpPr txBox="1"/>
          <p:nvPr/>
        </p:nvSpPr>
        <p:spPr bwMode="auto">
          <a:xfrm>
            <a:off x="3735437" y="2830616"/>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领导致辞</a:t>
            </a:r>
          </a:p>
        </p:txBody>
      </p:sp>
      <p:sp>
        <p:nvSpPr>
          <p:cNvPr id="56" name="TextBox 55"/>
          <p:cNvSpPr txBox="1"/>
          <p:nvPr/>
        </p:nvSpPr>
        <p:spPr bwMode="auto">
          <a:xfrm>
            <a:off x="8125918" y="1246603"/>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合影留念</a:t>
            </a:r>
          </a:p>
        </p:txBody>
      </p:sp>
      <p:sp>
        <p:nvSpPr>
          <p:cNvPr id="57" name="TextBox 56"/>
          <p:cNvSpPr txBox="1"/>
          <p:nvPr/>
        </p:nvSpPr>
        <p:spPr bwMode="auto">
          <a:xfrm>
            <a:off x="4288386" y="4355927"/>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接机</a:t>
            </a:r>
          </a:p>
        </p:txBody>
      </p:sp>
      <p:sp>
        <p:nvSpPr>
          <p:cNvPr id="58" name="TextBox 57"/>
          <p:cNvSpPr txBox="1"/>
          <p:nvPr/>
        </p:nvSpPr>
        <p:spPr bwMode="auto">
          <a:xfrm>
            <a:off x="7024948" y="4317659"/>
            <a:ext cx="1646605"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办理退房手续</a:t>
            </a:r>
          </a:p>
        </p:txBody>
      </p:sp>
      <p:sp>
        <p:nvSpPr>
          <p:cNvPr id="59" name="TextBox 58"/>
          <p:cNvSpPr txBox="1"/>
          <p:nvPr/>
        </p:nvSpPr>
        <p:spPr bwMode="auto">
          <a:xfrm>
            <a:off x="3634888" y="3417145"/>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签到</a:t>
            </a:r>
          </a:p>
        </p:txBody>
      </p:sp>
      <p:sp>
        <p:nvSpPr>
          <p:cNvPr id="61" name="TextBox 60"/>
          <p:cNvSpPr txBox="1"/>
          <p:nvPr/>
        </p:nvSpPr>
        <p:spPr bwMode="auto">
          <a:xfrm>
            <a:off x="5518537" y="3360222"/>
            <a:ext cx="1646606"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主持人开场白</a:t>
            </a:r>
          </a:p>
        </p:txBody>
      </p:sp>
      <p:grpSp>
        <p:nvGrpSpPr>
          <p:cNvPr id="77" name="组合 76"/>
          <p:cNvGrpSpPr/>
          <p:nvPr/>
        </p:nvGrpSpPr>
        <p:grpSpPr>
          <a:xfrm>
            <a:off x="5732700" y="2109949"/>
            <a:ext cx="525716" cy="525716"/>
            <a:chOff x="5732700" y="2109949"/>
            <a:chExt cx="525716" cy="525716"/>
          </a:xfrm>
        </p:grpSpPr>
        <p:sp>
          <p:nvSpPr>
            <p:cNvPr id="63" name="Oval 45"/>
            <p:cNvSpPr>
              <a:spLocks noChangeArrowheads="1"/>
            </p:cNvSpPr>
            <p:nvPr/>
          </p:nvSpPr>
          <p:spPr bwMode="auto">
            <a:xfrm>
              <a:off x="5732700" y="2109949"/>
              <a:ext cx="525716" cy="52571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64" name="Oval 46"/>
            <p:cNvSpPr>
              <a:spLocks noChangeArrowheads="1"/>
            </p:cNvSpPr>
            <p:nvPr/>
          </p:nvSpPr>
          <p:spPr bwMode="auto">
            <a:xfrm>
              <a:off x="5794634" y="2173323"/>
              <a:ext cx="400408" cy="39896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65" name="Freeform 47"/>
            <p:cNvSpPr>
              <a:spLocks noEditPoints="1"/>
            </p:cNvSpPr>
            <p:nvPr/>
          </p:nvSpPr>
          <p:spPr bwMode="auto">
            <a:xfrm>
              <a:off x="5865209" y="2284227"/>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66" name="TextBox 65"/>
          <p:cNvSpPr txBox="1"/>
          <p:nvPr/>
        </p:nvSpPr>
        <p:spPr bwMode="auto">
          <a:xfrm>
            <a:off x="3855722" y="1940672"/>
            <a:ext cx="2133918"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新品发布启动仪式</a:t>
            </a:r>
          </a:p>
        </p:txBody>
      </p:sp>
      <p:grpSp>
        <p:nvGrpSpPr>
          <p:cNvPr id="78" name="组合 77"/>
          <p:cNvGrpSpPr/>
          <p:nvPr/>
        </p:nvGrpSpPr>
        <p:grpSpPr>
          <a:xfrm>
            <a:off x="6870156" y="2106552"/>
            <a:ext cx="524276" cy="524276"/>
            <a:chOff x="6870156" y="2106552"/>
            <a:chExt cx="524276" cy="524276"/>
          </a:xfrm>
        </p:grpSpPr>
        <p:sp>
          <p:nvSpPr>
            <p:cNvPr id="68" name="Oval 22"/>
            <p:cNvSpPr>
              <a:spLocks noChangeArrowheads="1"/>
            </p:cNvSpPr>
            <p:nvPr/>
          </p:nvSpPr>
          <p:spPr bwMode="auto">
            <a:xfrm>
              <a:off x="6870156" y="2106552"/>
              <a:ext cx="52427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69" name="Oval 23"/>
            <p:cNvSpPr>
              <a:spLocks noChangeArrowheads="1"/>
            </p:cNvSpPr>
            <p:nvPr/>
          </p:nvSpPr>
          <p:spPr bwMode="auto">
            <a:xfrm>
              <a:off x="6930650" y="2168486"/>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70" name="Freeform 24"/>
            <p:cNvSpPr>
              <a:spLocks noEditPoints="1"/>
            </p:cNvSpPr>
            <p:nvPr/>
          </p:nvSpPr>
          <p:spPr bwMode="auto">
            <a:xfrm>
              <a:off x="7001225" y="2252024"/>
              <a:ext cx="260698" cy="201645"/>
            </a:xfrm>
            <a:custGeom>
              <a:avLst/>
              <a:gdLst>
                <a:gd name="T0" fmla="*/ 142 w 142"/>
                <a:gd name="T1" fmla="*/ 62 h 111"/>
                <a:gd name="T2" fmla="*/ 142 w 142"/>
                <a:gd name="T3" fmla="*/ 104 h 111"/>
                <a:gd name="T4" fmla="*/ 135 w 142"/>
                <a:gd name="T5" fmla="*/ 111 h 111"/>
                <a:gd name="T6" fmla="*/ 7 w 142"/>
                <a:gd name="T7" fmla="*/ 111 h 111"/>
                <a:gd name="T8" fmla="*/ 0 w 142"/>
                <a:gd name="T9" fmla="*/ 104 h 111"/>
                <a:gd name="T10" fmla="*/ 0 w 142"/>
                <a:gd name="T11" fmla="*/ 62 h 111"/>
                <a:gd name="T12" fmla="*/ 63 w 142"/>
                <a:gd name="T13" fmla="*/ 62 h 111"/>
                <a:gd name="T14" fmla="*/ 63 w 142"/>
                <a:gd name="T15" fmla="*/ 70 h 111"/>
                <a:gd name="T16" fmla="*/ 67 w 142"/>
                <a:gd name="T17" fmla="*/ 74 h 111"/>
                <a:gd name="T18" fmla="*/ 75 w 142"/>
                <a:gd name="T19" fmla="*/ 74 h 111"/>
                <a:gd name="T20" fmla="*/ 80 w 142"/>
                <a:gd name="T21" fmla="*/ 70 h 111"/>
                <a:gd name="T22" fmla="*/ 80 w 142"/>
                <a:gd name="T23" fmla="*/ 62 h 111"/>
                <a:gd name="T24" fmla="*/ 142 w 142"/>
                <a:gd name="T25" fmla="*/ 62 h 111"/>
                <a:gd name="T26" fmla="*/ 57 w 142"/>
                <a:gd name="T27" fmla="*/ 21 h 111"/>
                <a:gd name="T28" fmla="*/ 86 w 142"/>
                <a:gd name="T29" fmla="*/ 21 h 111"/>
                <a:gd name="T30" fmla="*/ 86 w 142"/>
                <a:gd name="T31" fmla="*/ 12 h 111"/>
                <a:gd name="T32" fmla="*/ 82 w 142"/>
                <a:gd name="T33" fmla="*/ 8 h 111"/>
                <a:gd name="T34" fmla="*/ 61 w 142"/>
                <a:gd name="T35" fmla="*/ 8 h 111"/>
                <a:gd name="T36" fmla="*/ 57 w 142"/>
                <a:gd name="T37" fmla="*/ 12 h 111"/>
                <a:gd name="T38" fmla="*/ 57 w 142"/>
                <a:gd name="T39" fmla="*/ 21 h 111"/>
                <a:gd name="T40" fmla="*/ 7 w 142"/>
                <a:gd name="T41" fmla="*/ 21 h 111"/>
                <a:gd name="T42" fmla="*/ 49 w 142"/>
                <a:gd name="T43" fmla="*/ 21 h 111"/>
                <a:gd name="T44" fmla="*/ 49 w 142"/>
                <a:gd name="T45" fmla="*/ 12 h 111"/>
                <a:gd name="T46" fmla="*/ 61 w 142"/>
                <a:gd name="T47" fmla="*/ 0 h 111"/>
                <a:gd name="T48" fmla="*/ 82 w 142"/>
                <a:gd name="T49" fmla="*/ 0 h 111"/>
                <a:gd name="T50" fmla="*/ 94 w 142"/>
                <a:gd name="T51" fmla="*/ 12 h 111"/>
                <a:gd name="T52" fmla="*/ 94 w 142"/>
                <a:gd name="T53" fmla="*/ 21 h 111"/>
                <a:gd name="T54" fmla="*/ 135 w 142"/>
                <a:gd name="T55" fmla="*/ 21 h 111"/>
                <a:gd name="T56" fmla="*/ 142 w 142"/>
                <a:gd name="T57" fmla="*/ 29 h 111"/>
                <a:gd name="T58" fmla="*/ 142 w 142"/>
                <a:gd name="T59" fmla="*/ 53 h 111"/>
                <a:gd name="T60" fmla="*/ 0 w 142"/>
                <a:gd name="T61" fmla="*/ 53 h 111"/>
                <a:gd name="T62" fmla="*/ 0 w 142"/>
                <a:gd name="T63" fmla="*/ 29 h 111"/>
                <a:gd name="T64" fmla="*/ 7 w 142"/>
                <a:gd name="T65" fmla="*/ 21 h 111"/>
                <a:gd name="T66" fmla="*/ 7 w 142"/>
                <a:gd name="T67" fmla="*/ 2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 h="111">
                  <a:moveTo>
                    <a:pt x="142" y="62"/>
                  </a:moveTo>
                  <a:cubicBezTo>
                    <a:pt x="142" y="104"/>
                    <a:pt x="142" y="104"/>
                    <a:pt x="142" y="104"/>
                  </a:cubicBezTo>
                  <a:cubicBezTo>
                    <a:pt x="142" y="108"/>
                    <a:pt x="139" y="111"/>
                    <a:pt x="135" y="111"/>
                  </a:cubicBezTo>
                  <a:cubicBezTo>
                    <a:pt x="7" y="111"/>
                    <a:pt x="7" y="111"/>
                    <a:pt x="7" y="111"/>
                  </a:cubicBezTo>
                  <a:cubicBezTo>
                    <a:pt x="3" y="111"/>
                    <a:pt x="0" y="108"/>
                    <a:pt x="0" y="104"/>
                  </a:cubicBezTo>
                  <a:cubicBezTo>
                    <a:pt x="0" y="62"/>
                    <a:pt x="0" y="62"/>
                    <a:pt x="0" y="62"/>
                  </a:cubicBezTo>
                  <a:cubicBezTo>
                    <a:pt x="63" y="62"/>
                    <a:pt x="63" y="62"/>
                    <a:pt x="63" y="62"/>
                  </a:cubicBezTo>
                  <a:cubicBezTo>
                    <a:pt x="63" y="70"/>
                    <a:pt x="63" y="70"/>
                    <a:pt x="63" y="70"/>
                  </a:cubicBezTo>
                  <a:cubicBezTo>
                    <a:pt x="63" y="72"/>
                    <a:pt x="65" y="74"/>
                    <a:pt x="67" y="74"/>
                  </a:cubicBezTo>
                  <a:cubicBezTo>
                    <a:pt x="75" y="74"/>
                    <a:pt x="75" y="74"/>
                    <a:pt x="75" y="74"/>
                  </a:cubicBezTo>
                  <a:cubicBezTo>
                    <a:pt x="78" y="74"/>
                    <a:pt x="80" y="72"/>
                    <a:pt x="80" y="70"/>
                  </a:cubicBezTo>
                  <a:cubicBezTo>
                    <a:pt x="80" y="62"/>
                    <a:pt x="80" y="62"/>
                    <a:pt x="80" y="62"/>
                  </a:cubicBezTo>
                  <a:cubicBezTo>
                    <a:pt x="142" y="62"/>
                    <a:pt x="142" y="62"/>
                    <a:pt x="142" y="62"/>
                  </a:cubicBezTo>
                  <a:close/>
                  <a:moveTo>
                    <a:pt x="57" y="21"/>
                  </a:moveTo>
                  <a:cubicBezTo>
                    <a:pt x="86" y="21"/>
                    <a:pt x="86" y="21"/>
                    <a:pt x="86" y="21"/>
                  </a:cubicBezTo>
                  <a:cubicBezTo>
                    <a:pt x="86" y="12"/>
                    <a:pt x="86" y="12"/>
                    <a:pt x="86" y="12"/>
                  </a:cubicBezTo>
                  <a:cubicBezTo>
                    <a:pt x="86" y="10"/>
                    <a:pt x="84" y="8"/>
                    <a:pt x="82" y="8"/>
                  </a:cubicBezTo>
                  <a:cubicBezTo>
                    <a:pt x="61" y="8"/>
                    <a:pt x="61" y="8"/>
                    <a:pt x="61" y="8"/>
                  </a:cubicBezTo>
                  <a:cubicBezTo>
                    <a:pt x="59" y="8"/>
                    <a:pt x="57" y="10"/>
                    <a:pt x="57" y="12"/>
                  </a:cubicBezTo>
                  <a:cubicBezTo>
                    <a:pt x="57" y="21"/>
                    <a:pt x="57" y="21"/>
                    <a:pt x="57" y="21"/>
                  </a:cubicBezTo>
                  <a:close/>
                  <a:moveTo>
                    <a:pt x="7" y="21"/>
                  </a:moveTo>
                  <a:cubicBezTo>
                    <a:pt x="49" y="21"/>
                    <a:pt x="49" y="21"/>
                    <a:pt x="49" y="21"/>
                  </a:cubicBezTo>
                  <a:cubicBezTo>
                    <a:pt x="49" y="12"/>
                    <a:pt x="49" y="12"/>
                    <a:pt x="49" y="12"/>
                  </a:cubicBezTo>
                  <a:cubicBezTo>
                    <a:pt x="49" y="5"/>
                    <a:pt x="54" y="0"/>
                    <a:pt x="61" y="0"/>
                  </a:cubicBezTo>
                  <a:cubicBezTo>
                    <a:pt x="82" y="0"/>
                    <a:pt x="82" y="0"/>
                    <a:pt x="82" y="0"/>
                  </a:cubicBezTo>
                  <a:cubicBezTo>
                    <a:pt x="89" y="0"/>
                    <a:pt x="94" y="5"/>
                    <a:pt x="94" y="12"/>
                  </a:cubicBezTo>
                  <a:cubicBezTo>
                    <a:pt x="94" y="21"/>
                    <a:pt x="94" y="21"/>
                    <a:pt x="94" y="21"/>
                  </a:cubicBezTo>
                  <a:cubicBezTo>
                    <a:pt x="135" y="21"/>
                    <a:pt x="135" y="21"/>
                    <a:pt x="135" y="21"/>
                  </a:cubicBezTo>
                  <a:cubicBezTo>
                    <a:pt x="139" y="21"/>
                    <a:pt x="142" y="25"/>
                    <a:pt x="142" y="29"/>
                  </a:cubicBezTo>
                  <a:cubicBezTo>
                    <a:pt x="142" y="53"/>
                    <a:pt x="142" y="53"/>
                    <a:pt x="142" y="53"/>
                  </a:cubicBezTo>
                  <a:cubicBezTo>
                    <a:pt x="0" y="53"/>
                    <a:pt x="0" y="53"/>
                    <a:pt x="0" y="53"/>
                  </a:cubicBezTo>
                  <a:cubicBezTo>
                    <a:pt x="0" y="29"/>
                    <a:pt x="0" y="29"/>
                    <a:pt x="0" y="29"/>
                  </a:cubicBezTo>
                  <a:cubicBezTo>
                    <a:pt x="0" y="25"/>
                    <a:pt x="3" y="21"/>
                    <a:pt x="7" y="21"/>
                  </a:cubicBezTo>
                  <a:cubicBezTo>
                    <a:pt x="7" y="21"/>
                    <a:pt x="7" y="21"/>
                    <a:pt x="7" y="21"/>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71" name="TextBox 70"/>
          <p:cNvSpPr txBox="1"/>
          <p:nvPr/>
        </p:nvSpPr>
        <p:spPr bwMode="auto">
          <a:xfrm>
            <a:off x="6570812" y="1761182"/>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产品展示</a:t>
            </a:r>
          </a:p>
        </p:txBody>
      </p:sp>
      <p:sp>
        <p:nvSpPr>
          <p:cNvPr id="80" name="Oval 45"/>
          <p:cNvSpPr>
            <a:spLocks noChangeArrowheads="1"/>
          </p:cNvSpPr>
          <p:nvPr/>
        </p:nvSpPr>
        <p:spPr bwMode="auto">
          <a:xfrm>
            <a:off x="6803966" y="694587"/>
            <a:ext cx="525716" cy="52571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TextBox 82"/>
          <p:cNvSpPr txBox="1"/>
          <p:nvPr/>
        </p:nvSpPr>
        <p:spPr bwMode="auto">
          <a:xfrm>
            <a:off x="7353806" y="717620"/>
            <a:ext cx="3108543"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答谢酒会（晚宴圆桌形式）</a:t>
            </a:r>
          </a:p>
        </p:txBody>
      </p:sp>
      <p:grpSp>
        <p:nvGrpSpPr>
          <p:cNvPr id="100" name="组合 99"/>
          <p:cNvGrpSpPr/>
          <p:nvPr/>
        </p:nvGrpSpPr>
        <p:grpSpPr>
          <a:xfrm>
            <a:off x="5001344" y="703329"/>
            <a:ext cx="525716" cy="524276"/>
            <a:chOff x="5001344" y="703329"/>
            <a:chExt cx="525716" cy="524276"/>
          </a:xfrm>
        </p:grpSpPr>
        <p:sp>
          <p:nvSpPr>
            <p:cNvPr id="86" name="Oval 25"/>
            <p:cNvSpPr>
              <a:spLocks noChangeArrowheads="1"/>
            </p:cNvSpPr>
            <p:nvPr/>
          </p:nvSpPr>
          <p:spPr bwMode="auto">
            <a:xfrm>
              <a:off x="5001344" y="703329"/>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87" name="Oval 27"/>
            <p:cNvSpPr>
              <a:spLocks noChangeArrowheads="1"/>
            </p:cNvSpPr>
            <p:nvPr/>
          </p:nvSpPr>
          <p:spPr bwMode="auto">
            <a:xfrm>
              <a:off x="5064718" y="765263"/>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88" name="Freeform 29"/>
            <p:cNvSpPr>
              <a:spLocks noEditPoints="1"/>
            </p:cNvSpPr>
            <p:nvPr/>
          </p:nvSpPr>
          <p:spPr bwMode="auto">
            <a:xfrm>
              <a:off x="5135293" y="815674"/>
              <a:ext cx="259257" cy="302467"/>
            </a:xfrm>
            <a:custGeom>
              <a:avLst/>
              <a:gdLst>
                <a:gd name="T0" fmla="*/ 90 w 142"/>
                <a:gd name="T1" fmla="*/ 141 h 165"/>
                <a:gd name="T2" fmla="*/ 92 w 142"/>
                <a:gd name="T3" fmla="*/ 148 h 165"/>
                <a:gd name="T4" fmla="*/ 51 w 142"/>
                <a:gd name="T5" fmla="*/ 150 h 165"/>
                <a:gd name="T6" fmla="*/ 49 w 142"/>
                <a:gd name="T7" fmla="*/ 144 h 165"/>
                <a:gd name="T8" fmla="*/ 51 w 142"/>
                <a:gd name="T9" fmla="*/ 141 h 165"/>
                <a:gd name="T10" fmla="*/ 85 w 142"/>
                <a:gd name="T11" fmla="*/ 160 h 165"/>
                <a:gd name="T12" fmla="*/ 61 w 142"/>
                <a:gd name="T13" fmla="*/ 165 h 165"/>
                <a:gd name="T14" fmla="*/ 56 w 142"/>
                <a:gd name="T15" fmla="*/ 155 h 165"/>
                <a:gd name="T16" fmla="*/ 71 w 142"/>
                <a:gd name="T17" fmla="*/ 38 h 165"/>
                <a:gd name="T18" fmla="*/ 89 w 142"/>
                <a:gd name="T19" fmla="*/ 136 h 165"/>
                <a:gd name="T20" fmla="*/ 34 w 142"/>
                <a:gd name="T21" fmla="*/ 74 h 165"/>
                <a:gd name="T22" fmla="*/ 71 w 142"/>
                <a:gd name="T23" fmla="*/ 38 h 165"/>
                <a:gd name="T24" fmla="*/ 78 w 142"/>
                <a:gd name="T25" fmla="*/ 45 h 165"/>
                <a:gd name="T26" fmla="*/ 85 w 142"/>
                <a:gd name="T27" fmla="*/ 49 h 165"/>
                <a:gd name="T28" fmla="*/ 77 w 142"/>
                <a:gd name="T29" fmla="*/ 48 h 165"/>
                <a:gd name="T30" fmla="*/ 54 w 142"/>
                <a:gd name="T31" fmla="*/ 58 h 165"/>
                <a:gd name="T32" fmla="*/ 45 w 142"/>
                <a:gd name="T33" fmla="*/ 75 h 165"/>
                <a:gd name="T34" fmla="*/ 43 w 142"/>
                <a:gd name="T35" fmla="*/ 89 h 165"/>
                <a:gd name="T36" fmla="*/ 41 w 142"/>
                <a:gd name="T37" fmla="*/ 81 h 165"/>
                <a:gd name="T38" fmla="*/ 41 w 142"/>
                <a:gd name="T39" fmla="*/ 65 h 165"/>
                <a:gd name="T40" fmla="*/ 50 w 142"/>
                <a:gd name="T41" fmla="*/ 52 h 165"/>
                <a:gd name="T42" fmla="*/ 71 w 142"/>
                <a:gd name="T43" fmla="*/ 44 h 165"/>
                <a:gd name="T44" fmla="*/ 75 w 142"/>
                <a:gd name="T45" fmla="*/ 44 h 165"/>
                <a:gd name="T46" fmla="*/ 75 w 142"/>
                <a:gd name="T47" fmla="*/ 0 h 165"/>
                <a:gd name="T48" fmla="*/ 71 w 142"/>
                <a:gd name="T49" fmla="*/ 25 h 165"/>
                <a:gd name="T50" fmla="*/ 67 w 142"/>
                <a:gd name="T51" fmla="*/ 0 h 165"/>
                <a:gd name="T52" fmla="*/ 124 w 142"/>
                <a:gd name="T53" fmla="*/ 24 h 165"/>
                <a:gd name="T54" fmla="*/ 101 w 142"/>
                <a:gd name="T55" fmla="*/ 35 h 165"/>
                <a:gd name="T56" fmla="*/ 37 w 142"/>
                <a:gd name="T57" fmla="*/ 111 h 165"/>
                <a:gd name="T58" fmla="*/ 18 w 142"/>
                <a:gd name="T59" fmla="*/ 118 h 165"/>
                <a:gd name="T60" fmla="*/ 37 w 142"/>
                <a:gd name="T61" fmla="*/ 111 h 165"/>
                <a:gd name="T62" fmla="*/ 24 w 142"/>
                <a:gd name="T63" fmla="*/ 18 h 165"/>
                <a:gd name="T64" fmla="*/ 34 w 142"/>
                <a:gd name="T65" fmla="*/ 41 h 165"/>
                <a:gd name="T66" fmla="*/ 24 w 142"/>
                <a:gd name="T67" fmla="*/ 18 h 165"/>
                <a:gd name="T68" fmla="*/ 118 w 142"/>
                <a:gd name="T69" fmla="*/ 124 h 165"/>
                <a:gd name="T70" fmla="*/ 111 w 142"/>
                <a:gd name="T71" fmla="*/ 105 h 165"/>
                <a:gd name="T72" fmla="*/ 105 w 142"/>
                <a:gd name="T73" fmla="*/ 111 h 165"/>
                <a:gd name="T74" fmla="*/ 142 w 142"/>
                <a:gd name="T75" fmla="*/ 75 h 165"/>
                <a:gd name="T76" fmla="*/ 121 w 142"/>
                <a:gd name="T77" fmla="*/ 75 h 165"/>
                <a:gd name="T78" fmla="*/ 142 w 142"/>
                <a:gd name="T79" fmla="*/ 67 h 165"/>
                <a:gd name="T80" fmla="*/ 0 w 142"/>
                <a:gd name="T81" fmla="*/ 75 h 165"/>
                <a:gd name="T82" fmla="*/ 22 w 142"/>
                <a:gd name="T83" fmla="*/ 67 h 165"/>
                <a:gd name="T84" fmla="*/ 21 w 142"/>
                <a:gd name="T85" fmla="*/ 7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89" name="TextBox 88"/>
          <p:cNvSpPr txBox="1"/>
          <p:nvPr/>
        </p:nvSpPr>
        <p:spPr bwMode="auto">
          <a:xfrm>
            <a:off x="3834850" y="806854"/>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节目表演</a:t>
            </a:r>
          </a:p>
        </p:txBody>
      </p:sp>
      <p:sp>
        <p:nvSpPr>
          <p:cNvPr id="91" name="TextBox 90"/>
          <p:cNvSpPr txBox="1"/>
          <p:nvPr/>
        </p:nvSpPr>
        <p:spPr bwMode="auto">
          <a:xfrm>
            <a:off x="6407896" y="4972078"/>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来宾签到</a:t>
            </a:r>
          </a:p>
        </p:txBody>
      </p:sp>
      <p:grpSp>
        <p:nvGrpSpPr>
          <p:cNvPr id="101" name="组合 100"/>
          <p:cNvGrpSpPr/>
          <p:nvPr/>
        </p:nvGrpSpPr>
        <p:grpSpPr>
          <a:xfrm>
            <a:off x="6865900" y="757961"/>
            <a:ext cx="400408" cy="398968"/>
            <a:chOff x="6865900" y="757961"/>
            <a:chExt cx="400408" cy="398968"/>
          </a:xfrm>
        </p:grpSpPr>
        <p:sp>
          <p:nvSpPr>
            <p:cNvPr id="81" name="Oval 46"/>
            <p:cNvSpPr>
              <a:spLocks noChangeArrowheads="1"/>
            </p:cNvSpPr>
            <p:nvPr/>
          </p:nvSpPr>
          <p:spPr bwMode="auto">
            <a:xfrm>
              <a:off x="6865900" y="757961"/>
              <a:ext cx="400408" cy="398968"/>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2" name="Freeform 42"/>
            <p:cNvSpPr/>
            <p:nvPr/>
          </p:nvSpPr>
          <p:spPr bwMode="auto">
            <a:xfrm>
              <a:off x="6909765" y="815674"/>
              <a:ext cx="288064" cy="288064"/>
            </a:xfrm>
            <a:custGeom>
              <a:avLst/>
              <a:gdLst>
                <a:gd name="T0" fmla="*/ 89 w 157"/>
                <a:gd name="T1" fmla="*/ 0 h 157"/>
                <a:gd name="T2" fmla="*/ 93 w 157"/>
                <a:gd name="T3" fmla="*/ 21 h 157"/>
                <a:gd name="T4" fmla="*/ 108 w 157"/>
                <a:gd name="T5" fmla="*/ 27 h 157"/>
                <a:gd name="T6" fmla="*/ 126 w 157"/>
                <a:gd name="T7" fmla="*/ 15 h 157"/>
                <a:gd name="T8" fmla="*/ 141 w 157"/>
                <a:gd name="T9" fmla="*/ 31 h 157"/>
                <a:gd name="T10" fmla="*/ 130 w 157"/>
                <a:gd name="T11" fmla="*/ 48 h 157"/>
                <a:gd name="T12" fmla="*/ 136 w 157"/>
                <a:gd name="T13" fmla="*/ 64 h 157"/>
                <a:gd name="T14" fmla="*/ 157 w 157"/>
                <a:gd name="T15" fmla="*/ 67 h 157"/>
                <a:gd name="T16" fmla="*/ 157 w 157"/>
                <a:gd name="T17" fmla="*/ 90 h 157"/>
                <a:gd name="T18" fmla="*/ 136 w 157"/>
                <a:gd name="T19" fmla="*/ 93 h 157"/>
                <a:gd name="T20" fmla="*/ 132 w 157"/>
                <a:gd name="T21" fmla="*/ 104 h 157"/>
                <a:gd name="T22" fmla="*/ 118 w 157"/>
                <a:gd name="T23" fmla="*/ 91 h 157"/>
                <a:gd name="T24" fmla="*/ 120 w 157"/>
                <a:gd name="T25" fmla="*/ 84 h 157"/>
                <a:gd name="T26" fmla="*/ 84 w 157"/>
                <a:gd name="T27" fmla="*/ 37 h 157"/>
                <a:gd name="T28" fmla="*/ 36 w 157"/>
                <a:gd name="T29" fmla="*/ 73 h 157"/>
                <a:gd name="T30" fmla="*/ 72 w 157"/>
                <a:gd name="T31" fmla="*/ 120 h 157"/>
                <a:gd name="T32" fmla="*/ 92 w 157"/>
                <a:gd name="T33" fmla="*/ 118 h 157"/>
                <a:gd name="T34" fmla="*/ 104 w 157"/>
                <a:gd name="T35" fmla="*/ 132 h 157"/>
                <a:gd name="T36" fmla="*/ 93 w 157"/>
                <a:gd name="T37" fmla="*/ 136 h 157"/>
                <a:gd name="T38" fmla="*/ 89 w 157"/>
                <a:gd name="T39" fmla="*/ 157 h 157"/>
                <a:gd name="T40" fmla="*/ 67 w 157"/>
                <a:gd name="T41" fmla="*/ 157 h 157"/>
                <a:gd name="T42" fmla="*/ 63 w 157"/>
                <a:gd name="T43" fmla="*/ 136 h 157"/>
                <a:gd name="T44" fmla="*/ 48 w 157"/>
                <a:gd name="T45" fmla="*/ 130 h 157"/>
                <a:gd name="T46" fmla="*/ 31 w 157"/>
                <a:gd name="T47" fmla="*/ 142 h 157"/>
                <a:gd name="T48" fmla="*/ 15 w 157"/>
                <a:gd name="T49" fmla="*/ 126 h 157"/>
                <a:gd name="T50" fmla="*/ 27 w 157"/>
                <a:gd name="T51" fmla="*/ 109 h 157"/>
                <a:gd name="T52" fmla="*/ 20 w 157"/>
                <a:gd name="T53" fmla="*/ 93 h 157"/>
                <a:gd name="T54" fmla="*/ 0 w 157"/>
                <a:gd name="T55" fmla="*/ 90 h 157"/>
                <a:gd name="T56" fmla="*/ 0 w 157"/>
                <a:gd name="T57" fmla="*/ 67 h 157"/>
                <a:gd name="T58" fmla="*/ 20 w 157"/>
                <a:gd name="T59" fmla="*/ 63 h 157"/>
                <a:gd name="T60" fmla="*/ 27 w 157"/>
                <a:gd name="T61" fmla="*/ 48 h 157"/>
                <a:gd name="T62" fmla="*/ 15 w 157"/>
                <a:gd name="T63" fmla="*/ 31 h 157"/>
                <a:gd name="T64" fmla="*/ 31 w 157"/>
                <a:gd name="T65" fmla="*/ 15 h 157"/>
                <a:gd name="T66" fmla="*/ 48 w 157"/>
                <a:gd name="T67" fmla="*/ 27 h 157"/>
                <a:gd name="T68" fmla="*/ 63 w 157"/>
                <a:gd name="T69" fmla="*/ 20 h 157"/>
                <a:gd name="T70" fmla="*/ 67 w 157"/>
                <a:gd name="T71" fmla="*/ 0 h 157"/>
                <a:gd name="T72" fmla="*/ 89 w 157"/>
                <a:gd name="T7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7" h="157">
                  <a:moveTo>
                    <a:pt x="89" y="0"/>
                  </a:moveTo>
                  <a:cubicBezTo>
                    <a:pt x="93" y="21"/>
                    <a:pt x="93" y="21"/>
                    <a:pt x="93" y="21"/>
                  </a:cubicBezTo>
                  <a:cubicBezTo>
                    <a:pt x="108" y="27"/>
                    <a:pt x="108" y="27"/>
                    <a:pt x="108" y="27"/>
                  </a:cubicBezTo>
                  <a:cubicBezTo>
                    <a:pt x="126" y="15"/>
                    <a:pt x="126" y="15"/>
                    <a:pt x="126" y="15"/>
                  </a:cubicBezTo>
                  <a:cubicBezTo>
                    <a:pt x="141" y="31"/>
                    <a:pt x="141" y="31"/>
                    <a:pt x="141" y="31"/>
                  </a:cubicBezTo>
                  <a:cubicBezTo>
                    <a:pt x="130" y="48"/>
                    <a:pt x="130" y="48"/>
                    <a:pt x="130" y="48"/>
                  </a:cubicBezTo>
                  <a:cubicBezTo>
                    <a:pt x="136" y="64"/>
                    <a:pt x="136" y="64"/>
                    <a:pt x="136" y="64"/>
                  </a:cubicBezTo>
                  <a:cubicBezTo>
                    <a:pt x="157" y="67"/>
                    <a:pt x="157" y="67"/>
                    <a:pt x="157" y="67"/>
                  </a:cubicBezTo>
                  <a:cubicBezTo>
                    <a:pt x="157" y="90"/>
                    <a:pt x="157" y="90"/>
                    <a:pt x="157" y="90"/>
                  </a:cubicBezTo>
                  <a:cubicBezTo>
                    <a:pt x="136" y="93"/>
                    <a:pt x="136" y="93"/>
                    <a:pt x="136" y="93"/>
                  </a:cubicBezTo>
                  <a:cubicBezTo>
                    <a:pt x="132" y="104"/>
                    <a:pt x="132" y="104"/>
                    <a:pt x="132" y="104"/>
                  </a:cubicBezTo>
                  <a:cubicBezTo>
                    <a:pt x="118" y="91"/>
                    <a:pt x="118" y="91"/>
                    <a:pt x="118" y="91"/>
                  </a:cubicBezTo>
                  <a:cubicBezTo>
                    <a:pt x="119" y="89"/>
                    <a:pt x="119" y="86"/>
                    <a:pt x="120" y="84"/>
                  </a:cubicBezTo>
                  <a:cubicBezTo>
                    <a:pt x="123" y="61"/>
                    <a:pt x="107" y="40"/>
                    <a:pt x="84" y="37"/>
                  </a:cubicBezTo>
                  <a:cubicBezTo>
                    <a:pt x="61" y="34"/>
                    <a:pt x="40" y="50"/>
                    <a:pt x="36" y="73"/>
                  </a:cubicBezTo>
                  <a:cubicBezTo>
                    <a:pt x="33" y="96"/>
                    <a:pt x="50" y="117"/>
                    <a:pt x="72" y="120"/>
                  </a:cubicBezTo>
                  <a:cubicBezTo>
                    <a:pt x="79" y="121"/>
                    <a:pt x="86" y="120"/>
                    <a:pt x="92" y="118"/>
                  </a:cubicBezTo>
                  <a:cubicBezTo>
                    <a:pt x="104" y="132"/>
                    <a:pt x="104" y="132"/>
                    <a:pt x="104" y="132"/>
                  </a:cubicBezTo>
                  <a:cubicBezTo>
                    <a:pt x="93" y="136"/>
                    <a:pt x="93" y="136"/>
                    <a:pt x="93" y="136"/>
                  </a:cubicBezTo>
                  <a:cubicBezTo>
                    <a:pt x="89" y="157"/>
                    <a:pt x="89" y="157"/>
                    <a:pt x="89" y="157"/>
                  </a:cubicBezTo>
                  <a:cubicBezTo>
                    <a:pt x="67" y="157"/>
                    <a:pt x="67" y="157"/>
                    <a:pt x="67" y="157"/>
                  </a:cubicBezTo>
                  <a:cubicBezTo>
                    <a:pt x="63" y="136"/>
                    <a:pt x="63" y="136"/>
                    <a:pt x="63" y="136"/>
                  </a:cubicBezTo>
                  <a:cubicBezTo>
                    <a:pt x="48" y="130"/>
                    <a:pt x="48" y="130"/>
                    <a:pt x="48" y="130"/>
                  </a:cubicBezTo>
                  <a:cubicBezTo>
                    <a:pt x="31" y="142"/>
                    <a:pt x="31" y="142"/>
                    <a:pt x="31" y="142"/>
                  </a:cubicBezTo>
                  <a:cubicBezTo>
                    <a:pt x="15" y="126"/>
                    <a:pt x="15" y="126"/>
                    <a:pt x="15" y="126"/>
                  </a:cubicBezTo>
                  <a:cubicBezTo>
                    <a:pt x="27" y="109"/>
                    <a:pt x="27" y="109"/>
                    <a:pt x="27" y="109"/>
                  </a:cubicBezTo>
                  <a:cubicBezTo>
                    <a:pt x="20" y="93"/>
                    <a:pt x="20" y="93"/>
                    <a:pt x="20" y="93"/>
                  </a:cubicBezTo>
                  <a:cubicBezTo>
                    <a:pt x="0" y="90"/>
                    <a:pt x="0" y="90"/>
                    <a:pt x="0" y="90"/>
                  </a:cubicBezTo>
                  <a:cubicBezTo>
                    <a:pt x="0" y="67"/>
                    <a:pt x="0" y="67"/>
                    <a:pt x="0" y="67"/>
                  </a:cubicBezTo>
                  <a:cubicBezTo>
                    <a:pt x="20" y="63"/>
                    <a:pt x="20" y="63"/>
                    <a:pt x="20" y="63"/>
                  </a:cubicBezTo>
                  <a:cubicBezTo>
                    <a:pt x="27" y="48"/>
                    <a:pt x="27" y="48"/>
                    <a:pt x="27" y="48"/>
                  </a:cubicBezTo>
                  <a:cubicBezTo>
                    <a:pt x="15" y="31"/>
                    <a:pt x="15" y="31"/>
                    <a:pt x="15" y="31"/>
                  </a:cubicBezTo>
                  <a:cubicBezTo>
                    <a:pt x="31" y="15"/>
                    <a:pt x="31" y="15"/>
                    <a:pt x="31" y="15"/>
                  </a:cubicBezTo>
                  <a:cubicBezTo>
                    <a:pt x="48" y="27"/>
                    <a:pt x="48" y="27"/>
                    <a:pt x="48" y="27"/>
                  </a:cubicBezTo>
                  <a:cubicBezTo>
                    <a:pt x="63" y="20"/>
                    <a:pt x="63" y="20"/>
                    <a:pt x="63" y="20"/>
                  </a:cubicBezTo>
                  <a:cubicBezTo>
                    <a:pt x="67" y="0"/>
                    <a:pt x="67" y="0"/>
                    <a:pt x="67" y="0"/>
                  </a:cubicBezTo>
                  <a:cubicBezTo>
                    <a:pt x="89" y="0"/>
                    <a:pt x="89" y="0"/>
                    <a:pt x="89" y="0"/>
                  </a:cubicBezTo>
                  <a:close/>
                </a:path>
              </a:pathLst>
            </a:cu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3" name="Freeform 43"/>
            <p:cNvSpPr>
              <a:spLocks noEditPoints="1"/>
            </p:cNvSpPr>
            <p:nvPr/>
          </p:nvSpPr>
          <p:spPr bwMode="auto">
            <a:xfrm>
              <a:off x="7001225" y="911187"/>
              <a:ext cx="161316" cy="161316"/>
            </a:xfrm>
            <a:custGeom>
              <a:avLst/>
              <a:gdLst>
                <a:gd name="T0" fmla="*/ 74 w 88"/>
                <a:gd name="T1" fmla="*/ 74 h 88"/>
                <a:gd name="T2" fmla="*/ 80 w 88"/>
                <a:gd name="T3" fmla="*/ 74 h 88"/>
                <a:gd name="T4" fmla="*/ 80 w 88"/>
                <a:gd name="T5" fmla="*/ 80 h 88"/>
                <a:gd name="T6" fmla="*/ 74 w 88"/>
                <a:gd name="T7" fmla="*/ 80 h 88"/>
                <a:gd name="T8" fmla="*/ 74 w 88"/>
                <a:gd name="T9" fmla="*/ 74 h 88"/>
                <a:gd name="T10" fmla="*/ 74 w 88"/>
                <a:gd name="T11" fmla="*/ 74 h 88"/>
                <a:gd name="T12" fmla="*/ 17 w 88"/>
                <a:gd name="T13" fmla="*/ 3 h 88"/>
                <a:gd name="T14" fmla="*/ 17 w 88"/>
                <a:gd name="T15" fmla="*/ 3 h 88"/>
                <a:gd name="T16" fmla="*/ 28 w 88"/>
                <a:gd name="T17" fmla="*/ 0 h 88"/>
                <a:gd name="T18" fmla="*/ 44 w 88"/>
                <a:gd name="T19" fmla="*/ 15 h 88"/>
                <a:gd name="T20" fmla="*/ 41 w 88"/>
                <a:gd name="T21" fmla="*/ 27 h 88"/>
                <a:gd name="T22" fmla="*/ 40 w 88"/>
                <a:gd name="T23" fmla="*/ 28 h 88"/>
                <a:gd name="T24" fmla="*/ 84 w 88"/>
                <a:gd name="T25" fmla="*/ 70 h 88"/>
                <a:gd name="T26" fmla="*/ 84 w 88"/>
                <a:gd name="T27" fmla="*/ 84 h 88"/>
                <a:gd name="T28" fmla="*/ 84 w 88"/>
                <a:gd name="T29" fmla="*/ 84 h 88"/>
                <a:gd name="T30" fmla="*/ 70 w 88"/>
                <a:gd name="T31" fmla="*/ 84 h 88"/>
                <a:gd name="T32" fmla="*/ 28 w 88"/>
                <a:gd name="T33" fmla="*/ 41 h 88"/>
                <a:gd name="T34" fmla="*/ 27 w 88"/>
                <a:gd name="T35" fmla="*/ 41 h 88"/>
                <a:gd name="T36" fmla="*/ 15 w 88"/>
                <a:gd name="T37" fmla="*/ 45 h 88"/>
                <a:gd name="T38" fmla="*/ 0 w 88"/>
                <a:gd name="T39" fmla="*/ 28 h 88"/>
                <a:gd name="T40" fmla="*/ 3 w 88"/>
                <a:gd name="T41" fmla="*/ 17 h 88"/>
                <a:gd name="T42" fmla="*/ 3 w 88"/>
                <a:gd name="T43" fmla="*/ 17 h 88"/>
                <a:gd name="T44" fmla="*/ 4 w 88"/>
                <a:gd name="T45" fmla="*/ 17 h 88"/>
                <a:gd name="T46" fmla="*/ 15 w 88"/>
                <a:gd name="T47" fmla="*/ 28 h 88"/>
                <a:gd name="T48" fmla="*/ 24 w 88"/>
                <a:gd name="T49" fmla="*/ 24 h 88"/>
                <a:gd name="T50" fmla="*/ 28 w 88"/>
                <a:gd name="T51" fmla="*/ 15 h 88"/>
                <a:gd name="T52" fmla="*/ 17 w 88"/>
                <a:gd name="T53" fmla="*/ 4 h 88"/>
                <a:gd name="T54" fmla="*/ 17 w 88"/>
                <a:gd name="T55"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88">
                  <a:moveTo>
                    <a:pt x="74" y="74"/>
                  </a:moveTo>
                  <a:cubicBezTo>
                    <a:pt x="75" y="72"/>
                    <a:pt x="78" y="72"/>
                    <a:pt x="80" y="74"/>
                  </a:cubicBezTo>
                  <a:cubicBezTo>
                    <a:pt x="82" y="76"/>
                    <a:pt x="82" y="78"/>
                    <a:pt x="80" y="80"/>
                  </a:cubicBezTo>
                  <a:cubicBezTo>
                    <a:pt x="78" y="82"/>
                    <a:pt x="75" y="82"/>
                    <a:pt x="74" y="80"/>
                  </a:cubicBezTo>
                  <a:cubicBezTo>
                    <a:pt x="72" y="78"/>
                    <a:pt x="72" y="76"/>
                    <a:pt x="74" y="74"/>
                  </a:cubicBezTo>
                  <a:cubicBezTo>
                    <a:pt x="74" y="74"/>
                    <a:pt x="74" y="74"/>
                    <a:pt x="74" y="74"/>
                  </a:cubicBezTo>
                  <a:close/>
                  <a:moveTo>
                    <a:pt x="17" y="3"/>
                  </a:moveTo>
                  <a:cubicBezTo>
                    <a:pt x="17" y="3"/>
                    <a:pt x="17" y="3"/>
                    <a:pt x="17" y="3"/>
                  </a:cubicBezTo>
                  <a:cubicBezTo>
                    <a:pt x="28" y="0"/>
                    <a:pt x="28" y="0"/>
                    <a:pt x="28" y="0"/>
                  </a:cubicBezTo>
                  <a:cubicBezTo>
                    <a:pt x="44" y="15"/>
                    <a:pt x="44" y="15"/>
                    <a:pt x="44" y="15"/>
                  </a:cubicBezTo>
                  <a:cubicBezTo>
                    <a:pt x="41" y="27"/>
                    <a:pt x="41" y="27"/>
                    <a:pt x="41" y="27"/>
                  </a:cubicBezTo>
                  <a:cubicBezTo>
                    <a:pt x="40" y="28"/>
                    <a:pt x="40" y="28"/>
                    <a:pt x="40" y="28"/>
                  </a:cubicBezTo>
                  <a:cubicBezTo>
                    <a:pt x="84" y="70"/>
                    <a:pt x="84" y="70"/>
                    <a:pt x="84" y="70"/>
                  </a:cubicBezTo>
                  <a:cubicBezTo>
                    <a:pt x="88" y="74"/>
                    <a:pt x="88" y="80"/>
                    <a:pt x="84" y="84"/>
                  </a:cubicBezTo>
                  <a:cubicBezTo>
                    <a:pt x="84" y="84"/>
                    <a:pt x="84" y="84"/>
                    <a:pt x="84" y="84"/>
                  </a:cubicBezTo>
                  <a:cubicBezTo>
                    <a:pt x="80" y="88"/>
                    <a:pt x="74" y="88"/>
                    <a:pt x="70" y="84"/>
                  </a:cubicBezTo>
                  <a:cubicBezTo>
                    <a:pt x="28" y="41"/>
                    <a:pt x="28" y="41"/>
                    <a:pt x="28" y="41"/>
                  </a:cubicBezTo>
                  <a:cubicBezTo>
                    <a:pt x="27" y="41"/>
                    <a:pt x="27" y="41"/>
                    <a:pt x="27" y="41"/>
                  </a:cubicBezTo>
                  <a:cubicBezTo>
                    <a:pt x="15" y="45"/>
                    <a:pt x="15" y="45"/>
                    <a:pt x="15" y="45"/>
                  </a:cubicBezTo>
                  <a:cubicBezTo>
                    <a:pt x="0" y="28"/>
                    <a:pt x="0" y="28"/>
                    <a:pt x="0" y="28"/>
                  </a:cubicBezTo>
                  <a:cubicBezTo>
                    <a:pt x="3" y="17"/>
                    <a:pt x="3" y="17"/>
                    <a:pt x="3" y="17"/>
                  </a:cubicBezTo>
                  <a:cubicBezTo>
                    <a:pt x="3" y="17"/>
                    <a:pt x="3" y="17"/>
                    <a:pt x="3" y="17"/>
                  </a:cubicBezTo>
                  <a:cubicBezTo>
                    <a:pt x="4" y="17"/>
                    <a:pt x="4" y="17"/>
                    <a:pt x="4" y="17"/>
                  </a:cubicBezTo>
                  <a:cubicBezTo>
                    <a:pt x="15" y="28"/>
                    <a:pt x="15" y="28"/>
                    <a:pt x="15" y="28"/>
                  </a:cubicBezTo>
                  <a:cubicBezTo>
                    <a:pt x="24" y="24"/>
                    <a:pt x="24" y="24"/>
                    <a:pt x="24" y="24"/>
                  </a:cubicBezTo>
                  <a:cubicBezTo>
                    <a:pt x="28" y="15"/>
                    <a:pt x="28" y="15"/>
                    <a:pt x="28" y="15"/>
                  </a:cubicBezTo>
                  <a:cubicBezTo>
                    <a:pt x="17" y="4"/>
                    <a:pt x="17" y="4"/>
                    <a:pt x="17" y="4"/>
                  </a:cubicBezTo>
                  <a:cubicBezTo>
                    <a:pt x="17" y="3"/>
                    <a:pt x="17" y="3"/>
                    <a:pt x="17" y="3"/>
                  </a:cubicBezTo>
                  <a:close/>
                </a:path>
              </a:pathLst>
            </a:cu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102" name="组合 101"/>
          <p:cNvGrpSpPr/>
          <p:nvPr/>
        </p:nvGrpSpPr>
        <p:grpSpPr>
          <a:xfrm>
            <a:off x="7543394" y="1123635"/>
            <a:ext cx="524276" cy="524276"/>
            <a:chOff x="7543394" y="1123635"/>
            <a:chExt cx="524276" cy="524276"/>
          </a:xfrm>
        </p:grpSpPr>
        <p:sp>
          <p:nvSpPr>
            <p:cNvPr id="37" name="Oval 37"/>
            <p:cNvSpPr>
              <a:spLocks noChangeArrowheads="1"/>
            </p:cNvSpPr>
            <p:nvPr/>
          </p:nvSpPr>
          <p:spPr bwMode="auto">
            <a:xfrm>
              <a:off x="7543394" y="1123635"/>
              <a:ext cx="52427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9" name="Oval 39"/>
            <p:cNvSpPr>
              <a:spLocks noChangeArrowheads="1"/>
            </p:cNvSpPr>
            <p:nvPr/>
          </p:nvSpPr>
          <p:spPr bwMode="auto">
            <a:xfrm>
              <a:off x="7603888" y="1185569"/>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96" name="Freeform 47"/>
            <p:cNvSpPr>
              <a:spLocks noEditPoints="1"/>
            </p:cNvSpPr>
            <p:nvPr/>
          </p:nvSpPr>
          <p:spPr bwMode="auto">
            <a:xfrm>
              <a:off x="7674463" y="1297193"/>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94" name="文本框 3"/>
          <p:cNvSpPr txBox="1"/>
          <p:nvPr/>
        </p:nvSpPr>
        <p:spPr>
          <a:xfrm>
            <a:off x="1796073" y="160523"/>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活动主要内容</a:t>
            </a:r>
          </a:p>
        </p:txBody>
      </p:sp>
      <p:sp>
        <p:nvSpPr>
          <p:cNvPr id="95" name="矩形 94"/>
          <p:cNvSpPr/>
          <p:nvPr/>
        </p:nvSpPr>
        <p:spPr>
          <a:xfrm>
            <a:off x="3900463" y="5517789"/>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9.19</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
        <p:nvSpPr>
          <p:cNvPr id="97" name="矩形 96"/>
          <p:cNvSpPr/>
          <p:nvPr/>
        </p:nvSpPr>
        <p:spPr>
          <a:xfrm>
            <a:off x="5484496" y="6150114"/>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9.21</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
        <p:nvSpPr>
          <p:cNvPr id="103" name="矩形 102"/>
          <p:cNvSpPr/>
          <p:nvPr/>
        </p:nvSpPr>
        <p:spPr>
          <a:xfrm>
            <a:off x="7253188" y="5546715"/>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9.22</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94"/>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94"/>
                                        </p:tgtEl>
                                      </p:cBhvr>
                                      <p:by x="50000" y="50000"/>
                                    </p:animScale>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par>
                          <p:cTn id="13" fill="hold">
                            <p:stCondLst>
                              <p:cond delay="1500"/>
                            </p:stCondLst>
                            <p:childTnLst>
                              <p:par>
                                <p:cTn id="14" presetID="31" presetClass="entr" presetSubtype="0" fill="hold" grpId="0" nodeType="afterEffect">
                                  <p:stCondLst>
                                    <p:cond delay="0"/>
                                  </p:stCondLst>
                                  <p:childTnLst>
                                    <p:set>
                                      <p:cBhvr>
                                        <p:cTn id="15" dur="1" fill="hold">
                                          <p:stCondLst>
                                            <p:cond delay="0"/>
                                          </p:stCondLst>
                                        </p:cTn>
                                        <p:tgtEl>
                                          <p:spTgt spid="95"/>
                                        </p:tgtEl>
                                        <p:attrNameLst>
                                          <p:attrName>style.visibility</p:attrName>
                                        </p:attrNameLst>
                                      </p:cBhvr>
                                      <p:to>
                                        <p:strVal val="visible"/>
                                      </p:to>
                                    </p:set>
                                    <p:anim calcmode="lin" valueType="num">
                                      <p:cBhvr>
                                        <p:cTn id="16" dur="1000" fill="hold"/>
                                        <p:tgtEl>
                                          <p:spTgt spid="95"/>
                                        </p:tgtEl>
                                        <p:attrNameLst>
                                          <p:attrName>ppt_w</p:attrName>
                                        </p:attrNameLst>
                                      </p:cBhvr>
                                      <p:tavLst>
                                        <p:tav tm="0">
                                          <p:val>
                                            <p:fltVal val="0"/>
                                          </p:val>
                                        </p:tav>
                                        <p:tav tm="100000">
                                          <p:val>
                                            <p:strVal val="#ppt_w"/>
                                          </p:val>
                                        </p:tav>
                                      </p:tavLst>
                                    </p:anim>
                                    <p:anim calcmode="lin" valueType="num">
                                      <p:cBhvr>
                                        <p:cTn id="17" dur="1000" fill="hold"/>
                                        <p:tgtEl>
                                          <p:spTgt spid="95"/>
                                        </p:tgtEl>
                                        <p:attrNameLst>
                                          <p:attrName>ppt_h</p:attrName>
                                        </p:attrNameLst>
                                      </p:cBhvr>
                                      <p:tavLst>
                                        <p:tav tm="0">
                                          <p:val>
                                            <p:fltVal val="0"/>
                                          </p:val>
                                        </p:tav>
                                        <p:tav tm="100000">
                                          <p:val>
                                            <p:strVal val="#ppt_h"/>
                                          </p:val>
                                        </p:tav>
                                      </p:tavLst>
                                    </p:anim>
                                    <p:anim calcmode="lin" valueType="num">
                                      <p:cBhvr>
                                        <p:cTn id="18" dur="1000" fill="hold"/>
                                        <p:tgtEl>
                                          <p:spTgt spid="95"/>
                                        </p:tgtEl>
                                        <p:attrNameLst>
                                          <p:attrName>style.rotation</p:attrName>
                                        </p:attrNameLst>
                                      </p:cBhvr>
                                      <p:tavLst>
                                        <p:tav tm="0">
                                          <p:val>
                                            <p:fltVal val="90"/>
                                          </p:val>
                                        </p:tav>
                                        <p:tav tm="100000">
                                          <p:val>
                                            <p:fltVal val="0"/>
                                          </p:val>
                                        </p:tav>
                                      </p:tavLst>
                                    </p:anim>
                                    <p:animEffect transition="in" filter="fade">
                                      <p:cBhvr>
                                        <p:cTn id="19" dur="1000"/>
                                        <p:tgtEl>
                                          <p:spTgt spid="95"/>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300"/>
                                        <p:tgtEl>
                                          <p:spTgt spid="14"/>
                                        </p:tgtEl>
                                      </p:cBhvr>
                                    </p:animEffect>
                                  </p:childTnLst>
                                </p:cTn>
                              </p:par>
                            </p:childTnLst>
                          </p:cTn>
                        </p:par>
                        <p:par>
                          <p:cTn id="24" fill="hold">
                            <p:stCondLst>
                              <p:cond delay="3000"/>
                            </p:stCondLst>
                            <p:childTnLst>
                              <p:par>
                                <p:cTn id="25" presetID="22" presetClass="entr" presetSubtype="4" fill="hold" nodeType="after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down)">
                                      <p:cBhvr>
                                        <p:cTn id="27" dur="300"/>
                                        <p:tgtEl>
                                          <p:spTgt spid="72"/>
                                        </p:tgtEl>
                                      </p:cBhvr>
                                    </p:animEffect>
                                  </p:childTnLst>
                                </p:cTn>
                              </p:par>
                            </p:childTnLst>
                          </p:cTn>
                        </p:par>
                        <p:par>
                          <p:cTn id="28" fill="hold">
                            <p:stCondLst>
                              <p:cond delay="3500"/>
                            </p:stCondLst>
                            <p:childTnLst>
                              <p:par>
                                <p:cTn id="29" presetID="22" presetClass="entr" presetSubtype="4" fill="hold" grpId="0"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down)">
                                      <p:cBhvr>
                                        <p:cTn id="31" dur="300"/>
                                        <p:tgtEl>
                                          <p:spTgt spid="57"/>
                                        </p:tgtEl>
                                      </p:cBhvr>
                                    </p:animEffect>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300"/>
                                        <p:tgtEl>
                                          <p:spTgt spid="11"/>
                                        </p:tgtEl>
                                      </p:cBhvr>
                                    </p:animEffect>
                                  </p:childTnLst>
                                </p:cTn>
                              </p:par>
                            </p:childTnLst>
                          </p:cTn>
                        </p:par>
                        <p:par>
                          <p:cTn id="36" fill="hold">
                            <p:stCondLst>
                              <p:cond delay="4500"/>
                            </p:stCondLst>
                            <p:childTnLst>
                              <p:par>
                                <p:cTn id="37" presetID="22" presetClass="entr" presetSubtype="4"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300"/>
                                        <p:tgtEl>
                                          <p:spTgt spid="5"/>
                                        </p:tgtEl>
                                      </p:cBhvr>
                                    </p:animEffect>
                                  </p:childTnLst>
                                </p:cTn>
                              </p:par>
                            </p:childTnLst>
                          </p:cTn>
                        </p:par>
                        <p:par>
                          <p:cTn id="40" fill="hold">
                            <p:stCondLst>
                              <p:cond delay="5000"/>
                            </p:stCondLst>
                            <p:childTnLst>
                              <p:par>
                                <p:cTn id="41" presetID="22" presetClass="entr" presetSubtype="4"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down)">
                                      <p:cBhvr>
                                        <p:cTn id="43" dur="300"/>
                                        <p:tgtEl>
                                          <p:spTgt spid="59"/>
                                        </p:tgtEl>
                                      </p:cBhvr>
                                    </p:animEffect>
                                  </p:childTnLst>
                                </p:cTn>
                              </p:par>
                            </p:childTnLst>
                          </p:cTn>
                        </p:par>
                        <p:par>
                          <p:cTn id="44" fill="hold">
                            <p:stCondLst>
                              <p:cond delay="5500"/>
                            </p:stCondLst>
                            <p:childTnLst>
                              <p:par>
                                <p:cTn id="45" presetID="22" presetClass="entr" presetSubtype="2"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right)">
                                      <p:cBhvr>
                                        <p:cTn id="47" dur="300"/>
                                        <p:tgtEl>
                                          <p:spTgt spid="15"/>
                                        </p:tgtEl>
                                      </p:cBhvr>
                                    </p:animEffect>
                                  </p:childTnLst>
                                </p:cTn>
                              </p:par>
                            </p:childTnLst>
                          </p:cTn>
                        </p:par>
                        <p:par>
                          <p:cTn id="48" fill="hold">
                            <p:stCondLst>
                              <p:cond delay="6000"/>
                            </p:stCondLst>
                            <p:childTnLst>
                              <p:par>
                                <p:cTn id="49" presetID="22" presetClass="entr" presetSubtype="4"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down)">
                                      <p:cBhvr>
                                        <p:cTn id="51" dur="300"/>
                                        <p:tgtEl>
                                          <p:spTgt spid="3"/>
                                        </p:tgtEl>
                                      </p:cBhvr>
                                    </p:animEffect>
                                  </p:childTnLst>
                                </p:cTn>
                              </p:par>
                            </p:childTnLst>
                          </p:cTn>
                        </p:par>
                        <p:par>
                          <p:cTn id="52" fill="hold">
                            <p:stCondLst>
                              <p:cond delay="6500"/>
                            </p:stCondLst>
                            <p:childTnLst>
                              <p:par>
                                <p:cTn id="53" presetID="22" presetClass="entr" presetSubtype="4"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down)">
                                      <p:cBhvr>
                                        <p:cTn id="55" dur="300"/>
                                        <p:tgtEl>
                                          <p:spTgt spid="53"/>
                                        </p:tgtEl>
                                      </p:cBhvr>
                                    </p:animEffect>
                                  </p:childTnLst>
                                </p:cTn>
                              </p:par>
                            </p:childTnLst>
                          </p:cTn>
                        </p:par>
                        <p:par>
                          <p:cTn id="56" fill="hold">
                            <p:stCondLst>
                              <p:cond delay="7000"/>
                            </p:stCondLst>
                            <p:childTnLst>
                              <p:par>
                                <p:cTn id="57" presetID="10" presetClass="exit" presetSubtype="0" fill="hold" grpId="1" nodeType="afterEffect">
                                  <p:stCondLst>
                                    <p:cond delay="0"/>
                                  </p:stCondLst>
                                  <p:childTnLst>
                                    <p:animEffect transition="out" filter="fade">
                                      <p:cBhvr>
                                        <p:cTn id="58" dur="500"/>
                                        <p:tgtEl>
                                          <p:spTgt spid="95"/>
                                        </p:tgtEl>
                                      </p:cBhvr>
                                    </p:animEffect>
                                    <p:set>
                                      <p:cBhvr>
                                        <p:cTn id="59" dur="1" fill="hold">
                                          <p:stCondLst>
                                            <p:cond delay="499"/>
                                          </p:stCondLst>
                                        </p:cTn>
                                        <p:tgtEl>
                                          <p:spTgt spid="95"/>
                                        </p:tgtEl>
                                        <p:attrNameLst>
                                          <p:attrName>style.visibility</p:attrName>
                                        </p:attrNameLst>
                                      </p:cBhvr>
                                      <p:to>
                                        <p:strVal val="hidden"/>
                                      </p:to>
                                    </p:set>
                                  </p:childTnLst>
                                </p:cTn>
                              </p:par>
                            </p:childTnLst>
                          </p:cTn>
                        </p:par>
                        <p:par>
                          <p:cTn id="60" fill="hold">
                            <p:stCondLst>
                              <p:cond delay="7500"/>
                            </p:stCondLst>
                            <p:childTnLst>
                              <p:par>
                                <p:cTn id="61" presetID="31" presetClass="entr" presetSubtype="0" fill="hold" grpId="0" nodeType="afterEffect">
                                  <p:stCondLst>
                                    <p:cond delay="0"/>
                                  </p:stCondLst>
                                  <p:childTnLst>
                                    <p:set>
                                      <p:cBhvr>
                                        <p:cTn id="62" dur="1" fill="hold">
                                          <p:stCondLst>
                                            <p:cond delay="0"/>
                                          </p:stCondLst>
                                        </p:cTn>
                                        <p:tgtEl>
                                          <p:spTgt spid="97"/>
                                        </p:tgtEl>
                                        <p:attrNameLst>
                                          <p:attrName>style.visibility</p:attrName>
                                        </p:attrNameLst>
                                      </p:cBhvr>
                                      <p:to>
                                        <p:strVal val="visible"/>
                                      </p:to>
                                    </p:set>
                                    <p:anim calcmode="lin" valueType="num">
                                      <p:cBhvr>
                                        <p:cTn id="63" dur="1000" fill="hold"/>
                                        <p:tgtEl>
                                          <p:spTgt spid="97"/>
                                        </p:tgtEl>
                                        <p:attrNameLst>
                                          <p:attrName>ppt_w</p:attrName>
                                        </p:attrNameLst>
                                      </p:cBhvr>
                                      <p:tavLst>
                                        <p:tav tm="0">
                                          <p:val>
                                            <p:fltVal val="0"/>
                                          </p:val>
                                        </p:tav>
                                        <p:tav tm="100000">
                                          <p:val>
                                            <p:strVal val="#ppt_w"/>
                                          </p:val>
                                        </p:tav>
                                      </p:tavLst>
                                    </p:anim>
                                    <p:anim calcmode="lin" valueType="num">
                                      <p:cBhvr>
                                        <p:cTn id="64" dur="1000" fill="hold"/>
                                        <p:tgtEl>
                                          <p:spTgt spid="97"/>
                                        </p:tgtEl>
                                        <p:attrNameLst>
                                          <p:attrName>ppt_h</p:attrName>
                                        </p:attrNameLst>
                                      </p:cBhvr>
                                      <p:tavLst>
                                        <p:tav tm="0">
                                          <p:val>
                                            <p:fltVal val="0"/>
                                          </p:val>
                                        </p:tav>
                                        <p:tav tm="100000">
                                          <p:val>
                                            <p:strVal val="#ppt_h"/>
                                          </p:val>
                                        </p:tav>
                                      </p:tavLst>
                                    </p:anim>
                                    <p:anim calcmode="lin" valueType="num">
                                      <p:cBhvr>
                                        <p:cTn id="65" dur="1000" fill="hold"/>
                                        <p:tgtEl>
                                          <p:spTgt spid="97"/>
                                        </p:tgtEl>
                                        <p:attrNameLst>
                                          <p:attrName>style.rotation</p:attrName>
                                        </p:attrNameLst>
                                      </p:cBhvr>
                                      <p:tavLst>
                                        <p:tav tm="0">
                                          <p:val>
                                            <p:fltVal val="90"/>
                                          </p:val>
                                        </p:tav>
                                        <p:tav tm="100000">
                                          <p:val>
                                            <p:fltVal val="0"/>
                                          </p:val>
                                        </p:tav>
                                      </p:tavLst>
                                    </p:anim>
                                    <p:animEffect transition="in" filter="fade">
                                      <p:cBhvr>
                                        <p:cTn id="66" dur="1000"/>
                                        <p:tgtEl>
                                          <p:spTgt spid="97"/>
                                        </p:tgtEl>
                                      </p:cBhvr>
                                    </p:animEffect>
                                  </p:childTnLst>
                                </p:cTn>
                              </p:par>
                            </p:childTnLst>
                          </p:cTn>
                        </p:par>
                        <p:par>
                          <p:cTn id="67" fill="hold">
                            <p:stCondLst>
                              <p:cond delay="8500"/>
                            </p:stCondLst>
                            <p:childTnLst>
                              <p:par>
                                <p:cTn id="68" presetID="22" presetClass="entr" presetSubtype="4"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down)">
                                      <p:cBhvr>
                                        <p:cTn id="70" dur="300"/>
                                        <p:tgtEl>
                                          <p:spTgt spid="10"/>
                                        </p:tgtEl>
                                      </p:cBhvr>
                                    </p:animEffect>
                                  </p:childTnLst>
                                </p:cTn>
                              </p:par>
                            </p:childTnLst>
                          </p:cTn>
                        </p:par>
                        <p:par>
                          <p:cTn id="71" fill="hold">
                            <p:stCondLst>
                              <p:cond delay="9000"/>
                            </p:stCondLst>
                            <p:childTnLst>
                              <p:par>
                                <p:cTn id="72" presetID="22" presetClass="entr" presetSubtype="4" fill="hold"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300"/>
                                        <p:tgtEl>
                                          <p:spTgt spid="73"/>
                                        </p:tgtEl>
                                      </p:cBhvr>
                                    </p:animEffect>
                                  </p:childTnLst>
                                </p:cTn>
                              </p:par>
                            </p:childTnLst>
                          </p:cTn>
                        </p:par>
                        <p:par>
                          <p:cTn id="75" fill="hold">
                            <p:stCondLst>
                              <p:cond delay="9500"/>
                            </p:stCondLst>
                            <p:childTnLst>
                              <p:par>
                                <p:cTn id="76" presetID="22" presetClass="entr" presetSubtype="4" fill="hold" grpId="0" nodeType="afterEffect">
                                  <p:stCondLst>
                                    <p:cond delay="0"/>
                                  </p:stCondLst>
                                  <p:childTnLst>
                                    <p:set>
                                      <p:cBhvr>
                                        <p:cTn id="77" dur="1" fill="hold">
                                          <p:stCondLst>
                                            <p:cond delay="0"/>
                                          </p:stCondLst>
                                        </p:cTn>
                                        <p:tgtEl>
                                          <p:spTgt spid="91"/>
                                        </p:tgtEl>
                                        <p:attrNameLst>
                                          <p:attrName>style.visibility</p:attrName>
                                        </p:attrNameLst>
                                      </p:cBhvr>
                                      <p:to>
                                        <p:strVal val="visible"/>
                                      </p:to>
                                    </p:set>
                                    <p:animEffect transition="in" filter="wipe(down)">
                                      <p:cBhvr>
                                        <p:cTn id="78" dur="300"/>
                                        <p:tgtEl>
                                          <p:spTgt spid="91"/>
                                        </p:tgtEl>
                                      </p:cBhvr>
                                    </p:animEffect>
                                  </p:childTnLst>
                                </p:cTn>
                              </p:par>
                            </p:childTnLst>
                          </p:cTn>
                        </p:par>
                        <p:par>
                          <p:cTn id="79" fill="hold">
                            <p:stCondLst>
                              <p:cond delay="10000"/>
                            </p:stCondLst>
                            <p:childTnLst>
                              <p:par>
                                <p:cTn id="80" presetID="22" presetClass="entr" presetSubtype="4" fill="hold" grpId="0" nodeType="after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wipe(down)">
                                      <p:cBhvr>
                                        <p:cTn id="82" dur="300"/>
                                        <p:tgtEl>
                                          <p:spTgt spid="90"/>
                                        </p:tgtEl>
                                      </p:cBhvr>
                                    </p:animEffect>
                                  </p:childTnLst>
                                </p:cTn>
                              </p:par>
                            </p:childTnLst>
                          </p:cTn>
                        </p:par>
                        <p:par>
                          <p:cTn id="83" fill="hold">
                            <p:stCondLst>
                              <p:cond delay="10500"/>
                            </p:stCondLst>
                            <p:childTnLst>
                              <p:par>
                                <p:cTn id="84" presetID="22" presetClass="entr" presetSubtype="4" fill="hold" nodeType="after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wipe(down)">
                                      <p:cBhvr>
                                        <p:cTn id="86" dur="300"/>
                                        <p:tgtEl>
                                          <p:spTgt spid="75"/>
                                        </p:tgtEl>
                                      </p:cBhvr>
                                    </p:animEffect>
                                  </p:childTnLst>
                                </p:cTn>
                              </p:par>
                            </p:childTnLst>
                          </p:cTn>
                        </p:par>
                        <p:par>
                          <p:cTn id="87" fill="hold">
                            <p:stCondLst>
                              <p:cond delay="11000"/>
                            </p:stCondLst>
                            <p:childTnLst>
                              <p:par>
                                <p:cTn id="88" presetID="22" presetClass="entr" presetSubtype="4" fill="hold" grpId="0"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down)">
                                      <p:cBhvr>
                                        <p:cTn id="90" dur="300"/>
                                        <p:tgtEl>
                                          <p:spTgt spid="61"/>
                                        </p:tgtEl>
                                      </p:cBhvr>
                                    </p:animEffect>
                                  </p:childTnLst>
                                </p:cTn>
                              </p:par>
                            </p:childTnLst>
                          </p:cTn>
                        </p:par>
                        <p:par>
                          <p:cTn id="91" fill="hold">
                            <p:stCondLst>
                              <p:cond delay="11500"/>
                            </p:stCondLst>
                            <p:childTnLst>
                              <p:par>
                                <p:cTn id="92" presetID="22" presetClass="entr" presetSubtype="4"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down)">
                                      <p:cBhvr>
                                        <p:cTn id="94" dur="300"/>
                                        <p:tgtEl>
                                          <p:spTgt spid="17"/>
                                        </p:tgtEl>
                                      </p:cBhvr>
                                    </p:animEffect>
                                  </p:childTnLst>
                                </p:cTn>
                              </p:par>
                            </p:childTnLst>
                          </p:cTn>
                        </p:par>
                        <p:par>
                          <p:cTn id="95" fill="hold">
                            <p:stCondLst>
                              <p:cond delay="12000"/>
                            </p:stCondLst>
                            <p:childTnLst>
                              <p:par>
                                <p:cTn id="96" presetID="22" presetClass="entr" presetSubtype="4" fill="hold" nodeType="afterEffect">
                                  <p:stCondLst>
                                    <p:cond delay="0"/>
                                  </p:stCondLst>
                                  <p:childTnLst>
                                    <p:set>
                                      <p:cBhvr>
                                        <p:cTn id="97" dur="1" fill="hold">
                                          <p:stCondLst>
                                            <p:cond delay="0"/>
                                          </p:stCondLst>
                                        </p:cTn>
                                        <p:tgtEl>
                                          <p:spTgt spid="76"/>
                                        </p:tgtEl>
                                        <p:attrNameLst>
                                          <p:attrName>style.visibility</p:attrName>
                                        </p:attrNameLst>
                                      </p:cBhvr>
                                      <p:to>
                                        <p:strVal val="visible"/>
                                      </p:to>
                                    </p:set>
                                    <p:animEffect transition="in" filter="wipe(down)">
                                      <p:cBhvr>
                                        <p:cTn id="98" dur="300"/>
                                        <p:tgtEl>
                                          <p:spTgt spid="76"/>
                                        </p:tgtEl>
                                      </p:cBhvr>
                                    </p:animEffect>
                                  </p:childTnLst>
                                </p:cTn>
                              </p:par>
                            </p:childTnLst>
                          </p:cTn>
                        </p:par>
                        <p:par>
                          <p:cTn id="99" fill="hold">
                            <p:stCondLst>
                              <p:cond delay="12500"/>
                            </p:stCondLst>
                            <p:childTnLst>
                              <p:par>
                                <p:cTn id="100" presetID="22" presetClass="entr" presetSubtype="4" fill="hold" grpId="0" nodeType="after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wipe(down)">
                                      <p:cBhvr>
                                        <p:cTn id="102" dur="300"/>
                                        <p:tgtEl>
                                          <p:spTgt spid="55"/>
                                        </p:tgtEl>
                                      </p:cBhvr>
                                    </p:animEffect>
                                  </p:childTnLst>
                                </p:cTn>
                              </p:par>
                            </p:childTnLst>
                          </p:cTn>
                        </p:par>
                        <p:par>
                          <p:cTn id="103" fill="hold">
                            <p:stCondLst>
                              <p:cond delay="13000"/>
                            </p:stCondLst>
                            <p:childTnLst>
                              <p:par>
                                <p:cTn id="104" presetID="22" presetClass="entr" presetSubtype="4" fill="hold" grpId="0" nodeType="after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down)">
                                      <p:cBhvr>
                                        <p:cTn id="106" dur="300"/>
                                        <p:tgtEl>
                                          <p:spTgt spid="62"/>
                                        </p:tgtEl>
                                      </p:cBhvr>
                                    </p:animEffect>
                                  </p:childTnLst>
                                </p:cTn>
                              </p:par>
                            </p:childTnLst>
                          </p:cTn>
                        </p:par>
                        <p:par>
                          <p:cTn id="107" fill="hold">
                            <p:stCondLst>
                              <p:cond delay="13500"/>
                            </p:stCondLst>
                            <p:childTnLst>
                              <p:par>
                                <p:cTn id="108" presetID="22" presetClass="entr" presetSubtype="4" fill="hold" nodeType="afterEffect">
                                  <p:stCondLst>
                                    <p:cond delay="0"/>
                                  </p:stCondLst>
                                  <p:childTnLst>
                                    <p:set>
                                      <p:cBhvr>
                                        <p:cTn id="109" dur="1" fill="hold">
                                          <p:stCondLst>
                                            <p:cond delay="0"/>
                                          </p:stCondLst>
                                        </p:cTn>
                                        <p:tgtEl>
                                          <p:spTgt spid="77"/>
                                        </p:tgtEl>
                                        <p:attrNameLst>
                                          <p:attrName>style.visibility</p:attrName>
                                        </p:attrNameLst>
                                      </p:cBhvr>
                                      <p:to>
                                        <p:strVal val="visible"/>
                                      </p:to>
                                    </p:set>
                                    <p:animEffect transition="in" filter="wipe(down)">
                                      <p:cBhvr>
                                        <p:cTn id="110" dur="300"/>
                                        <p:tgtEl>
                                          <p:spTgt spid="77"/>
                                        </p:tgtEl>
                                      </p:cBhvr>
                                    </p:animEffect>
                                  </p:childTnLst>
                                </p:cTn>
                              </p:par>
                            </p:childTnLst>
                          </p:cTn>
                        </p:par>
                        <p:par>
                          <p:cTn id="111" fill="hold">
                            <p:stCondLst>
                              <p:cond delay="14000"/>
                            </p:stCondLst>
                            <p:childTnLst>
                              <p:par>
                                <p:cTn id="112" presetID="22" presetClass="entr" presetSubtype="4" fill="hold" grpId="0" nodeType="after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wipe(down)">
                                      <p:cBhvr>
                                        <p:cTn id="114" dur="300"/>
                                        <p:tgtEl>
                                          <p:spTgt spid="66"/>
                                        </p:tgtEl>
                                      </p:cBhvr>
                                    </p:animEffect>
                                  </p:childTnLst>
                                </p:cTn>
                              </p:par>
                            </p:childTnLst>
                          </p:cTn>
                        </p:par>
                        <p:par>
                          <p:cTn id="115" fill="hold">
                            <p:stCondLst>
                              <p:cond delay="14500"/>
                            </p:stCondLst>
                            <p:childTnLst>
                              <p:par>
                                <p:cTn id="116" presetID="22" presetClass="entr" presetSubtype="8" fill="hold" grpId="0" nodeType="afterEffect">
                                  <p:stCondLst>
                                    <p:cond delay="0"/>
                                  </p:stCondLst>
                                  <p:childTnLst>
                                    <p:set>
                                      <p:cBhvr>
                                        <p:cTn id="117" dur="1" fill="hold">
                                          <p:stCondLst>
                                            <p:cond delay="0"/>
                                          </p:stCondLst>
                                        </p:cTn>
                                        <p:tgtEl>
                                          <p:spTgt spid="67"/>
                                        </p:tgtEl>
                                        <p:attrNameLst>
                                          <p:attrName>style.visibility</p:attrName>
                                        </p:attrNameLst>
                                      </p:cBhvr>
                                      <p:to>
                                        <p:strVal val="visible"/>
                                      </p:to>
                                    </p:set>
                                    <p:animEffect transition="in" filter="wipe(left)">
                                      <p:cBhvr>
                                        <p:cTn id="118" dur="300"/>
                                        <p:tgtEl>
                                          <p:spTgt spid="67"/>
                                        </p:tgtEl>
                                      </p:cBhvr>
                                    </p:animEffect>
                                  </p:childTnLst>
                                </p:cTn>
                              </p:par>
                            </p:childTnLst>
                          </p:cTn>
                        </p:par>
                        <p:par>
                          <p:cTn id="119" fill="hold">
                            <p:stCondLst>
                              <p:cond delay="15000"/>
                            </p:stCondLst>
                            <p:childTnLst>
                              <p:par>
                                <p:cTn id="120" presetID="22" presetClass="entr" presetSubtype="4" fill="hold" nodeType="afterEffect">
                                  <p:stCondLst>
                                    <p:cond delay="0"/>
                                  </p:stCondLst>
                                  <p:childTnLst>
                                    <p:set>
                                      <p:cBhvr>
                                        <p:cTn id="121" dur="1" fill="hold">
                                          <p:stCondLst>
                                            <p:cond delay="0"/>
                                          </p:stCondLst>
                                        </p:cTn>
                                        <p:tgtEl>
                                          <p:spTgt spid="78"/>
                                        </p:tgtEl>
                                        <p:attrNameLst>
                                          <p:attrName>style.visibility</p:attrName>
                                        </p:attrNameLst>
                                      </p:cBhvr>
                                      <p:to>
                                        <p:strVal val="visible"/>
                                      </p:to>
                                    </p:set>
                                    <p:animEffect transition="in" filter="wipe(down)">
                                      <p:cBhvr>
                                        <p:cTn id="122" dur="300"/>
                                        <p:tgtEl>
                                          <p:spTgt spid="78"/>
                                        </p:tgtEl>
                                      </p:cBhvr>
                                    </p:animEffect>
                                  </p:childTnLst>
                                </p:cTn>
                              </p:par>
                            </p:childTnLst>
                          </p:cTn>
                        </p:par>
                        <p:par>
                          <p:cTn id="123" fill="hold">
                            <p:stCondLst>
                              <p:cond delay="15500"/>
                            </p:stCondLst>
                            <p:childTnLst>
                              <p:par>
                                <p:cTn id="124" presetID="22" presetClass="entr" presetSubtype="4" fill="hold" grpId="0" nodeType="afterEffect">
                                  <p:stCondLst>
                                    <p:cond delay="0"/>
                                  </p:stCondLst>
                                  <p:childTnLst>
                                    <p:set>
                                      <p:cBhvr>
                                        <p:cTn id="125" dur="1" fill="hold">
                                          <p:stCondLst>
                                            <p:cond delay="0"/>
                                          </p:stCondLst>
                                        </p:cTn>
                                        <p:tgtEl>
                                          <p:spTgt spid="71"/>
                                        </p:tgtEl>
                                        <p:attrNameLst>
                                          <p:attrName>style.visibility</p:attrName>
                                        </p:attrNameLst>
                                      </p:cBhvr>
                                      <p:to>
                                        <p:strVal val="visible"/>
                                      </p:to>
                                    </p:set>
                                    <p:animEffect transition="in" filter="wipe(down)">
                                      <p:cBhvr>
                                        <p:cTn id="126" dur="300"/>
                                        <p:tgtEl>
                                          <p:spTgt spid="71"/>
                                        </p:tgtEl>
                                      </p:cBhvr>
                                    </p:animEffect>
                                  </p:childTnLst>
                                </p:cTn>
                              </p:par>
                            </p:childTnLst>
                          </p:cTn>
                        </p:par>
                        <p:par>
                          <p:cTn id="127" fill="hold">
                            <p:stCondLst>
                              <p:cond delay="16000"/>
                            </p:stCondLst>
                            <p:childTnLst>
                              <p:par>
                                <p:cTn id="128" presetID="22" presetClass="entr" presetSubtype="4" fill="hold" grpId="0" nodeType="after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wipe(down)">
                                      <p:cBhvr>
                                        <p:cTn id="130" dur="300"/>
                                        <p:tgtEl>
                                          <p:spTgt spid="18"/>
                                        </p:tgtEl>
                                      </p:cBhvr>
                                    </p:animEffect>
                                  </p:childTnLst>
                                </p:cTn>
                              </p:par>
                            </p:childTnLst>
                          </p:cTn>
                        </p:par>
                        <p:par>
                          <p:cTn id="131" fill="hold">
                            <p:stCondLst>
                              <p:cond delay="16500"/>
                            </p:stCondLst>
                            <p:childTnLst>
                              <p:par>
                                <p:cTn id="132" presetID="22" presetClass="entr" presetSubtype="4" fill="hold" nodeType="afterEffect">
                                  <p:stCondLst>
                                    <p:cond delay="0"/>
                                  </p:stCondLst>
                                  <p:childTnLst>
                                    <p:set>
                                      <p:cBhvr>
                                        <p:cTn id="133" dur="1" fill="hold">
                                          <p:stCondLst>
                                            <p:cond delay="0"/>
                                          </p:stCondLst>
                                        </p:cTn>
                                        <p:tgtEl>
                                          <p:spTgt spid="102"/>
                                        </p:tgtEl>
                                        <p:attrNameLst>
                                          <p:attrName>style.visibility</p:attrName>
                                        </p:attrNameLst>
                                      </p:cBhvr>
                                      <p:to>
                                        <p:strVal val="visible"/>
                                      </p:to>
                                    </p:set>
                                    <p:animEffect transition="in" filter="wipe(down)">
                                      <p:cBhvr>
                                        <p:cTn id="134" dur="300"/>
                                        <p:tgtEl>
                                          <p:spTgt spid="102"/>
                                        </p:tgtEl>
                                      </p:cBhvr>
                                    </p:animEffect>
                                  </p:childTnLst>
                                </p:cTn>
                              </p:par>
                            </p:childTnLst>
                          </p:cTn>
                        </p:par>
                        <p:par>
                          <p:cTn id="135" fill="hold">
                            <p:stCondLst>
                              <p:cond delay="17000"/>
                            </p:stCondLst>
                            <p:childTnLst>
                              <p:par>
                                <p:cTn id="136" presetID="22" presetClass="entr" presetSubtype="4" fill="hold" grpId="0" nodeType="afterEffect">
                                  <p:stCondLst>
                                    <p:cond delay="0"/>
                                  </p:stCondLst>
                                  <p:childTnLst>
                                    <p:set>
                                      <p:cBhvr>
                                        <p:cTn id="137" dur="1" fill="hold">
                                          <p:stCondLst>
                                            <p:cond delay="0"/>
                                          </p:stCondLst>
                                        </p:cTn>
                                        <p:tgtEl>
                                          <p:spTgt spid="56"/>
                                        </p:tgtEl>
                                        <p:attrNameLst>
                                          <p:attrName>style.visibility</p:attrName>
                                        </p:attrNameLst>
                                      </p:cBhvr>
                                      <p:to>
                                        <p:strVal val="visible"/>
                                      </p:to>
                                    </p:set>
                                    <p:animEffect transition="in" filter="wipe(down)">
                                      <p:cBhvr>
                                        <p:cTn id="138" dur="300"/>
                                        <p:tgtEl>
                                          <p:spTgt spid="56"/>
                                        </p:tgtEl>
                                      </p:cBhvr>
                                    </p:animEffect>
                                  </p:childTnLst>
                                </p:cTn>
                              </p:par>
                            </p:childTnLst>
                          </p:cTn>
                        </p:par>
                        <p:par>
                          <p:cTn id="139" fill="hold">
                            <p:stCondLst>
                              <p:cond delay="17500"/>
                            </p:stCondLst>
                            <p:childTnLst>
                              <p:par>
                                <p:cTn id="140" presetID="22" presetClass="entr" presetSubtype="4" fill="hold" grpId="0" nodeType="afterEffect">
                                  <p:stCondLst>
                                    <p:cond delay="0"/>
                                  </p:stCondLst>
                                  <p:childTnLst>
                                    <p:set>
                                      <p:cBhvr>
                                        <p:cTn id="141" dur="1" fill="hold">
                                          <p:stCondLst>
                                            <p:cond delay="0"/>
                                          </p:stCondLst>
                                        </p:cTn>
                                        <p:tgtEl>
                                          <p:spTgt spid="79"/>
                                        </p:tgtEl>
                                        <p:attrNameLst>
                                          <p:attrName>style.visibility</p:attrName>
                                        </p:attrNameLst>
                                      </p:cBhvr>
                                      <p:to>
                                        <p:strVal val="visible"/>
                                      </p:to>
                                    </p:set>
                                    <p:animEffect transition="in" filter="wipe(down)">
                                      <p:cBhvr>
                                        <p:cTn id="142" dur="300"/>
                                        <p:tgtEl>
                                          <p:spTgt spid="79"/>
                                        </p:tgtEl>
                                      </p:cBhvr>
                                    </p:animEffect>
                                  </p:childTnLst>
                                </p:cTn>
                              </p:par>
                            </p:childTnLst>
                          </p:cTn>
                        </p:par>
                        <p:par>
                          <p:cTn id="143" fill="hold">
                            <p:stCondLst>
                              <p:cond delay="18000"/>
                            </p:stCondLst>
                            <p:childTnLst>
                              <p:par>
                                <p:cTn id="144" presetID="22" presetClass="entr" presetSubtype="4" fill="hold" nodeType="afterEffect">
                                  <p:stCondLst>
                                    <p:cond delay="0"/>
                                  </p:stCondLst>
                                  <p:childTnLst>
                                    <p:set>
                                      <p:cBhvr>
                                        <p:cTn id="145" dur="1" fill="hold">
                                          <p:stCondLst>
                                            <p:cond delay="0"/>
                                          </p:stCondLst>
                                        </p:cTn>
                                        <p:tgtEl>
                                          <p:spTgt spid="101"/>
                                        </p:tgtEl>
                                        <p:attrNameLst>
                                          <p:attrName>style.visibility</p:attrName>
                                        </p:attrNameLst>
                                      </p:cBhvr>
                                      <p:to>
                                        <p:strVal val="visible"/>
                                      </p:to>
                                    </p:set>
                                    <p:animEffect transition="in" filter="wipe(down)">
                                      <p:cBhvr>
                                        <p:cTn id="146" dur="300"/>
                                        <p:tgtEl>
                                          <p:spTgt spid="101"/>
                                        </p:tgtEl>
                                      </p:cBhvr>
                                    </p:animEffect>
                                  </p:childTnLst>
                                </p:cTn>
                              </p:par>
                            </p:childTnLst>
                          </p:cTn>
                        </p:par>
                        <p:par>
                          <p:cTn id="147" fill="hold">
                            <p:stCondLst>
                              <p:cond delay="18500"/>
                            </p:stCondLst>
                            <p:childTnLst>
                              <p:par>
                                <p:cTn id="148" presetID="22" presetClass="entr" presetSubtype="4" fill="hold" grpId="0" nodeType="afterEffect">
                                  <p:stCondLst>
                                    <p:cond delay="0"/>
                                  </p:stCondLst>
                                  <p:childTnLst>
                                    <p:set>
                                      <p:cBhvr>
                                        <p:cTn id="149" dur="1" fill="hold">
                                          <p:stCondLst>
                                            <p:cond delay="0"/>
                                          </p:stCondLst>
                                        </p:cTn>
                                        <p:tgtEl>
                                          <p:spTgt spid="83"/>
                                        </p:tgtEl>
                                        <p:attrNameLst>
                                          <p:attrName>style.visibility</p:attrName>
                                        </p:attrNameLst>
                                      </p:cBhvr>
                                      <p:to>
                                        <p:strVal val="visible"/>
                                      </p:to>
                                    </p:set>
                                    <p:animEffect transition="in" filter="wipe(down)">
                                      <p:cBhvr>
                                        <p:cTn id="150" dur="300"/>
                                        <p:tgtEl>
                                          <p:spTgt spid="83"/>
                                        </p:tgtEl>
                                      </p:cBhvr>
                                    </p:animEffect>
                                  </p:childTnLst>
                                </p:cTn>
                              </p:par>
                            </p:childTnLst>
                          </p:cTn>
                        </p:par>
                        <p:par>
                          <p:cTn id="151" fill="hold">
                            <p:stCondLst>
                              <p:cond delay="19000"/>
                            </p:stCondLst>
                            <p:childTnLst>
                              <p:par>
                                <p:cTn id="152" presetID="22" presetClass="entr" presetSubtype="2" fill="hold" nodeType="afterEffect">
                                  <p:stCondLst>
                                    <p:cond delay="0"/>
                                  </p:stCondLst>
                                  <p:childTnLst>
                                    <p:set>
                                      <p:cBhvr>
                                        <p:cTn id="153" dur="1" fill="hold">
                                          <p:stCondLst>
                                            <p:cond delay="0"/>
                                          </p:stCondLst>
                                        </p:cTn>
                                        <p:tgtEl>
                                          <p:spTgt spid="2"/>
                                        </p:tgtEl>
                                        <p:attrNameLst>
                                          <p:attrName>style.visibility</p:attrName>
                                        </p:attrNameLst>
                                      </p:cBhvr>
                                      <p:to>
                                        <p:strVal val="visible"/>
                                      </p:to>
                                    </p:set>
                                    <p:animEffect transition="in" filter="wipe(right)">
                                      <p:cBhvr>
                                        <p:cTn id="154" dur="300"/>
                                        <p:tgtEl>
                                          <p:spTgt spid="2"/>
                                        </p:tgtEl>
                                      </p:cBhvr>
                                    </p:animEffect>
                                  </p:childTnLst>
                                </p:cTn>
                              </p:par>
                            </p:childTnLst>
                          </p:cTn>
                        </p:par>
                        <p:par>
                          <p:cTn id="155" fill="hold">
                            <p:stCondLst>
                              <p:cond delay="19500"/>
                            </p:stCondLst>
                            <p:childTnLst>
                              <p:par>
                                <p:cTn id="156" presetID="22" presetClass="entr" presetSubtype="4" fill="hold" nodeType="afterEffect">
                                  <p:stCondLst>
                                    <p:cond delay="0"/>
                                  </p:stCondLst>
                                  <p:childTnLst>
                                    <p:set>
                                      <p:cBhvr>
                                        <p:cTn id="157" dur="1" fill="hold">
                                          <p:stCondLst>
                                            <p:cond delay="0"/>
                                          </p:stCondLst>
                                        </p:cTn>
                                        <p:tgtEl>
                                          <p:spTgt spid="100"/>
                                        </p:tgtEl>
                                        <p:attrNameLst>
                                          <p:attrName>style.visibility</p:attrName>
                                        </p:attrNameLst>
                                      </p:cBhvr>
                                      <p:to>
                                        <p:strVal val="visible"/>
                                      </p:to>
                                    </p:set>
                                    <p:animEffect transition="in" filter="wipe(down)">
                                      <p:cBhvr>
                                        <p:cTn id="158" dur="300"/>
                                        <p:tgtEl>
                                          <p:spTgt spid="100"/>
                                        </p:tgtEl>
                                      </p:cBhvr>
                                    </p:animEffect>
                                  </p:childTnLst>
                                </p:cTn>
                              </p:par>
                            </p:childTnLst>
                          </p:cTn>
                        </p:par>
                        <p:par>
                          <p:cTn id="159" fill="hold">
                            <p:stCondLst>
                              <p:cond delay="20000"/>
                            </p:stCondLst>
                            <p:childTnLst>
                              <p:par>
                                <p:cTn id="160" presetID="22" presetClass="entr" presetSubtype="4" fill="hold" grpId="0" nodeType="after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wipe(down)">
                                      <p:cBhvr>
                                        <p:cTn id="162" dur="300"/>
                                        <p:tgtEl>
                                          <p:spTgt spid="89"/>
                                        </p:tgtEl>
                                      </p:cBhvr>
                                    </p:animEffect>
                                  </p:childTnLst>
                                </p:cTn>
                              </p:par>
                            </p:childTnLst>
                          </p:cTn>
                        </p:par>
                        <p:par>
                          <p:cTn id="163" fill="hold">
                            <p:stCondLst>
                              <p:cond delay="20500"/>
                            </p:stCondLst>
                            <p:childTnLst>
                              <p:par>
                                <p:cTn id="164" presetID="10" presetClass="exit" presetSubtype="0" fill="hold" grpId="1" nodeType="afterEffect">
                                  <p:stCondLst>
                                    <p:cond delay="0"/>
                                  </p:stCondLst>
                                  <p:childTnLst>
                                    <p:animEffect transition="out" filter="fade">
                                      <p:cBhvr>
                                        <p:cTn id="165" dur="500"/>
                                        <p:tgtEl>
                                          <p:spTgt spid="97"/>
                                        </p:tgtEl>
                                      </p:cBhvr>
                                    </p:animEffect>
                                    <p:set>
                                      <p:cBhvr>
                                        <p:cTn id="166" dur="1" fill="hold">
                                          <p:stCondLst>
                                            <p:cond delay="499"/>
                                          </p:stCondLst>
                                        </p:cTn>
                                        <p:tgtEl>
                                          <p:spTgt spid="97"/>
                                        </p:tgtEl>
                                        <p:attrNameLst>
                                          <p:attrName>style.visibility</p:attrName>
                                        </p:attrNameLst>
                                      </p:cBhvr>
                                      <p:to>
                                        <p:strVal val="hidden"/>
                                      </p:to>
                                    </p:set>
                                  </p:childTnLst>
                                </p:cTn>
                              </p:par>
                            </p:childTnLst>
                          </p:cTn>
                        </p:par>
                        <p:par>
                          <p:cTn id="167" fill="hold">
                            <p:stCondLst>
                              <p:cond delay="21000"/>
                            </p:stCondLst>
                            <p:childTnLst>
                              <p:par>
                                <p:cTn id="168" presetID="31" presetClass="entr" presetSubtype="0" fill="hold" grpId="0" nodeType="afterEffect">
                                  <p:stCondLst>
                                    <p:cond delay="0"/>
                                  </p:stCondLst>
                                  <p:childTnLst>
                                    <p:set>
                                      <p:cBhvr>
                                        <p:cTn id="169" dur="1" fill="hold">
                                          <p:stCondLst>
                                            <p:cond delay="0"/>
                                          </p:stCondLst>
                                        </p:cTn>
                                        <p:tgtEl>
                                          <p:spTgt spid="103"/>
                                        </p:tgtEl>
                                        <p:attrNameLst>
                                          <p:attrName>style.visibility</p:attrName>
                                        </p:attrNameLst>
                                      </p:cBhvr>
                                      <p:to>
                                        <p:strVal val="visible"/>
                                      </p:to>
                                    </p:set>
                                    <p:anim calcmode="lin" valueType="num">
                                      <p:cBhvr>
                                        <p:cTn id="170" dur="1000" fill="hold"/>
                                        <p:tgtEl>
                                          <p:spTgt spid="103"/>
                                        </p:tgtEl>
                                        <p:attrNameLst>
                                          <p:attrName>ppt_w</p:attrName>
                                        </p:attrNameLst>
                                      </p:cBhvr>
                                      <p:tavLst>
                                        <p:tav tm="0">
                                          <p:val>
                                            <p:fltVal val="0"/>
                                          </p:val>
                                        </p:tav>
                                        <p:tav tm="100000">
                                          <p:val>
                                            <p:strVal val="#ppt_w"/>
                                          </p:val>
                                        </p:tav>
                                      </p:tavLst>
                                    </p:anim>
                                    <p:anim calcmode="lin" valueType="num">
                                      <p:cBhvr>
                                        <p:cTn id="171" dur="1000" fill="hold"/>
                                        <p:tgtEl>
                                          <p:spTgt spid="103"/>
                                        </p:tgtEl>
                                        <p:attrNameLst>
                                          <p:attrName>ppt_h</p:attrName>
                                        </p:attrNameLst>
                                      </p:cBhvr>
                                      <p:tavLst>
                                        <p:tav tm="0">
                                          <p:val>
                                            <p:fltVal val="0"/>
                                          </p:val>
                                        </p:tav>
                                        <p:tav tm="100000">
                                          <p:val>
                                            <p:strVal val="#ppt_h"/>
                                          </p:val>
                                        </p:tav>
                                      </p:tavLst>
                                    </p:anim>
                                    <p:anim calcmode="lin" valueType="num">
                                      <p:cBhvr>
                                        <p:cTn id="172" dur="1000" fill="hold"/>
                                        <p:tgtEl>
                                          <p:spTgt spid="103"/>
                                        </p:tgtEl>
                                        <p:attrNameLst>
                                          <p:attrName>style.rotation</p:attrName>
                                        </p:attrNameLst>
                                      </p:cBhvr>
                                      <p:tavLst>
                                        <p:tav tm="0">
                                          <p:val>
                                            <p:fltVal val="90"/>
                                          </p:val>
                                        </p:tav>
                                        <p:tav tm="100000">
                                          <p:val>
                                            <p:fltVal val="0"/>
                                          </p:val>
                                        </p:tav>
                                      </p:tavLst>
                                    </p:anim>
                                    <p:animEffect transition="in" filter="fade">
                                      <p:cBhvr>
                                        <p:cTn id="173" dur="1000"/>
                                        <p:tgtEl>
                                          <p:spTgt spid="103"/>
                                        </p:tgtEl>
                                      </p:cBhvr>
                                    </p:animEffect>
                                  </p:childTnLst>
                                </p:cTn>
                              </p:par>
                            </p:childTnLst>
                          </p:cTn>
                        </p:par>
                        <p:par>
                          <p:cTn id="174" fill="hold">
                            <p:stCondLst>
                              <p:cond delay="22000"/>
                            </p:stCondLst>
                            <p:childTnLst>
                              <p:par>
                                <p:cTn id="175" presetID="22" presetClass="entr" presetSubtype="4" fill="hold" grpId="0" nodeType="afterEffect">
                                  <p:stCondLst>
                                    <p:cond delay="0"/>
                                  </p:stCondLst>
                                  <p:childTnLst>
                                    <p:set>
                                      <p:cBhvr>
                                        <p:cTn id="176" dur="1" fill="hold">
                                          <p:stCondLst>
                                            <p:cond delay="0"/>
                                          </p:stCondLst>
                                        </p:cTn>
                                        <p:tgtEl>
                                          <p:spTgt spid="13"/>
                                        </p:tgtEl>
                                        <p:attrNameLst>
                                          <p:attrName>style.visibility</p:attrName>
                                        </p:attrNameLst>
                                      </p:cBhvr>
                                      <p:to>
                                        <p:strVal val="visible"/>
                                      </p:to>
                                    </p:set>
                                    <p:animEffect transition="in" filter="wipe(down)">
                                      <p:cBhvr>
                                        <p:cTn id="177" dur="300"/>
                                        <p:tgtEl>
                                          <p:spTgt spid="13"/>
                                        </p:tgtEl>
                                      </p:cBhvr>
                                    </p:animEffect>
                                  </p:childTnLst>
                                </p:cTn>
                              </p:par>
                            </p:childTnLst>
                          </p:cTn>
                        </p:par>
                        <p:par>
                          <p:cTn id="178" fill="hold">
                            <p:stCondLst>
                              <p:cond delay="22500"/>
                            </p:stCondLst>
                            <p:childTnLst>
                              <p:par>
                                <p:cTn id="179" presetID="22" presetClass="entr" presetSubtype="4" fill="hold" nodeType="afterEffect">
                                  <p:stCondLst>
                                    <p:cond delay="0"/>
                                  </p:stCondLst>
                                  <p:childTnLst>
                                    <p:set>
                                      <p:cBhvr>
                                        <p:cTn id="180" dur="1" fill="hold">
                                          <p:stCondLst>
                                            <p:cond delay="0"/>
                                          </p:stCondLst>
                                        </p:cTn>
                                        <p:tgtEl>
                                          <p:spTgt spid="74"/>
                                        </p:tgtEl>
                                        <p:attrNameLst>
                                          <p:attrName>style.visibility</p:attrName>
                                        </p:attrNameLst>
                                      </p:cBhvr>
                                      <p:to>
                                        <p:strVal val="visible"/>
                                      </p:to>
                                    </p:set>
                                    <p:animEffect transition="in" filter="wipe(down)">
                                      <p:cBhvr>
                                        <p:cTn id="181" dur="300"/>
                                        <p:tgtEl>
                                          <p:spTgt spid="74"/>
                                        </p:tgtEl>
                                      </p:cBhvr>
                                    </p:animEffect>
                                  </p:childTnLst>
                                </p:cTn>
                              </p:par>
                            </p:childTnLst>
                          </p:cTn>
                        </p:par>
                        <p:par>
                          <p:cTn id="182" fill="hold">
                            <p:stCondLst>
                              <p:cond delay="23000"/>
                            </p:stCondLst>
                            <p:childTnLst>
                              <p:par>
                                <p:cTn id="183" presetID="22" presetClass="entr" presetSubtype="4" fill="hold" grpId="0" nodeType="afterEffect">
                                  <p:stCondLst>
                                    <p:cond delay="0"/>
                                  </p:stCondLst>
                                  <p:childTnLst>
                                    <p:set>
                                      <p:cBhvr>
                                        <p:cTn id="184" dur="1" fill="hold">
                                          <p:stCondLst>
                                            <p:cond delay="0"/>
                                          </p:stCondLst>
                                        </p:cTn>
                                        <p:tgtEl>
                                          <p:spTgt spid="58"/>
                                        </p:tgtEl>
                                        <p:attrNameLst>
                                          <p:attrName>style.visibility</p:attrName>
                                        </p:attrNameLst>
                                      </p:cBhvr>
                                      <p:to>
                                        <p:strVal val="visible"/>
                                      </p:to>
                                    </p:set>
                                    <p:animEffect transition="in" filter="wipe(down)">
                                      <p:cBhvr>
                                        <p:cTn id="185" dur="300"/>
                                        <p:tgtEl>
                                          <p:spTgt spid="58"/>
                                        </p:tgtEl>
                                      </p:cBhvr>
                                    </p:animEffect>
                                  </p:childTnLst>
                                </p:cTn>
                              </p:par>
                            </p:childTnLst>
                          </p:cTn>
                        </p:par>
                        <p:par>
                          <p:cTn id="186" fill="hold">
                            <p:stCondLst>
                              <p:cond delay="23500"/>
                            </p:stCondLst>
                            <p:childTnLst>
                              <p:par>
                                <p:cTn id="187" presetID="22" presetClass="entr" presetSubtype="8" fill="hold" nodeType="afterEffect">
                                  <p:stCondLst>
                                    <p:cond delay="0"/>
                                  </p:stCondLst>
                                  <p:childTnLst>
                                    <p:set>
                                      <p:cBhvr>
                                        <p:cTn id="188" dur="1" fill="hold">
                                          <p:stCondLst>
                                            <p:cond delay="0"/>
                                          </p:stCondLst>
                                        </p:cTn>
                                        <p:tgtEl>
                                          <p:spTgt spid="99"/>
                                        </p:tgtEl>
                                        <p:attrNameLst>
                                          <p:attrName>style.visibility</p:attrName>
                                        </p:attrNameLst>
                                      </p:cBhvr>
                                      <p:to>
                                        <p:strVal val="visible"/>
                                      </p:to>
                                    </p:set>
                                    <p:animEffect transition="in" filter="wipe(left)">
                                      <p:cBhvr>
                                        <p:cTn id="189" dur="300"/>
                                        <p:tgtEl>
                                          <p:spTgt spid="99"/>
                                        </p:tgtEl>
                                      </p:cBhvr>
                                    </p:animEffect>
                                  </p:childTnLst>
                                </p:cTn>
                              </p:par>
                            </p:childTnLst>
                          </p:cTn>
                        </p:par>
                        <p:par>
                          <p:cTn id="190" fill="hold">
                            <p:stCondLst>
                              <p:cond delay="24000"/>
                            </p:stCondLst>
                            <p:childTnLst>
                              <p:par>
                                <p:cTn id="191" presetID="22" presetClass="entr" presetSubtype="4" fill="hold" nodeType="afterEffect">
                                  <p:stCondLst>
                                    <p:cond delay="0"/>
                                  </p:stCondLst>
                                  <p:childTnLst>
                                    <p:set>
                                      <p:cBhvr>
                                        <p:cTn id="192" dur="1" fill="hold">
                                          <p:stCondLst>
                                            <p:cond delay="0"/>
                                          </p:stCondLst>
                                        </p:cTn>
                                        <p:tgtEl>
                                          <p:spTgt spid="98"/>
                                        </p:tgtEl>
                                        <p:attrNameLst>
                                          <p:attrName>style.visibility</p:attrName>
                                        </p:attrNameLst>
                                      </p:cBhvr>
                                      <p:to>
                                        <p:strVal val="visible"/>
                                      </p:to>
                                    </p:set>
                                    <p:animEffect transition="in" filter="wipe(down)">
                                      <p:cBhvr>
                                        <p:cTn id="193" dur="300"/>
                                        <p:tgtEl>
                                          <p:spTgt spid="98"/>
                                        </p:tgtEl>
                                      </p:cBhvr>
                                    </p:animEffect>
                                  </p:childTnLst>
                                </p:cTn>
                              </p:par>
                            </p:childTnLst>
                          </p:cTn>
                        </p:par>
                        <p:par>
                          <p:cTn id="194" fill="hold">
                            <p:stCondLst>
                              <p:cond delay="24500"/>
                            </p:stCondLst>
                            <p:childTnLst>
                              <p:par>
                                <p:cTn id="195" presetID="22" presetClass="entr" presetSubtype="4" fill="hold" grpId="0" nodeType="afterEffect">
                                  <p:stCondLst>
                                    <p:cond delay="0"/>
                                  </p:stCondLst>
                                  <p:childTnLst>
                                    <p:set>
                                      <p:cBhvr>
                                        <p:cTn id="196" dur="1" fill="hold">
                                          <p:stCondLst>
                                            <p:cond delay="0"/>
                                          </p:stCondLst>
                                        </p:cTn>
                                        <p:tgtEl>
                                          <p:spTgt spid="54"/>
                                        </p:tgtEl>
                                        <p:attrNameLst>
                                          <p:attrName>style.visibility</p:attrName>
                                        </p:attrNameLst>
                                      </p:cBhvr>
                                      <p:to>
                                        <p:strVal val="visible"/>
                                      </p:to>
                                    </p:set>
                                    <p:animEffect transition="in" filter="wipe(down)">
                                      <p:cBhvr>
                                        <p:cTn id="197" dur="3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90" grpId="0" animBg="1"/>
      <p:bldP spid="79" grpId="0" animBg="1"/>
      <p:bldP spid="67" grpId="0" animBg="1"/>
      <p:bldP spid="62" grpId="0" animBg="1"/>
      <p:bldP spid="10" grpId="0" animBg="1"/>
      <p:bldP spid="11" grpId="0" animBg="1"/>
      <p:bldP spid="15" grpId="0" animBg="1"/>
      <p:bldP spid="17" grpId="0" animBg="1"/>
      <p:bldP spid="18" grpId="0" animBg="1"/>
      <p:bldP spid="51" grpId="0" animBg="1"/>
      <p:bldP spid="53" grpId="0"/>
      <p:bldP spid="54" grpId="0"/>
      <p:bldP spid="55" grpId="0"/>
      <p:bldP spid="56" grpId="0"/>
      <p:bldP spid="57" grpId="0"/>
      <p:bldP spid="58" grpId="0"/>
      <p:bldP spid="59" grpId="0"/>
      <p:bldP spid="61" grpId="0"/>
      <p:bldP spid="66" grpId="0"/>
      <p:bldP spid="71" grpId="0"/>
      <p:bldP spid="83" grpId="0"/>
      <p:bldP spid="89" grpId="0"/>
      <p:bldP spid="91" grpId="0"/>
      <p:bldP spid="94" grpId="1"/>
      <p:bldP spid="94" grpId="2"/>
      <p:bldP spid="95" grpId="0"/>
      <p:bldP spid="95" grpId="1"/>
      <p:bldP spid="97" grpId="0"/>
      <p:bldP spid="97" grpId="1"/>
      <p:bldP spid="10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直接连接符​​ 6"/>
          <p:cNvSpPr>
            <a:spLocks noChangeShapeType="1"/>
          </p:cNvSpPr>
          <p:nvPr/>
        </p:nvSpPr>
        <p:spPr bwMode="auto">
          <a:xfrm flipV="1">
            <a:off x="2054871" y="1889714"/>
            <a:ext cx="7024128" cy="3175"/>
          </a:xfrm>
          <a:prstGeom prst="line">
            <a:avLst/>
          </a:prstGeom>
          <a:noFill/>
          <a:ln w="57150" cap="flat" cmpd="sng">
            <a:solidFill>
              <a:srgbClr val="C6A26D"/>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11" name="组合 7"/>
          <p:cNvGrpSpPr/>
          <p:nvPr/>
        </p:nvGrpSpPr>
        <p:grpSpPr bwMode="auto">
          <a:xfrm rot="16200000">
            <a:off x="8924965" y="1517282"/>
            <a:ext cx="1909763" cy="1645960"/>
            <a:chOff x="15236" y="-26198"/>
            <a:chExt cx="2232248" cy="1924352"/>
          </a:xfrm>
        </p:grpSpPr>
        <p:sp>
          <p:nvSpPr>
            <p:cNvPr id="17" name="六边形 12"/>
            <p:cNvSpPr>
              <a:spLocks noChangeArrowheads="1"/>
            </p:cNvSpPr>
            <p:nvPr/>
          </p:nvSpPr>
          <p:spPr bwMode="auto">
            <a:xfrm>
              <a:off x="15236" y="-26198"/>
              <a:ext cx="2232248" cy="1924352"/>
            </a:xfrm>
            <a:prstGeom prst="hexagon">
              <a:avLst>
                <a:gd name="adj" fmla="val 28039"/>
                <a:gd name="vf" fmla="val 115470"/>
              </a:avLst>
            </a:pr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sym typeface="微软雅黑" panose="020B0503020204020204" pitchFamily="34" charset="-122"/>
              </a:endParaRPr>
            </a:p>
          </p:txBody>
        </p:sp>
        <p:sp>
          <p:nvSpPr>
            <p:cNvPr id="18" name="椭圆​​ 40"/>
            <p:cNvSpPr>
              <a:spLocks noChangeArrowheads="1"/>
            </p:cNvSpPr>
            <p:nvPr/>
          </p:nvSpPr>
          <p:spPr bwMode="auto">
            <a:xfrm>
              <a:off x="249545" y="95597"/>
              <a:ext cx="1733158" cy="1733158"/>
            </a:xfrm>
            <a:prstGeom prst="ellipse">
              <a:avLst/>
            </a:prstGeom>
            <a:noFill/>
            <a:ln w="38100" cmpd="sng">
              <a:solidFill>
                <a:schemeClr val="tx1"/>
              </a:solidFill>
              <a:miter lim="800000"/>
            </a:ln>
          </p:spPr>
          <p:txBody>
            <a:bodyPr anchor="ctr"/>
            <a:lstStyle/>
            <a:p>
              <a:pPr algn="ctr"/>
              <a:endParaRPr lang="zh-CN" altLang="zh-CN">
                <a:solidFill>
                  <a:srgbClr val="FFFFFF"/>
                </a:solidFill>
                <a:latin typeface="微软雅黑" panose="020B0503020204020204" pitchFamily="34" charset="-122"/>
                <a:sym typeface="微软雅黑" panose="020B0503020204020204" pitchFamily="34" charset="-122"/>
              </a:endParaRPr>
            </a:p>
          </p:txBody>
        </p:sp>
      </p:grpSp>
      <p:sp>
        <p:nvSpPr>
          <p:cNvPr id="13" name="矩形​​ 9"/>
          <p:cNvSpPr>
            <a:spLocks noChangeArrowheads="1"/>
          </p:cNvSpPr>
          <p:nvPr/>
        </p:nvSpPr>
        <p:spPr bwMode="auto">
          <a:xfrm>
            <a:off x="2054871" y="1611140"/>
            <a:ext cx="2987776" cy="269875"/>
          </a:xfrm>
          <a:prstGeom prst="rect">
            <a:avLst/>
          </a:prstGeom>
          <a:solidFill>
            <a:srgbClr val="C6A26D"/>
          </a:solidFill>
          <a:ln w="57150" cap="flat" cmpd="sng">
            <a:noFill/>
            <a:miter lim="800000"/>
          </a:ln>
        </p:spPr>
        <p:txBody>
          <a:bodyPr anchor="ctr"/>
          <a:lstStyle/>
          <a:p>
            <a:pPr algn="ct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启动仪式，震撼新颖</a:t>
            </a:r>
          </a:p>
        </p:txBody>
      </p:sp>
      <p:grpSp>
        <p:nvGrpSpPr>
          <p:cNvPr id="14" name="Group 30"/>
          <p:cNvGrpSpPr/>
          <p:nvPr/>
        </p:nvGrpSpPr>
        <p:grpSpPr bwMode="auto">
          <a:xfrm>
            <a:off x="9652888" y="1881307"/>
            <a:ext cx="498733" cy="457530"/>
            <a:chOff x="0" y="0"/>
            <a:chExt cx="330" cy="313"/>
          </a:xfrm>
        </p:grpSpPr>
        <p:sp>
          <p:nvSpPr>
            <p:cNvPr id="15" name="AutoShape 31"/>
            <p:cNvSpPr>
              <a:spLocks noChangeArrowheads="1"/>
            </p:cNvSpPr>
            <p:nvPr/>
          </p:nvSpPr>
          <p:spPr bwMode="auto">
            <a:xfrm>
              <a:off x="0" y="64"/>
              <a:ext cx="330" cy="249"/>
            </a:xfrm>
            <a:prstGeom prst="roundRect">
              <a:avLst>
                <a:gd name="adj" fmla="val 16667"/>
              </a:avLst>
            </a:prstGeom>
            <a:solidFill>
              <a:srgbClr val="FFFFFF">
                <a:alpha val="60999"/>
              </a:srgbClr>
            </a:solidFill>
            <a:ln w="25400" cmpd="sng">
              <a:solidFill>
                <a:schemeClr val="tx1">
                  <a:alpha val="85999"/>
                </a:schemeClr>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16" name="AutoShape 32"/>
            <p:cNvSpPr>
              <a:spLocks noChangeArrowheads="1"/>
            </p:cNvSpPr>
            <p:nvPr/>
          </p:nvSpPr>
          <p:spPr bwMode="auto">
            <a:xfrm>
              <a:off x="100" y="0"/>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grpSp>
      <p:sp>
        <p:nvSpPr>
          <p:cNvPr id="20" name="直接连接符​​ 10"/>
          <p:cNvSpPr>
            <a:spLocks noChangeShapeType="1"/>
          </p:cNvSpPr>
          <p:nvPr/>
        </p:nvSpPr>
        <p:spPr bwMode="auto">
          <a:xfrm>
            <a:off x="4827496" y="3318497"/>
            <a:ext cx="5065892" cy="10319"/>
          </a:xfrm>
          <a:prstGeom prst="line">
            <a:avLst/>
          </a:prstGeom>
        </p:spPr>
        <p:style>
          <a:lnRef idx="1">
            <a:schemeClr val="dk1"/>
          </a:lnRef>
          <a:fillRef idx="0">
            <a:schemeClr val="dk1"/>
          </a:fillRef>
          <a:effectRef idx="0">
            <a:schemeClr val="dk1"/>
          </a:effectRef>
          <a:fontRef idx="minor">
            <a:schemeClr val="tx1"/>
          </a:fontRef>
        </p:style>
        <p:txBody>
          <a:bodyPr/>
          <a:lstStyle/>
          <a:p>
            <a:endParaRPr lang="zh-CN" altLang="en-US"/>
          </a:p>
        </p:txBody>
      </p:sp>
      <p:grpSp>
        <p:nvGrpSpPr>
          <p:cNvPr id="21" name="组合 11"/>
          <p:cNvGrpSpPr/>
          <p:nvPr/>
        </p:nvGrpSpPr>
        <p:grpSpPr bwMode="auto">
          <a:xfrm rot="16200000">
            <a:off x="9761748" y="2981280"/>
            <a:ext cx="1909763" cy="1645985"/>
            <a:chOff x="0" y="0"/>
            <a:chExt cx="2232248" cy="1924352"/>
          </a:xfrm>
          <a:solidFill>
            <a:schemeClr val="bg1"/>
          </a:solidFill>
        </p:grpSpPr>
        <p:sp>
          <p:nvSpPr>
            <p:cNvPr id="31" name="六边形 27"/>
            <p:cNvSpPr>
              <a:spLocks noChangeArrowheads="1"/>
            </p:cNvSpPr>
            <p:nvPr/>
          </p:nvSpPr>
          <p:spPr bwMode="auto">
            <a:xfrm>
              <a:off x="1" y="-296"/>
              <a:ext cx="2232248" cy="1924648"/>
            </a:xfrm>
            <a:prstGeom prst="hexagon">
              <a:avLst>
                <a:gd name="adj" fmla="val 28040"/>
                <a:gd name="vf" fmla="val 11547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2" name="椭圆​​ 38"/>
            <p:cNvSpPr>
              <a:spLocks noChangeArrowheads="1"/>
            </p:cNvSpPr>
            <p:nvPr/>
          </p:nvSpPr>
          <p:spPr bwMode="auto">
            <a:xfrm>
              <a:off x="248647" y="96214"/>
              <a:ext cx="1734956" cy="1731626"/>
            </a:xfrm>
            <a:prstGeom prst="ellipse">
              <a:avLst/>
            </a:prstGeom>
            <a:grpFill/>
            <a:ln w="38100" cap="flat" cmpd="sng">
              <a:solidFill>
                <a:schemeClr val="tx1"/>
              </a:solidFill>
              <a:miter lim="800000"/>
            </a:ln>
          </p:spPr>
          <p:txBody>
            <a:bodyPr anchor="ctr"/>
            <a:lstStyle/>
            <a:p>
              <a:pPr algn="ctr"/>
              <a:endParaRPr lang="zh-CN" altLang="zh-CN">
                <a:solidFill>
                  <a:srgbClr val="FFFFFF"/>
                </a:solidFill>
              </a:endParaRPr>
            </a:p>
          </p:txBody>
        </p:sp>
      </p:grpSp>
      <p:sp>
        <p:nvSpPr>
          <p:cNvPr id="23" name="矩形​​ 13"/>
          <p:cNvSpPr>
            <a:spLocks noChangeArrowheads="1"/>
          </p:cNvSpPr>
          <p:nvPr/>
        </p:nvSpPr>
        <p:spPr bwMode="auto">
          <a:xfrm>
            <a:off x="4827495" y="3062115"/>
            <a:ext cx="2957692" cy="256383"/>
          </a:xfrm>
          <a:prstGeom prst="rect">
            <a:avLst/>
          </a:prstGeom>
          <a:solidFill>
            <a:schemeClr val="bg1"/>
          </a:solidFill>
          <a:ln w="57150" cap="flat" cmpd="sng">
            <a:noFill/>
            <a:miter lim="800000"/>
          </a:ln>
        </p:spPr>
        <p:txBody>
          <a:bodyPr anchor="ctr"/>
          <a:lstStyle/>
          <a:p>
            <a:pPr algn="ctr"/>
            <a:r>
              <a:rPr lang="zh-CN" altLang="en-US" b="1" dirty="0">
                <a:latin typeface="微软雅黑" panose="020B0503020204020204" pitchFamily="34" charset="-122"/>
                <a:ea typeface="微软雅黑" panose="020B0503020204020204" pitchFamily="34" charset="-122"/>
              </a:rPr>
              <a:t>场地装饰，简洁大气</a:t>
            </a:r>
          </a:p>
        </p:txBody>
      </p:sp>
      <p:grpSp>
        <p:nvGrpSpPr>
          <p:cNvPr id="2" name="组合 1"/>
          <p:cNvGrpSpPr/>
          <p:nvPr/>
        </p:nvGrpSpPr>
        <p:grpSpPr>
          <a:xfrm>
            <a:off x="10475253" y="3277670"/>
            <a:ext cx="509582" cy="497447"/>
            <a:chOff x="10475253" y="3277670"/>
            <a:chExt cx="509582" cy="497447"/>
          </a:xfrm>
        </p:grpSpPr>
        <p:sp>
          <p:nvSpPr>
            <p:cNvPr id="24" name="Oval 15"/>
            <p:cNvSpPr>
              <a:spLocks noChangeArrowheads="1"/>
            </p:cNvSpPr>
            <p:nvPr/>
          </p:nvSpPr>
          <p:spPr bwMode="auto">
            <a:xfrm>
              <a:off x="10475253" y="3277670"/>
              <a:ext cx="509582" cy="494064"/>
            </a:xfrm>
            <a:prstGeom prst="ellipse">
              <a:avLst/>
            </a:prstGeom>
            <a:solidFill>
              <a:srgbClr val="FFFFFF">
                <a:alpha val="46999"/>
              </a:srgbClr>
            </a:solidFill>
            <a:ln w="25400" cmpd="sng">
              <a:solidFill>
                <a:srgbClr val="FFFFFF">
                  <a:alpha val="76999"/>
                </a:srgbClr>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25" name="Line 16"/>
            <p:cNvSpPr>
              <a:spLocks noChangeShapeType="1"/>
            </p:cNvSpPr>
            <p:nvPr/>
          </p:nvSpPr>
          <p:spPr bwMode="auto">
            <a:xfrm>
              <a:off x="10731789" y="3277670"/>
              <a:ext cx="1" cy="490680"/>
            </a:xfrm>
            <a:prstGeom prst="line">
              <a:avLst/>
            </a:prstGeom>
            <a:noFill/>
            <a:ln w="25400" cmpd="sng">
              <a:solidFill>
                <a:srgbClr val="FFFFFF">
                  <a:alpha val="76999"/>
                </a:srgbClr>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26" name="Line 17"/>
            <p:cNvSpPr>
              <a:spLocks noChangeShapeType="1"/>
            </p:cNvSpPr>
            <p:nvPr/>
          </p:nvSpPr>
          <p:spPr bwMode="auto">
            <a:xfrm>
              <a:off x="10475253" y="3523009"/>
              <a:ext cx="509582" cy="1"/>
            </a:xfrm>
            <a:prstGeom prst="line">
              <a:avLst/>
            </a:prstGeom>
            <a:noFill/>
            <a:ln w="25400" cmpd="sng">
              <a:solidFill>
                <a:srgbClr val="FFFFFF">
                  <a:alpha val="76999"/>
                </a:srgbClr>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27" name="Freeform 18"/>
            <p:cNvSpPr>
              <a:spLocks noChangeArrowheads="1"/>
            </p:cNvSpPr>
            <p:nvPr/>
          </p:nvSpPr>
          <p:spPr bwMode="auto">
            <a:xfrm>
              <a:off x="10766110" y="3281053"/>
              <a:ext cx="105872" cy="487296"/>
            </a:xfrm>
            <a:custGeom>
              <a:avLst/>
              <a:gdLst>
                <a:gd name="T0" fmla="*/ 0 w 182"/>
                <a:gd name="T1" fmla="*/ 0 h 864"/>
                <a:gd name="T2" fmla="*/ 105869 w 182"/>
                <a:gd name="T3" fmla="*/ 245279 h 864"/>
                <a:gd name="T4" fmla="*/ 3490 w 182"/>
                <a:gd name="T5" fmla="*/ 48717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28" name="Freeform 19"/>
            <p:cNvSpPr>
              <a:spLocks noChangeArrowheads="1"/>
            </p:cNvSpPr>
            <p:nvPr/>
          </p:nvSpPr>
          <p:spPr bwMode="auto">
            <a:xfrm>
              <a:off x="10593341" y="3284437"/>
              <a:ext cx="114598" cy="490680"/>
            </a:xfrm>
            <a:custGeom>
              <a:avLst/>
              <a:gdLst>
                <a:gd name="T0" fmla="*/ 97143 w 197"/>
                <a:gd name="T1" fmla="*/ 0 h 870"/>
                <a:gd name="T2" fmla="*/ 0 w 197"/>
                <a:gd name="T3" fmla="*/ 245842 h 870"/>
                <a:gd name="T4" fmla="*/ 114594 w 197"/>
                <a:gd name="T5" fmla="*/ 490557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29" name="Freeform 20"/>
            <p:cNvSpPr>
              <a:spLocks noChangeArrowheads="1"/>
            </p:cNvSpPr>
            <p:nvPr/>
          </p:nvSpPr>
          <p:spPr bwMode="auto">
            <a:xfrm rot="5400000">
              <a:off x="10690916" y="3476054"/>
              <a:ext cx="64296" cy="379860"/>
            </a:xfrm>
            <a:custGeom>
              <a:avLst/>
              <a:gdLst>
                <a:gd name="T0" fmla="*/ 10441 w 197"/>
                <a:gd name="T1" fmla="*/ 0 h 870"/>
                <a:gd name="T2" fmla="*/ 0 w 197"/>
                <a:gd name="T3" fmla="*/ 80336 h 870"/>
                <a:gd name="T4" fmla="*/ 12399 w 197"/>
                <a:gd name="T5" fmla="*/ 160671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30" name="Freeform 21"/>
            <p:cNvSpPr>
              <a:spLocks noChangeArrowheads="1"/>
            </p:cNvSpPr>
            <p:nvPr/>
          </p:nvSpPr>
          <p:spPr bwMode="auto">
            <a:xfrm rot="16200000" flipV="1">
              <a:off x="10695569" y="3192362"/>
              <a:ext cx="64296" cy="379860"/>
            </a:xfrm>
            <a:custGeom>
              <a:avLst/>
              <a:gdLst>
                <a:gd name="T0" fmla="*/ 10441 w 197"/>
                <a:gd name="T1" fmla="*/ 0 h 870"/>
                <a:gd name="T2" fmla="*/ 0 w 197"/>
                <a:gd name="T3" fmla="*/ 80336 h 870"/>
                <a:gd name="T4" fmla="*/ 12399 w 197"/>
                <a:gd name="T5" fmla="*/ 160671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grpSp>
      <p:sp>
        <p:nvSpPr>
          <p:cNvPr id="34" name="直接连接符​​ 14"/>
          <p:cNvSpPr>
            <a:spLocks noChangeShapeType="1"/>
          </p:cNvSpPr>
          <p:nvPr/>
        </p:nvSpPr>
        <p:spPr bwMode="auto">
          <a:xfrm flipV="1">
            <a:off x="2054872" y="4788490"/>
            <a:ext cx="7028890" cy="0"/>
          </a:xfrm>
          <a:prstGeom prst="line">
            <a:avLst/>
          </a:prstGeom>
          <a:noFill/>
          <a:ln w="57150" cap="flat" cmpd="sng">
            <a:solidFill>
              <a:schemeClr val="tx1">
                <a:lumMod val="75000"/>
              </a:schemeClr>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35" name="组合 15"/>
          <p:cNvGrpSpPr/>
          <p:nvPr/>
        </p:nvGrpSpPr>
        <p:grpSpPr bwMode="auto">
          <a:xfrm rot="16200000">
            <a:off x="8952123" y="4429080"/>
            <a:ext cx="1909763" cy="1645985"/>
            <a:chOff x="0" y="0"/>
            <a:chExt cx="2232248" cy="1924352"/>
          </a:xfrm>
        </p:grpSpPr>
        <p:sp>
          <p:nvSpPr>
            <p:cNvPr id="45" name="六边形 42"/>
            <p:cNvSpPr>
              <a:spLocks noChangeArrowheads="1"/>
            </p:cNvSpPr>
            <p:nvPr/>
          </p:nvSpPr>
          <p:spPr bwMode="auto">
            <a:xfrm>
              <a:off x="1" y="-296"/>
              <a:ext cx="2232248" cy="1924648"/>
            </a:xfrm>
            <a:prstGeom prst="hexagon">
              <a:avLst>
                <a:gd name="adj" fmla="val 28040"/>
                <a:gd name="vf" fmla="val 115470"/>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6" name="椭圆​​ 36"/>
            <p:cNvSpPr>
              <a:spLocks noChangeArrowheads="1"/>
            </p:cNvSpPr>
            <p:nvPr/>
          </p:nvSpPr>
          <p:spPr bwMode="auto">
            <a:xfrm>
              <a:off x="248647" y="96214"/>
              <a:ext cx="1734956" cy="1731626"/>
            </a:xfrm>
            <a:prstGeom prst="ellipse">
              <a:avLst/>
            </a:prstGeom>
            <a:noFill/>
            <a:ln w="38100" cap="flat" cmpd="sng">
              <a:solidFill>
                <a:schemeClr val="tx1"/>
              </a:solidFill>
              <a:miter lim="800000"/>
            </a:ln>
          </p:spPr>
          <p:txBody>
            <a:bodyPr anchor="ctr"/>
            <a:lstStyle/>
            <a:p>
              <a:pPr algn="ctr"/>
              <a:endParaRPr lang="zh-CN" altLang="zh-CN">
                <a:solidFill>
                  <a:srgbClr val="FFFFFF"/>
                </a:solidFill>
              </a:endParaRPr>
            </a:p>
          </p:txBody>
        </p:sp>
      </p:grpSp>
      <p:sp>
        <p:nvSpPr>
          <p:cNvPr id="37" name="矩形​​ 17"/>
          <p:cNvSpPr>
            <a:spLocks noChangeArrowheads="1"/>
          </p:cNvSpPr>
          <p:nvPr/>
        </p:nvSpPr>
        <p:spPr bwMode="auto">
          <a:xfrm>
            <a:off x="2054871" y="4509915"/>
            <a:ext cx="2772624" cy="249239"/>
          </a:xfrm>
          <a:prstGeom prst="rect">
            <a:avLst/>
          </a:prstGeom>
          <a:solidFill>
            <a:schemeClr val="tx1">
              <a:lumMod val="75000"/>
            </a:schemeClr>
          </a:solidFill>
          <a:ln w="57150" cap="flat" cmpd="sng">
            <a:noFill/>
            <a:miter lim="800000"/>
          </a:ln>
        </p:spPr>
        <p:txBody>
          <a:bodyPr anchor="ctr"/>
          <a:lstStyle/>
          <a:p>
            <a:pPr algn="ctr"/>
            <a:r>
              <a:rPr lang="zh-CN" altLang="en-US" b="1" dirty="0">
                <a:latin typeface="微软雅黑" panose="020B0503020204020204" pitchFamily="34" charset="-122"/>
                <a:ea typeface="微软雅黑" panose="020B0503020204020204" pitchFamily="34" charset="-122"/>
              </a:rPr>
              <a:t>产品展示，生动有趣</a:t>
            </a:r>
          </a:p>
        </p:txBody>
      </p:sp>
      <p:grpSp>
        <p:nvGrpSpPr>
          <p:cNvPr id="38" name="Group 22"/>
          <p:cNvGrpSpPr/>
          <p:nvPr/>
        </p:nvGrpSpPr>
        <p:grpSpPr bwMode="auto">
          <a:xfrm>
            <a:off x="9693540" y="4777344"/>
            <a:ext cx="442981" cy="368481"/>
            <a:chOff x="0" y="0"/>
            <a:chExt cx="294" cy="252"/>
          </a:xfrm>
        </p:grpSpPr>
        <p:sp>
          <p:nvSpPr>
            <p:cNvPr id="39" name="AutoShape 23"/>
            <p:cNvSpPr>
              <a:spLocks noChangeArrowheads="1"/>
            </p:cNvSpPr>
            <p:nvPr/>
          </p:nvSpPr>
          <p:spPr bwMode="auto">
            <a:xfrm>
              <a:off x="60" y="0"/>
              <a:ext cx="176" cy="176"/>
            </a:xfrm>
            <a:prstGeom prst="roundRect">
              <a:avLst>
                <a:gd name="adj" fmla="val 6250"/>
              </a:avLst>
            </a:pr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40" name="AutoShape 24"/>
            <p:cNvSpPr>
              <a:spLocks noChangeArrowheads="1"/>
            </p:cNvSpPr>
            <p:nvPr/>
          </p:nvSpPr>
          <p:spPr bwMode="auto">
            <a:xfrm>
              <a:off x="0" y="174"/>
              <a:ext cx="294" cy="78"/>
            </a:xfrm>
            <a:prstGeom prst="roundRect">
              <a:avLst>
                <a:gd name="adj" fmla="val 16667"/>
              </a:avLst>
            </a:pr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41" name="Line 25"/>
            <p:cNvSpPr>
              <a:spLocks noChangeShapeType="1"/>
            </p:cNvSpPr>
            <p:nvPr/>
          </p:nvSpPr>
          <p:spPr bwMode="auto">
            <a:xfrm flipH="1">
              <a:off x="207" y="213"/>
              <a:ext cx="45"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2" name="Line 26"/>
            <p:cNvSpPr>
              <a:spLocks noChangeShapeType="1"/>
            </p:cNvSpPr>
            <p:nvPr/>
          </p:nvSpPr>
          <p:spPr bwMode="auto">
            <a:xfrm flipH="1">
              <a:off x="119" y="55"/>
              <a:ext cx="73"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3" name="Line 27"/>
            <p:cNvSpPr>
              <a:spLocks noChangeShapeType="1"/>
            </p:cNvSpPr>
            <p:nvPr/>
          </p:nvSpPr>
          <p:spPr bwMode="auto">
            <a:xfrm flipH="1">
              <a:off x="147" y="81"/>
              <a:ext cx="45"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4" name="Line 28"/>
            <p:cNvSpPr>
              <a:spLocks noChangeShapeType="1"/>
            </p:cNvSpPr>
            <p:nvPr/>
          </p:nvSpPr>
          <p:spPr bwMode="auto">
            <a:xfrm flipH="1">
              <a:off x="160" y="130"/>
              <a:ext cx="32"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grpSp>
      <p:sp>
        <p:nvSpPr>
          <p:cNvPr id="47" name="TextBox 44"/>
          <p:cNvSpPr>
            <a:spLocks noChangeArrowheads="1"/>
          </p:cNvSpPr>
          <p:nvPr/>
        </p:nvSpPr>
        <p:spPr bwMode="auto">
          <a:xfrm>
            <a:off x="2478699" y="1974859"/>
            <a:ext cx="3827642"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启动仪式环节采用大片结合冰雕的模式，环环相扣，一步一步将观众的心理体验推向高潮</a:t>
            </a:r>
            <a:r>
              <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48" name="TextBox 45"/>
          <p:cNvSpPr>
            <a:spLocks noChangeArrowheads="1"/>
          </p:cNvSpPr>
          <p:nvPr/>
        </p:nvSpPr>
        <p:spPr bwMode="auto">
          <a:xfrm>
            <a:off x="5179917" y="3409505"/>
            <a:ext cx="3986391" cy="93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本次活动布置设计，主要依据公司</a:t>
            </a:r>
            <a:r>
              <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vi</a:t>
            </a: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系统，将企业文化融入到各个设计的环节，以简洁优雅的视觉体验，树立公司形象，传递邦泽文化。</a:t>
            </a:r>
          </a:p>
        </p:txBody>
      </p:sp>
      <p:sp>
        <p:nvSpPr>
          <p:cNvPr id="49" name="TextBox 46"/>
          <p:cNvSpPr>
            <a:spLocks noChangeArrowheads="1"/>
          </p:cNvSpPr>
          <p:nvPr/>
        </p:nvSpPr>
        <p:spPr bwMode="auto">
          <a:xfrm>
            <a:off x="2478699" y="4906020"/>
            <a:ext cx="3292475" cy="625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采用情景剧模式展示产品，生动有趣，印象深刻。</a:t>
            </a:r>
            <a:endPar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1" name="文本框 3"/>
          <p:cNvSpPr txBox="1"/>
          <p:nvPr/>
        </p:nvSpPr>
        <p:spPr>
          <a:xfrm>
            <a:off x="1841742"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活动亮点推荐</a:t>
            </a:r>
          </a:p>
        </p:txBody>
      </p:sp>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51"/>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51"/>
                                        </p:tgtEl>
                                      </p:cBhvr>
                                      <p:by x="50000" y="50000"/>
                                    </p:animScale>
                                  </p:childTnLst>
                                </p:cTn>
                              </p:par>
                            </p:childTnLst>
                          </p:cTn>
                        </p:par>
                        <p:par>
                          <p:cTn id="10" fill="hold">
                            <p:stCondLst>
                              <p:cond delay="1500"/>
                            </p:stCondLst>
                            <p:childTnLst>
                              <p:par>
                                <p:cTn id="11" presetID="2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edge">
                                      <p:cBhvr>
                                        <p:cTn id="13" dur="500"/>
                                        <p:tgtEl>
                                          <p:spTgt spid="11"/>
                                        </p:tgtEl>
                                      </p:cBhvr>
                                    </p:animEffect>
                                  </p:childTnLst>
                                </p:cTn>
                              </p:par>
                              <p:par>
                                <p:cTn id="14" presetID="6"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ircle(in)">
                                      <p:cBhvr>
                                        <p:cTn id="16" dur="1000"/>
                                        <p:tgtEl>
                                          <p:spTgt spid="14"/>
                                        </p:tgtEl>
                                      </p:cBhvr>
                                    </p:animEffect>
                                  </p:childTnLst>
                                </p:cTn>
                              </p:par>
                            </p:childTnLst>
                          </p:cTn>
                        </p:par>
                        <p:par>
                          <p:cTn id="17" fill="hold">
                            <p:stCondLst>
                              <p:cond delay="2000"/>
                            </p:stCondLst>
                            <p:childTnLst>
                              <p:par>
                                <p:cTn id="18" presetID="22" presetClass="entr" presetSubtype="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500"/>
                            </p:stCondLst>
                            <p:childTnLst>
                              <p:par>
                                <p:cTn id="22" presetID="14"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1000"/>
                                        <p:tgtEl>
                                          <p:spTgt spid="47"/>
                                        </p:tgtEl>
                                      </p:cBhvr>
                                    </p:animEffect>
                                  </p:childTnLst>
                                </p:cTn>
                              </p:par>
                            </p:childTnLst>
                          </p:cTn>
                        </p:par>
                        <p:par>
                          <p:cTn id="29" fill="hold">
                            <p:stCondLst>
                              <p:cond delay="4000"/>
                            </p:stCondLst>
                            <p:childTnLst>
                              <p:par>
                                <p:cTn id="30" presetID="2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edge">
                                      <p:cBhvr>
                                        <p:cTn id="32" dur="500"/>
                                        <p:tgtEl>
                                          <p:spTgt spid="21"/>
                                        </p:tgtEl>
                                      </p:cBhvr>
                                    </p:animEffect>
                                  </p:childTnLst>
                                </p:cTn>
                              </p:par>
                              <p:par>
                                <p:cTn id="33" presetID="6" presetClass="entr" presetSubtype="16"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circle(in)">
                                      <p:cBhvr>
                                        <p:cTn id="35" dur="1000"/>
                                        <p:tgtEl>
                                          <p:spTgt spid="2"/>
                                        </p:tgtEl>
                                      </p:cBhvr>
                                    </p:animEffect>
                                  </p:childTnLst>
                                </p:cTn>
                              </p:par>
                            </p:childTnLst>
                          </p:cTn>
                        </p:par>
                        <p:par>
                          <p:cTn id="36" fill="hold">
                            <p:stCondLst>
                              <p:cond delay="4500"/>
                            </p:stCondLst>
                            <p:childTnLst>
                              <p:par>
                                <p:cTn id="37" presetID="22" presetClass="entr" presetSubtype="2"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500"/>
                                        <p:tgtEl>
                                          <p:spTgt spid="20"/>
                                        </p:tgtEl>
                                      </p:cBhvr>
                                    </p:animEffect>
                                  </p:childTnLst>
                                </p:cTn>
                              </p:par>
                            </p:childTnLst>
                          </p:cTn>
                        </p:par>
                        <p:par>
                          <p:cTn id="40" fill="hold">
                            <p:stCondLst>
                              <p:cond delay="5000"/>
                            </p:stCondLst>
                            <p:childTnLst>
                              <p:par>
                                <p:cTn id="41" presetID="14" presetClass="entr" presetSubtype="1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randombar(horizontal)">
                                      <p:cBhvr>
                                        <p:cTn id="43" dur="500"/>
                                        <p:tgtEl>
                                          <p:spTgt spid="23"/>
                                        </p:tgtEl>
                                      </p:cBhvr>
                                    </p:animEffect>
                                  </p:childTnLst>
                                </p:cTn>
                              </p:par>
                            </p:childTnLst>
                          </p:cTn>
                        </p:par>
                        <p:par>
                          <p:cTn id="44" fill="hold">
                            <p:stCondLst>
                              <p:cond delay="5500"/>
                            </p:stCondLst>
                            <p:childTnLst>
                              <p:par>
                                <p:cTn id="45" presetID="22" presetClass="entr" presetSubtype="8"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childTnLst>
                          </p:cTn>
                        </p:par>
                        <p:par>
                          <p:cTn id="48" fill="hold">
                            <p:stCondLst>
                              <p:cond delay="6000"/>
                            </p:stCondLst>
                            <p:childTnLst>
                              <p:par>
                                <p:cTn id="49" presetID="20" presetClass="entr" presetSubtype="0"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edge">
                                      <p:cBhvr>
                                        <p:cTn id="51" dur="500"/>
                                        <p:tgtEl>
                                          <p:spTgt spid="35"/>
                                        </p:tgtEl>
                                      </p:cBhvr>
                                    </p:animEffect>
                                  </p:childTnLst>
                                </p:cTn>
                              </p:par>
                              <p:par>
                                <p:cTn id="52" presetID="6" presetClass="entr" presetSubtype="16"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circle(in)">
                                      <p:cBhvr>
                                        <p:cTn id="54" dur="1000"/>
                                        <p:tgtEl>
                                          <p:spTgt spid="38"/>
                                        </p:tgtEl>
                                      </p:cBhvr>
                                    </p:animEffect>
                                  </p:childTnLst>
                                </p:cTn>
                              </p:par>
                            </p:childTnLst>
                          </p:cTn>
                        </p:par>
                        <p:par>
                          <p:cTn id="55" fill="hold">
                            <p:stCondLst>
                              <p:cond delay="6500"/>
                            </p:stCondLst>
                            <p:childTnLst>
                              <p:par>
                                <p:cTn id="56" presetID="22" presetClass="entr" presetSubtype="2" fill="hold" grpId="0"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500"/>
                                        <p:tgtEl>
                                          <p:spTgt spid="34"/>
                                        </p:tgtEl>
                                      </p:cBhvr>
                                    </p:animEffect>
                                  </p:childTnLst>
                                </p:cTn>
                              </p:par>
                            </p:childTnLst>
                          </p:cTn>
                        </p:par>
                        <p:par>
                          <p:cTn id="59" fill="hold">
                            <p:stCondLst>
                              <p:cond delay="7000"/>
                            </p:stCondLst>
                            <p:childTnLst>
                              <p:par>
                                <p:cTn id="60" presetID="14" presetClass="entr" presetSubtype="10" fill="hold" grpId="0" nodeType="after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randombar(horizontal)">
                                      <p:cBhvr>
                                        <p:cTn id="62" dur="500"/>
                                        <p:tgtEl>
                                          <p:spTgt spid="37"/>
                                        </p:tgtEl>
                                      </p:cBhvr>
                                    </p:animEffect>
                                  </p:childTnLst>
                                </p:cTn>
                              </p:par>
                            </p:childTnLst>
                          </p:cTn>
                        </p:par>
                        <p:par>
                          <p:cTn id="63" fill="hold">
                            <p:stCondLst>
                              <p:cond delay="7500"/>
                            </p:stCondLst>
                            <p:childTnLst>
                              <p:par>
                                <p:cTn id="64" presetID="45" presetClass="entr" presetSubtype="0"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1000"/>
                                        <p:tgtEl>
                                          <p:spTgt spid="49"/>
                                        </p:tgtEl>
                                      </p:cBhvr>
                                    </p:animEffect>
                                    <p:anim calcmode="lin" valueType="num">
                                      <p:cBhvr>
                                        <p:cTn id="67" dur="1000" fill="hold"/>
                                        <p:tgtEl>
                                          <p:spTgt spid="49"/>
                                        </p:tgtEl>
                                        <p:attrNameLst>
                                          <p:attrName>ppt_w</p:attrName>
                                        </p:attrNameLst>
                                      </p:cBhvr>
                                      <p:tavLst>
                                        <p:tav tm="0" fmla="#ppt_w*sin(2.5*pi*$)">
                                          <p:val>
                                            <p:fltVal val="0"/>
                                          </p:val>
                                        </p:tav>
                                        <p:tav tm="100000">
                                          <p:val>
                                            <p:fltVal val="1"/>
                                          </p:val>
                                        </p:tav>
                                      </p:tavLst>
                                    </p:anim>
                                    <p:anim calcmode="lin" valueType="num">
                                      <p:cBhvr>
                                        <p:cTn id="68" dur="1000" fill="hold"/>
                                        <p:tgtEl>
                                          <p:spTgt spid="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20" grpId="0" animBg="1"/>
      <p:bldP spid="23" grpId="0" animBg="1"/>
      <p:bldP spid="34" grpId="0" animBg="1"/>
      <p:bldP spid="37" grpId="0" animBg="1"/>
      <p:bldP spid="47" grpId="0"/>
      <p:bldP spid="48" grpId="0"/>
      <p:bldP spid="49" grpId="0"/>
      <p:bldP spid="51" grpId="1"/>
      <p:bldP spid="51" grpId="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燕尾形 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1" name="灯片编号占位符 5"/>
          <p:cNvSpPr>
            <a:spLocks noGrp="1"/>
          </p:cNvSpPr>
          <p:nvPr>
            <p:ph type="sldNum" sz="quarter" idx="12"/>
          </p:nvPr>
        </p:nvSpPr>
        <p:spPr>
          <a:xfrm>
            <a:off x="7937500" y="6356350"/>
            <a:ext cx="2133600" cy="365125"/>
          </a:xfrm>
        </p:spPr>
        <p:txBody>
          <a:bodyPr/>
          <a:lstStyle/>
          <a:p>
            <a:fld id="{605327F8-CE95-4F42-87F7-AF04F330A4B7}" type="slidenum">
              <a:rPr lang="zh-CN" altLang="en-US"/>
              <a:t>23</a:t>
            </a:fld>
            <a:endParaRPr lang="zh-CN" altLang="en-US" sz="1800">
              <a:solidFill>
                <a:schemeClr val="tx1"/>
              </a:solidFill>
              <a:latin typeface="Arial" panose="020B0604020202020204" pitchFamily="34" charset="0"/>
            </a:endParaRPr>
          </a:p>
        </p:txBody>
      </p:sp>
      <p:sp>
        <p:nvSpPr>
          <p:cNvPr id="12"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grpSp>
        <p:nvGrpSpPr>
          <p:cNvPr id="13" name="组合 41"/>
          <p:cNvGrpSpPr/>
          <p:nvPr/>
        </p:nvGrpSpPr>
        <p:grpSpPr bwMode="auto">
          <a:xfrm>
            <a:off x="2763425" y="1230476"/>
            <a:ext cx="4568825" cy="809620"/>
            <a:chOff x="0" y="0"/>
            <a:chExt cx="5512819" cy="1584176"/>
          </a:xfrm>
        </p:grpSpPr>
        <p:sp>
          <p:nvSpPr>
            <p:cNvPr id="1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18" name="直接连接符 46"/>
          <p:cNvSpPr>
            <a:spLocks noChangeShapeType="1"/>
          </p:cNvSpPr>
          <p:nvPr/>
        </p:nvSpPr>
        <p:spPr bwMode="auto">
          <a:xfrm>
            <a:off x="7629101" y="648184"/>
            <a:ext cx="794" cy="6249635"/>
          </a:xfrm>
          <a:prstGeom prst="line">
            <a:avLst/>
          </a:prstGeom>
          <a:noFill/>
          <a:ln w="28575" cap="flat" cmpd="sng">
            <a:solidFill>
              <a:srgbClr val="7F7F7F"/>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3" name="组合 2"/>
          <p:cNvGrpSpPr/>
          <p:nvPr/>
        </p:nvGrpSpPr>
        <p:grpSpPr>
          <a:xfrm>
            <a:off x="7530374" y="1309043"/>
            <a:ext cx="1017901" cy="652486"/>
            <a:chOff x="7530374" y="1309043"/>
            <a:chExt cx="1017901" cy="652486"/>
          </a:xfrm>
        </p:grpSpPr>
        <p:sp>
          <p:nvSpPr>
            <p:cNvPr id="19" name="椭圆 47"/>
            <p:cNvSpPr>
              <a:spLocks noChangeArrowheads="1"/>
            </p:cNvSpPr>
            <p:nvPr/>
          </p:nvSpPr>
          <p:spPr bwMode="auto">
            <a:xfrm>
              <a:off x="7530374" y="1582102"/>
              <a:ext cx="142875" cy="144462"/>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20" name="TextBox 48"/>
            <p:cNvSpPr>
              <a:spLocks noChangeArrowheads="1"/>
            </p:cNvSpPr>
            <p:nvPr/>
          </p:nvSpPr>
          <p:spPr bwMode="auto">
            <a:xfrm>
              <a:off x="7714838" y="1309043"/>
              <a:ext cx="833437"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01</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sp>
        <p:nvSpPr>
          <p:cNvPr id="22" name="TextBox 50"/>
          <p:cNvSpPr>
            <a:spLocks noChangeArrowheads="1"/>
          </p:cNvSpPr>
          <p:nvPr/>
        </p:nvSpPr>
        <p:spPr bwMode="auto">
          <a:xfrm>
            <a:off x="3577883" y="1635286"/>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确定航班起飞时间与抵达时间</a:t>
            </a:r>
          </a:p>
        </p:txBody>
      </p:sp>
      <p:sp>
        <p:nvSpPr>
          <p:cNvPr id="2" name="TextBox 1"/>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接待环节</a:t>
            </a:r>
          </a:p>
        </p:txBody>
      </p:sp>
      <p:grpSp>
        <p:nvGrpSpPr>
          <p:cNvPr id="53" name="组合 41"/>
          <p:cNvGrpSpPr/>
          <p:nvPr/>
        </p:nvGrpSpPr>
        <p:grpSpPr bwMode="auto">
          <a:xfrm>
            <a:off x="2791205" y="2223670"/>
            <a:ext cx="4568825" cy="809620"/>
            <a:chOff x="0" y="0"/>
            <a:chExt cx="5512819" cy="1584176"/>
          </a:xfrm>
        </p:grpSpPr>
        <p:sp>
          <p:nvSpPr>
            <p:cNvPr id="5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58" name="TextBox 50"/>
          <p:cNvSpPr>
            <a:spLocks noChangeArrowheads="1"/>
          </p:cNvSpPr>
          <p:nvPr/>
        </p:nvSpPr>
        <p:spPr bwMode="auto">
          <a:xfrm>
            <a:off x="3605663" y="2628480"/>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巴士按照指定时间在机场等候</a:t>
            </a:r>
          </a:p>
        </p:txBody>
      </p:sp>
      <p:grpSp>
        <p:nvGrpSpPr>
          <p:cNvPr id="65" name="组合 41"/>
          <p:cNvGrpSpPr/>
          <p:nvPr/>
        </p:nvGrpSpPr>
        <p:grpSpPr bwMode="auto">
          <a:xfrm>
            <a:off x="2818985" y="3088657"/>
            <a:ext cx="4568825" cy="809620"/>
            <a:chOff x="0" y="0"/>
            <a:chExt cx="5512819" cy="1584176"/>
          </a:xfrm>
        </p:grpSpPr>
        <p:sp>
          <p:nvSpPr>
            <p:cNvPr id="66"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7"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8"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9"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70" name="TextBox 50"/>
          <p:cNvSpPr>
            <a:spLocks noChangeArrowheads="1"/>
          </p:cNvSpPr>
          <p:nvPr/>
        </p:nvSpPr>
        <p:spPr bwMode="auto">
          <a:xfrm>
            <a:off x="3633443" y="3493467"/>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工作人员持活动标题在出口等候</a:t>
            </a:r>
          </a:p>
        </p:txBody>
      </p:sp>
      <p:grpSp>
        <p:nvGrpSpPr>
          <p:cNvPr id="71" name="组合 41"/>
          <p:cNvGrpSpPr/>
          <p:nvPr/>
        </p:nvGrpSpPr>
        <p:grpSpPr bwMode="auto">
          <a:xfrm>
            <a:off x="2859695" y="3933341"/>
            <a:ext cx="4568825" cy="809620"/>
            <a:chOff x="0" y="0"/>
            <a:chExt cx="5512819" cy="1584176"/>
          </a:xfrm>
        </p:grpSpPr>
        <p:sp>
          <p:nvSpPr>
            <p:cNvPr id="72"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3"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4"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5"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76" name="TextBox 50"/>
          <p:cNvSpPr>
            <a:spLocks noChangeArrowheads="1"/>
          </p:cNvSpPr>
          <p:nvPr/>
        </p:nvSpPr>
        <p:spPr bwMode="auto">
          <a:xfrm>
            <a:off x="3674153" y="4338151"/>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接待来宾登车</a:t>
            </a:r>
          </a:p>
        </p:txBody>
      </p:sp>
      <p:grpSp>
        <p:nvGrpSpPr>
          <p:cNvPr id="77" name="组合 41"/>
          <p:cNvGrpSpPr/>
          <p:nvPr/>
        </p:nvGrpSpPr>
        <p:grpSpPr bwMode="auto">
          <a:xfrm>
            <a:off x="2885692" y="4816821"/>
            <a:ext cx="4568825" cy="809620"/>
            <a:chOff x="0" y="0"/>
            <a:chExt cx="5512819" cy="1584176"/>
          </a:xfrm>
        </p:grpSpPr>
        <p:sp>
          <p:nvSpPr>
            <p:cNvPr id="78"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9"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0"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1"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82" name="TextBox 50"/>
          <p:cNvSpPr>
            <a:spLocks noChangeArrowheads="1"/>
          </p:cNvSpPr>
          <p:nvPr/>
        </p:nvSpPr>
        <p:spPr bwMode="auto">
          <a:xfrm>
            <a:off x="3700150" y="5221631"/>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来宾签到，发放活动手册</a:t>
            </a:r>
          </a:p>
        </p:txBody>
      </p:sp>
      <p:grpSp>
        <p:nvGrpSpPr>
          <p:cNvPr id="83" name="组合 41"/>
          <p:cNvGrpSpPr/>
          <p:nvPr/>
        </p:nvGrpSpPr>
        <p:grpSpPr bwMode="auto">
          <a:xfrm>
            <a:off x="2900072" y="5723095"/>
            <a:ext cx="4568825" cy="809620"/>
            <a:chOff x="0" y="0"/>
            <a:chExt cx="5512819" cy="1584176"/>
          </a:xfrm>
        </p:grpSpPr>
        <p:sp>
          <p:nvSpPr>
            <p:cNvPr id="8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88" name="TextBox 50"/>
          <p:cNvSpPr>
            <a:spLocks noChangeArrowheads="1"/>
          </p:cNvSpPr>
          <p:nvPr/>
        </p:nvSpPr>
        <p:spPr bwMode="auto">
          <a:xfrm>
            <a:off x="3714530" y="6127905"/>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集体办理入住手续</a:t>
            </a:r>
          </a:p>
        </p:txBody>
      </p:sp>
      <p:grpSp>
        <p:nvGrpSpPr>
          <p:cNvPr id="4" name="组合 3"/>
          <p:cNvGrpSpPr/>
          <p:nvPr/>
        </p:nvGrpSpPr>
        <p:grpSpPr>
          <a:xfrm>
            <a:off x="7544975" y="2249168"/>
            <a:ext cx="1017150" cy="607218"/>
            <a:chOff x="7544975" y="2249168"/>
            <a:chExt cx="1017150" cy="607218"/>
          </a:xfrm>
        </p:grpSpPr>
        <p:sp>
          <p:nvSpPr>
            <p:cNvPr id="28" name="椭圆 56"/>
            <p:cNvSpPr>
              <a:spLocks noChangeArrowheads="1"/>
            </p:cNvSpPr>
            <p:nvPr/>
          </p:nvSpPr>
          <p:spPr bwMode="auto">
            <a:xfrm>
              <a:off x="7544975" y="2548072"/>
              <a:ext cx="142875" cy="142875"/>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9" name="TextBox 48"/>
            <p:cNvSpPr>
              <a:spLocks noChangeArrowheads="1"/>
            </p:cNvSpPr>
            <p:nvPr/>
          </p:nvSpPr>
          <p:spPr bwMode="auto">
            <a:xfrm>
              <a:off x="7728688" y="2249168"/>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02</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8" name="组合 7"/>
          <p:cNvGrpSpPr/>
          <p:nvPr/>
        </p:nvGrpSpPr>
        <p:grpSpPr>
          <a:xfrm>
            <a:off x="7544974" y="3131809"/>
            <a:ext cx="1003296" cy="607218"/>
            <a:chOff x="7544974" y="3131809"/>
            <a:chExt cx="1003296" cy="607218"/>
          </a:xfrm>
        </p:grpSpPr>
        <p:sp>
          <p:nvSpPr>
            <p:cNvPr id="51" name="椭圆 56"/>
            <p:cNvSpPr>
              <a:spLocks noChangeArrowheads="1"/>
            </p:cNvSpPr>
            <p:nvPr/>
          </p:nvSpPr>
          <p:spPr bwMode="auto">
            <a:xfrm>
              <a:off x="7544974" y="3414870"/>
              <a:ext cx="142875" cy="142875"/>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0" name="TextBox 48"/>
            <p:cNvSpPr>
              <a:spLocks noChangeArrowheads="1"/>
            </p:cNvSpPr>
            <p:nvPr/>
          </p:nvSpPr>
          <p:spPr bwMode="auto">
            <a:xfrm>
              <a:off x="7714833" y="3131809"/>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03</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1" name="组合 20"/>
          <p:cNvGrpSpPr/>
          <p:nvPr/>
        </p:nvGrpSpPr>
        <p:grpSpPr>
          <a:xfrm>
            <a:off x="7544973" y="3928778"/>
            <a:ext cx="989436" cy="607218"/>
            <a:chOff x="7544973" y="3928778"/>
            <a:chExt cx="989436" cy="607218"/>
          </a:xfrm>
        </p:grpSpPr>
        <p:sp>
          <p:nvSpPr>
            <p:cNvPr id="37" name="椭圆 65"/>
            <p:cNvSpPr>
              <a:spLocks noChangeArrowheads="1"/>
            </p:cNvSpPr>
            <p:nvPr/>
          </p:nvSpPr>
          <p:spPr bwMode="auto">
            <a:xfrm>
              <a:off x="7544973" y="4249640"/>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1" name="TextBox 48"/>
            <p:cNvSpPr>
              <a:spLocks noChangeArrowheads="1"/>
            </p:cNvSpPr>
            <p:nvPr/>
          </p:nvSpPr>
          <p:spPr bwMode="auto">
            <a:xfrm>
              <a:off x="7700972" y="3928778"/>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04</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3" name="组合 22"/>
          <p:cNvGrpSpPr/>
          <p:nvPr/>
        </p:nvGrpSpPr>
        <p:grpSpPr>
          <a:xfrm>
            <a:off x="7544973" y="4783109"/>
            <a:ext cx="975575" cy="607218"/>
            <a:chOff x="7544973" y="4783109"/>
            <a:chExt cx="975575" cy="607218"/>
          </a:xfrm>
        </p:grpSpPr>
        <p:sp>
          <p:nvSpPr>
            <p:cNvPr id="52" name="椭圆 65"/>
            <p:cNvSpPr>
              <a:spLocks noChangeArrowheads="1"/>
            </p:cNvSpPr>
            <p:nvPr/>
          </p:nvSpPr>
          <p:spPr bwMode="auto">
            <a:xfrm>
              <a:off x="7544973" y="5077168"/>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2" name="TextBox 48"/>
            <p:cNvSpPr>
              <a:spLocks noChangeArrowheads="1"/>
            </p:cNvSpPr>
            <p:nvPr/>
          </p:nvSpPr>
          <p:spPr bwMode="auto">
            <a:xfrm>
              <a:off x="7687111" y="4783109"/>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05</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4" name="组合 23"/>
          <p:cNvGrpSpPr/>
          <p:nvPr/>
        </p:nvGrpSpPr>
        <p:grpSpPr>
          <a:xfrm>
            <a:off x="7544975" y="5713456"/>
            <a:ext cx="961711" cy="607218"/>
            <a:chOff x="7544975" y="5713456"/>
            <a:chExt cx="961711" cy="607218"/>
          </a:xfrm>
        </p:grpSpPr>
        <p:sp>
          <p:nvSpPr>
            <p:cNvPr id="46" name="椭圆 74"/>
            <p:cNvSpPr>
              <a:spLocks noChangeArrowheads="1"/>
            </p:cNvSpPr>
            <p:nvPr/>
          </p:nvSpPr>
          <p:spPr bwMode="auto">
            <a:xfrm>
              <a:off x="7544975" y="5989795"/>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3" name="TextBox 48"/>
            <p:cNvSpPr>
              <a:spLocks noChangeArrowheads="1"/>
            </p:cNvSpPr>
            <p:nvPr/>
          </p:nvSpPr>
          <p:spPr bwMode="auto">
            <a:xfrm>
              <a:off x="7673249" y="5713456"/>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06</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sp>
        <p:nvSpPr>
          <p:cNvPr id="94" name="矩形 93"/>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9.19</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5" name="TextBox 4"/>
          <p:cNvSpPr txBox="1"/>
          <p:nvPr/>
        </p:nvSpPr>
        <p:spPr>
          <a:xfrm>
            <a:off x="9711100" y="3762901"/>
            <a:ext cx="738664" cy="2696655"/>
          </a:xfrm>
          <a:prstGeom prst="rect">
            <a:avLst/>
          </a:prstGeom>
          <a:noFill/>
        </p:spPr>
        <p:txBody>
          <a:bodyPr vert="eaVert" wrap="square" rtlCol="0">
            <a:spAutoFit/>
          </a:bodyPr>
          <a:lstStyle/>
          <a:p>
            <a:r>
              <a:rPr lang="zh-CN" altLang="en-US" dirty="0"/>
              <a:t>本环节主要进行与会者的接机、入住、欢迎等内容</a:t>
            </a:r>
          </a:p>
        </p:txBody>
      </p:sp>
      <p:grpSp>
        <p:nvGrpSpPr>
          <p:cNvPr id="25" name="组合 24"/>
          <p:cNvGrpSpPr/>
          <p:nvPr/>
        </p:nvGrpSpPr>
        <p:grpSpPr>
          <a:xfrm>
            <a:off x="159035" y="3615291"/>
            <a:ext cx="2382982" cy="3068217"/>
            <a:chOff x="159035" y="3615291"/>
            <a:chExt cx="2382982" cy="3068217"/>
          </a:xfrm>
        </p:grpSpPr>
        <p:sp>
          <p:nvSpPr>
            <p:cNvPr id="98" name="矩形标注 97"/>
            <p:cNvSpPr/>
            <p:nvPr/>
          </p:nvSpPr>
          <p:spPr>
            <a:xfrm rot="16200000" flipH="1">
              <a:off x="-183583" y="3957909"/>
              <a:ext cx="3068217" cy="2382982"/>
            </a:xfrm>
            <a:prstGeom prst="wedgeRectCallou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TextBox 95"/>
            <p:cNvSpPr txBox="1"/>
            <p:nvPr/>
          </p:nvSpPr>
          <p:spPr>
            <a:xfrm>
              <a:off x="268016" y="3903128"/>
              <a:ext cx="2177016" cy="2585323"/>
            </a:xfrm>
            <a:prstGeom prst="rect">
              <a:avLst/>
            </a:prstGeom>
            <a:noFill/>
          </p:spPr>
          <p:txBody>
            <a:bodyPr wrap="square" rtlCol="0">
              <a:spAutoFit/>
            </a:bodyPr>
            <a:lstStyle/>
            <a:p>
              <a:r>
                <a:rPr lang="zh-CN" altLang="en-US" dirty="0">
                  <a:solidFill>
                    <a:srgbClr val="C6A26D"/>
                  </a:solidFill>
                </a:rPr>
                <a:t>如若客人分开抵达，提前给每位客人发送一条短信。短信中详细说明入住酒店地址，联系人，紧急联络电话，以便打车时出示给出租车司机，即时准确的抵达酒店</a:t>
              </a:r>
            </a:p>
          </p:txBody>
        </p:sp>
      </p:grpSp>
      <p:sp>
        <p:nvSpPr>
          <p:cNvPr id="95" name="文本框 3"/>
          <p:cNvSpPr txBox="1"/>
          <p:nvPr/>
        </p:nvSpPr>
        <p:spPr>
          <a:xfrm>
            <a:off x="1759966"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95"/>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95"/>
                                        </p:tgtEl>
                                      </p:cBhvr>
                                      <p:by x="50000" y="50000"/>
                                    </p:animScale>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1500"/>
                            </p:stCondLst>
                            <p:childTnLst>
                              <p:par>
                                <p:cTn id="14" presetID="55"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strVal val="#ppt_w*0.70"/>
                                          </p:val>
                                        </p:tav>
                                        <p:tav tm="100000">
                                          <p:val>
                                            <p:strVal val="#ppt_w"/>
                                          </p:val>
                                        </p:tav>
                                      </p:tavLst>
                                    </p:anim>
                                    <p:anim calcmode="lin" valueType="num">
                                      <p:cBhvr>
                                        <p:cTn id="17" dur="1000" fill="hold"/>
                                        <p:tgtEl>
                                          <p:spTgt spid="2"/>
                                        </p:tgtEl>
                                        <p:attrNameLst>
                                          <p:attrName>ppt_h</p:attrName>
                                        </p:attrNameLst>
                                      </p:cBhvr>
                                      <p:tavLst>
                                        <p:tav tm="0">
                                          <p:val>
                                            <p:strVal val="#ppt_h"/>
                                          </p:val>
                                        </p:tav>
                                        <p:tav tm="100000">
                                          <p:val>
                                            <p:strVal val="#ppt_h"/>
                                          </p:val>
                                        </p:tav>
                                      </p:tavLst>
                                    </p:anim>
                                    <p:animEffect transition="in" filter="fade">
                                      <p:cBhvr>
                                        <p:cTn id="18" dur="1000"/>
                                        <p:tgtEl>
                                          <p:spTgt spid="2"/>
                                        </p:tgtEl>
                                      </p:cBhvr>
                                    </p:animEffect>
                                  </p:childTnLst>
                                </p:cTn>
                              </p:par>
                            </p:childTnLst>
                          </p:cTn>
                        </p:par>
                        <p:par>
                          <p:cTn id="19" fill="hold">
                            <p:stCondLst>
                              <p:cond delay="2500"/>
                            </p:stCondLst>
                            <p:childTnLst>
                              <p:par>
                                <p:cTn id="20" presetID="49" presetClass="entr" presetSubtype="0" decel="10000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par>
                          <p:cTn id="26" fill="hold">
                            <p:stCondLst>
                              <p:cond delay="3000"/>
                            </p:stCondLst>
                            <p:childTnLst>
                              <p:par>
                                <p:cTn id="27" presetID="31" presetClass="entr" presetSubtype="0" fill="hold" grpId="0" nodeType="afterEffect">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p:cTn id="29" dur="1000" fill="hold"/>
                                        <p:tgtEl>
                                          <p:spTgt spid="94"/>
                                        </p:tgtEl>
                                        <p:attrNameLst>
                                          <p:attrName>ppt_w</p:attrName>
                                        </p:attrNameLst>
                                      </p:cBhvr>
                                      <p:tavLst>
                                        <p:tav tm="0">
                                          <p:val>
                                            <p:fltVal val="0"/>
                                          </p:val>
                                        </p:tav>
                                        <p:tav tm="100000">
                                          <p:val>
                                            <p:strVal val="#ppt_w"/>
                                          </p:val>
                                        </p:tav>
                                      </p:tavLst>
                                    </p:anim>
                                    <p:anim calcmode="lin" valueType="num">
                                      <p:cBhvr>
                                        <p:cTn id="30" dur="1000" fill="hold"/>
                                        <p:tgtEl>
                                          <p:spTgt spid="94"/>
                                        </p:tgtEl>
                                        <p:attrNameLst>
                                          <p:attrName>ppt_h</p:attrName>
                                        </p:attrNameLst>
                                      </p:cBhvr>
                                      <p:tavLst>
                                        <p:tav tm="0">
                                          <p:val>
                                            <p:fltVal val="0"/>
                                          </p:val>
                                        </p:tav>
                                        <p:tav tm="100000">
                                          <p:val>
                                            <p:strVal val="#ppt_h"/>
                                          </p:val>
                                        </p:tav>
                                      </p:tavLst>
                                    </p:anim>
                                    <p:anim calcmode="lin" valueType="num">
                                      <p:cBhvr>
                                        <p:cTn id="31" dur="1000" fill="hold"/>
                                        <p:tgtEl>
                                          <p:spTgt spid="94"/>
                                        </p:tgtEl>
                                        <p:attrNameLst>
                                          <p:attrName>style.rotation</p:attrName>
                                        </p:attrNameLst>
                                      </p:cBhvr>
                                      <p:tavLst>
                                        <p:tav tm="0">
                                          <p:val>
                                            <p:fltVal val="90"/>
                                          </p:val>
                                        </p:tav>
                                        <p:tav tm="100000">
                                          <p:val>
                                            <p:fltVal val="0"/>
                                          </p:val>
                                        </p:tav>
                                      </p:tavLst>
                                    </p:anim>
                                    <p:animEffect transition="in" filter="fade">
                                      <p:cBhvr>
                                        <p:cTn id="32" dur="1000"/>
                                        <p:tgtEl>
                                          <p:spTgt spid="94"/>
                                        </p:tgtEl>
                                      </p:cBhvr>
                                    </p:animEffect>
                                  </p:childTnLst>
                                </p:cTn>
                              </p:par>
                            </p:childTnLst>
                          </p:cTn>
                        </p:par>
                        <p:par>
                          <p:cTn id="33" fill="hold">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childTnLst>
                          </p:cTn>
                        </p:par>
                        <p:par>
                          <p:cTn id="37" fill="hold">
                            <p:stCondLst>
                              <p:cond delay="4500"/>
                            </p:stCondLst>
                            <p:childTnLst>
                              <p:par>
                                <p:cTn id="38" presetID="5" presetClass="entr" presetSubtype="5"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checkerboard(down)">
                                      <p:cBhvr>
                                        <p:cTn id="40" dur="500"/>
                                        <p:tgtEl>
                                          <p:spTgt spid="3"/>
                                        </p:tgtEl>
                                      </p:cBhvr>
                                    </p:animEffect>
                                  </p:childTnLst>
                                </p:cTn>
                              </p:par>
                            </p:childTnLst>
                          </p:cTn>
                        </p:par>
                        <p:par>
                          <p:cTn id="41" fill="hold">
                            <p:stCondLst>
                              <p:cond delay="5000"/>
                            </p:stCondLst>
                            <p:childTnLst>
                              <p:par>
                                <p:cTn id="42" presetID="1"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right)">
                                      <p:cBhvr>
                                        <p:cTn id="47" dur="500"/>
                                        <p:tgtEl>
                                          <p:spTgt spid="22"/>
                                        </p:tgtEl>
                                      </p:cBhvr>
                                    </p:animEffect>
                                  </p:childTnLst>
                                </p:cTn>
                              </p:par>
                            </p:childTnLst>
                          </p:cTn>
                        </p:par>
                        <p:par>
                          <p:cTn id="48" fill="hold">
                            <p:stCondLst>
                              <p:cond delay="5500"/>
                            </p:stCondLst>
                            <p:childTnLst>
                              <p:par>
                                <p:cTn id="49" presetID="5" presetClass="entr" presetSubtype="5" fill="hold" nodeType="after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checkerboard(down)">
                                      <p:cBhvr>
                                        <p:cTn id="51" dur="500"/>
                                        <p:tgtEl>
                                          <p:spTgt spid="4"/>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par>
                          <p:cTn id="55" fill="hold">
                            <p:stCondLst>
                              <p:cond delay="6000"/>
                            </p:stCondLst>
                            <p:childTnLst>
                              <p:par>
                                <p:cTn id="56" presetID="22" presetClass="entr" presetSubtype="2"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right)">
                                      <p:cBhvr>
                                        <p:cTn id="58" dur="500"/>
                                        <p:tgtEl>
                                          <p:spTgt spid="58"/>
                                        </p:tgtEl>
                                      </p:cBhvr>
                                    </p:animEffect>
                                  </p:childTnLst>
                                </p:cTn>
                              </p:par>
                            </p:childTnLst>
                          </p:cTn>
                        </p:par>
                        <p:par>
                          <p:cTn id="59" fill="hold">
                            <p:stCondLst>
                              <p:cond delay="6500"/>
                            </p:stCondLst>
                            <p:childTnLst>
                              <p:par>
                                <p:cTn id="60" presetID="5" presetClass="entr" presetSubtype="5" fill="hold"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checkerboard(down)">
                                      <p:cBhvr>
                                        <p:cTn id="62" dur="500"/>
                                        <p:tgtEl>
                                          <p:spTgt spid="8"/>
                                        </p:tgtEl>
                                      </p:cBhvr>
                                    </p:animEffect>
                                  </p:childTnLst>
                                </p:cTn>
                              </p:par>
                            </p:childTnLst>
                          </p:cTn>
                        </p:par>
                        <p:par>
                          <p:cTn id="63" fill="hold">
                            <p:stCondLst>
                              <p:cond delay="7000"/>
                            </p:stCondLst>
                            <p:childTnLst>
                              <p:par>
                                <p:cTn id="64" presetID="1" presetClass="entr" presetSubtype="0" fill="hold" nodeType="afterEffect">
                                  <p:stCondLst>
                                    <p:cond delay="0"/>
                                  </p:stCondLst>
                                  <p:childTnLst>
                                    <p:set>
                                      <p:cBhvr>
                                        <p:cTn id="65" dur="1" fill="hold">
                                          <p:stCondLst>
                                            <p:cond delay="0"/>
                                          </p:stCondLst>
                                        </p:cTn>
                                        <p:tgtEl>
                                          <p:spTgt spid="65"/>
                                        </p:tgtEl>
                                        <p:attrNameLst>
                                          <p:attrName>style.visibility</p:attrName>
                                        </p:attrNameLst>
                                      </p:cBhvr>
                                      <p:to>
                                        <p:strVal val="visible"/>
                                      </p:to>
                                    </p:set>
                                  </p:childTnLst>
                                </p:cTn>
                              </p:par>
                            </p:childTnLst>
                          </p:cTn>
                        </p:par>
                        <p:par>
                          <p:cTn id="66" fill="hold">
                            <p:stCondLst>
                              <p:cond delay="7000"/>
                            </p:stCondLst>
                            <p:childTnLst>
                              <p:par>
                                <p:cTn id="67" presetID="22" presetClass="entr" presetSubtype="2" fill="hold" grpId="0" nodeType="after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wipe(right)">
                                      <p:cBhvr>
                                        <p:cTn id="69" dur="500"/>
                                        <p:tgtEl>
                                          <p:spTgt spid="70"/>
                                        </p:tgtEl>
                                      </p:cBhvr>
                                    </p:animEffect>
                                  </p:childTnLst>
                                </p:cTn>
                              </p:par>
                            </p:childTnLst>
                          </p:cTn>
                        </p:par>
                        <p:par>
                          <p:cTn id="70" fill="hold">
                            <p:stCondLst>
                              <p:cond delay="7500"/>
                            </p:stCondLst>
                            <p:childTnLst>
                              <p:par>
                                <p:cTn id="71" presetID="5" presetClass="entr" presetSubtype="5" fill="hold"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checkerboard(down)">
                                      <p:cBhvr>
                                        <p:cTn id="73" dur="500"/>
                                        <p:tgtEl>
                                          <p:spTgt spid="21"/>
                                        </p:tgtEl>
                                      </p:cBhvr>
                                    </p:animEffect>
                                  </p:childTnLst>
                                </p:cTn>
                              </p:par>
                            </p:childTnLst>
                          </p:cTn>
                        </p:par>
                        <p:par>
                          <p:cTn id="74" fill="hold">
                            <p:stCondLst>
                              <p:cond delay="8000"/>
                            </p:stCondLst>
                            <p:childTnLst>
                              <p:par>
                                <p:cTn id="75" presetID="1" presetClass="entr" presetSubtype="0" fill="hold" nodeType="after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childTnLst>
                          </p:cTn>
                        </p:par>
                        <p:par>
                          <p:cTn id="77" fill="hold">
                            <p:stCondLst>
                              <p:cond delay="8000"/>
                            </p:stCondLst>
                            <p:childTnLst>
                              <p:par>
                                <p:cTn id="78" presetID="22" presetClass="entr" presetSubtype="2" fill="hold" grpId="0" nodeType="afterEffect">
                                  <p:stCondLst>
                                    <p:cond delay="0"/>
                                  </p:stCondLst>
                                  <p:childTnLst>
                                    <p:set>
                                      <p:cBhvr>
                                        <p:cTn id="79" dur="1" fill="hold">
                                          <p:stCondLst>
                                            <p:cond delay="0"/>
                                          </p:stCondLst>
                                        </p:cTn>
                                        <p:tgtEl>
                                          <p:spTgt spid="76"/>
                                        </p:tgtEl>
                                        <p:attrNameLst>
                                          <p:attrName>style.visibility</p:attrName>
                                        </p:attrNameLst>
                                      </p:cBhvr>
                                      <p:to>
                                        <p:strVal val="visible"/>
                                      </p:to>
                                    </p:set>
                                    <p:animEffect transition="in" filter="wipe(right)">
                                      <p:cBhvr>
                                        <p:cTn id="80" dur="500"/>
                                        <p:tgtEl>
                                          <p:spTgt spid="76"/>
                                        </p:tgtEl>
                                      </p:cBhvr>
                                    </p:animEffect>
                                  </p:childTnLst>
                                </p:cTn>
                              </p:par>
                            </p:childTnLst>
                          </p:cTn>
                        </p:par>
                        <p:par>
                          <p:cTn id="81" fill="hold">
                            <p:stCondLst>
                              <p:cond delay="8500"/>
                            </p:stCondLst>
                            <p:childTnLst>
                              <p:par>
                                <p:cTn id="82" presetID="5" presetClass="entr" presetSubtype="5" fill="hold" nodeType="after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checkerboard(down)">
                                      <p:cBhvr>
                                        <p:cTn id="84" dur="500"/>
                                        <p:tgtEl>
                                          <p:spTgt spid="23"/>
                                        </p:tgtEl>
                                      </p:cBhvr>
                                    </p:animEffect>
                                  </p:childTnLst>
                                </p:cTn>
                              </p:par>
                            </p:childTnLst>
                          </p:cTn>
                        </p:par>
                        <p:par>
                          <p:cTn id="85" fill="hold">
                            <p:stCondLst>
                              <p:cond delay="9000"/>
                            </p:stCondLst>
                            <p:childTnLst>
                              <p:par>
                                <p:cTn id="86" presetID="1" presetClass="entr" presetSubtype="0" fill="hold" nodeType="afterEffect">
                                  <p:stCondLst>
                                    <p:cond delay="0"/>
                                  </p:stCondLst>
                                  <p:childTnLst>
                                    <p:set>
                                      <p:cBhvr>
                                        <p:cTn id="87" dur="1" fill="hold">
                                          <p:stCondLst>
                                            <p:cond delay="0"/>
                                          </p:stCondLst>
                                        </p:cTn>
                                        <p:tgtEl>
                                          <p:spTgt spid="77"/>
                                        </p:tgtEl>
                                        <p:attrNameLst>
                                          <p:attrName>style.visibility</p:attrName>
                                        </p:attrNameLst>
                                      </p:cBhvr>
                                      <p:to>
                                        <p:strVal val="visible"/>
                                      </p:to>
                                    </p:set>
                                  </p:childTnLst>
                                </p:cTn>
                              </p:par>
                            </p:childTnLst>
                          </p:cTn>
                        </p:par>
                        <p:par>
                          <p:cTn id="88" fill="hold">
                            <p:stCondLst>
                              <p:cond delay="9000"/>
                            </p:stCondLst>
                            <p:childTnLst>
                              <p:par>
                                <p:cTn id="89" presetID="22" presetClass="entr" presetSubtype="2" fill="hold" grpId="0" nodeType="afterEffect">
                                  <p:stCondLst>
                                    <p:cond delay="0"/>
                                  </p:stCondLst>
                                  <p:childTnLst>
                                    <p:set>
                                      <p:cBhvr>
                                        <p:cTn id="90" dur="1" fill="hold">
                                          <p:stCondLst>
                                            <p:cond delay="0"/>
                                          </p:stCondLst>
                                        </p:cTn>
                                        <p:tgtEl>
                                          <p:spTgt spid="82"/>
                                        </p:tgtEl>
                                        <p:attrNameLst>
                                          <p:attrName>style.visibility</p:attrName>
                                        </p:attrNameLst>
                                      </p:cBhvr>
                                      <p:to>
                                        <p:strVal val="visible"/>
                                      </p:to>
                                    </p:set>
                                    <p:animEffect transition="in" filter="wipe(right)">
                                      <p:cBhvr>
                                        <p:cTn id="91" dur="500"/>
                                        <p:tgtEl>
                                          <p:spTgt spid="82"/>
                                        </p:tgtEl>
                                      </p:cBhvr>
                                    </p:animEffect>
                                  </p:childTnLst>
                                </p:cTn>
                              </p:par>
                            </p:childTnLst>
                          </p:cTn>
                        </p:par>
                        <p:par>
                          <p:cTn id="92" fill="hold">
                            <p:stCondLst>
                              <p:cond delay="9500"/>
                            </p:stCondLst>
                            <p:childTnLst>
                              <p:par>
                                <p:cTn id="93" presetID="5" presetClass="entr" presetSubtype="5" fill="hold"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checkerboard(down)">
                                      <p:cBhvr>
                                        <p:cTn id="95" dur="500"/>
                                        <p:tgtEl>
                                          <p:spTgt spid="24"/>
                                        </p:tgtEl>
                                      </p:cBhvr>
                                    </p:animEffect>
                                  </p:childTnLst>
                                </p:cTn>
                              </p:par>
                            </p:childTnLst>
                          </p:cTn>
                        </p:par>
                        <p:par>
                          <p:cTn id="96" fill="hold">
                            <p:stCondLst>
                              <p:cond delay="10000"/>
                            </p:stCondLst>
                            <p:childTnLst>
                              <p:par>
                                <p:cTn id="97" presetID="1" presetClass="entr" presetSubtype="0" fill="hold" nodeType="after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childTnLst>
                          </p:cTn>
                        </p:par>
                        <p:par>
                          <p:cTn id="99" fill="hold">
                            <p:stCondLst>
                              <p:cond delay="10000"/>
                            </p:stCondLst>
                            <p:childTnLst>
                              <p:par>
                                <p:cTn id="100" presetID="22" presetClass="entr" presetSubtype="2" fill="hold" grpId="0" nodeType="after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wipe(right)">
                                      <p:cBhvr>
                                        <p:cTn id="102" dur="500"/>
                                        <p:tgtEl>
                                          <p:spTgt spid="88"/>
                                        </p:tgtEl>
                                      </p:cBhvr>
                                    </p:animEffect>
                                  </p:childTnLst>
                                </p:cTn>
                              </p:par>
                            </p:childTnLst>
                          </p:cTn>
                        </p:par>
                        <p:par>
                          <p:cTn id="103" fill="hold">
                            <p:stCondLst>
                              <p:cond delay="10500"/>
                            </p:stCondLst>
                            <p:childTnLst>
                              <p:par>
                                <p:cTn id="104" presetID="28" presetClass="entr" presetSubtype="0" fill="hold" nodeType="after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p:cTn id="106" dur="10000" fill="hold"/>
                                        <p:tgtEl>
                                          <p:spTgt spid="25"/>
                                        </p:tgtEl>
                                        <p:attrNameLst>
                                          <p:attrName>ppt_x</p:attrName>
                                        </p:attrNameLst>
                                      </p:cBhvr>
                                      <p:tavLst>
                                        <p:tav tm="0">
                                          <p:val>
                                            <p:strVal val="#ppt_x"/>
                                          </p:val>
                                        </p:tav>
                                        <p:tav tm="100000">
                                          <p:val>
                                            <p:strVal val="#ppt_x"/>
                                          </p:val>
                                        </p:tav>
                                      </p:tavLst>
                                    </p:anim>
                                    <p:anim calcmode="lin" valueType="num">
                                      <p:cBhvr>
                                        <p:cTn id="107" dur="10000" fill="hold"/>
                                        <p:tgtEl>
                                          <p:spTgt spid="25"/>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2" grpId="0"/>
      <p:bldP spid="2" grpId="0"/>
      <p:bldP spid="58" grpId="0"/>
      <p:bldP spid="70" grpId="0"/>
      <p:bldP spid="76" grpId="0"/>
      <p:bldP spid="82" grpId="0"/>
      <p:bldP spid="88" grpId="0"/>
      <p:bldP spid="94" grpId="0"/>
      <p:bldP spid="5" grpId="0"/>
      <p:bldP spid="95" grpId="1"/>
      <p:bldP spid="95" grpId="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3"/>
          <p:cNvSpPr>
            <a:spLocks noChangeArrowheads="1"/>
          </p:cNvSpPr>
          <p:nvPr/>
        </p:nvSpPr>
        <p:spPr bwMode="auto">
          <a:xfrm rot="16200000" flipV="1">
            <a:off x="1891143" y="5866688"/>
            <a:ext cx="94315" cy="1552648"/>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1" name="矩形 2"/>
          <p:cNvSpPr>
            <a:spLocks noChangeArrowheads="1"/>
          </p:cNvSpPr>
          <p:nvPr/>
        </p:nvSpPr>
        <p:spPr bwMode="auto">
          <a:xfrm flipV="1">
            <a:off x="1161976" y="5111227"/>
            <a:ext cx="82261" cy="1578942"/>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 name="TextBox 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接待环节</a:t>
            </a:r>
          </a:p>
        </p:txBody>
      </p:sp>
      <p:sp>
        <p:nvSpPr>
          <p:cNvPr id="10" name="TextBox 9"/>
          <p:cNvSpPr txBox="1"/>
          <p:nvPr/>
        </p:nvSpPr>
        <p:spPr>
          <a:xfrm>
            <a:off x="9711100" y="3762901"/>
            <a:ext cx="738664" cy="2696655"/>
          </a:xfrm>
          <a:prstGeom prst="rect">
            <a:avLst/>
          </a:prstGeom>
          <a:noFill/>
        </p:spPr>
        <p:txBody>
          <a:bodyPr vert="eaVert" wrap="square" rtlCol="0">
            <a:spAutoFit/>
          </a:bodyPr>
          <a:lstStyle/>
          <a:p>
            <a:r>
              <a:rPr lang="zh-CN" altLang="en-US" dirty="0"/>
              <a:t>本环节主要进行与会者的接机、入住、欢迎等内容</a:t>
            </a:r>
          </a:p>
        </p:txBody>
      </p:sp>
      <p:pic>
        <p:nvPicPr>
          <p:cNvPr id="11" name="Picture 8" descr="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163" y="3650188"/>
            <a:ext cx="8153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8"/>
          <p:cNvGrpSpPr/>
          <p:nvPr/>
        </p:nvGrpSpPr>
        <p:grpSpPr bwMode="auto">
          <a:xfrm>
            <a:off x="517913" y="1701148"/>
            <a:ext cx="3889375" cy="576262"/>
            <a:chOff x="4439816" y="4682274"/>
            <a:chExt cx="3888432" cy="576064"/>
          </a:xfrm>
          <a:noFill/>
        </p:grpSpPr>
        <p:sp>
          <p:nvSpPr>
            <p:cNvPr id="13" name="矩形 12"/>
            <p:cNvSpPr/>
            <p:nvPr/>
          </p:nvSpPr>
          <p:spPr>
            <a:xfrm>
              <a:off x="4439816" y="4826686"/>
              <a:ext cx="1656948"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p:cNvSpPr/>
            <p:nvPr/>
          </p:nvSpPr>
          <p:spPr>
            <a:xfrm>
              <a:off x="5836477" y="4682274"/>
              <a:ext cx="2491771"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直角三角形 14"/>
            <p:cNvSpPr/>
            <p:nvPr/>
          </p:nvSpPr>
          <p:spPr>
            <a:xfrm rot="5400000" flipV="1">
              <a:off x="5894415" y="5055988"/>
              <a:ext cx="144412" cy="260287"/>
            </a:xfrm>
            <a:prstGeom prst="rtTriangl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矩形 15"/>
          <p:cNvSpPr/>
          <p:nvPr/>
        </p:nvSpPr>
        <p:spPr>
          <a:xfrm>
            <a:off x="494673" y="922280"/>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9.19</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2" name="TextBox 1"/>
          <p:cNvSpPr txBox="1"/>
          <p:nvPr/>
        </p:nvSpPr>
        <p:spPr>
          <a:xfrm>
            <a:off x="2299446" y="1730840"/>
            <a:ext cx="2528047" cy="369332"/>
          </a:xfrm>
          <a:prstGeom prst="rect">
            <a:avLst/>
          </a:prstGeom>
          <a:noFill/>
        </p:spPr>
        <p:txBody>
          <a:bodyPr wrap="square" rtlCol="0">
            <a:spAutoFit/>
          </a:bodyPr>
          <a:lstStyle/>
          <a:p>
            <a:r>
              <a:rPr lang="zh-CN" altLang="en-US" dirty="0">
                <a:solidFill>
                  <a:sysClr val="windowText" lastClr="000000"/>
                </a:solidFill>
                <a:latin typeface="华文宋体" panose="02010600040101010101" pitchFamily="2" charset="-122"/>
                <a:ea typeface="华文宋体" panose="02010600040101010101" pitchFamily="2" charset="-122"/>
              </a:rPr>
              <a:t>欢迎晚宴（圆桌式）</a:t>
            </a:r>
          </a:p>
        </p:txBody>
      </p:sp>
      <p:sp>
        <p:nvSpPr>
          <p:cNvPr id="3" name="矩形 2"/>
          <p:cNvSpPr/>
          <p:nvPr/>
        </p:nvSpPr>
        <p:spPr>
          <a:xfrm>
            <a:off x="4177666" y="2757488"/>
            <a:ext cx="2323147" cy="461665"/>
          </a:xfrm>
          <a:prstGeom prst="rect">
            <a:avLst/>
          </a:prstGeom>
        </p:spPr>
        <p:txBody>
          <a:bodyPr wrap="square">
            <a:spAutoFit/>
          </a:bodyPr>
          <a:lstStyle/>
          <a:p>
            <a:pPr>
              <a:buClr>
                <a:srgbClr val="0033CC"/>
              </a:buClr>
            </a:pPr>
            <a:r>
              <a:rPr lang="en-US" altLang="zh-CN" sz="2400" dirty="0">
                <a:solidFill>
                  <a:srgbClr val="C6A26D"/>
                </a:solidFill>
                <a:latin typeface="华文宋体" panose="02010600040101010101" pitchFamily="2" charset="-122"/>
                <a:ea typeface="华文宋体" panose="02010600040101010101" pitchFamily="2" charset="-122"/>
              </a:rPr>
              <a:t>1.</a:t>
            </a:r>
            <a:r>
              <a:rPr lang="zh-CN" altLang="en-US" sz="2400" dirty="0">
                <a:solidFill>
                  <a:srgbClr val="C6A26D"/>
                </a:solidFill>
                <a:latin typeface="华文宋体" panose="02010600040101010101" pitchFamily="2" charset="-122"/>
                <a:ea typeface="华文宋体" panose="02010600040101010101" pitchFamily="2" charset="-122"/>
              </a:rPr>
              <a:t>领导致欢迎辞</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21" presetClass="entr" presetSubtype="8"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heel(8)">
                                      <p:cBhvr>
                                        <p:cTn id="14" dur="2000"/>
                                        <p:tgtEl>
                                          <p:spTgt spid="12"/>
                                        </p:tgtEl>
                                      </p:cBhvr>
                                    </p:animEffect>
                                  </p:childTnLst>
                                </p:cTn>
                              </p:par>
                            </p:childTnLst>
                          </p:cTn>
                        </p:par>
                        <p:par>
                          <p:cTn id="15" fill="hold">
                            <p:stCondLst>
                              <p:cond delay="3000"/>
                            </p:stCondLst>
                            <p:childTnLst>
                              <p:par>
                                <p:cTn id="16" presetID="14" presetClass="entr" presetSubtype="5"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vertical)">
                                      <p:cBhvr>
                                        <p:cTn id="18" dur="500"/>
                                        <p:tgtEl>
                                          <p:spTgt spid="2"/>
                                        </p:tgtEl>
                                      </p:cBhvr>
                                    </p:animEffect>
                                  </p:childTnLst>
                                </p:cTn>
                              </p:par>
                            </p:childTnLst>
                          </p:cTn>
                        </p:par>
                        <p:par>
                          <p:cTn id="19" fill="hold">
                            <p:stCondLst>
                              <p:cond delay="3500"/>
                            </p:stCondLst>
                            <p:childTnLst>
                              <p:par>
                                <p:cTn id="20" presetID="1"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p:stCondLst>
                              <p:cond delay="3500"/>
                            </p:stCondLst>
                            <p:childTnLst>
                              <p:par>
                                <p:cTn id="23" presetID="32" presetClass="emph" presetSubtype="0" fill="hold" grpId="1" nodeType="afterEffect">
                                  <p:stCondLst>
                                    <p:cond delay="0"/>
                                  </p:stCondLst>
                                  <p:childTnLst>
                                    <p:animRot by="120000">
                                      <p:cBhvr>
                                        <p:cTn id="24" dur="100" fill="hold">
                                          <p:stCondLst>
                                            <p:cond delay="0"/>
                                          </p:stCondLst>
                                        </p:cTn>
                                        <p:tgtEl>
                                          <p:spTgt spid="3"/>
                                        </p:tgtEl>
                                        <p:attrNameLst>
                                          <p:attrName>r</p:attrName>
                                        </p:attrNameLst>
                                      </p:cBhvr>
                                    </p:animRot>
                                    <p:animRot by="-240000">
                                      <p:cBhvr>
                                        <p:cTn id="25" dur="200" fill="hold">
                                          <p:stCondLst>
                                            <p:cond delay="200"/>
                                          </p:stCondLst>
                                        </p:cTn>
                                        <p:tgtEl>
                                          <p:spTgt spid="3"/>
                                        </p:tgtEl>
                                        <p:attrNameLst>
                                          <p:attrName>r</p:attrName>
                                        </p:attrNameLst>
                                      </p:cBhvr>
                                    </p:animRot>
                                    <p:animRot by="240000">
                                      <p:cBhvr>
                                        <p:cTn id="26" dur="200" fill="hold">
                                          <p:stCondLst>
                                            <p:cond delay="400"/>
                                          </p:stCondLst>
                                        </p:cTn>
                                        <p:tgtEl>
                                          <p:spTgt spid="3"/>
                                        </p:tgtEl>
                                        <p:attrNameLst>
                                          <p:attrName>r</p:attrName>
                                        </p:attrNameLst>
                                      </p:cBhvr>
                                    </p:animRot>
                                    <p:animRot by="-240000">
                                      <p:cBhvr>
                                        <p:cTn id="27" dur="200" fill="hold">
                                          <p:stCondLst>
                                            <p:cond delay="600"/>
                                          </p:stCondLst>
                                        </p:cTn>
                                        <p:tgtEl>
                                          <p:spTgt spid="3"/>
                                        </p:tgtEl>
                                        <p:attrNameLst>
                                          <p:attrName>r</p:attrName>
                                        </p:attrNameLst>
                                      </p:cBhvr>
                                    </p:animRot>
                                    <p:animRot by="120000">
                                      <p:cBhvr>
                                        <p:cTn id="28" dur="200" fill="hold">
                                          <p:stCondLst>
                                            <p:cond delay="800"/>
                                          </p:stCondLst>
                                        </p:cTn>
                                        <p:tgtEl>
                                          <p:spTgt spid="3"/>
                                        </p:tgtEl>
                                        <p:attrNameLst>
                                          <p:attrName>r</p:attrName>
                                        </p:attrNameLst>
                                      </p:cBhvr>
                                    </p:animRot>
                                  </p:childTnLst>
                                </p:cTn>
                              </p:par>
                            </p:childTnLst>
                          </p:cTn>
                        </p:par>
                        <p:par>
                          <p:cTn id="29" fill="hold">
                            <p:stCondLst>
                              <p:cond delay="4500"/>
                            </p:stCondLst>
                            <p:childTnLst>
                              <p:par>
                                <p:cTn id="30" presetID="16" presetClass="entr" presetSubtype="21"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par>
                          <p:cTn id="33" fill="hold">
                            <p:stCondLst>
                              <p:cond delay="5000"/>
                            </p:stCondLst>
                            <p:childTnLst>
                              <p:par>
                                <p:cTn id="34" presetID="42" presetClass="entr" presetSubtype="0" fill="hold" grpId="0" nodeType="after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anim calcmode="lin" valueType="num">
                                      <p:cBhvr>
                                        <p:cTn id="37" dur="500" fill="hold"/>
                                        <p:tgtEl>
                                          <p:spTgt spid="51"/>
                                        </p:tgtEl>
                                        <p:attrNameLst>
                                          <p:attrName>ppt_x</p:attrName>
                                        </p:attrNameLst>
                                      </p:cBhvr>
                                      <p:tavLst>
                                        <p:tav tm="0">
                                          <p:val>
                                            <p:strVal val="#ppt_x"/>
                                          </p:val>
                                        </p:tav>
                                        <p:tav tm="100000">
                                          <p:val>
                                            <p:strVal val="#ppt_x"/>
                                          </p:val>
                                        </p:tav>
                                      </p:tavLst>
                                    </p:anim>
                                    <p:anim calcmode="lin" valueType="num">
                                      <p:cBhvr>
                                        <p:cTn id="38" dur="500" fill="hold"/>
                                        <p:tgtEl>
                                          <p:spTgt spid="51"/>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42" presetClass="entr" presetSubtype="0" fill="hold" grpId="0" nodeType="after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anim calcmode="lin" valueType="num">
                                      <p:cBhvr>
                                        <p:cTn id="43" dur="1000" fill="hold"/>
                                        <p:tgtEl>
                                          <p:spTgt spid="52"/>
                                        </p:tgtEl>
                                        <p:attrNameLst>
                                          <p:attrName>ppt_x</p:attrName>
                                        </p:attrNameLst>
                                      </p:cBhvr>
                                      <p:tavLst>
                                        <p:tav tm="0">
                                          <p:val>
                                            <p:strVal val="#ppt_x"/>
                                          </p:val>
                                        </p:tav>
                                        <p:tav tm="100000">
                                          <p:val>
                                            <p:strVal val="#ppt_x"/>
                                          </p:val>
                                        </p:tav>
                                      </p:tavLst>
                                    </p:anim>
                                    <p:anim calcmode="lin" valueType="num">
                                      <p:cBhvr>
                                        <p:cTn id="4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1" grpId="0" animBg="1"/>
      <p:bldP spid="16" grpId="0"/>
      <p:bldP spid="2" grpId="0"/>
      <p:bldP spid="3" grpId="0"/>
      <p:bldP spid="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 name="矩形 1"/>
          <p:cNvSpPr/>
          <p:nvPr/>
        </p:nvSpPr>
        <p:spPr>
          <a:xfrm>
            <a:off x="1042346" y="1627094"/>
            <a:ext cx="8203620" cy="4941046"/>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9.21</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aphicFrame>
        <p:nvGraphicFramePr>
          <p:cNvPr id="12" name="Group 47"/>
          <p:cNvGraphicFramePr/>
          <p:nvPr/>
        </p:nvGraphicFramePr>
        <p:xfrm>
          <a:off x="1345360" y="1855695"/>
          <a:ext cx="7620000" cy="4518660"/>
        </p:xfrm>
        <a:graphic>
          <a:graphicData uri="http://schemas.openxmlformats.org/drawingml/2006/table">
            <a:tbl>
              <a:tblPr>
                <a:tableStyleId>{C083E6E3-FA7D-4D7B-A595-EF9225AFEA82}</a:tableStyleId>
              </a:tblPr>
              <a:tblGrid>
                <a:gridCol w="12954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3528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时间点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内容</a:t>
                      </a:r>
                      <a:endParaRPr kumimoji="0" lang="zh-CN" altLang="en-US" sz="1600" b="1"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所有工作人员就位，做最后的检测，确保各个环节及设备正常</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1"/>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所有演职人员到场、礼仪培训与工作安排</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2"/>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演员彩排</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3"/>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16</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准备迎宾，礼品袋准备完毕</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4"/>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17</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来宾签到，小提琴演奏</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5"/>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主持人开场</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6"/>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介绍到场嘉宾领导</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7"/>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领导致辞</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8"/>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主持人宣布新品启动仪式开始</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9"/>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播放大片：截取经典大片场景，融入企业及产品元素，以恢宏气势的视听感受，让我们的新产品震撼登场。</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1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启动仪式：冰雕碎纸机造型，正面勾勒出透明</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，领导们手持红酒（蓝色，运用企业</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的颜色）灌入冰雕，</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逐渐变蓝，这时灯光闪烁，乐声激昂，活动进入高潮。</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11"/>
                  </a:ext>
                </a:extLst>
              </a:tr>
            </a:tbl>
          </a:graphicData>
        </a:graphic>
      </p:graphicFrame>
      <p:sp>
        <p:nvSpPr>
          <p:cNvPr id="16" name="平行四边形 15"/>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dir="r"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1000" fill="hold"/>
                                        <p:tgtEl>
                                          <p:spTgt spid="10"/>
                                        </p:tgtEl>
                                        <p:attrNameLst>
                                          <p:attrName>ppt_w</p:attrName>
                                        </p:attrNameLst>
                                      </p:cBhvr>
                                      <p:tavLst>
                                        <p:tav tm="0">
                                          <p:val>
                                            <p:strVal val="#ppt_w*0.70"/>
                                          </p:val>
                                        </p:tav>
                                        <p:tav tm="100000">
                                          <p:val>
                                            <p:strVal val="#ppt_w"/>
                                          </p:val>
                                        </p:tav>
                                      </p:tavLst>
                                    </p:anim>
                                    <p:anim calcmode="lin" valueType="num">
                                      <p:cBhvr>
                                        <p:cTn id="11" dur="1000" fill="hold"/>
                                        <p:tgtEl>
                                          <p:spTgt spid="10"/>
                                        </p:tgtEl>
                                        <p:attrNameLst>
                                          <p:attrName>ppt_h</p:attrName>
                                        </p:attrNameLst>
                                      </p:cBhvr>
                                      <p:tavLst>
                                        <p:tav tm="0">
                                          <p:val>
                                            <p:strVal val="#ppt_h"/>
                                          </p:val>
                                        </p:tav>
                                        <p:tav tm="100000">
                                          <p:val>
                                            <p:strVal val="#ppt_h"/>
                                          </p:val>
                                        </p:tav>
                                      </p:tavLst>
                                    </p:anim>
                                    <p:animEffect transition="in" filter="fade">
                                      <p:cBhvr>
                                        <p:cTn id="12" dur="1000"/>
                                        <p:tgtEl>
                                          <p:spTgt spid="10"/>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par>
                          <p:cTn id="17" fill="hold">
                            <p:stCondLst>
                              <p:cond delay="1500"/>
                            </p:stCondLst>
                            <p:childTnLst>
                              <p:par>
                                <p:cTn id="18" presetID="55"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1000" fill="hold"/>
                                        <p:tgtEl>
                                          <p:spTgt spid="16"/>
                                        </p:tgtEl>
                                        <p:attrNameLst>
                                          <p:attrName>ppt_w</p:attrName>
                                        </p:attrNameLst>
                                      </p:cBhvr>
                                      <p:tavLst>
                                        <p:tav tm="0">
                                          <p:val>
                                            <p:strVal val="#ppt_w*0.70"/>
                                          </p:val>
                                        </p:tav>
                                        <p:tav tm="100000">
                                          <p:val>
                                            <p:strVal val="#ppt_w"/>
                                          </p:val>
                                        </p:tav>
                                      </p:tavLst>
                                    </p:anim>
                                    <p:anim calcmode="lin" valueType="num">
                                      <p:cBhvr>
                                        <p:cTn id="21" dur="1000" fill="hold"/>
                                        <p:tgtEl>
                                          <p:spTgt spid="16"/>
                                        </p:tgtEl>
                                        <p:attrNameLst>
                                          <p:attrName>ppt_h</p:attrName>
                                        </p:attrNameLst>
                                      </p:cBhvr>
                                      <p:tavLst>
                                        <p:tav tm="0">
                                          <p:val>
                                            <p:strVal val="#ppt_h"/>
                                          </p:val>
                                        </p:tav>
                                        <p:tav tm="100000">
                                          <p:val>
                                            <p:strVal val="#ppt_h"/>
                                          </p:val>
                                        </p:tav>
                                      </p:tavLst>
                                    </p:anim>
                                    <p:animEffect transition="in" filter="fade">
                                      <p:cBhvr>
                                        <p:cTn id="22" dur="1000"/>
                                        <p:tgtEl>
                                          <p:spTgt spid="16"/>
                                        </p:tgtEl>
                                      </p:cBhvr>
                                    </p:animEffect>
                                  </p:childTnLst>
                                </p:cTn>
                              </p:par>
                            </p:childTnLst>
                          </p:cTn>
                        </p:par>
                        <p:par>
                          <p:cTn id="23" fill="hold">
                            <p:stCondLst>
                              <p:cond delay="2500"/>
                            </p:stCondLst>
                            <p:childTnLst>
                              <p:par>
                                <p:cTn id="24" presetID="3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 calcmode="lin" valueType="num">
                                      <p:cBhvr>
                                        <p:cTn id="28" dur="1000" fill="hold"/>
                                        <p:tgtEl>
                                          <p:spTgt spid="8"/>
                                        </p:tgtEl>
                                        <p:attrNameLst>
                                          <p:attrName>style.rotation</p:attrName>
                                        </p:attrNameLst>
                                      </p:cBhvr>
                                      <p:tavLst>
                                        <p:tav tm="0">
                                          <p:val>
                                            <p:fltVal val="90"/>
                                          </p:val>
                                        </p:tav>
                                        <p:tav tm="100000">
                                          <p:val>
                                            <p:fltVal val="0"/>
                                          </p:val>
                                        </p:tav>
                                      </p:tavLst>
                                    </p:anim>
                                    <p:animEffect transition="in" filter="fade">
                                      <p:cBhvr>
                                        <p:cTn id="29" dur="1000"/>
                                        <p:tgtEl>
                                          <p:spTgt spid="8"/>
                                        </p:tgtEl>
                                      </p:cBhvr>
                                    </p:animEffect>
                                  </p:childTnLst>
                                </p:cTn>
                              </p:par>
                            </p:childTnLst>
                          </p:cTn>
                        </p:par>
                        <p:par>
                          <p:cTn id="30" fill="hold">
                            <p:stCondLst>
                              <p:cond delay="3500"/>
                            </p:stCondLst>
                            <p:childTnLst>
                              <p:par>
                                <p:cTn id="31" presetID="45" presetClass="entr" presetSubtype="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2000"/>
                                        <p:tgtEl>
                                          <p:spTgt spid="2"/>
                                        </p:tgtEl>
                                      </p:cBhvr>
                                    </p:animEffect>
                                    <p:anim calcmode="lin" valueType="num">
                                      <p:cBhvr>
                                        <p:cTn id="34" dur="2000" fill="hold"/>
                                        <p:tgtEl>
                                          <p:spTgt spid="2"/>
                                        </p:tgtEl>
                                        <p:attrNameLst>
                                          <p:attrName>ppt_w</p:attrName>
                                        </p:attrNameLst>
                                      </p:cBhvr>
                                      <p:tavLst>
                                        <p:tav tm="0" fmla="#ppt_w*sin(2.5*pi*$)">
                                          <p:val>
                                            <p:fltVal val="0"/>
                                          </p:val>
                                        </p:tav>
                                        <p:tav tm="100000">
                                          <p:val>
                                            <p:fltVal val="1"/>
                                          </p:val>
                                        </p:tav>
                                      </p:tavLst>
                                    </p:anim>
                                    <p:anim calcmode="lin" valueType="num">
                                      <p:cBhvr>
                                        <p:cTn id="35" dur="2000" fill="hold"/>
                                        <p:tgtEl>
                                          <p:spTgt spid="2"/>
                                        </p:tgtEl>
                                        <p:attrNameLst>
                                          <p:attrName>ppt_h</p:attrName>
                                        </p:attrNameLst>
                                      </p:cBhvr>
                                      <p:tavLst>
                                        <p:tav tm="0">
                                          <p:val>
                                            <p:strVal val="#ppt_h"/>
                                          </p:val>
                                        </p:tav>
                                        <p:tav tm="100000">
                                          <p:val>
                                            <p:strVal val="#ppt_h"/>
                                          </p:val>
                                        </p:tav>
                                      </p:tavLst>
                                    </p:anim>
                                  </p:childTnLst>
                                </p:cTn>
                              </p:par>
                              <p:par>
                                <p:cTn id="36" presetID="21" presetClass="entr" presetSubtype="1"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heel(1)">
                                      <p:cBhvr>
                                        <p:cTn id="3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animBg="1"/>
      <p:bldP spid="10" grpId="0"/>
      <p:bldP spid="16"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 name="矩形 1"/>
          <p:cNvSpPr/>
          <p:nvPr/>
        </p:nvSpPr>
        <p:spPr>
          <a:xfrm>
            <a:off x="1042346" y="1627094"/>
            <a:ext cx="8203620" cy="4941046"/>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9.21</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aphicFrame>
        <p:nvGraphicFramePr>
          <p:cNvPr id="11" name="Group 70"/>
          <p:cNvGraphicFramePr/>
          <p:nvPr/>
        </p:nvGraphicFramePr>
        <p:xfrm>
          <a:off x="1334156" y="1866861"/>
          <a:ext cx="7620000" cy="4460240"/>
        </p:xfrm>
        <a:graphic>
          <a:graphicData uri="http://schemas.openxmlformats.org/drawingml/2006/table">
            <a:tbl>
              <a:tblPr>
                <a:tableStyleId>{C083E6E3-FA7D-4D7B-A595-EF9225AFEA82}</a:tableStyleId>
              </a:tblPr>
              <a:tblGrid>
                <a:gridCol w="12954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时间点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内容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25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企业相关负责人介绍新产品的新产品品牌、品牌文化、产品、发展计划的介绍等基本信息。</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1"/>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产品展示秀</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2"/>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合影留念</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3"/>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发布会活动结束，酒会开始</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4"/>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领导祝酒</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5"/>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激情小提琴演奏</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6"/>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50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7"/>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沙画</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8"/>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20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9"/>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爵士乐队</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0"/>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55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1"/>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20</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15</a:t>
                      </a:r>
                      <a:endParaRPr kumimoji="0" lang="en-US" altLang="zh-CN"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爵士乐队</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2"/>
                  </a:ext>
                </a:extLst>
              </a:tr>
            </a:tbl>
          </a:graphicData>
        </a:graphic>
      </p:graphicFrame>
      <p:sp>
        <p:nvSpPr>
          <p:cNvPr id="15" name="平行四边形 14"/>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8" name="组合 7"/>
          <p:cNvGrpSpPr/>
          <p:nvPr/>
        </p:nvGrpSpPr>
        <p:grpSpPr>
          <a:xfrm>
            <a:off x="3339772" y="2139264"/>
            <a:ext cx="2884337" cy="3329880"/>
            <a:chOff x="8220075" y="3714751"/>
            <a:chExt cx="781051" cy="901700"/>
          </a:xfrm>
          <a:solidFill>
            <a:schemeClr val="tx1">
              <a:lumMod val="95000"/>
            </a:schemeClr>
          </a:solidFill>
        </p:grpSpPr>
        <p:sp>
          <p:nvSpPr>
            <p:cNvPr id="9" name="Oval 145"/>
            <p:cNvSpPr>
              <a:spLocks noChangeArrowheads="1"/>
            </p:cNvSpPr>
            <p:nvPr/>
          </p:nvSpPr>
          <p:spPr bwMode="auto">
            <a:xfrm>
              <a:off x="8910638" y="3714751"/>
              <a:ext cx="90488"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0" name="Rectangle 146"/>
            <p:cNvSpPr>
              <a:spLocks noChangeArrowheads="1"/>
            </p:cNvSpPr>
            <p:nvPr/>
          </p:nvSpPr>
          <p:spPr bwMode="auto">
            <a:xfrm>
              <a:off x="8308975" y="3775076"/>
              <a:ext cx="601663" cy="781050"/>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1" name="Freeform 147"/>
            <p:cNvSpPr/>
            <p:nvPr/>
          </p:nvSpPr>
          <p:spPr bwMode="auto">
            <a:xfrm>
              <a:off x="8369300" y="3714751"/>
              <a:ext cx="587375" cy="60325"/>
            </a:xfrm>
            <a:custGeom>
              <a:avLst/>
              <a:gdLst>
                <a:gd name="T0" fmla="*/ 156 w 156"/>
                <a:gd name="T1" fmla="*/ 0 h 16"/>
                <a:gd name="T2" fmla="*/ 0 w 156"/>
                <a:gd name="T3" fmla="*/ 0 h 16"/>
                <a:gd name="T4" fmla="*/ 0 w 156"/>
                <a:gd name="T5" fmla="*/ 16 h 16"/>
                <a:gd name="T6" fmla="*/ 144 w 156"/>
                <a:gd name="T7" fmla="*/ 16 h 16"/>
                <a:gd name="T8" fmla="*/ 144 w 156"/>
                <a:gd name="T9" fmla="*/ 12 h 16"/>
                <a:gd name="T10" fmla="*/ 156 w 156"/>
                <a:gd name="T11" fmla="*/ 0 h 16"/>
              </a:gdLst>
              <a:ahLst/>
              <a:cxnLst>
                <a:cxn ang="0">
                  <a:pos x="T0" y="T1"/>
                </a:cxn>
                <a:cxn ang="0">
                  <a:pos x="T2" y="T3"/>
                </a:cxn>
                <a:cxn ang="0">
                  <a:pos x="T4" y="T5"/>
                </a:cxn>
                <a:cxn ang="0">
                  <a:pos x="T6" y="T7"/>
                </a:cxn>
                <a:cxn ang="0">
                  <a:pos x="T8" y="T9"/>
                </a:cxn>
                <a:cxn ang="0">
                  <a:pos x="T10" y="T11"/>
                </a:cxn>
              </a:cxnLst>
              <a:rect l="0" t="0" r="r" b="b"/>
              <a:pathLst>
                <a:path w="156" h="16">
                  <a:moveTo>
                    <a:pt x="156" y="0"/>
                  </a:moveTo>
                  <a:cubicBezTo>
                    <a:pt x="0" y="0"/>
                    <a:pt x="0" y="0"/>
                    <a:pt x="0" y="0"/>
                  </a:cubicBezTo>
                  <a:cubicBezTo>
                    <a:pt x="0" y="16"/>
                    <a:pt x="0" y="16"/>
                    <a:pt x="0" y="16"/>
                  </a:cubicBezTo>
                  <a:cubicBezTo>
                    <a:pt x="144" y="16"/>
                    <a:pt x="144" y="16"/>
                    <a:pt x="144" y="16"/>
                  </a:cubicBezTo>
                  <a:cubicBezTo>
                    <a:pt x="144" y="12"/>
                    <a:pt x="144" y="12"/>
                    <a:pt x="144" y="12"/>
                  </a:cubicBezTo>
                  <a:cubicBezTo>
                    <a:pt x="144" y="8"/>
                    <a:pt x="148" y="0"/>
                    <a:pt x="156" y="0"/>
                  </a:cubicBezTo>
                  <a:close/>
                </a:path>
              </a:pathLst>
            </a:cu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2" name="Rectangle 148"/>
            <p:cNvSpPr>
              <a:spLocks noChangeArrowheads="1"/>
            </p:cNvSpPr>
            <p:nvPr/>
          </p:nvSpPr>
          <p:spPr bwMode="auto">
            <a:xfrm>
              <a:off x="8264525" y="4525963"/>
              <a:ext cx="601663" cy="90488"/>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3" name="Oval 149"/>
            <p:cNvSpPr>
              <a:spLocks noChangeArrowheads="1"/>
            </p:cNvSpPr>
            <p:nvPr/>
          </p:nvSpPr>
          <p:spPr bwMode="auto">
            <a:xfrm>
              <a:off x="8220075" y="4525963"/>
              <a:ext cx="88900"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4" name="Oval 150"/>
            <p:cNvSpPr>
              <a:spLocks noChangeArrowheads="1"/>
            </p:cNvSpPr>
            <p:nvPr/>
          </p:nvSpPr>
          <p:spPr bwMode="auto">
            <a:xfrm>
              <a:off x="8820150" y="4525963"/>
              <a:ext cx="90488"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5" name="Rectangle 151"/>
            <p:cNvSpPr>
              <a:spLocks noChangeArrowheads="1"/>
            </p:cNvSpPr>
            <p:nvPr/>
          </p:nvSpPr>
          <p:spPr bwMode="auto">
            <a:xfrm>
              <a:off x="8910638" y="3759201"/>
              <a:ext cx="46038" cy="46038"/>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6" name="Oval 152"/>
            <p:cNvSpPr>
              <a:spLocks noChangeArrowheads="1"/>
            </p:cNvSpPr>
            <p:nvPr/>
          </p:nvSpPr>
          <p:spPr bwMode="auto">
            <a:xfrm>
              <a:off x="8308975" y="3714751"/>
              <a:ext cx="120650" cy="120650"/>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8" name="Rectangle 154"/>
            <p:cNvSpPr>
              <a:spLocks noChangeArrowheads="1"/>
            </p:cNvSpPr>
            <p:nvPr/>
          </p:nvSpPr>
          <p:spPr bwMode="auto">
            <a:xfrm>
              <a:off x="8737563" y="4474522"/>
              <a:ext cx="149225" cy="30163"/>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27" name="Rectangle 163"/>
            <p:cNvSpPr>
              <a:spLocks noChangeArrowheads="1"/>
            </p:cNvSpPr>
            <p:nvPr/>
          </p:nvSpPr>
          <p:spPr bwMode="auto">
            <a:xfrm>
              <a:off x="8550275" y="3805238"/>
              <a:ext cx="120650" cy="30163"/>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grpSp>
      <p:sp>
        <p:nvSpPr>
          <p:cNvPr id="28" name="任意多边形 26"/>
          <p:cNvSpPr/>
          <p:nvPr/>
        </p:nvSpPr>
        <p:spPr bwMode="auto">
          <a:xfrm flipH="1" flipV="1">
            <a:off x="728975" y="2184762"/>
            <a:ext cx="2610796" cy="800100"/>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tx2">
                <a:lumMod val="50000"/>
              </a:schemeClr>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29" name="任意多边形 25"/>
          <p:cNvSpPr/>
          <p:nvPr/>
        </p:nvSpPr>
        <p:spPr bwMode="auto">
          <a:xfrm flipH="1" flipV="1">
            <a:off x="1395180" y="4123974"/>
            <a:ext cx="1172314" cy="1177657"/>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bg1"/>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30"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31" name="TextBox 30"/>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pSp>
        <p:nvGrpSpPr>
          <p:cNvPr id="32" name="组合 18"/>
          <p:cNvGrpSpPr/>
          <p:nvPr/>
        </p:nvGrpSpPr>
        <p:grpSpPr bwMode="auto">
          <a:xfrm>
            <a:off x="2226341" y="1122923"/>
            <a:ext cx="3889375" cy="576262"/>
            <a:chOff x="4439816" y="4682274"/>
            <a:chExt cx="3888432" cy="576064"/>
          </a:xfrm>
          <a:solidFill>
            <a:srgbClr val="C6A26D"/>
          </a:solidFill>
        </p:grpSpPr>
        <p:sp>
          <p:nvSpPr>
            <p:cNvPr id="33" name="矩形 32"/>
            <p:cNvSpPr/>
            <p:nvPr/>
          </p:nvSpPr>
          <p:spPr>
            <a:xfrm>
              <a:off x="4439816" y="4826686"/>
              <a:ext cx="1656948"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p:cNvSpPr/>
            <p:nvPr/>
          </p:nvSpPr>
          <p:spPr>
            <a:xfrm>
              <a:off x="5836477" y="4682274"/>
              <a:ext cx="2491771"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直角三角形 34"/>
            <p:cNvSpPr/>
            <p:nvPr/>
          </p:nvSpPr>
          <p:spPr>
            <a:xfrm rot="5400000" flipV="1">
              <a:off x="5894415" y="5055988"/>
              <a:ext cx="144412" cy="260287"/>
            </a:xfrm>
            <a:prstGeom prst="rtTriangl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6" name="TextBox 35"/>
          <p:cNvSpPr txBox="1"/>
          <p:nvPr/>
        </p:nvSpPr>
        <p:spPr>
          <a:xfrm>
            <a:off x="4408516" y="1152615"/>
            <a:ext cx="1117821" cy="369332"/>
          </a:xfrm>
          <a:prstGeom prst="rect">
            <a:avLst/>
          </a:prstGeom>
          <a:noFill/>
        </p:spPr>
        <p:txBody>
          <a:bodyPr wrap="square" rtlCol="0">
            <a:spAutoFit/>
          </a:bodyPr>
          <a:lstStyle/>
          <a:p>
            <a:r>
              <a:rPr lang="zh-CN" altLang="en-US" dirty="0">
                <a:solidFill>
                  <a:sysClr val="windowText" lastClr="000000"/>
                </a:solidFill>
                <a:latin typeface="华文宋体" panose="02010600040101010101" pitchFamily="2" charset="-122"/>
                <a:ea typeface="华文宋体" panose="02010600040101010101" pitchFamily="2" charset="-122"/>
              </a:rPr>
              <a:t>签到创意</a:t>
            </a:r>
          </a:p>
        </p:txBody>
      </p:sp>
      <p:sp>
        <p:nvSpPr>
          <p:cNvPr id="2" name="矩形 1"/>
          <p:cNvSpPr/>
          <p:nvPr/>
        </p:nvSpPr>
        <p:spPr>
          <a:xfrm>
            <a:off x="3695269" y="2632922"/>
            <a:ext cx="2173338" cy="2308324"/>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签到背景板造型设计成</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一幅悬挂着的卷纸</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顶部是一个卷轴</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底部是一个碎纸机造型的模具</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。营造卷纸装入碎纸机的态势，借此展示碎纸机的功能</a:t>
            </a:r>
          </a:p>
        </p:txBody>
      </p:sp>
      <p:sp>
        <p:nvSpPr>
          <p:cNvPr id="37" name="任意多边形 26"/>
          <p:cNvSpPr/>
          <p:nvPr/>
        </p:nvSpPr>
        <p:spPr bwMode="auto">
          <a:xfrm>
            <a:off x="6210638" y="2790384"/>
            <a:ext cx="2166878" cy="2210326"/>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tx2">
                <a:lumMod val="50000"/>
              </a:schemeClr>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3" name="矩形 2"/>
          <p:cNvSpPr/>
          <p:nvPr/>
        </p:nvSpPr>
        <p:spPr>
          <a:xfrm>
            <a:off x="789185" y="1985635"/>
            <a:ext cx="2834156" cy="923330"/>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卷纸上打上碎纸机、活动主题和邦泽公司</a:t>
            </a:r>
            <a:r>
              <a:rPr lang="en-US" altLang="zh-CN" dirty="0">
                <a:solidFill>
                  <a:schemeClr val="bg1"/>
                </a:solidFill>
                <a:latin typeface="华文宋体" panose="02010600040101010101" pitchFamily="2" charset="-122"/>
                <a:ea typeface="华文宋体" panose="02010600040101010101" pitchFamily="2" charset="-122"/>
              </a:rPr>
              <a:t>logo</a:t>
            </a:r>
            <a:r>
              <a:rPr lang="zh-CN" altLang="en-US" dirty="0">
                <a:solidFill>
                  <a:schemeClr val="bg1"/>
                </a:solidFill>
                <a:latin typeface="华文宋体" panose="02010600040101010101" pitchFamily="2" charset="-122"/>
                <a:ea typeface="华文宋体" panose="02010600040101010101" pitchFamily="2" charset="-122"/>
              </a:rPr>
              <a:t>的水印。来宾们在此纸上签名</a:t>
            </a:r>
          </a:p>
        </p:txBody>
      </p:sp>
      <p:sp>
        <p:nvSpPr>
          <p:cNvPr id="5" name="矩形 4"/>
          <p:cNvSpPr/>
          <p:nvPr/>
        </p:nvSpPr>
        <p:spPr>
          <a:xfrm>
            <a:off x="1501780" y="4207355"/>
            <a:ext cx="1700259" cy="978729"/>
          </a:xfrm>
          <a:prstGeom prst="rect">
            <a:avLst/>
          </a:prstGeom>
        </p:spPr>
        <p:txBody>
          <a:bodyPr wrap="square">
            <a:spAutoFit/>
          </a:bodyPr>
          <a:lstStyle/>
          <a:p>
            <a:pPr>
              <a:lnSpc>
                <a:spcPct val="80000"/>
              </a:lnSpc>
              <a:buClr>
                <a:srgbClr val="0033CC"/>
              </a:buClr>
            </a:pPr>
            <a:r>
              <a:rPr lang="zh-CN" altLang="en-US" dirty="0">
                <a:solidFill>
                  <a:schemeClr val="bg1"/>
                </a:solidFill>
                <a:latin typeface="华文宋体" panose="02010600040101010101" pitchFamily="2" charset="-122"/>
                <a:ea typeface="华文宋体" panose="02010600040101010101" pitchFamily="2" charset="-122"/>
              </a:rPr>
              <a:t>碎纸机模型，仿照碎纸机原形设计，上面打上</a:t>
            </a:r>
            <a:r>
              <a:rPr lang="en-US" altLang="zh-CN" dirty="0">
                <a:solidFill>
                  <a:schemeClr val="bg1"/>
                </a:solidFill>
                <a:latin typeface="华文宋体" panose="02010600040101010101" pitchFamily="2" charset="-122"/>
                <a:ea typeface="华文宋体" panose="02010600040101010101" pitchFamily="2" charset="-122"/>
              </a:rPr>
              <a:t>logo</a:t>
            </a:r>
            <a:r>
              <a:rPr lang="zh-CN" altLang="en-US" dirty="0">
                <a:solidFill>
                  <a:schemeClr val="bg1"/>
                </a:solidFill>
                <a:latin typeface="华文宋体" panose="02010600040101010101" pitchFamily="2" charset="-122"/>
                <a:ea typeface="华文宋体" panose="02010600040101010101" pitchFamily="2" charset="-122"/>
              </a:rPr>
              <a:t>。</a:t>
            </a:r>
          </a:p>
        </p:txBody>
      </p:sp>
      <p:sp>
        <p:nvSpPr>
          <p:cNvPr id="39" name="矩形 38"/>
          <p:cNvSpPr/>
          <p:nvPr/>
        </p:nvSpPr>
        <p:spPr>
          <a:xfrm>
            <a:off x="6385473" y="2942394"/>
            <a:ext cx="2001104" cy="1754326"/>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签到背景前面，设计一条地毯的星光大道，红色地毯，上面铺满闪闪金光的各色碎屑</a:t>
            </a:r>
          </a:p>
        </p:txBody>
      </p:sp>
      <p:sp>
        <p:nvSpPr>
          <p:cNvPr id="43" name="平行四边形 42"/>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8)">
                                      <p:cBhvr>
                                        <p:cTn id="7" dur="2000"/>
                                        <p:tgtEl>
                                          <p:spTgt spid="3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par>
                          <p:cTn id="11" fill="hold">
                            <p:stCondLst>
                              <p:cond delay="2000"/>
                            </p:stCondLst>
                            <p:childTnLst>
                              <p:par>
                                <p:cTn id="12" presetID="27" presetClass="emph" presetSubtype="0" fill="remove" grpId="0" nodeType="afterEffect">
                                  <p:stCondLst>
                                    <p:cond delay="0"/>
                                  </p:stCondLst>
                                  <p:childTnLst>
                                    <p:animClr clrSpc="rgb" dir="cw">
                                      <p:cBhvr override="childStyle">
                                        <p:cTn id="13" dur="250" autoRev="1" fill="remove"/>
                                        <p:tgtEl>
                                          <p:spTgt spid="36"/>
                                        </p:tgtEl>
                                        <p:attrNameLst>
                                          <p:attrName>style.color</p:attrName>
                                        </p:attrNameLst>
                                      </p:cBhvr>
                                      <p:to>
                                        <a:schemeClr val="bg1"/>
                                      </p:to>
                                    </p:animClr>
                                    <p:animClr clrSpc="rgb" dir="cw">
                                      <p:cBhvr>
                                        <p:cTn id="14" dur="250" autoRev="1" fill="remove"/>
                                        <p:tgtEl>
                                          <p:spTgt spid="36"/>
                                        </p:tgtEl>
                                        <p:attrNameLst>
                                          <p:attrName>fillcolor</p:attrName>
                                        </p:attrNameLst>
                                      </p:cBhvr>
                                      <p:to>
                                        <a:schemeClr val="bg1"/>
                                      </p:to>
                                    </p:animClr>
                                    <p:set>
                                      <p:cBhvr>
                                        <p:cTn id="15" dur="250" autoRev="1" fill="remove"/>
                                        <p:tgtEl>
                                          <p:spTgt spid="36"/>
                                        </p:tgtEl>
                                        <p:attrNameLst>
                                          <p:attrName>fill.type</p:attrName>
                                        </p:attrNameLst>
                                      </p:cBhvr>
                                      <p:to>
                                        <p:strVal val="solid"/>
                                      </p:to>
                                    </p:set>
                                    <p:set>
                                      <p:cBhvr>
                                        <p:cTn id="16" dur="250" autoRev="1" fill="remove"/>
                                        <p:tgtEl>
                                          <p:spTgt spid="36"/>
                                        </p:tgtEl>
                                        <p:attrNameLst>
                                          <p:attrName>fill.on</p:attrName>
                                        </p:attrNameLst>
                                      </p:cBhvr>
                                      <p:to>
                                        <p:strVal val="true"/>
                                      </p:to>
                                    </p:set>
                                  </p:childTnLst>
                                </p:cTn>
                              </p:par>
                            </p:childTnLst>
                          </p:cTn>
                        </p:par>
                        <p:par>
                          <p:cTn id="17" fill="hold">
                            <p:stCondLst>
                              <p:cond delay="2500"/>
                            </p:stCondLst>
                            <p:childTnLst>
                              <p:par>
                                <p:cTn id="18" presetID="26"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80">
                                          <p:stCondLst>
                                            <p:cond delay="0"/>
                                          </p:stCondLst>
                                        </p:cTn>
                                        <p:tgtEl>
                                          <p:spTgt spid="8"/>
                                        </p:tgtEl>
                                      </p:cBhvr>
                                    </p:animEffect>
                                    <p:anim calcmode="lin" valueType="num">
                                      <p:cBhvr>
                                        <p:cTn id="2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6" dur="26">
                                          <p:stCondLst>
                                            <p:cond delay="650"/>
                                          </p:stCondLst>
                                        </p:cTn>
                                        <p:tgtEl>
                                          <p:spTgt spid="8"/>
                                        </p:tgtEl>
                                      </p:cBhvr>
                                      <p:to x="100000" y="60000"/>
                                    </p:animScale>
                                    <p:animScale>
                                      <p:cBhvr>
                                        <p:cTn id="27" dur="166" decel="50000">
                                          <p:stCondLst>
                                            <p:cond delay="676"/>
                                          </p:stCondLst>
                                        </p:cTn>
                                        <p:tgtEl>
                                          <p:spTgt spid="8"/>
                                        </p:tgtEl>
                                      </p:cBhvr>
                                      <p:to x="100000" y="100000"/>
                                    </p:animScale>
                                    <p:animScale>
                                      <p:cBhvr>
                                        <p:cTn id="28" dur="26">
                                          <p:stCondLst>
                                            <p:cond delay="1312"/>
                                          </p:stCondLst>
                                        </p:cTn>
                                        <p:tgtEl>
                                          <p:spTgt spid="8"/>
                                        </p:tgtEl>
                                      </p:cBhvr>
                                      <p:to x="100000" y="80000"/>
                                    </p:animScale>
                                    <p:animScale>
                                      <p:cBhvr>
                                        <p:cTn id="29" dur="166" decel="50000">
                                          <p:stCondLst>
                                            <p:cond delay="1338"/>
                                          </p:stCondLst>
                                        </p:cTn>
                                        <p:tgtEl>
                                          <p:spTgt spid="8"/>
                                        </p:tgtEl>
                                      </p:cBhvr>
                                      <p:to x="100000" y="100000"/>
                                    </p:animScale>
                                    <p:animScale>
                                      <p:cBhvr>
                                        <p:cTn id="30" dur="26">
                                          <p:stCondLst>
                                            <p:cond delay="1642"/>
                                          </p:stCondLst>
                                        </p:cTn>
                                        <p:tgtEl>
                                          <p:spTgt spid="8"/>
                                        </p:tgtEl>
                                      </p:cBhvr>
                                      <p:to x="100000" y="90000"/>
                                    </p:animScale>
                                    <p:animScale>
                                      <p:cBhvr>
                                        <p:cTn id="31" dur="166" decel="50000">
                                          <p:stCondLst>
                                            <p:cond delay="1668"/>
                                          </p:stCondLst>
                                        </p:cTn>
                                        <p:tgtEl>
                                          <p:spTgt spid="8"/>
                                        </p:tgtEl>
                                      </p:cBhvr>
                                      <p:to x="100000" y="100000"/>
                                    </p:animScale>
                                    <p:animScale>
                                      <p:cBhvr>
                                        <p:cTn id="32" dur="26">
                                          <p:stCondLst>
                                            <p:cond delay="1808"/>
                                          </p:stCondLst>
                                        </p:cTn>
                                        <p:tgtEl>
                                          <p:spTgt spid="8"/>
                                        </p:tgtEl>
                                      </p:cBhvr>
                                      <p:to x="100000" y="95000"/>
                                    </p:animScale>
                                    <p:animScale>
                                      <p:cBhvr>
                                        <p:cTn id="33" dur="166" decel="50000">
                                          <p:stCondLst>
                                            <p:cond delay="1834"/>
                                          </p:stCondLst>
                                        </p:cTn>
                                        <p:tgtEl>
                                          <p:spTgt spid="8"/>
                                        </p:tgtEl>
                                      </p:cBhvr>
                                      <p:to x="100000" y="100000"/>
                                    </p:animScale>
                                  </p:childTnLst>
                                </p:cTn>
                              </p:par>
                            </p:childTnLst>
                          </p:cTn>
                        </p:par>
                        <p:par>
                          <p:cTn id="34" fill="hold">
                            <p:stCondLst>
                              <p:cond delay="4500"/>
                            </p:stCondLst>
                            <p:childTnLst>
                              <p:par>
                                <p:cTn id="35" presetID="56" presetClass="entr" presetSubtype="0" fill="hold" grpId="0" nodeType="afterEffect">
                                  <p:stCondLst>
                                    <p:cond delay="0"/>
                                  </p:stCondLst>
                                  <p:iterate type="lt">
                                    <p:tmPct val="10000"/>
                                  </p:iterate>
                                  <p:childTnLst>
                                    <p:set>
                                      <p:cBhvr>
                                        <p:cTn id="36" dur="1" fill="hold">
                                          <p:stCondLst>
                                            <p:cond delay="0"/>
                                          </p:stCondLst>
                                        </p:cTn>
                                        <p:tgtEl>
                                          <p:spTgt spid="2"/>
                                        </p:tgtEl>
                                        <p:attrNameLst>
                                          <p:attrName>style.visibility</p:attrName>
                                        </p:attrNameLst>
                                      </p:cBhvr>
                                      <p:to>
                                        <p:strVal val="visible"/>
                                      </p:to>
                                    </p:set>
                                    <p:anim by="(-#ppt_w*2)" calcmode="lin" valueType="num">
                                      <p:cBhvr rctx="PPT">
                                        <p:cTn id="37" dur="500" autoRev="1" fill="hold">
                                          <p:stCondLst>
                                            <p:cond delay="0"/>
                                          </p:stCondLst>
                                        </p:cTn>
                                        <p:tgtEl>
                                          <p:spTgt spid="2"/>
                                        </p:tgtEl>
                                        <p:attrNameLst>
                                          <p:attrName>ppt_w</p:attrName>
                                        </p:attrNameLst>
                                      </p:cBhvr>
                                    </p:anim>
                                    <p:anim by="(#ppt_w*0.50)" calcmode="lin" valueType="num">
                                      <p:cBhvr>
                                        <p:cTn id="38" dur="500" decel="50000" autoRev="1" fill="hold">
                                          <p:stCondLst>
                                            <p:cond delay="0"/>
                                          </p:stCondLst>
                                        </p:cTn>
                                        <p:tgtEl>
                                          <p:spTgt spid="2"/>
                                        </p:tgtEl>
                                        <p:attrNameLst>
                                          <p:attrName>ppt_x</p:attrName>
                                        </p:attrNameLst>
                                      </p:cBhvr>
                                    </p:anim>
                                    <p:anim from="(-#ppt_h/2)" to="(#ppt_y)" calcmode="lin" valueType="num">
                                      <p:cBhvr>
                                        <p:cTn id="39" dur="1000" fill="hold">
                                          <p:stCondLst>
                                            <p:cond delay="0"/>
                                          </p:stCondLst>
                                        </p:cTn>
                                        <p:tgtEl>
                                          <p:spTgt spid="2"/>
                                        </p:tgtEl>
                                        <p:attrNameLst>
                                          <p:attrName>ppt_y</p:attrName>
                                        </p:attrNameLst>
                                      </p:cBhvr>
                                    </p:anim>
                                    <p:animRot by="21600000">
                                      <p:cBhvr>
                                        <p:cTn id="40" dur="1000" fill="hold">
                                          <p:stCondLst>
                                            <p:cond delay="0"/>
                                          </p:stCondLst>
                                        </p:cTn>
                                        <p:tgtEl>
                                          <p:spTgt spid="2"/>
                                        </p:tgtEl>
                                        <p:attrNameLst>
                                          <p:attrName>r</p:attrName>
                                        </p:attrNameLst>
                                      </p:cBhvr>
                                    </p:animRot>
                                  </p:childTnLst>
                                </p:cTn>
                              </p:par>
                            </p:childTnLst>
                          </p:cTn>
                        </p:par>
                        <p:par>
                          <p:cTn id="41" fill="hold">
                            <p:stCondLst>
                              <p:cond delay="10001"/>
                            </p:stCondLst>
                            <p:childTnLst>
                              <p:par>
                                <p:cTn id="42" presetID="22" presetClass="entr" presetSubtype="2"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right)">
                                      <p:cBhvr>
                                        <p:cTn id="44" dur="500"/>
                                        <p:tgtEl>
                                          <p:spTgt spid="28"/>
                                        </p:tgtEl>
                                      </p:cBhvr>
                                    </p:animEffect>
                                  </p:childTnLst>
                                </p:cTn>
                              </p:par>
                            </p:childTnLst>
                          </p:cTn>
                        </p:par>
                        <p:par>
                          <p:cTn id="45" fill="hold">
                            <p:stCondLst>
                              <p:cond delay="10501"/>
                            </p:stCondLst>
                            <p:childTnLst>
                              <p:par>
                                <p:cTn id="46" presetID="26" presetClass="entr" presetSubtype="0"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290">
                                          <p:stCondLst>
                                            <p:cond delay="0"/>
                                          </p:stCondLst>
                                        </p:cTn>
                                        <p:tgtEl>
                                          <p:spTgt spid="3"/>
                                        </p:tgtEl>
                                      </p:cBhvr>
                                    </p:animEffect>
                                    <p:anim calcmode="lin" valueType="num">
                                      <p:cBhvr>
                                        <p:cTn id="49"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0"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1"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52"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53"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54" dur="13">
                                          <p:stCondLst>
                                            <p:cond delay="325"/>
                                          </p:stCondLst>
                                        </p:cTn>
                                        <p:tgtEl>
                                          <p:spTgt spid="3"/>
                                        </p:tgtEl>
                                      </p:cBhvr>
                                      <p:to x="100000" y="60000"/>
                                    </p:animScale>
                                    <p:animScale>
                                      <p:cBhvr>
                                        <p:cTn id="55" dur="83" decel="50000">
                                          <p:stCondLst>
                                            <p:cond delay="338"/>
                                          </p:stCondLst>
                                        </p:cTn>
                                        <p:tgtEl>
                                          <p:spTgt spid="3"/>
                                        </p:tgtEl>
                                      </p:cBhvr>
                                      <p:to x="100000" y="100000"/>
                                    </p:animScale>
                                    <p:animScale>
                                      <p:cBhvr>
                                        <p:cTn id="56" dur="13">
                                          <p:stCondLst>
                                            <p:cond delay="656"/>
                                          </p:stCondLst>
                                        </p:cTn>
                                        <p:tgtEl>
                                          <p:spTgt spid="3"/>
                                        </p:tgtEl>
                                      </p:cBhvr>
                                      <p:to x="100000" y="80000"/>
                                    </p:animScale>
                                    <p:animScale>
                                      <p:cBhvr>
                                        <p:cTn id="57" dur="83" decel="50000">
                                          <p:stCondLst>
                                            <p:cond delay="669"/>
                                          </p:stCondLst>
                                        </p:cTn>
                                        <p:tgtEl>
                                          <p:spTgt spid="3"/>
                                        </p:tgtEl>
                                      </p:cBhvr>
                                      <p:to x="100000" y="100000"/>
                                    </p:animScale>
                                    <p:animScale>
                                      <p:cBhvr>
                                        <p:cTn id="58" dur="13">
                                          <p:stCondLst>
                                            <p:cond delay="821"/>
                                          </p:stCondLst>
                                        </p:cTn>
                                        <p:tgtEl>
                                          <p:spTgt spid="3"/>
                                        </p:tgtEl>
                                      </p:cBhvr>
                                      <p:to x="100000" y="90000"/>
                                    </p:animScale>
                                    <p:animScale>
                                      <p:cBhvr>
                                        <p:cTn id="59" dur="83" decel="50000">
                                          <p:stCondLst>
                                            <p:cond delay="834"/>
                                          </p:stCondLst>
                                        </p:cTn>
                                        <p:tgtEl>
                                          <p:spTgt spid="3"/>
                                        </p:tgtEl>
                                      </p:cBhvr>
                                      <p:to x="100000" y="100000"/>
                                    </p:animScale>
                                    <p:animScale>
                                      <p:cBhvr>
                                        <p:cTn id="60" dur="13">
                                          <p:stCondLst>
                                            <p:cond delay="904"/>
                                          </p:stCondLst>
                                        </p:cTn>
                                        <p:tgtEl>
                                          <p:spTgt spid="3"/>
                                        </p:tgtEl>
                                      </p:cBhvr>
                                      <p:to x="100000" y="95000"/>
                                    </p:animScale>
                                    <p:animScale>
                                      <p:cBhvr>
                                        <p:cTn id="61" dur="83" decel="50000">
                                          <p:stCondLst>
                                            <p:cond delay="917"/>
                                          </p:stCondLst>
                                        </p:cTn>
                                        <p:tgtEl>
                                          <p:spTgt spid="3"/>
                                        </p:tgtEl>
                                      </p:cBhvr>
                                      <p:to x="100000" y="100000"/>
                                    </p:animScale>
                                  </p:childTnLst>
                                </p:cTn>
                              </p:par>
                            </p:childTnLst>
                          </p:cTn>
                        </p:par>
                        <p:par>
                          <p:cTn id="62" fill="hold">
                            <p:stCondLst>
                              <p:cond delay="11501"/>
                            </p:stCondLst>
                            <p:childTnLst>
                              <p:par>
                                <p:cTn id="63" presetID="22" presetClass="entr" presetSubtype="2"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right)">
                                      <p:cBhvr>
                                        <p:cTn id="65" dur="500"/>
                                        <p:tgtEl>
                                          <p:spTgt spid="29"/>
                                        </p:tgtEl>
                                      </p:cBhvr>
                                    </p:animEffect>
                                  </p:childTnLst>
                                </p:cTn>
                              </p:par>
                            </p:childTnLst>
                          </p:cTn>
                        </p:par>
                        <p:par>
                          <p:cTn id="66" fill="hold">
                            <p:stCondLst>
                              <p:cond delay="12001"/>
                            </p:stCondLst>
                            <p:childTnLst>
                              <p:par>
                                <p:cTn id="67" presetID="26" presetClass="entr" presetSubtype="0" fill="hold" grpId="0" nodeType="after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down)">
                                      <p:cBhvr>
                                        <p:cTn id="69" dur="290">
                                          <p:stCondLst>
                                            <p:cond delay="0"/>
                                          </p:stCondLst>
                                        </p:cTn>
                                        <p:tgtEl>
                                          <p:spTgt spid="5"/>
                                        </p:tgtEl>
                                      </p:cBhvr>
                                    </p:animEffect>
                                    <p:anim calcmode="lin" valueType="num">
                                      <p:cBhvr>
                                        <p:cTn id="70"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71"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72"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73"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74"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75" dur="13">
                                          <p:stCondLst>
                                            <p:cond delay="325"/>
                                          </p:stCondLst>
                                        </p:cTn>
                                        <p:tgtEl>
                                          <p:spTgt spid="5"/>
                                        </p:tgtEl>
                                      </p:cBhvr>
                                      <p:to x="100000" y="60000"/>
                                    </p:animScale>
                                    <p:animScale>
                                      <p:cBhvr>
                                        <p:cTn id="76" dur="83" decel="50000">
                                          <p:stCondLst>
                                            <p:cond delay="338"/>
                                          </p:stCondLst>
                                        </p:cTn>
                                        <p:tgtEl>
                                          <p:spTgt spid="5"/>
                                        </p:tgtEl>
                                      </p:cBhvr>
                                      <p:to x="100000" y="100000"/>
                                    </p:animScale>
                                    <p:animScale>
                                      <p:cBhvr>
                                        <p:cTn id="77" dur="13">
                                          <p:stCondLst>
                                            <p:cond delay="656"/>
                                          </p:stCondLst>
                                        </p:cTn>
                                        <p:tgtEl>
                                          <p:spTgt spid="5"/>
                                        </p:tgtEl>
                                      </p:cBhvr>
                                      <p:to x="100000" y="80000"/>
                                    </p:animScale>
                                    <p:animScale>
                                      <p:cBhvr>
                                        <p:cTn id="78" dur="83" decel="50000">
                                          <p:stCondLst>
                                            <p:cond delay="669"/>
                                          </p:stCondLst>
                                        </p:cTn>
                                        <p:tgtEl>
                                          <p:spTgt spid="5"/>
                                        </p:tgtEl>
                                      </p:cBhvr>
                                      <p:to x="100000" y="100000"/>
                                    </p:animScale>
                                    <p:animScale>
                                      <p:cBhvr>
                                        <p:cTn id="79" dur="13">
                                          <p:stCondLst>
                                            <p:cond delay="821"/>
                                          </p:stCondLst>
                                        </p:cTn>
                                        <p:tgtEl>
                                          <p:spTgt spid="5"/>
                                        </p:tgtEl>
                                      </p:cBhvr>
                                      <p:to x="100000" y="90000"/>
                                    </p:animScale>
                                    <p:animScale>
                                      <p:cBhvr>
                                        <p:cTn id="80" dur="83" decel="50000">
                                          <p:stCondLst>
                                            <p:cond delay="834"/>
                                          </p:stCondLst>
                                        </p:cTn>
                                        <p:tgtEl>
                                          <p:spTgt spid="5"/>
                                        </p:tgtEl>
                                      </p:cBhvr>
                                      <p:to x="100000" y="100000"/>
                                    </p:animScale>
                                    <p:animScale>
                                      <p:cBhvr>
                                        <p:cTn id="81" dur="13">
                                          <p:stCondLst>
                                            <p:cond delay="904"/>
                                          </p:stCondLst>
                                        </p:cTn>
                                        <p:tgtEl>
                                          <p:spTgt spid="5"/>
                                        </p:tgtEl>
                                      </p:cBhvr>
                                      <p:to x="100000" y="95000"/>
                                    </p:animScale>
                                    <p:animScale>
                                      <p:cBhvr>
                                        <p:cTn id="82" dur="83" decel="50000">
                                          <p:stCondLst>
                                            <p:cond delay="917"/>
                                          </p:stCondLst>
                                        </p:cTn>
                                        <p:tgtEl>
                                          <p:spTgt spid="5"/>
                                        </p:tgtEl>
                                      </p:cBhvr>
                                      <p:to x="100000" y="100000"/>
                                    </p:animScale>
                                  </p:childTnLst>
                                </p:cTn>
                              </p:par>
                            </p:childTnLst>
                          </p:cTn>
                        </p:par>
                        <p:par>
                          <p:cTn id="83" fill="hold">
                            <p:stCondLst>
                              <p:cond delay="13001"/>
                            </p:stCondLst>
                            <p:childTnLst>
                              <p:par>
                                <p:cTn id="84" presetID="22" presetClass="entr" presetSubtype="2" fill="hold" grpId="0" nodeType="after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wipe(right)">
                                      <p:cBhvr>
                                        <p:cTn id="86" dur="500"/>
                                        <p:tgtEl>
                                          <p:spTgt spid="37"/>
                                        </p:tgtEl>
                                      </p:cBhvr>
                                    </p:animEffect>
                                  </p:childTnLst>
                                </p:cTn>
                              </p:par>
                            </p:childTnLst>
                          </p:cTn>
                        </p:par>
                        <p:par>
                          <p:cTn id="87" fill="hold">
                            <p:stCondLst>
                              <p:cond delay="13501"/>
                            </p:stCondLst>
                            <p:childTnLst>
                              <p:par>
                                <p:cTn id="88" presetID="26" presetClass="entr" presetSubtype="0" fill="hold" grpId="0" nodeType="after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down)">
                                      <p:cBhvr>
                                        <p:cTn id="90" dur="290">
                                          <p:stCondLst>
                                            <p:cond delay="0"/>
                                          </p:stCondLst>
                                        </p:cTn>
                                        <p:tgtEl>
                                          <p:spTgt spid="39"/>
                                        </p:tgtEl>
                                      </p:cBhvr>
                                    </p:animEffect>
                                    <p:anim calcmode="lin" valueType="num">
                                      <p:cBhvr>
                                        <p:cTn id="91" dur="911"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92" dur="332"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93" dur="332" tmFilter="0, 0; 0.125,0.2665; 0.25,0.4; 0.375,0.465; 0.5,0.5;  0.625,0.535; 0.75,0.6; 0.875,0.7335; 1,1">
                                          <p:stCondLst>
                                            <p:cond delay="332"/>
                                          </p:stCondLst>
                                        </p:cTn>
                                        <p:tgtEl>
                                          <p:spTgt spid="39"/>
                                        </p:tgtEl>
                                        <p:attrNameLst>
                                          <p:attrName>ppt_y</p:attrName>
                                        </p:attrNameLst>
                                      </p:cBhvr>
                                      <p:tavLst>
                                        <p:tav tm="0" fmla="#ppt_y-sin(pi*$)/9">
                                          <p:val>
                                            <p:fltVal val="0"/>
                                          </p:val>
                                        </p:tav>
                                        <p:tav tm="100000">
                                          <p:val>
                                            <p:fltVal val="1"/>
                                          </p:val>
                                        </p:tav>
                                      </p:tavLst>
                                    </p:anim>
                                    <p:anim calcmode="lin" valueType="num">
                                      <p:cBhvr>
                                        <p:cTn id="94" dur="166" tmFilter="0, 0; 0.125,0.2665; 0.25,0.4; 0.375,0.465; 0.5,0.5;  0.625,0.535; 0.75,0.6; 0.875,0.7335; 1,1">
                                          <p:stCondLst>
                                            <p:cond delay="662"/>
                                          </p:stCondLst>
                                        </p:cTn>
                                        <p:tgtEl>
                                          <p:spTgt spid="39"/>
                                        </p:tgtEl>
                                        <p:attrNameLst>
                                          <p:attrName>ppt_y</p:attrName>
                                        </p:attrNameLst>
                                      </p:cBhvr>
                                      <p:tavLst>
                                        <p:tav tm="0" fmla="#ppt_y-sin(pi*$)/27">
                                          <p:val>
                                            <p:fltVal val="0"/>
                                          </p:val>
                                        </p:tav>
                                        <p:tav tm="100000">
                                          <p:val>
                                            <p:fltVal val="1"/>
                                          </p:val>
                                        </p:tav>
                                      </p:tavLst>
                                    </p:anim>
                                    <p:anim calcmode="lin" valueType="num">
                                      <p:cBhvr>
                                        <p:cTn id="95" dur="82" tmFilter="0, 0; 0.125,0.2665; 0.25,0.4; 0.375,0.465; 0.5,0.5;  0.625,0.535; 0.75,0.6; 0.875,0.7335; 1,1">
                                          <p:stCondLst>
                                            <p:cond delay="828"/>
                                          </p:stCondLst>
                                        </p:cTn>
                                        <p:tgtEl>
                                          <p:spTgt spid="39"/>
                                        </p:tgtEl>
                                        <p:attrNameLst>
                                          <p:attrName>ppt_y</p:attrName>
                                        </p:attrNameLst>
                                      </p:cBhvr>
                                      <p:tavLst>
                                        <p:tav tm="0" fmla="#ppt_y-sin(pi*$)/81">
                                          <p:val>
                                            <p:fltVal val="0"/>
                                          </p:val>
                                        </p:tav>
                                        <p:tav tm="100000">
                                          <p:val>
                                            <p:fltVal val="1"/>
                                          </p:val>
                                        </p:tav>
                                      </p:tavLst>
                                    </p:anim>
                                    <p:animScale>
                                      <p:cBhvr>
                                        <p:cTn id="96" dur="13">
                                          <p:stCondLst>
                                            <p:cond delay="325"/>
                                          </p:stCondLst>
                                        </p:cTn>
                                        <p:tgtEl>
                                          <p:spTgt spid="39"/>
                                        </p:tgtEl>
                                      </p:cBhvr>
                                      <p:to x="100000" y="60000"/>
                                    </p:animScale>
                                    <p:animScale>
                                      <p:cBhvr>
                                        <p:cTn id="97" dur="83" decel="50000">
                                          <p:stCondLst>
                                            <p:cond delay="338"/>
                                          </p:stCondLst>
                                        </p:cTn>
                                        <p:tgtEl>
                                          <p:spTgt spid="39"/>
                                        </p:tgtEl>
                                      </p:cBhvr>
                                      <p:to x="100000" y="100000"/>
                                    </p:animScale>
                                    <p:animScale>
                                      <p:cBhvr>
                                        <p:cTn id="98" dur="13">
                                          <p:stCondLst>
                                            <p:cond delay="656"/>
                                          </p:stCondLst>
                                        </p:cTn>
                                        <p:tgtEl>
                                          <p:spTgt spid="39"/>
                                        </p:tgtEl>
                                      </p:cBhvr>
                                      <p:to x="100000" y="80000"/>
                                    </p:animScale>
                                    <p:animScale>
                                      <p:cBhvr>
                                        <p:cTn id="99" dur="83" decel="50000">
                                          <p:stCondLst>
                                            <p:cond delay="669"/>
                                          </p:stCondLst>
                                        </p:cTn>
                                        <p:tgtEl>
                                          <p:spTgt spid="39"/>
                                        </p:tgtEl>
                                      </p:cBhvr>
                                      <p:to x="100000" y="100000"/>
                                    </p:animScale>
                                    <p:animScale>
                                      <p:cBhvr>
                                        <p:cTn id="100" dur="13">
                                          <p:stCondLst>
                                            <p:cond delay="821"/>
                                          </p:stCondLst>
                                        </p:cTn>
                                        <p:tgtEl>
                                          <p:spTgt spid="39"/>
                                        </p:tgtEl>
                                      </p:cBhvr>
                                      <p:to x="100000" y="90000"/>
                                    </p:animScale>
                                    <p:animScale>
                                      <p:cBhvr>
                                        <p:cTn id="101" dur="83" decel="50000">
                                          <p:stCondLst>
                                            <p:cond delay="834"/>
                                          </p:stCondLst>
                                        </p:cTn>
                                        <p:tgtEl>
                                          <p:spTgt spid="39"/>
                                        </p:tgtEl>
                                      </p:cBhvr>
                                      <p:to x="100000" y="100000"/>
                                    </p:animScale>
                                    <p:animScale>
                                      <p:cBhvr>
                                        <p:cTn id="102" dur="13">
                                          <p:stCondLst>
                                            <p:cond delay="904"/>
                                          </p:stCondLst>
                                        </p:cTn>
                                        <p:tgtEl>
                                          <p:spTgt spid="39"/>
                                        </p:tgtEl>
                                      </p:cBhvr>
                                      <p:to x="100000" y="95000"/>
                                    </p:animScale>
                                    <p:animScale>
                                      <p:cBhvr>
                                        <p:cTn id="103" dur="83" decel="50000">
                                          <p:stCondLst>
                                            <p:cond delay="917"/>
                                          </p:stCondLst>
                                        </p:cTn>
                                        <p:tgtEl>
                                          <p:spTgt spid="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p:bldP spid="36" grpId="1"/>
      <p:bldP spid="2" grpId="0"/>
      <p:bldP spid="37" grpId="0" animBg="1"/>
      <p:bldP spid="3" grpId="0"/>
      <p:bldP spid="5" grpId="0"/>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3"/>
          <p:cNvSpPr>
            <a:spLocks noChangeArrowheads="1"/>
          </p:cNvSpPr>
          <p:nvPr/>
        </p:nvSpPr>
        <p:spPr bwMode="auto">
          <a:xfrm>
            <a:off x="4094207" y="1187604"/>
            <a:ext cx="1150938" cy="507682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0" name="矩形 5"/>
          <p:cNvSpPr>
            <a:spLocks noChangeArrowheads="1"/>
          </p:cNvSpPr>
          <p:nvPr/>
        </p:nvSpPr>
        <p:spPr bwMode="auto">
          <a:xfrm>
            <a:off x="5348331" y="4531659"/>
            <a:ext cx="3992563" cy="1732770"/>
          </a:xfrm>
          <a:prstGeom prst="rect">
            <a:avLst/>
          </a:prstGeom>
          <a:solidFill>
            <a:srgbClr val="C6A26D"/>
          </a:solidFill>
          <a:ln>
            <a:noFill/>
          </a:ln>
        </p:spPr>
        <p:txBody>
          <a:bodyPr anchor="ctr"/>
          <a:lstStyle/>
          <a:p>
            <a:pPr>
              <a:buClr>
                <a:srgbClr val="0033CC"/>
              </a:buClr>
            </a:pPr>
            <a:r>
              <a:rPr lang="zh-CN" altLang="en-US" sz="1600" dirty="0"/>
              <a:t>❀ </a:t>
            </a:r>
            <a:r>
              <a:rPr lang="en-US" altLang="zh-CN" sz="1600" dirty="0"/>
              <a:t>1.  2</a:t>
            </a:r>
            <a:r>
              <a:rPr lang="zh-CN" altLang="en-US" sz="1600" dirty="0"/>
              <a:t>位礼仪小姐引导来宾抵达签到区域；</a:t>
            </a:r>
          </a:p>
          <a:p>
            <a:pPr>
              <a:buClr>
                <a:srgbClr val="0033CC"/>
              </a:buClr>
            </a:pPr>
            <a:r>
              <a:rPr lang="zh-CN" altLang="en-US" sz="1600" dirty="0"/>
              <a:t>❀ </a:t>
            </a:r>
            <a:r>
              <a:rPr lang="en-US" altLang="zh-CN" sz="1600" dirty="0"/>
              <a:t>2.  </a:t>
            </a:r>
            <a:r>
              <a:rPr lang="zh-CN" altLang="en-US" sz="1600" dirty="0"/>
              <a:t>签到台处工作人员指导来宾签到；</a:t>
            </a:r>
          </a:p>
          <a:p>
            <a:pPr>
              <a:buClr>
                <a:srgbClr val="0033CC"/>
              </a:buClr>
            </a:pPr>
            <a:r>
              <a:rPr lang="zh-CN" altLang="en-US" sz="1600" dirty="0"/>
              <a:t>❀ </a:t>
            </a:r>
            <a:r>
              <a:rPr lang="en-US" altLang="zh-CN" sz="1600" dirty="0"/>
              <a:t>3.  </a:t>
            </a:r>
            <a:r>
              <a:rPr lang="zh-CN" altLang="en-US" sz="1600" dirty="0"/>
              <a:t>礼仪为嘉宾佩戴鲜花；</a:t>
            </a:r>
          </a:p>
          <a:p>
            <a:pPr>
              <a:buClr>
                <a:srgbClr val="0033CC"/>
              </a:buClr>
            </a:pPr>
            <a:r>
              <a:rPr lang="zh-CN" altLang="en-US" sz="1600" dirty="0"/>
              <a:t>❀ </a:t>
            </a:r>
            <a:r>
              <a:rPr lang="en-US" altLang="zh-CN" sz="1600" dirty="0"/>
              <a:t>4.  </a:t>
            </a:r>
            <a:r>
              <a:rPr lang="zh-CN" altLang="en-US" sz="1600" dirty="0"/>
              <a:t>工作人员为来宾发放礼品；</a:t>
            </a:r>
          </a:p>
          <a:p>
            <a:pPr>
              <a:buClr>
                <a:srgbClr val="0033CC"/>
              </a:buClr>
            </a:pPr>
            <a:r>
              <a:rPr lang="zh-CN" altLang="en-US" sz="1600" dirty="0"/>
              <a:t>❀ </a:t>
            </a:r>
            <a:r>
              <a:rPr lang="en-US" altLang="zh-CN" sz="1600" dirty="0"/>
              <a:t>5.  </a:t>
            </a:r>
            <a:r>
              <a:rPr lang="zh-CN" altLang="en-US" sz="1600" dirty="0"/>
              <a:t>礼仪引导贵宾进入贵宾室休息</a:t>
            </a:r>
            <a:endParaRPr lang="zh-CN" altLang="en-US" sz="1600" dirty="0">
              <a:solidFill>
                <a:srgbClr val="FFFFFF"/>
              </a:solidFill>
              <a:latin typeface="宋体" panose="02010600030101010101" pitchFamily="2" charset="-122"/>
              <a:sym typeface="宋体" panose="02010600030101010101" pitchFamily="2" charset="-122"/>
            </a:endParaRPr>
          </a:p>
        </p:txBody>
      </p:sp>
      <p:sp>
        <p:nvSpPr>
          <p:cNvPr id="13" name="矩形 4"/>
          <p:cNvSpPr>
            <a:spLocks noChangeArrowheads="1"/>
          </p:cNvSpPr>
          <p:nvPr/>
        </p:nvSpPr>
        <p:spPr bwMode="auto">
          <a:xfrm>
            <a:off x="1536745" y="1187604"/>
            <a:ext cx="2452687" cy="5076825"/>
          </a:xfrm>
          <a:prstGeom prst="rect">
            <a:avLst/>
          </a:prstGeom>
          <a:solidFill>
            <a:srgbClr val="C6A26D"/>
          </a:solidFill>
          <a:ln>
            <a:noFill/>
          </a:ln>
        </p:spPr>
        <p:txBody>
          <a:bodyPr anchor="ctr"/>
          <a:lstStyle/>
          <a:p>
            <a:pPr>
              <a:buClr>
                <a:srgbClr val="0033CC"/>
              </a:buClr>
            </a:pPr>
            <a:endParaRPr lang="zh-CN" altLang="en-US" sz="1600" dirty="0"/>
          </a:p>
        </p:txBody>
      </p:sp>
      <p:sp>
        <p:nvSpPr>
          <p:cNvPr id="14"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5" name="TextBox 14"/>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2" name="TextBox 1"/>
          <p:cNvSpPr txBox="1"/>
          <p:nvPr/>
        </p:nvSpPr>
        <p:spPr>
          <a:xfrm>
            <a:off x="4115677" y="1319847"/>
            <a:ext cx="553998" cy="1786424"/>
          </a:xfrm>
          <a:prstGeom prst="rect">
            <a:avLst/>
          </a:prstGeom>
          <a:noFill/>
        </p:spPr>
        <p:txBody>
          <a:bodyPr vert="eaVert" wrap="square" rtlCol="0">
            <a:spAutoFit/>
          </a:bodyPr>
          <a:lstStyle/>
          <a:p>
            <a:r>
              <a:rPr lang="zh-CN" altLang="en-US" sz="2400" b="1" dirty="0">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rPr>
              <a:t>签到环节</a:t>
            </a:r>
          </a:p>
        </p:txBody>
      </p:sp>
      <p:sp>
        <p:nvSpPr>
          <p:cNvPr id="17" name="TextBox 16"/>
          <p:cNvSpPr txBox="1"/>
          <p:nvPr/>
        </p:nvSpPr>
        <p:spPr>
          <a:xfrm>
            <a:off x="4664257" y="4457106"/>
            <a:ext cx="553998" cy="1818228"/>
          </a:xfrm>
          <a:prstGeom prst="rect">
            <a:avLst/>
          </a:prstGeom>
          <a:noFill/>
        </p:spPr>
        <p:txBody>
          <a:bodyPr vert="eaVert" wrap="square" rtlCol="0">
            <a:spAutoFit/>
          </a:bodyPr>
          <a:lstStyle>
            <a:defPPr>
              <a:defRPr lang="zh-CN"/>
            </a:defPPr>
            <a:lvl1pPr>
              <a:defRPr sz="2000" b="1">
                <a:latin typeface="华文宋体" panose="02010600040101010101" pitchFamily="2" charset="-122"/>
                <a:ea typeface="华文宋体" panose="02010600040101010101" pitchFamily="2" charset="-122"/>
              </a:defRPr>
            </a:lvl1pPr>
          </a:lstStyle>
          <a:p>
            <a:r>
              <a:rPr lang="zh-CN" altLang="en-US" sz="2400" dirty="0">
                <a:effectLst>
                  <a:outerShdw blurRad="38100" dist="38100" dir="2700000" algn="tl">
                    <a:srgbClr val="000000">
                      <a:alpha val="43137"/>
                    </a:srgbClr>
                  </a:outerShdw>
                </a:effectLst>
              </a:rPr>
              <a:t>签到流程</a:t>
            </a:r>
          </a:p>
        </p:txBody>
      </p:sp>
      <p:pic>
        <p:nvPicPr>
          <p:cNvPr id="18"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435505" y="1590828"/>
            <a:ext cx="3818216" cy="26511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9" name="Freeform 17"/>
          <p:cNvSpPr/>
          <p:nvPr/>
        </p:nvSpPr>
        <p:spPr bwMode="auto">
          <a:xfrm rot="2217379">
            <a:off x="1581375" y="1389364"/>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3" name="TextBox 2"/>
          <p:cNvSpPr txBox="1"/>
          <p:nvPr/>
        </p:nvSpPr>
        <p:spPr>
          <a:xfrm>
            <a:off x="1922271" y="1360188"/>
            <a:ext cx="2152236" cy="2339102"/>
          </a:xfrm>
          <a:prstGeom prst="rect">
            <a:avLst/>
          </a:prstGeom>
          <a:noFill/>
        </p:spPr>
        <p:txBody>
          <a:bodyPr wrap="square" rtlCol="0">
            <a:spAutoFit/>
          </a:bodyPr>
          <a:lstStyle/>
          <a:p>
            <a:pPr>
              <a:buClr>
                <a:srgbClr val="0033CC"/>
              </a:buClr>
            </a:pPr>
            <a:r>
              <a:rPr lang="zh-CN" altLang="en-US" sz="2000" b="1" dirty="0"/>
              <a:t>物料安排：</a:t>
            </a:r>
            <a:endParaRPr lang="en-US" altLang="zh-CN" sz="2000" b="1" dirty="0"/>
          </a:p>
          <a:p>
            <a:pPr>
              <a:buClr>
                <a:srgbClr val="0033CC"/>
              </a:buClr>
            </a:pPr>
            <a:r>
              <a:rPr lang="zh-CN" altLang="en-US" dirty="0"/>
              <a:t>签到背景、指引易拉宝、签到台花、签到笔、签到本、来宾名单、签到桌椅、贵宾室门牌、胸花、礼品袋、（媒体资料袋）。</a:t>
            </a:r>
          </a:p>
        </p:txBody>
      </p:sp>
      <p:sp>
        <p:nvSpPr>
          <p:cNvPr id="5" name="TextBox 4"/>
          <p:cNvSpPr txBox="1"/>
          <p:nvPr/>
        </p:nvSpPr>
        <p:spPr>
          <a:xfrm>
            <a:off x="1997483" y="3792995"/>
            <a:ext cx="1699494" cy="1508105"/>
          </a:xfrm>
          <a:prstGeom prst="rect">
            <a:avLst/>
          </a:prstGeom>
          <a:noFill/>
        </p:spPr>
        <p:txBody>
          <a:bodyPr wrap="square" rtlCol="0">
            <a:spAutoFit/>
          </a:bodyPr>
          <a:lstStyle/>
          <a:p>
            <a:pPr>
              <a:buClr>
                <a:srgbClr val="0033CC"/>
              </a:buClr>
            </a:pPr>
            <a:r>
              <a:rPr lang="zh-CN" altLang="en-US" sz="2000" b="1" dirty="0"/>
              <a:t>人员安排：</a:t>
            </a:r>
            <a:endParaRPr lang="en-US" altLang="zh-CN" sz="2000" b="1" dirty="0"/>
          </a:p>
          <a:p>
            <a:pPr>
              <a:buClr>
                <a:srgbClr val="0033CC"/>
              </a:buClr>
            </a:pPr>
            <a:r>
              <a:rPr lang="zh-CN" altLang="en-US" dirty="0"/>
              <a:t>礼仪小姐、邦泽工作人员、摄影师、摄像师、小提琴手。</a:t>
            </a:r>
          </a:p>
        </p:txBody>
      </p:sp>
      <p:sp>
        <p:nvSpPr>
          <p:cNvPr id="16" name="TextBox 15"/>
          <p:cNvSpPr txBox="1"/>
          <p:nvPr/>
        </p:nvSpPr>
        <p:spPr>
          <a:xfrm>
            <a:off x="2003263" y="5350028"/>
            <a:ext cx="1693714" cy="954107"/>
          </a:xfrm>
          <a:prstGeom prst="rect">
            <a:avLst/>
          </a:prstGeom>
          <a:noFill/>
        </p:spPr>
        <p:txBody>
          <a:bodyPr wrap="square" rtlCol="0">
            <a:spAutoFit/>
          </a:bodyPr>
          <a:lstStyle/>
          <a:p>
            <a:r>
              <a:rPr lang="zh-CN" altLang="en-US" sz="2000" b="1" dirty="0"/>
              <a:t>场所：</a:t>
            </a:r>
            <a:endParaRPr lang="en-US" altLang="zh-CN" sz="2000" b="1" dirty="0"/>
          </a:p>
          <a:p>
            <a:r>
              <a:rPr lang="zh-CN" altLang="en-US" dirty="0"/>
              <a:t>主会场入口、贵宾室。</a:t>
            </a:r>
          </a:p>
        </p:txBody>
      </p:sp>
      <p:sp>
        <p:nvSpPr>
          <p:cNvPr id="23" name="Freeform 17"/>
          <p:cNvSpPr/>
          <p:nvPr/>
        </p:nvSpPr>
        <p:spPr bwMode="auto">
          <a:xfrm rot="2217379">
            <a:off x="1634858" y="3876061"/>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24" name="Freeform 17"/>
          <p:cNvSpPr/>
          <p:nvPr/>
        </p:nvSpPr>
        <p:spPr bwMode="auto">
          <a:xfrm rot="2217379">
            <a:off x="1640638" y="5440769"/>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27" name="平行四边形 2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平行四边形 2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500"/>
                                        <p:tgtEl>
                                          <p:spTgt spid="3"/>
                                        </p:tgtEl>
                                      </p:cBhvr>
                                    </p:animEffect>
                                  </p:childTnLst>
                                </p:cTn>
                              </p:par>
                            </p:childTnLst>
                          </p:cTn>
                        </p:par>
                        <p:par>
                          <p:cTn id="29" fill="hold">
                            <p:stCondLst>
                              <p:cond delay="4000"/>
                            </p:stCondLst>
                            <p:childTnLst>
                              <p:par>
                                <p:cTn id="30" presetID="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22" presetClass="entr" presetSubtype="1"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1000"/>
                                        <p:tgtEl>
                                          <p:spTgt spid="5"/>
                                        </p:tgtEl>
                                      </p:cBhvr>
                                    </p:animEffect>
                                  </p:childTnLst>
                                </p:cTn>
                              </p:par>
                            </p:childTnLst>
                          </p:cTn>
                        </p:par>
                        <p:par>
                          <p:cTn id="38" fill="hold">
                            <p:stCondLst>
                              <p:cond delay="5500"/>
                            </p:stCondLst>
                            <p:childTnLst>
                              <p:par>
                                <p:cTn id="39" presetID="2" presetClass="entr" presetSubtype="8"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childTnLst>
                          </p:cTn>
                        </p:par>
                        <p:par>
                          <p:cTn id="43" fill="hold">
                            <p:stCondLst>
                              <p:cond delay="6000"/>
                            </p:stCondLst>
                            <p:childTnLst>
                              <p:par>
                                <p:cTn id="44" presetID="2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par>
                          <p:cTn id="47" fill="hold">
                            <p:stCondLst>
                              <p:cond delay="6500"/>
                            </p:stCondLst>
                            <p:childTnLst>
                              <p:par>
                                <p:cTn id="48" presetID="42"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childTnLst>
                          </p:cTn>
                        </p:par>
                        <p:par>
                          <p:cTn id="53" fill="hold">
                            <p:stCondLst>
                              <p:cond delay="7500"/>
                            </p:stCondLst>
                            <p:childTnLst>
                              <p:par>
                                <p:cTn id="54" presetID="23" presetClass="entr" presetSubtype="16"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500" fill="hold"/>
                                        <p:tgtEl>
                                          <p:spTgt spid="18"/>
                                        </p:tgtEl>
                                        <p:attrNameLst>
                                          <p:attrName>ppt_w</p:attrName>
                                        </p:attrNameLst>
                                      </p:cBhvr>
                                      <p:tavLst>
                                        <p:tav tm="0">
                                          <p:val>
                                            <p:fltVal val="0"/>
                                          </p:val>
                                        </p:tav>
                                        <p:tav tm="100000">
                                          <p:val>
                                            <p:strVal val="#ppt_w"/>
                                          </p:val>
                                        </p:tav>
                                      </p:tavLst>
                                    </p:anim>
                                    <p:anim calcmode="lin" valueType="num">
                                      <p:cBhvr>
                                        <p:cTn id="57" dur="500" fill="hold"/>
                                        <p:tgtEl>
                                          <p:spTgt spid="18"/>
                                        </p:tgtEl>
                                        <p:attrNameLst>
                                          <p:attrName>ppt_h</p:attrName>
                                        </p:attrNameLst>
                                      </p:cBhvr>
                                      <p:tavLst>
                                        <p:tav tm="0">
                                          <p:val>
                                            <p:fltVal val="0"/>
                                          </p:val>
                                        </p:tav>
                                        <p:tav tm="100000">
                                          <p:val>
                                            <p:strVal val="#ppt_h"/>
                                          </p:val>
                                        </p:tav>
                                      </p:tavLst>
                                    </p:anim>
                                  </p:childTnLst>
                                </p:cTn>
                              </p:par>
                            </p:childTnLst>
                          </p:cTn>
                        </p:par>
                        <p:par>
                          <p:cTn id="58" fill="hold">
                            <p:stCondLst>
                              <p:cond delay="8000"/>
                            </p:stCondLst>
                            <p:childTnLst>
                              <p:par>
                                <p:cTn id="59" presetID="21" presetClass="entr" presetSubtype="4"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heel(4)">
                                      <p:cBhvr>
                                        <p:cTn id="6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2" grpId="0"/>
      <p:bldP spid="17" grpId="0"/>
      <p:bldP spid="19" grpId="0" animBg="1"/>
      <p:bldP spid="3" grpId="0"/>
      <p:bldP spid="5" grpId="0"/>
      <p:bldP spid="16" grpId="0"/>
      <p:bldP spid="23"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6"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7" name="TextBox 16"/>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pic>
        <p:nvPicPr>
          <p:cNvPr id="18"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19565" y="921102"/>
            <a:ext cx="2287587" cy="55368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 name="Picture 5"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70" y="4084690"/>
            <a:ext cx="2101850" cy="1392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矩形 4"/>
          <p:cNvSpPr>
            <a:spLocks noChangeArrowheads="1"/>
          </p:cNvSpPr>
          <p:nvPr/>
        </p:nvSpPr>
        <p:spPr bwMode="auto">
          <a:xfrm>
            <a:off x="755870" y="894209"/>
            <a:ext cx="4796821" cy="2833884"/>
          </a:xfrm>
          <a:prstGeom prst="rect">
            <a:avLst/>
          </a:prstGeom>
          <a:solidFill>
            <a:srgbClr val="C6A26D"/>
          </a:solidFill>
          <a:ln>
            <a:noFill/>
          </a:ln>
        </p:spPr>
        <p:txBody>
          <a:bodyPr anchor="ctr"/>
          <a:lstStyle/>
          <a:p>
            <a:pPr>
              <a:buClr>
                <a:srgbClr val="0033CC"/>
              </a:buClr>
            </a:pPr>
            <a:endParaRPr lang="zh-CN" altLang="en-US" sz="1600" dirty="0"/>
          </a:p>
        </p:txBody>
      </p:sp>
      <p:sp>
        <p:nvSpPr>
          <p:cNvPr id="25" name="矩形 3"/>
          <p:cNvSpPr>
            <a:spLocks noChangeArrowheads="1"/>
          </p:cNvSpPr>
          <p:nvPr/>
        </p:nvSpPr>
        <p:spPr bwMode="auto">
          <a:xfrm>
            <a:off x="5766256" y="894208"/>
            <a:ext cx="809356" cy="283388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6" name="矩形 4"/>
          <p:cNvSpPr>
            <a:spLocks noChangeArrowheads="1"/>
          </p:cNvSpPr>
          <p:nvPr/>
        </p:nvSpPr>
        <p:spPr bwMode="auto">
          <a:xfrm>
            <a:off x="3085779" y="4084690"/>
            <a:ext cx="3489833" cy="1392238"/>
          </a:xfrm>
          <a:prstGeom prst="rect">
            <a:avLst/>
          </a:prstGeom>
          <a:solidFill>
            <a:srgbClr val="C6A26D"/>
          </a:solidFill>
          <a:ln>
            <a:noFill/>
          </a:ln>
        </p:spPr>
        <p:txBody>
          <a:bodyPr anchor="ctr"/>
          <a:lstStyle/>
          <a:p>
            <a:pPr>
              <a:buClr>
                <a:srgbClr val="0033CC"/>
              </a:buClr>
            </a:pPr>
            <a:endParaRPr lang="zh-CN" altLang="en-US" sz="1600" dirty="0"/>
          </a:p>
        </p:txBody>
      </p:sp>
      <p:sp>
        <p:nvSpPr>
          <p:cNvPr id="27" name="矩形 3"/>
          <p:cNvSpPr>
            <a:spLocks noChangeArrowheads="1"/>
          </p:cNvSpPr>
          <p:nvPr/>
        </p:nvSpPr>
        <p:spPr bwMode="auto">
          <a:xfrm>
            <a:off x="755870" y="5741894"/>
            <a:ext cx="5819742" cy="820084"/>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5871916" y="1403209"/>
            <a:ext cx="598036" cy="1815882"/>
          </a:xfrm>
          <a:prstGeom prst="rect">
            <a:avLst/>
          </a:prstGeom>
        </p:spPr>
        <p:txBody>
          <a:bodyPr wrap="square">
            <a:spAutoFit/>
          </a:bodyPr>
          <a:lstStyle/>
          <a:p>
            <a:r>
              <a:rPr lang="zh-CN" altLang="en-US" sz="2800" b="1" dirty="0">
                <a:latin typeface="华文宋体" panose="02010600040101010101" pitchFamily="2" charset="-122"/>
                <a:ea typeface="华文宋体" panose="02010600040101010101" pitchFamily="2" charset="-122"/>
              </a:rPr>
              <a:t>候场迎宾</a:t>
            </a:r>
          </a:p>
        </p:txBody>
      </p:sp>
      <p:sp>
        <p:nvSpPr>
          <p:cNvPr id="3" name="矩形 2"/>
          <p:cNvSpPr/>
          <p:nvPr/>
        </p:nvSpPr>
        <p:spPr>
          <a:xfrm>
            <a:off x="1006212" y="1218543"/>
            <a:ext cx="4296136" cy="369332"/>
          </a:xfrm>
          <a:prstGeom prst="rect">
            <a:avLst/>
          </a:prstGeom>
        </p:spPr>
        <p:txBody>
          <a:bodyPr wrap="square">
            <a:spAutoFit/>
          </a:bodyPr>
          <a:lstStyle/>
          <a:p>
            <a:pPr>
              <a:buClr>
                <a:srgbClr val="0033CC"/>
              </a:buClr>
            </a:pPr>
            <a:r>
              <a:rPr lang="en-US" altLang="zh-CN" dirty="0"/>
              <a:t>1.    </a:t>
            </a:r>
            <a:r>
              <a:rPr lang="zh-CN" altLang="en-US" dirty="0"/>
              <a:t>会场循环播放企业宣传</a:t>
            </a:r>
            <a:r>
              <a:rPr lang="en-US" altLang="zh-CN" dirty="0" err="1"/>
              <a:t>ppt</a:t>
            </a:r>
            <a:r>
              <a:rPr lang="zh-CN" altLang="en-US" dirty="0"/>
              <a:t>或宣传片；</a:t>
            </a:r>
          </a:p>
        </p:txBody>
      </p:sp>
      <p:sp>
        <p:nvSpPr>
          <p:cNvPr id="5" name="矩形 4"/>
          <p:cNvSpPr/>
          <p:nvPr/>
        </p:nvSpPr>
        <p:spPr>
          <a:xfrm>
            <a:off x="3085778" y="4174354"/>
            <a:ext cx="3489833" cy="1200329"/>
          </a:xfrm>
          <a:prstGeom prst="rect">
            <a:avLst/>
          </a:prstGeom>
        </p:spPr>
        <p:txBody>
          <a:bodyPr wrap="square">
            <a:spAutoFit/>
          </a:bodyPr>
          <a:lstStyle/>
          <a:p>
            <a:pPr>
              <a:buClr>
                <a:srgbClr val="0033CC"/>
              </a:buClr>
            </a:pPr>
            <a:r>
              <a:rPr lang="en-US" altLang="zh-CN" dirty="0"/>
              <a:t>4.     </a:t>
            </a:r>
            <a:r>
              <a:rPr lang="zh-CN" altLang="en-US" dirty="0"/>
              <a:t>在会场入后或场内设置专门的产品体验区，配备专业的讲解人员，让来宾入场既能初步的了解产品，体验产品的特点。</a:t>
            </a:r>
          </a:p>
        </p:txBody>
      </p:sp>
      <p:sp>
        <p:nvSpPr>
          <p:cNvPr id="28" name="矩形 27"/>
          <p:cNvSpPr/>
          <p:nvPr/>
        </p:nvSpPr>
        <p:spPr>
          <a:xfrm>
            <a:off x="1042346" y="2148861"/>
            <a:ext cx="3340979" cy="369332"/>
          </a:xfrm>
          <a:prstGeom prst="rect">
            <a:avLst/>
          </a:prstGeom>
        </p:spPr>
        <p:txBody>
          <a:bodyPr wrap="none">
            <a:spAutoFit/>
          </a:bodyPr>
          <a:lstStyle/>
          <a:p>
            <a:pPr>
              <a:buClr>
                <a:srgbClr val="0033CC"/>
              </a:buClr>
            </a:pPr>
            <a:r>
              <a:rPr lang="en-US" altLang="zh-CN" dirty="0"/>
              <a:t>2.    </a:t>
            </a:r>
            <a:r>
              <a:rPr lang="zh-CN" altLang="en-US" dirty="0"/>
              <a:t>入口安排小提琴演奏迎宾。</a:t>
            </a:r>
          </a:p>
        </p:txBody>
      </p:sp>
      <p:sp>
        <p:nvSpPr>
          <p:cNvPr id="29" name="矩形 28"/>
          <p:cNvSpPr/>
          <p:nvPr/>
        </p:nvSpPr>
        <p:spPr>
          <a:xfrm>
            <a:off x="1042346" y="3034425"/>
            <a:ext cx="2186817" cy="369332"/>
          </a:xfrm>
          <a:prstGeom prst="rect">
            <a:avLst/>
          </a:prstGeom>
        </p:spPr>
        <p:txBody>
          <a:bodyPr wrap="none">
            <a:spAutoFit/>
          </a:bodyPr>
          <a:lstStyle/>
          <a:p>
            <a:pPr>
              <a:buClr>
                <a:srgbClr val="0033CC"/>
              </a:buClr>
            </a:pPr>
            <a:r>
              <a:rPr lang="en-US" altLang="zh-CN" dirty="0"/>
              <a:t>3.    </a:t>
            </a:r>
            <a:r>
              <a:rPr lang="zh-CN" altLang="en-US" dirty="0"/>
              <a:t>产品展示体验：</a:t>
            </a:r>
          </a:p>
        </p:txBody>
      </p:sp>
      <p:sp>
        <p:nvSpPr>
          <p:cNvPr id="33" name="平行四边形 32"/>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randombar(horizontal)">
                                      <p:cBhvr>
                                        <p:cTn id="17" dur="500"/>
                                        <p:tgtEl>
                                          <p:spTgt spid="23"/>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0-#ppt_w/2"/>
                                          </p:val>
                                        </p:tav>
                                        <p:tav tm="100000">
                                          <p:val>
                                            <p:strVal val="#ppt_x"/>
                                          </p:val>
                                        </p:tav>
                                      </p:tavLst>
                                    </p:anim>
                                    <p:anim calcmode="lin" valueType="num">
                                      <p:cBhvr additive="base">
                                        <p:cTn id="32" dur="500" fill="hold"/>
                                        <p:tgtEl>
                                          <p:spTgt spid="29"/>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3" presetClass="entr" presetSubtype="16"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plus(in)">
                                      <p:cBhvr>
                                        <p:cTn id="36" dur="2000"/>
                                        <p:tgtEl>
                                          <p:spTgt spid="20"/>
                                        </p:tgtEl>
                                      </p:cBhvr>
                                    </p:animEffect>
                                  </p:childTnLst>
                                </p:cTn>
                              </p:par>
                            </p:childTnLst>
                          </p:cTn>
                        </p:par>
                        <p:par>
                          <p:cTn id="37" fill="hold">
                            <p:stCondLst>
                              <p:cond delay="5500"/>
                            </p:stCondLst>
                            <p:childTnLst>
                              <p:par>
                                <p:cTn id="38" presetID="14" presetClass="entr" presetSubtype="1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randombar(horizontal)">
                                      <p:cBhvr>
                                        <p:cTn id="40" dur="500"/>
                                        <p:tgtEl>
                                          <p:spTgt spid="26"/>
                                        </p:tgtEl>
                                      </p:cBhvr>
                                    </p:animEffect>
                                  </p:childTnLst>
                                </p:cTn>
                              </p:par>
                            </p:childTnLst>
                          </p:cTn>
                        </p:par>
                        <p:par>
                          <p:cTn id="41" fill="hold">
                            <p:stCondLst>
                              <p:cond delay="6000"/>
                            </p:stCondLst>
                            <p:childTnLst>
                              <p:par>
                                <p:cTn id="42" presetID="2" presetClass="entr" presetSubtype="8"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1250" fill="hold"/>
                                        <p:tgtEl>
                                          <p:spTgt spid="5"/>
                                        </p:tgtEl>
                                        <p:attrNameLst>
                                          <p:attrName>ppt_x</p:attrName>
                                        </p:attrNameLst>
                                      </p:cBhvr>
                                      <p:tavLst>
                                        <p:tav tm="0">
                                          <p:val>
                                            <p:strVal val="0-#ppt_w/2"/>
                                          </p:val>
                                        </p:tav>
                                        <p:tav tm="100000">
                                          <p:val>
                                            <p:strVal val="#ppt_x"/>
                                          </p:val>
                                        </p:tav>
                                      </p:tavLst>
                                    </p:anim>
                                    <p:anim calcmode="lin" valueType="num">
                                      <p:cBhvr additive="base">
                                        <p:cTn id="45" dur="125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7500"/>
                            </p:stCondLst>
                            <p:childTnLst>
                              <p:par>
                                <p:cTn id="47" presetID="14" presetClass="entr" presetSubtype="1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childTnLst>
                          </p:cTn>
                        </p:par>
                        <p:par>
                          <p:cTn id="50" fill="hold">
                            <p:stCondLst>
                              <p:cond delay="8000"/>
                            </p:stCondLst>
                            <p:childTnLst>
                              <p:par>
                                <p:cTn id="51" presetID="13" presetClass="entr" presetSubtype="16"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plus(in)">
                                      <p:cBhvr>
                                        <p:cTn id="5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 grpId="0"/>
      <p:bldP spid="3" grpId="0"/>
      <p:bldP spid="5" grpId="0"/>
      <p:bldP spid="28"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2949991" y="1588806"/>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4608726" y="2802493"/>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4738255" y="2414733"/>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4829487" y="3891491"/>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4011826" y="4037938"/>
            <a:ext cx="2489200" cy="469900"/>
          </a:xfrm>
          <a:prstGeom prst="rect">
            <a:avLst/>
          </a:prstGeom>
        </p:spPr>
      </p:pic>
      <p:pic>
        <p:nvPicPr>
          <p:cNvPr id="3" name="Picture 2">
            <a:extLst>
              <a:ext uri="{FF2B5EF4-FFF2-40B4-BE49-F238E27FC236}">
                <a16:creationId xmlns:a16="http://schemas.microsoft.com/office/drawing/2014/main" id="{C1FBB87F-38B3-BB4F-97F8-EC24372A96DF}"/>
              </a:ext>
            </a:extLst>
          </p:cNvPr>
          <p:cNvPicPr>
            <a:picLocks noChangeAspect="1"/>
          </p:cNvPicPr>
          <p:nvPr/>
        </p:nvPicPr>
        <p:blipFill>
          <a:blip r:embed="rId7"/>
          <a:stretch>
            <a:fillRect/>
          </a:stretch>
        </p:blipFill>
        <p:spPr>
          <a:xfrm>
            <a:off x="4529282" y="4215738"/>
            <a:ext cx="1206500" cy="114300"/>
          </a:xfrm>
          <a:prstGeom prst="rect">
            <a:avLst/>
          </a:prstGeom>
        </p:spPr>
      </p:pic>
    </p:spTree>
    <p:extLst>
      <p:ext uri="{BB962C8B-B14F-4D97-AF65-F5344CB8AC3E}">
        <p14:creationId xmlns:p14="http://schemas.microsoft.com/office/powerpoint/2010/main" val="1195574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 name="TextBox 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0" name="平行四边形 9"/>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bwMode="auto">
          <a:xfrm rot="16024701">
            <a:off x="6869864" y="3347854"/>
            <a:ext cx="265113" cy="2319340"/>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4" name="等腰三角形 13"/>
          <p:cNvSpPr/>
          <p:nvPr/>
        </p:nvSpPr>
        <p:spPr bwMode="auto">
          <a:xfrm rot="15173371">
            <a:off x="6466641" y="3493903"/>
            <a:ext cx="266699" cy="1593850"/>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5" name="等腰三角形 14"/>
          <p:cNvSpPr/>
          <p:nvPr/>
        </p:nvSpPr>
        <p:spPr bwMode="auto">
          <a:xfrm rot="14542785">
            <a:off x="6603960" y="2778735"/>
            <a:ext cx="252412" cy="2317749"/>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6" name="等腰三角形 15"/>
          <p:cNvSpPr/>
          <p:nvPr/>
        </p:nvSpPr>
        <p:spPr bwMode="auto">
          <a:xfrm rot="13737274">
            <a:off x="6319797" y="2718410"/>
            <a:ext cx="196850" cy="203358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7" name="等腰三角形 16"/>
          <p:cNvSpPr/>
          <p:nvPr/>
        </p:nvSpPr>
        <p:spPr bwMode="auto">
          <a:xfrm rot="13361146">
            <a:off x="6172954" y="2060391"/>
            <a:ext cx="247650" cy="268922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8" name="等腰三角形 17"/>
          <p:cNvSpPr/>
          <p:nvPr/>
        </p:nvSpPr>
        <p:spPr bwMode="auto">
          <a:xfrm rot="12494462">
            <a:off x="5720514" y="1977840"/>
            <a:ext cx="276225" cy="2620963"/>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9" name="等腰三角形 18"/>
          <p:cNvSpPr/>
          <p:nvPr/>
        </p:nvSpPr>
        <p:spPr bwMode="auto">
          <a:xfrm rot="11935275">
            <a:off x="5287127" y="2627128"/>
            <a:ext cx="288925" cy="1785937"/>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0" name="等腰三角形 19"/>
          <p:cNvSpPr/>
          <p:nvPr/>
        </p:nvSpPr>
        <p:spPr bwMode="auto">
          <a:xfrm rot="11173838">
            <a:off x="5095042" y="1866715"/>
            <a:ext cx="355600" cy="253523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1" name="等腰三角形 20"/>
          <p:cNvSpPr/>
          <p:nvPr/>
        </p:nvSpPr>
        <p:spPr bwMode="auto">
          <a:xfrm rot="10624701">
            <a:off x="4820402" y="1534929"/>
            <a:ext cx="265113" cy="2319338"/>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2" name="等腰三角形 21"/>
          <p:cNvSpPr/>
          <p:nvPr/>
        </p:nvSpPr>
        <p:spPr bwMode="auto">
          <a:xfrm rot="9773371">
            <a:off x="4604502" y="2300104"/>
            <a:ext cx="265113" cy="159385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3" name="等腰三角形 22"/>
          <p:cNvSpPr/>
          <p:nvPr/>
        </p:nvSpPr>
        <p:spPr bwMode="auto">
          <a:xfrm rot="9142785">
            <a:off x="4256840" y="1807980"/>
            <a:ext cx="254000" cy="2317749"/>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4" name="等腰三角形 23"/>
          <p:cNvSpPr/>
          <p:nvPr/>
        </p:nvSpPr>
        <p:spPr bwMode="auto">
          <a:xfrm rot="8337274">
            <a:off x="4082215" y="2262005"/>
            <a:ext cx="196850" cy="203358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5" name="等腰三角形 24"/>
          <p:cNvSpPr/>
          <p:nvPr/>
        </p:nvSpPr>
        <p:spPr bwMode="auto">
          <a:xfrm rot="7961146">
            <a:off x="3726615" y="2055629"/>
            <a:ext cx="247650" cy="26892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6" name="等腰三角形 25"/>
          <p:cNvSpPr/>
          <p:nvPr/>
        </p:nvSpPr>
        <p:spPr bwMode="auto">
          <a:xfrm rot="7094462">
            <a:off x="3594853" y="2528703"/>
            <a:ext cx="277811" cy="2620963"/>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7" name="等腰三角形 26"/>
          <p:cNvSpPr/>
          <p:nvPr/>
        </p:nvSpPr>
        <p:spPr bwMode="auto">
          <a:xfrm rot="6535275">
            <a:off x="3820276" y="3373253"/>
            <a:ext cx="290513" cy="17859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8" name="等腰三角形 27"/>
          <p:cNvSpPr/>
          <p:nvPr/>
        </p:nvSpPr>
        <p:spPr bwMode="auto">
          <a:xfrm rot="5773838">
            <a:off x="3401970" y="3158147"/>
            <a:ext cx="355600" cy="2535240"/>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9" name="椭圆 28"/>
          <p:cNvSpPr/>
          <p:nvPr/>
        </p:nvSpPr>
        <p:spPr bwMode="auto">
          <a:xfrm>
            <a:off x="4571164" y="3919352"/>
            <a:ext cx="1055687" cy="1055687"/>
          </a:xfrm>
          <a:prstGeom prst="ellipse">
            <a:avLst/>
          </a:prstGeom>
          <a:solidFill>
            <a:schemeClr val="bg1">
              <a:lumMod val="95000"/>
            </a:schemeClr>
          </a:solidFill>
          <a:ln w="44450">
            <a:solidFill>
              <a:srgbClr val="135707"/>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 name="矩形 1"/>
          <p:cNvSpPr/>
          <p:nvPr/>
        </p:nvSpPr>
        <p:spPr>
          <a:xfrm>
            <a:off x="413502" y="5353264"/>
            <a:ext cx="2614895" cy="923330"/>
          </a:xfrm>
          <a:prstGeom prst="rect">
            <a:avLst/>
          </a:prstGeom>
        </p:spPr>
        <p:txBody>
          <a:bodyPr wrap="square">
            <a:spAutoFit/>
          </a:bodyPr>
          <a:lstStyle/>
          <a:p>
            <a:r>
              <a:rPr lang="zh-CN" altLang="en-US" b="1" dirty="0">
                <a:solidFill>
                  <a:schemeClr val="tx1">
                    <a:lumMod val="50000"/>
                  </a:schemeClr>
                </a:solidFill>
              </a:rPr>
              <a:t>注：摄像全程记录领导致辞，摄影师适时抓拍领导致辞</a:t>
            </a:r>
          </a:p>
        </p:txBody>
      </p:sp>
      <p:sp>
        <p:nvSpPr>
          <p:cNvPr id="3" name="矩形 2"/>
          <p:cNvSpPr/>
          <p:nvPr/>
        </p:nvSpPr>
        <p:spPr>
          <a:xfrm>
            <a:off x="383565" y="4131365"/>
            <a:ext cx="1787669" cy="369332"/>
          </a:xfrm>
          <a:prstGeom prst="rect">
            <a:avLst/>
          </a:prstGeom>
        </p:spPr>
        <p:txBody>
          <a:bodyPr wrap="non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1. </a:t>
            </a:r>
            <a:r>
              <a:rPr lang="zh-CN" altLang="en-US" dirty="0">
                <a:solidFill>
                  <a:schemeClr val="bg1"/>
                </a:solidFill>
                <a:latin typeface="华文宋体" panose="02010600040101010101" pitchFamily="2" charset="-122"/>
                <a:ea typeface="华文宋体" panose="02010600040101010101" pitchFamily="2" charset="-122"/>
              </a:rPr>
              <a:t>主持人开场白</a:t>
            </a:r>
          </a:p>
        </p:txBody>
      </p:sp>
      <p:sp>
        <p:nvSpPr>
          <p:cNvPr id="5" name="矩形 4"/>
          <p:cNvSpPr/>
          <p:nvPr/>
        </p:nvSpPr>
        <p:spPr>
          <a:xfrm>
            <a:off x="662493" y="2753910"/>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2.  </a:t>
            </a:r>
            <a:r>
              <a:rPr lang="zh-CN" altLang="en-US" dirty="0">
                <a:solidFill>
                  <a:schemeClr val="bg1"/>
                </a:solidFill>
                <a:latin typeface="华文宋体" panose="02010600040101010101" pitchFamily="2" charset="-122"/>
                <a:ea typeface="华文宋体" panose="02010600040101010101" pitchFamily="2" charset="-122"/>
              </a:rPr>
              <a:t>主持人介绍到场嘉宾领导</a:t>
            </a:r>
          </a:p>
        </p:txBody>
      </p:sp>
      <p:sp>
        <p:nvSpPr>
          <p:cNvPr id="55" name="矩形 54"/>
          <p:cNvSpPr/>
          <p:nvPr/>
        </p:nvSpPr>
        <p:spPr>
          <a:xfrm>
            <a:off x="2050159" y="1230953"/>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3.  </a:t>
            </a:r>
            <a:r>
              <a:rPr lang="zh-CN" altLang="en-US" dirty="0">
                <a:solidFill>
                  <a:schemeClr val="bg1"/>
                </a:solidFill>
                <a:latin typeface="华文宋体" panose="02010600040101010101" pitchFamily="2" charset="-122"/>
                <a:ea typeface="华文宋体" panose="02010600040101010101" pitchFamily="2" charset="-122"/>
              </a:rPr>
              <a:t>主持人邀请领导上台致辞</a:t>
            </a:r>
          </a:p>
        </p:txBody>
      </p:sp>
      <p:sp>
        <p:nvSpPr>
          <p:cNvPr id="56" name="矩形 55"/>
          <p:cNvSpPr/>
          <p:nvPr/>
        </p:nvSpPr>
        <p:spPr>
          <a:xfrm>
            <a:off x="4109401" y="815674"/>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4.  </a:t>
            </a:r>
            <a:r>
              <a:rPr lang="zh-CN" altLang="en-US" dirty="0">
                <a:solidFill>
                  <a:schemeClr val="bg1"/>
                </a:solidFill>
                <a:latin typeface="华文宋体" panose="02010600040101010101" pitchFamily="2" charset="-122"/>
                <a:ea typeface="华文宋体" panose="02010600040101010101" pitchFamily="2" charset="-122"/>
              </a:rPr>
              <a:t>礼仪小姐引导领导上台</a:t>
            </a:r>
          </a:p>
        </p:txBody>
      </p:sp>
      <p:sp>
        <p:nvSpPr>
          <p:cNvPr id="57" name="矩形 56"/>
          <p:cNvSpPr/>
          <p:nvPr/>
        </p:nvSpPr>
        <p:spPr>
          <a:xfrm>
            <a:off x="6553644" y="1699149"/>
            <a:ext cx="1491548" cy="369332"/>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5.  </a:t>
            </a:r>
            <a:r>
              <a:rPr lang="zh-CN" altLang="en-US" dirty="0">
                <a:solidFill>
                  <a:schemeClr val="bg1"/>
                </a:solidFill>
                <a:latin typeface="华文宋体" panose="02010600040101010101" pitchFamily="2" charset="-122"/>
                <a:ea typeface="华文宋体" panose="02010600040101010101" pitchFamily="2" charset="-122"/>
              </a:rPr>
              <a:t>领导致辞</a:t>
            </a:r>
          </a:p>
        </p:txBody>
      </p:sp>
      <p:sp>
        <p:nvSpPr>
          <p:cNvPr id="58" name="矩形 57"/>
          <p:cNvSpPr/>
          <p:nvPr/>
        </p:nvSpPr>
        <p:spPr>
          <a:xfrm>
            <a:off x="7837856" y="2891850"/>
            <a:ext cx="1813154"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6.  </a:t>
            </a:r>
            <a:r>
              <a:rPr lang="zh-CN" altLang="en-US" dirty="0">
                <a:solidFill>
                  <a:schemeClr val="bg1"/>
                </a:solidFill>
                <a:latin typeface="华文宋体" panose="02010600040101010101" pitchFamily="2" charset="-122"/>
                <a:ea typeface="华文宋体" panose="02010600040101010101" pitchFamily="2" charset="-122"/>
              </a:rPr>
              <a:t>主持人感谢领导的精彩致辞</a:t>
            </a:r>
          </a:p>
        </p:txBody>
      </p:sp>
      <p:sp>
        <p:nvSpPr>
          <p:cNvPr id="59" name="矩形 58"/>
          <p:cNvSpPr/>
          <p:nvPr/>
        </p:nvSpPr>
        <p:spPr>
          <a:xfrm>
            <a:off x="8167340" y="4254391"/>
            <a:ext cx="147638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7.  </a:t>
            </a:r>
            <a:r>
              <a:rPr lang="zh-CN" altLang="en-US" dirty="0">
                <a:solidFill>
                  <a:schemeClr val="bg1"/>
                </a:solidFill>
                <a:latin typeface="华文宋体" panose="02010600040101010101" pitchFamily="2" charset="-122"/>
                <a:ea typeface="华文宋体" panose="02010600040101010101" pitchFamily="2" charset="-122"/>
              </a:rPr>
              <a:t>礼仪引导领导入座</a:t>
            </a:r>
          </a:p>
        </p:txBody>
      </p:sp>
      <p:sp>
        <p:nvSpPr>
          <p:cNvPr id="60" name="矩形 59"/>
          <p:cNvSpPr/>
          <p:nvPr/>
        </p:nvSpPr>
        <p:spPr>
          <a:xfrm>
            <a:off x="4464246" y="6090327"/>
            <a:ext cx="121058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领导致辞</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9132" y="3340825"/>
            <a:ext cx="3429000" cy="192595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050"/>
                                        </p:tgtEl>
                                      </p:cBhvr>
                                    </p:animEffect>
                                    <p:animScale>
                                      <p:cBhvr>
                                        <p:cTn id="7" dur="250" autoRev="1" fill="hold"/>
                                        <p:tgtEl>
                                          <p:spTgt spid="2050"/>
                                        </p:tgtEl>
                                      </p:cBhvr>
                                      <p:by x="105000" y="105000"/>
                                    </p:animScale>
                                  </p:childTnLst>
                                </p:cTn>
                              </p:par>
                            </p:childTnLst>
                          </p:cTn>
                        </p:par>
                        <p:par>
                          <p:cTn id="8" fill="hold">
                            <p:stCondLst>
                              <p:cond delay="500"/>
                            </p:stCondLst>
                            <p:childTnLst>
                              <p:par>
                                <p:cTn id="9" presetID="1" presetClass="path" presetSubtype="0" accel="50000" decel="50000" fill="hold" grpId="0" nodeType="afterEffect">
                                  <p:stCondLst>
                                    <p:cond delay="0"/>
                                  </p:stCondLst>
                                  <p:childTnLst>
                                    <p:animMotion origin="layout" path="M 2.32382E-6 3.7037E-7 C 0.06904 3.7037E-7 0.12505 -0.07847 0.12505 -0.175 C 0.12505 -0.27176 0.06904 -0.35 2.32382E-6 -0.35 C -0.06904 -0.35 -0.12505 -0.27176 -0.12505 -0.175 C -0.12505 -0.07847 -0.06904 3.7037E-7 2.32382E-6 3.7037E-7 Z " pathEditMode="relative" rAng="0" ptsTypes="fffff">
                                      <p:cBhvr>
                                        <p:cTn id="10" dur="2000" fill="hold"/>
                                        <p:tgtEl>
                                          <p:spTgt spid="60"/>
                                        </p:tgtEl>
                                        <p:attrNameLst>
                                          <p:attrName>ppt_x</p:attrName>
                                          <p:attrName>ppt_y</p:attrName>
                                        </p:attrNameLst>
                                      </p:cBhvr>
                                      <p:rCtr x="0" y="-17500"/>
                                    </p:animMotion>
                                  </p:childTnLst>
                                </p:cTn>
                              </p:par>
                            </p:childTnLst>
                          </p:cTn>
                        </p:par>
                        <p:par>
                          <p:cTn id="11" fill="hold">
                            <p:stCondLst>
                              <p:cond delay="2500"/>
                            </p:stCondLst>
                            <p:childTnLst>
                              <p:par>
                                <p:cTn id="12" presetID="32" presetClass="emph" presetSubtype="0" fill="hold" grpId="0" nodeType="afterEffect">
                                  <p:stCondLst>
                                    <p:cond delay="0"/>
                                  </p:stCondLst>
                                  <p:childTnLst>
                                    <p:animRot by="120000">
                                      <p:cBhvr>
                                        <p:cTn id="13" dur="100" fill="hold">
                                          <p:stCondLst>
                                            <p:cond delay="0"/>
                                          </p:stCondLst>
                                        </p:cTn>
                                        <p:tgtEl>
                                          <p:spTgt spid="28"/>
                                        </p:tgtEl>
                                        <p:attrNameLst>
                                          <p:attrName>r</p:attrName>
                                        </p:attrNameLst>
                                      </p:cBhvr>
                                    </p:animRot>
                                    <p:animRot by="-240000">
                                      <p:cBhvr>
                                        <p:cTn id="14" dur="200" fill="hold">
                                          <p:stCondLst>
                                            <p:cond delay="200"/>
                                          </p:stCondLst>
                                        </p:cTn>
                                        <p:tgtEl>
                                          <p:spTgt spid="28"/>
                                        </p:tgtEl>
                                        <p:attrNameLst>
                                          <p:attrName>r</p:attrName>
                                        </p:attrNameLst>
                                      </p:cBhvr>
                                    </p:animRot>
                                    <p:animRot by="240000">
                                      <p:cBhvr>
                                        <p:cTn id="15" dur="200" fill="hold">
                                          <p:stCondLst>
                                            <p:cond delay="400"/>
                                          </p:stCondLst>
                                        </p:cTn>
                                        <p:tgtEl>
                                          <p:spTgt spid="28"/>
                                        </p:tgtEl>
                                        <p:attrNameLst>
                                          <p:attrName>r</p:attrName>
                                        </p:attrNameLst>
                                      </p:cBhvr>
                                    </p:animRot>
                                    <p:animRot by="-240000">
                                      <p:cBhvr>
                                        <p:cTn id="16" dur="200" fill="hold">
                                          <p:stCondLst>
                                            <p:cond delay="600"/>
                                          </p:stCondLst>
                                        </p:cTn>
                                        <p:tgtEl>
                                          <p:spTgt spid="28"/>
                                        </p:tgtEl>
                                        <p:attrNameLst>
                                          <p:attrName>r</p:attrName>
                                        </p:attrNameLst>
                                      </p:cBhvr>
                                    </p:animRot>
                                    <p:animRot by="120000">
                                      <p:cBhvr>
                                        <p:cTn id="17" dur="200" fill="hold">
                                          <p:stCondLst>
                                            <p:cond delay="800"/>
                                          </p:stCondLst>
                                        </p:cTn>
                                        <p:tgtEl>
                                          <p:spTgt spid="28"/>
                                        </p:tgtEl>
                                        <p:attrNameLst>
                                          <p:attrName>r</p:attrName>
                                        </p:attrNameLst>
                                      </p:cBhvr>
                                    </p:animRot>
                                  </p:childTnLst>
                                </p:cTn>
                              </p:par>
                            </p:childTnLst>
                          </p:cTn>
                        </p:par>
                        <p:par>
                          <p:cTn id="18" fill="hold">
                            <p:stCondLst>
                              <p:cond delay="3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
                                        </p:tgtEl>
                                        <p:attrNameLst>
                                          <p:attrName>ppt_y</p:attrName>
                                        </p:attrNameLst>
                                      </p:cBhvr>
                                      <p:tavLst>
                                        <p:tav tm="0">
                                          <p:val>
                                            <p:strVal val="#ppt_y"/>
                                          </p:val>
                                        </p:tav>
                                        <p:tav tm="100000">
                                          <p:val>
                                            <p:strVal val="#ppt_y"/>
                                          </p:val>
                                        </p:tav>
                                      </p:tavLst>
                                    </p:anim>
                                    <p:anim calcmode="lin" valueType="num">
                                      <p:cBhvr>
                                        <p:cTn id="23"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
                                        </p:tgtEl>
                                      </p:cBhvr>
                                    </p:animEffect>
                                  </p:childTnLst>
                                </p:cTn>
                              </p:par>
                            </p:childTnLst>
                          </p:cTn>
                        </p:par>
                        <p:par>
                          <p:cTn id="26" fill="hold">
                            <p:stCondLst>
                              <p:cond delay="3900"/>
                            </p:stCondLst>
                            <p:childTnLst>
                              <p:par>
                                <p:cTn id="27" presetID="32" presetClass="emph" presetSubtype="0" fill="hold" grpId="0" nodeType="afterEffect">
                                  <p:stCondLst>
                                    <p:cond delay="0"/>
                                  </p:stCondLst>
                                  <p:childTnLst>
                                    <p:animRot by="120000">
                                      <p:cBhvr>
                                        <p:cTn id="28" dur="100" fill="hold">
                                          <p:stCondLst>
                                            <p:cond delay="0"/>
                                          </p:stCondLst>
                                        </p:cTn>
                                        <p:tgtEl>
                                          <p:spTgt spid="26"/>
                                        </p:tgtEl>
                                        <p:attrNameLst>
                                          <p:attrName>r</p:attrName>
                                        </p:attrNameLst>
                                      </p:cBhvr>
                                    </p:animRot>
                                    <p:animRot by="-240000">
                                      <p:cBhvr>
                                        <p:cTn id="29" dur="200" fill="hold">
                                          <p:stCondLst>
                                            <p:cond delay="200"/>
                                          </p:stCondLst>
                                        </p:cTn>
                                        <p:tgtEl>
                                          <p:spTgt spid="26"/>
                                        </p:tgtEl>
                                        <p:attrNameLst>
                                          <p:attrName>r</p:attrName>
                                        </p:attrNameLst>
                                      </p:cBhvr>
                                    </p:animRot>
                                    <p:animRot by="240000">
                                      <p:cBhvr>
                                        <p:cTn id="30" dur="200" fill="hold">
                                          <p:stCondLst>
                                            <p:cond delay="400"/>
                                          </p:stCondLst>
                                        </p:cTn>
                                        <p:tgtEl>
                                          <p:spTgt spid="26"/>
                                        </p:tgtEl>
                                        <p:attrNameLst>
                                          <p:attrName>r</p:attrName>
                                        </p:attrNameLst>
                                      </p:cBhvr>
                                    </p:animRot>
                                    <p:animRot by="-240000">
                                      <p:cBhvr>
                                        <p:cTn id="31" dur="200" fill="hold">
                                          <p:stCondLst>
                                            <p:cond delay="600"/>
                                          </p:stCondLst>
                                        </p:cTn>
                                        <p:tgtEl>
                                          <p:spTgt spid="26"/>
                                        </p:tgtEl>
                                        <p:attrNameLst>
                                          <p:attrName>r</p:attrName>
                                        </p:attrNameLst>
                                      </p:cBhvr>
                                    </p:animRot>
                                    <p:animRot by="120000">
                                      <p:cBhvr>
                                        <p:cTn id="32" dur="200" fill="hold">
                                          <p:stCondLst>
                                            <p:cond delay="800"/>
                                          </p:stCondLst>
                                        </p:cTn>
                                        <p:tgtEl>
                                          <p:spTgt spid="26"/>
                                        </p:tgtEl>
                                        <p:attrNameLst>
                                          <p:attrName>r</p:attrName>
                                        </p:attrNameLst>
                                      </p:cBhvr>
                                    </p:animRot>
                                  </p:childTnLst>
                                </p:cTn>
                              </p:par>
                            </p:childTnLst>
                          </p:cTn>
                        </p:par>
                        <p:par>
                          <p:cTn id="33" fill="hold">
                            <p:stCondLst>
                              <p:cond delay="49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5"/>
                                        </p:tgtEl>
                                        <p:attrNameLst>
                                          <p:attrName>ppt_y</p:attrName>
                                        </p:attrNameLst>
                                      </p:cBhvr>
                                      <p:tavLst>
                                        <p:tav tm="0">
                                          <p:val>
                                            <p:strVal val="#ppt_y"/>
                                          </p:val>
                                        </p:tav>
                                        <p:tav tm="100000">
                                          <p:val>
                                            <p:strVal val="#ppt_y"/>
                                          </p:val>
                                        </p:tav>
                                      </p:tavLst>
                                    </p:anim>
                                    <p:anim calcmode="lin" valueType="num">
                                      <p:cBhvr>
                                        <p:cTn id="3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5"/>
                                        </p:tgtEl>
                                      </p:cBhvr>
                                    </p:animEffect>
                                  </p:childTnLst>
                                </p:cTn>
                              </p:par>
                            </p:childTnLst>
                          </p:cTn>
                        </p:par>
                        <p:par>
                          <p:cTn id="41" fill="hold">
                            <p:stCondLst>
                              <p:cond delay="6099"/>
                            </p:stCondLst>
                            <p:childTnLst>
                              <p:par>
                                <p:cTn id="42" presetID="32" presetClass="emph" presetSubtype="0" fill="hold" grpId="0" nodeType="afterEffect">
                                  <p:stCondLst>
                                    <p:cond delay="0"/>
                                  </p:stCondLst>
                                  <p:childTnLst>
                                    <p:animRot by="120000">
                                      <p:cBhvr>
                                        <p:cTn id="43" dur="100" fill="hold">
                                          <p:stCondLst>
                                            <p:cond delay="0"/>
                                          </p:stCondLst>
                                        </p:cTn>
                                        <p:tgtEl>
                                          <p:spTgt spid="23"/>
                                        </p:tgtEl>
                                        <p:attrNameLst>
                                          <p:attrName>r</p:attrName>
                                        </p:attrNameLst>
                                      </p:cBhvr>
                                    </p:animRot>
                                    <p:animRot by="-240000">
                                      <p:cBhvr>
                                        <p:cTn id="44" dur="200" fill="hold">
                                          <p:stCondLst>
                                            <p:cond delay="200"/>
                                          </p:stCondLst>
                                        </p:cTn>
                                        <p:tgtEl>
                                          <p:spTgt spid="23"/>
                                        </p:tgtEl>
                                        <p:attrNameLst>
                                          <p:attrName>r</p:attrName>
                                        </p:attrNameLst>
                                      </p:cBhvr>
                                    </p:animRot>
                                    <p:animRot by="240000">
                                      <p:cBhvr>
                                        <p:cTn id="45" dur="200" fill="hold">
                                          <p:stCondLst>
                                            <p:cond delay="400"/>
                                          </p:stCondLst>
                                        </p:cTn>
                                        <p:tgtEl>
                                          <p:spTgt spid="23"/>
                                        </p:tgtEl>
                                        <p:attrNameLst>
                                          <p:attrName>r</p:attrName>
                                        </p:attrNameLst>
                                      </p:cBhvr>
                                    </p:animRot>
                                    <p:animRot by="-240000">
                                      <p:cBhvr>
                                        <p:cTn id="46" dur="200" fill="hold">
                                          <p:stCondLst>
                                            <p:cond delay="600"/>
                                          </p:stCondLst>
                                        </p:cTn>
                                        <p:tgtEl>
                                          <p:spTgt spid="23"/>
                                        </p:tgtEl>
                                        <p:attrNameLst>
                                          <p:attrName>r</p:attrName>
                                        </p:attrNameLst>
                                      </p:cBhvr>
                                    </p:animRot>
                                    <p:animRot by="120000">
                                      <p:cBhvr>
                                        <p:cTn id="47" dur="200" fill="hold">
                                          <p:stCondLst>
                                            <p:cond delay="800"/>
                                          </p:stCondLst>
                                        </p:cTn>
                                        <p:tgtEl>
                                          <p:spTgt spid="23"/>
                                        </p:tgtEl>
                                        <p:attrNameLst>
                                          <p:attrName>r</p:attrName>
                                        </p:attrNameLst>
                                      </p:cBhvr>
                                    </p:animRot>
                                  </p:childTnLst>
                                </p:cTn>
                              </p:par>
                            </p:childTnLst>
                          </p:cTn>
                        </p:par>
                        <p:par>
                          <p:cTn id="48" fill="hold">
                            <p:stCondLst>
                              <p:cond delay="7099"/>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55"/>
                                        </p:tgtEl>
                                        <p:attrNameLst>
                                          <p:attrName>style.visibility</p:attrName>
                                        </p:attrNameLst>
                                      </p:cBhvr>
                                      <p:to>
                                        <p:strVal val="visible"/>
                                      </p:to>
                                    </p:set>
                                    <p:anim calcmode="lin" valueType="num">
                                      <p:cBhvr>
                                        <p:cTn id="51"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55"/>
                                        </p:tgtEl>
                                        <p:attrNameLst>
                                          <p:attrName>ppt_y</p:attrName>
                                        </p:attrNameLst>
                                      </p:cBhvr>
                                      <p:tavLst>
                                        <p:tav tm="0">
                                          <p:val>
                                            <p:strVal val="#ppt_y"/>
                                          </p:val>
                                        </p:tav>
                                        <p:tav tm="100000">
                                          <p:val>
                                            <p:strVal val="#ppt_y"/>
                                          </p:val>
                                        </p:tav>
                                      </p:tavLst>
                                    </p:anim>
                                    <p:anim calcmode="lin" valueType="num">
                                      <p:cBhvr>
                                        <p:cTn id="53"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55"/>
                                        </p:tgtEl>
                                      </p:cBhvr>
                                    </p:animEffect>
                                  </p:childTnLst>
                                </p:cTn>
                              </p:par>
                            </p:childTnLst>
                          </p:cTn>
                        </p:par>
                        <p:par>
                          <p:cTn id="56" fill="hold">
                            <p:stCondLst>
                              <p:cond delay="8300"/>
                            </p:stCondLst>
                            <p:childTnLst>
                              <p:par>
                                <p:cTn id="57" presetID="32" presetClass="emph" presetSubtype="0" fill="hold" grpId="0" nodeType="afterEffect">
                                  <p:stCondLst>
                                    <p:cond delay="0"/>
                                  </p:stCondLst>
                                  <p:childTnLst>
                                    <p:animRot by="120000">
                                      <p:cBhvr>
                                        <p:cTn id="58" dur="100" fill="hold">
                                          <p:stCondLst>
                                            <p:cond delay="0"/>
                                          </p:stCondLst>
                                        </p:cTn>
                                        <p:tgtEl>
                                          <p:spTgt spid="21"/>
                                        </p:tgtEl>
                                        <p:attrNameLst>
                                          <p:attrName>r</p:attrName>
                                        </p:attrNameLst>
                                      </p:cBhvr>
                                    </p:animRot>
                                    <p:animRot by="-240000">
                                      <p:cBhvr>
                                        <p:cTn id="59" dur="200" fill="hold">
                                          <p:stCondLst>
                                            <p:cond delay="200"/>
                                          </p:stCondLst>
                                        </p:cTn>
                                        <p:tgtEl>
                                          <p:spTgt spid="21"/>
                                        </p:tgtEl>
                                        <p:attrNameLst>
                                          <p:attrName>r</p:attrName>
                                        </p:attrNameLst>
                                      </p:cBhvr>
                                    </p:animRot>
                                    <p:animRot by="240000">
                                      <p:cBhvr>
                                        <p:cTn id="60" dur="200" fill="hold">
                                          <p:stCondLst>
                                            <p:cond delay="400"/>
                                          </p:stCondLst>
                                        </p:cTn>
                                        <p:tgtEl>
                                          <p:spTgt spid="21"/>
                                        </p:tgtEl>
                                        <p:attrNameLst>
                                          <p:attrName>r</p:attrName>
                                        </p:attrNameLst>
                                      </p:cBhvr>
                                    </p:animRot>
                                    <p:animRot by="-240000">
                                      <p:cBhvr>
                                        <p:cTn id="61" dur="200" fill="hold">
                                          <p:stCondLst>
                                            <p:cond delay="600"/>
                                          </p:stCondLst>
                                        </p:cTn>
                                        <p:tgtEl>
                                          <p:spTgt spid="21"/>
                                        </p:tgtEl>
                                        <p:attrNameLst>
                                          <p:attrName>r</p:attrName>
                                        </p:attrNameLst>
                                      </p:cBhvr>
                                    </p:animRot>
                                    <p:animRot by="120000">
                                      <p:cBhvr>
                                        <p:cTn id="62" dur="200" fill="hold">
                                          <p:stCondLst>
                                            <p:cond delay="800"/>
                                          </p:stCondLst>
                                        </p:cTn>
                                        <p:tgtEl>
                                          <p:spTgt spid="21"/>
                                        </p:tgtEl>
                                        <p:attrNameLst>
                                          <p:attrName>r</p:attrName>
                                        </p:attrNameLst>
                                      </p:cBhvr>
                                    </p:animRot>
                                  </p:childTnLst>
                                </p:cTn>
                              </p:par>
                            </p:childTnLst>
                          </p:cTn>
                        </p:par>
                        <p:par>
                          <p:cTn id="63" fill="hold">
                            <p:stCondLst>
                              <p:cond delay="9300"/>
                            </p:stCondLst>
                            <p:childTnLst>
                              <p:par>
                                <p:cTn id="64" presetID="41" presetClass="entr" presetSubtype="0" fill="hold" grpId="0" nodeType="afterEffect">
                                  <p:stCondLst>
                                    <p:cond delay="0"/>
                                  </p:stCondLst>
                                  <p:iterate type="lt">
                                    <p:tmPct val="10000"/>
                                  </p:iterate>
                                  <p:childTnLst>
                                    <p:set>
                                      <p:cBhvr>
                                        <p:cTn id="65" dur="1" fill="hold">
                                          <p:stCondLst>
                                            <p:cond delay="0"/>
                                          </p:stCondLst>
                                        </p:cTn>
                                        <p:tgtEl>
                                          <p:spTgt spid="56"/>
                                        </p:tgtEl>
                                        <p:attrNameLst>
                                          <p:attrName>style.visibility</p:attrName>
                                        </p:attrNameLst>
                                      </p:cBhvr>
                                      <p:to>
                                        <p:strVal val="visible"/>
                                      </p:to>
                                    </p:set>
                                    <p:anim calcmode="lin" valueType="num">
                                      <p:cBhvr>
                                        <p:cTn id="66" dur="500" fill="hold"/>
                                        <p:tgtEl>
                                          <p:spTgt spid="56"/>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56"/>
                                        </p:tgtEl>
                                        <p:attrNameLst>
                                          <p:attrName>ppt_y</p:attrName>
                                        </p:attrNameLst>
                                      </p:cBhvr>
                                      <p:tavLst>
                                        <p:tav tm="0">
                                          <p:val>
                                            <p:strVal val="#ppt_y"/>
                                          </p:val>
                                        </p:tav>
                                        <p:tav tm="100000">
                                          <p:val>
                                            <p:strVal val="#ppt_y"/>
                                          </p:val>
                                        </p:tav>
                                      </p:tavLst>
                                    </p:anim>
                                    <p:anim calcmode="lin" valueType="num">
                                      <p:cBhvr>
                                        <p:cTn id="68" dur="500" fill="hold"/>
                                        <p:tgtEl>
                                          <p:spTgt spid="56"/>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56"/>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56"/>
                                        </p:tgtEl>
                                      </p:cBhvr>
                                    </p:animEffect>
                                  </p:childTnLst>
                                </p:cTn>
                              </p:par>
                            </p:childTnLst>
                          </p:cTn>
                        </p:par>
                        <p:par>
                          <p:cTn id="71" fill="hold">
                            <p:stCondLst>
                              <p:cond delay="10450"/>
                            </p:stCondLst>
                            <p:childTnLst>
                              <p:par>
                                <p:cTn id="72" presetID="32" presetClass="emph" presetSubtype="0" fill="hold" grpId="0" nodeType="afterEffect">
                                  <p:stCondLst>
                                    <p:cond delay="0"/>
                                  </p:stCondLst>
                                  <p:childTnLst>
                                    <p:animRot by="120000">
                                      <p:cBhvr>
                                        <p:cTn id="73" dur="100" fill="hold">
                                          <p:stCondLst>
                                            <p:cond delay="0"/>
                                          </p:stCondLst>
                                        </p:cTn>
                                        <p:tgtEl>
                                          <p:spTgt spid="18"/>
                                        </p:tgtEl>
                                        <p:attrNameLst>
                                          <p:attrName>r</p:attrName>
                                        </p:attrNameLst>
                                      </p:cBhvr>
                                    </p:animRot>
                                    <p:animRot by="-240000">
                                      <p:cBhvr>
                                        <p:cTn id="74" dur="200" fill="hold">
                                          <p:stCondLst>
                                            <p:cond delay="200"/>
                                          </p:stCondLst>
                                        </p:cTn>
                                        <p:tgtEl>
                                          <p:spTgt spid="18"/>
                                        </p:tgtEl>
                                        <p:attrNameLst>
                                          <p:attrName>r</p:attrName>
                                        </p:attrNameLst>
                                      </p:cBhvr>
                                    </p:animRot>
                                    <p:animRot by="240000">
                                      <p:cBhvr>
                                        <p:cTn id="75" dur="200" fill="hold">
                                          <p:stCondLst>
                                            <p:cond delay="400"/>
                                          </p:stCondLst>
                                        </p:cTn>
                                        <p:tgtEl>
                                          <p:spTgt spid="18"/>
                                        </p:tgtEl>
                                        <p:attrNameLst>
                                          <p:attrName>r</p:attrName>
                                        </p:attrNameLst>
                                      </p:cBhvr>
                                    </p:animRot>
                                    <p:animRot by="-240000">
                                      <p:cBhvr>
                                        <p:cTn id="76" dur="200" fill="hold">
                                          <p:stCondLst>
                                            <p:cond delay="600"/>
                                          </p:stCondLst>
                                        </p:cTn>
                                        <p:tgtEl>
                                          <p:spTgt spid="18"/>
                                        </p:tgtEl>
                                        <p:attrNameLst>
                                          <p:attrName>r</p:attrName>
                                        </p:attrNameLst>
                                      </p:cBhvr>
                                    </p:animRot>
                                    <p:animRot by="120000">
                                      <p:cBhvr>
                                        <p:cTn id="77" dur="200" fill="hold">
                                          <p:stCondLst>
                                            <p:cond delay="800"/>
                                          </p:stCondLst>
                                        </p:cTn>
                                        <p:tgtEl>
                                          <p:spTgt spid="18"/>
                                        </p:tgtEl>
                                        <p:attrNameLst>
                                          <p:attrName>r</p:attrName>
                                        </p:attrNameLst>
                                      </p:cBhvr>
                                    </p:animRot>
                                  </p:childTnLst>
                                </p:cTn>
                              </p:par>
                            </p:childTnLst>
                          </p:cTn>
                        </p:par>
                        <p:par>
                          <p:cTn id="78" fill="hold">
                            <p:stCondLst>
                              <p:cond delay="11450"/>
                            </p:stCondLst>
                            <p:childTnLst>
                              <p:par>
                                <p:cTn id="79" presetID="41" presetClass="entr" presetSubtype="0" fill="hold" grpId="0" nodeType="afterEffect">
                                  <p:stCondLst>
                                    <p:cond delay="0"/>
                                  </p:stCondLst>
                                  <p:iterate type="lt">
                                    <p:tmPct val="10000"/>
                                  </p:iterate>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82" dur="500" fill="hold"/>
                                        <p:tgtEl>
                                          <p:spTgt spid="57"/>
                                        </p:tgtEl>
                                        <p:attrNameLst>
                                          <p:attrName>ppt_y</p:attrName>
                                        </p:attrNameLst>
                                      </p:cBhvr>
                                      <p:tavLst>
                                        <p:tav tm="0">
                                          <p:val>
                                            <p:strVal val="#ppt_y"/>
                                          </p:val>
                                        </p:tav>
                                        <p:tav tm="100000">
                                          <p:val>
                                            <p:strVal val="#ppt_y"/>
                                          </p:val>
                                        </p:tav>
                                      </p:tavLst>
                                    </p:anim>
                                    <p:anim calcmode="lin" valueType="num">
                                      <p:cBhvr>
                                        <p:cTn id="83"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84"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85" dur="500" tmFilter="0,0; .5, 1; 1, 1"/>
                                        <p:tgtEl>
                                          <p:spTgt spid="57"/>
                                        </p:tgtEl>
                                      </p:cBhvr>
                                    </p:animEffect>
                                  </p:childTnLst>
                                </p:cTn>
                              </p:par>
                            </p:childTnLst>
                          </p:cTn>
                        </p:par>
                        <p:par>
                          <p:cTn id="86" fill="hold">
                            <p:stCondLst>
                              <p:cond delay="12299"/>
                            </p:stCondLst>
                            <p:childTnLst>
                              <p:par>
                                <p:cTn id="87" presetID="32" presetClass="emph" presetSubtype="0" fill="hold" grpId="0" nodeType="afterEffect">
                                  <p:stCondLst>
                                    <p:cond delay="0"/>
                                  </p:stCondLst>
                                  <p:childTnLst>
                                    <p:animRot by="120000">
                                      <p:cBhvr>
                                        <p:cTn id="88" dur="100" fill="hold">
                                          <p:stCondLst>
                                            <p:cond delay="0"/>
                                          </p:stCondLst>
                                        </p:cTn>
                                        <p:tgtEl>
                                          <p:spTgt spid="15"/>
                                        </p:tgtEl>
                                        <p:attrNameLst>
                                          <p:attrName>r</p:attrName>
                                        </p:attrNameLst>
                                      </p:cBhvr>
                                    </p:animRot>
                                    <p:animRot by="-240000">
                                      <p:cBhvr>
                                        <p:cTn id="89" dur="200" fill="hold">
                                          <p:stCondLst>
                                            <p:cond delay="200"/>
                                          </p:stCondLst>
                                        </p:cTn>
                                        <p:tgtEl>
                                          <p:spTgt spid="15"/>
                                        </p:tgtEl>
                                        <p:attrNameLst>
                                          <p:attrName>r</p:attrName>
                                        </p:attrNameLst>
                                      </p:cBhvr>
                                    </p:animRot>
                                    <p:animRot by="240000">
                                      <p:cBhvr>
                                        <p:cTn id="90" dur="200" fill="hold">
                                          <p:stCondLst>
                                            <p:cond delay="400"/>
                                          </p:stCondLst>
                                        </p:cTn>
                                        <p:tgtEl>
                                          <p:spTgt spid="15"/>
                                        </p:tgtEl>
                                        <p:attrNameLst>
                                          <p:attrName>r</p:attrName>
                                        </p:attrNameLst>
                                      </p:cBhvr>
                                    </p:animRot>
                                    <p:animRot by="-240000">
                                      <p:cBhvr>
                                        <p:cTn id="91" dur="200" fill="hold">
                                          <p:stCondLst>
                                            <p:cond delay="600"/>
                                          </p:stCondLst>
                                        </p:cTn>
                                        <p:tgtEl>
                                          <p:spTgt spid="15"/>
                                        </p:tgtEl>
                                        <p:attrNameLst>
                                          <p:attrName>r</p:attrName>
                                        </p:attrNameLst>
                                      </p:cBhvr>
                                    </p:animRot>
                                    <p:animRot by="120000">
                                      <p:cBhvr>
                                        <p:cTn id="92" dur="200" fill="hold">
                                          <p:stCondLst>
                                            <p:cond delay="800"/>
                                          </p:stCondLst>
                                        </p:cTn>
                                        <p:tgtEl>
                                          <p:spTgt spid="15"/>
                                        </p:tgtEl>
                                        <p:attrNameLst>
                                          <p:attrName>r</p:attrName>
                                        </p:attrNameLst>
                                      </p:cBhvr>
                                    </p:animRot>
                                  </p:childTnLst>
                                </p:cTn>
                              </p:par>
                            </p:childTnLst>
                          </p:cTn>
                        </p:par>
                        <p:par>
                          <p:cTn id="93" fill="hold">
                            <p:stCondLst>
                              <p:cond delay="13299"/>
                            </p:stCondLst>
                            <p:childTnLst>
                              <p:par>
                                <p:cTn id="94" presetID="41" presetClass="entr" presetSubtype="0" fill="hold" grpId="0" nodeType="afterEffect">
                                  <p:stCondLst>
                                    <p:cond delay="0"/>
                                  </p:stCondLst>
                                  <p:iterate type="lt">
                                    <p:tmPct val="10000"/>
                                  </p:iterate>
                                  <p:childTnLst>
                                    <p:set>
                                      <p:cBhvr>
                                        <p:cTn id="95" dur="1" fill="hold">
                                          <p:stCondLst>
                                            <p:cond delay="0"/>
                                          </p:stCondLst>
                                        </p:cTn>
                                        <p:tgtEl>
                                          <p:spTgt spid="58"/>
                                        </p:tgtEl>
                                        <p:attrNameLst>
                                          <p:attrName>style.visibility</p:attrName>
                                        </p:attrNameLst>
                                      </p:cBhvr>
                                      <p:to>
                                        <p:strVal val="visible"/>
                                      </p:to>
                                    </p:set>
                                    <p:anim calcmode="lin" valueType="num">
                                      <p:cBhvr>
                                        <p:cTn id="96"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97" dur="500" fill="hold"/>
                                        <p:tgtEl>
                                          <p:spTgt spid="58"/>
                                        </p:tgtEl>
                                        <p:attrNameLst>
                                          <p:attrName>ppt_y</p:attrName>
                                        </p:attrNameLst>
                                      </p:cBhvr>
                                      <p:tavLst>
                                        <p:tav tm="0">
                                          <p:val>
                                            <p:strVal val="#ppt_y"/>
                                          </p:val>
                                        </p:tav>
                                        <p:tav tm="100000">
                                          <p:val>
                                            <p:strVal val="#ppt_y"/>
                                          </p:val>
                                        </p:tav>
                                      </p:tavLst>
                                    </p:anim>
                                    <p:anim calcmode="lin" valueType="num">
                                      <p:cBhvr>
                                        <p:cTn id="98"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99"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00" dur="500" tmFilter="0,0; .5, 1; 1, 1"/>
                                        <p:tgtEl>
                                          <p:spTgt spid="58"/>
                                        </p:tgtEl>
                                      </p:cBhvr>
                                    </p:animEffect>
                                  </p:childTnLst>
                                </p:cTn>
                              </p:par>
                            </p:childTnLst>
                          </p:cTn>
                        </p:par>
                        <p:par>
                          <p:cTn id="101" fill="hold">
                            <p:stCondLst>
                              <p:cond delay="14549"/>
                            </p:stCondLst>
                            <p:childTnLst>
                              <p:par>
                                <p:cTn id="102" presetID="32" presetClass="emph" presetSubtype="0" fill="hold" grpId="0" nodeType="afterEffect">
                                  <p:stCondLst>
                                    <p:cond delay="0"/>
                                  </p:stCondLst>
                                  <p:childTnLst>
                                    <p:animRot by="120000">
                                      <p:cBhvr>
                                        <p:cTn id="103" dur="100" fill="hold">
                                          <p:stCondLst>
                                            <p:cond delay="0"/>
                                          </p:stCondLst>
                                        </p:cTn>
                                        <p:tgtEl>
                                          <p:spTgt spid="13"/>
                                        </p:tgtEl>
                                        <p:attrNameLst>
                                          <p:attrName>r</p:attrName>
                                        </p:attrNameLst>
                                      </p:cBhvr>
                                    </p:animRot>
                                    <p:animRot by="-240000">
                                      <p:cBhvr>
                                        <p:cTn id="104" dur="200" fill="hold">
                                          <p:stCondLst>
                                            <p:cond delay="200"/>
                                          </p:stCondLst>
                                        </p:cTn>
                                        <p:tgtEl>
                                          <p:spTgt spid="13"/>
                                        </p:tgtEl>
                                        <p:attrNameLst>
                                          <p:attrName>r</p:attrName>
                                        </p:attrNameLst>
                                      </p:cBhvr>
                                    </p:animRot>
                                    <p:animRot by="240000">
                                      <p:cBhvr>
                                        <p:cTn id="105" dur="200" fill="hold">
                                          <p:stCondLst>
                                            <p:cond delay="400"/>
                                          </p:stCondLst>
                                        </p:cTn>
                                        <p:tgtEl>
                                          <p:spTgt spid="13"/>
                                        </p:tgtEl>
                                        <p:attrNameLst>
                                          <p:attrName>r</p:attrName>
                                        </p:attrNameLst>
                                      </p:cBhvr>
                                    </p:animRot>
                                    <p:animRot by="-240000">
                                      <p:cBhvr>
                                        <p:cTn id="106" dur="200" fill="hold">
                                          <p:stCondLst>
                                            <p:cond delay="600"/>
                                          </p:stCondLst>
                                        </p:cTn>
                                        <p:tgtEl>
                                          <p:spTgt spid="13"/>
                                        </p:tgtEl>
                                        <p:attrNameLst>
                                          <p:attrName>r</p:attrName>
                                        </p:attrNameLst>
                                      </p:cBhvr>
                                    </p:animRot>
                                    <p:animRot by="120000">
                                      <p:cBhvr>
                                        <p:cTn id="107" dur="200" fill="hold">
                                          <p:stCondLst>
                                            <p:cond delay="800"/>
                                          </p:stCondLst>
                                        </p:cTn>
                                        <p:tgtEl>
                                          <p:spTgt spid="13"/>
                                        </p:tgtEl>
                                        <p:attrNameLst>
                                          <p:attrName>r</p:attrName>
                                        </p:attrNameLst>
                                      </p:cBhvr>
                                    </p:animRot>
                                  </p:childTnLst>
                                </p:cTn>
                              </p:par>
                            </p:childTnLst>
                          </p:cTn>
                        </p:par>
                        <p:par>
                          <p:cTn id="108" fill="hold">
                            <p:stCondLst>
                              <p:cond delay="15549"/>
                            </p:stCondLst>
                            <p:childTnLst>
                              <p:par>
                                <p:cTn id="109" presetID="41" presetClass="entr" presetSubtype="0" fill="hold" grpId="0" nodeType="afterEffect">
                                  <p:stCondLst>
                                    <p:cond delay="0"/>
                                  </p:stCondLst>
                                  <p:iterate type="lt">
                                    <p:tmPct val="10000"/>
                                  </p:iterate>
                                  <p:childTnLst>
                                    <p:set>
                                      <p:cBhvr>
                                        <p:cTn id="110" dur="1" fill="hold">
                                          <p:stCondLst>
                                            <p:cond delay="0"/>
                                          </p:stCondLst>
                                        </p:cTn>
                                        <p:tgtEl>
                                          <p:spTgt spid="59"/>
                                        </p:tgtEl>
                                        <p:attrNameLst>
                                          <p:attrName>style.visibility</p:attrName>
                                        </p:attrNameLst>
                                      </p:cBhvr>
                                      <p:to>
                                        <p:strVal val="visible"/>
                                      </p:to>
                                    </p:set>
                                    <p:anim calcmode="lin" valueType="num">
                                      <p:cBhvr>
                                        <p:cTn id="111" dur="500" fill="hold"/>
                                        <p:tgtEl>
                                          <p:spTgt spid="59"/>
                                        </p:tgtEl>
                                        <p:attrNameLst>
                                          <p:attrName>ppt_x</p:attrName>
                                        </p:attrNameLst>
                                      </p:cBhvr>
                                      <p:tavLst>
                                        <p:tav tm="0">
                                          <p:val>
                                            <p:strVal val="#ppt_x"/>
                                          </p:val>
                                        </p:tav>
                                        <p:tav tm="50000">
                                          <p:val>
                                            <p:strVal val="#ppt_x+.1"/>
                                          </p:val>
                                        </p:tav>
                                        <p:tav tm="100000">
                                          <p:val>
                                            <p:strVal val="#ppt_x"/>
                                          </p:val>
                                        </p:tav>
                                      </p:tavLst>
                                    </p:anim>
                                    <p:anim calcmode="lin" valueType="num">
                                      <p:cBhvr>
                                        <p:cTn id="112" dur="500" fill="hold"/>
                                        <p:tgtEl>
                                          <p:spTgt spid="59"/>
                                        </p:tgtEl>
                                        <p:attrNameLst>
                                          <p:attrName>ppt_y</p:attrName>
                                        </p:attrNameLst>
                                      </p:cBhvr>
                                      <p:tavLst>
                                        <p:tav tm="0">
                                          <p:val>
                                            <p:strVal val="#ppt_y"/>
                                          </p:val>
                                        </p:tav>
                                        <p:tav tm="100000">
                                          <p:val>
                                            <p:strVal val="#ppt_y"/>
                                          </p:val>
                                        </p:tav>
                                      </p:tavLst>
                                    </p:anim>
                                    <p:anim calcmode="lin" valueType="num">
                                      <p:cBhvr>
                                        <p:cTn id="113" dur="500" fill="hold"/>
                                        <p:tgtEl>
                                          <p:spTgt spid="59"/>
                                        </p:tgtEl>
                                        <p:attrNameLst>
                                          <p:attrName>ppt_h</p:attrName>
                                        </p:attrNameLst>
                                      </p:cBhvr>
                                      <p:tavLst>
                                        <p:tav tm="0">
                                          <p:val>
                                            <p:strVal val="#ppt_h/10"/>
                                          </p:val>
                                        </p:tav>
                                        <p:tav tm="50000">
                                          <p:val>
                                            <p:strVal val="#ppt_h+.01"/>
                                          </p:val>
                                        </p:tav>
                                        <p:tav tm="100000">
                                          <p:val>
                                            <p:strVal val="#ppt_h"/>
                                          </p:val>
                                        </p:tav>
                                      </p:tavLst>
                                    </p:anim>
                                    <p:anim calcmode="lin" valueType="num">
                                      <p:cBhvr>
                                        <p:cTn id="114" dur="500" fill="hold"/>
                                        <p:tgtEl>
                                          <p:spTgt spid="59"/>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500" tmFilter="0,0; .5, 1; 1, 1"/>
                                        <p:tgtEl>
                                          <p:spTgt spid="59"/>
                                        </p:tgtEl>
                                      </p:cBhvr>
                                    </p:animEffect>
                                  </p:childTnLst>
                                </p:cTn>
                              </p:par>
                            </p:childTnLst>
                          </p:cTn>
                        </p:par>
                        <p:par>
                          <p:cTn id="116" fill="hold">
                            <p:stCondLst>
                              <p:cond delay="16599"/>
                            </p:stCondLst>
                            <p:childTnLst>
                              <p:par>
                                <p:cTn id="117" presetID="1" presetClass="entr" presetSubtype="0" fill="hold" grpId="1" nodeType="afterEffect">
                                  <p:stCondLst>
                                    <p:cond delay="0"/>
                                  </p:stCondLst>
                                  <p:childTnLst>
                                    <p:set>
                                      <p:cBhvr>
                                        <p:cTn id="118" dur="1" fill="hold">
                                          <p:stCondLst>
                                            <p:cond delay="0"/>
                                          </p:stCondLst>
                                        </p:cTn>
                                        <p:tgtEl>
                                          <p:spTgt spid="2"/>
                                        </p:tgtEl>
                                        <p:attrNameLst>
                                          <p:attrName>style.visibility</p:attrName>
                                        </p:attrNameLst>
                                      </p:cBhvr>
                                      <p:to>
                                        <p:strVal val="visible"/>
                                      </p:to>
                                    </p:set>
                                  </p:childTnLst>
                                </p:cTn>
                              </p:par>
                            </p:childTnLst>
                          </p:cTn>
                        </p:par>
                        <p:par>
                          <p:cTn id="119" fill="hold">
                            <p:stCondLst>
                              <p:cond delay="16599"/>
                            </p:stCondLst>
                            <p:childTnLst>
                              <p:par>
                                <p:cTn id="120" presetID="37" presetClass="path" presetSubtype="0" accel="50000" decel="50000" fill="hold" grpId="0" nodeType="afterEffect">
                                  <p:stCondLst>
                                    <p:cond delay="0"/>
                                  </p:stCondLst>
                                  <p:childTnLst>
                                    <p:animMotion origin="layout" path="M -9.8997E-7 -0.02084 L -0.05653 0.03449 C -0.06839 0.04699 -0.0861 0.05393 -0.1046 0.05393 C -0.1257 0.05393 -0.14237 0.04699 -0.15423 0.03449 L -0.21063 -0.02084 " pathEditMode="relative" rAng="0" ptsTypes="FffFF">
                                      <p:cBhvr>
                                        <p:cTn id="121" dur="2000" spd="-100000" fill="hold"/>
                                        <p:tgtEl>
                                          <p:spTgt spid="2"/>
                                        </p:tgtEl>
                                        <p:attrNameLst>
                                          <p:attrName>ppt_x</p:attrName>
                                          <p:attrName>ppt_y</p:attrName>
                                        </p:attrNameLst>
                                      </p:cBhvr>
                                      <p:rCtr x="-1053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P spid="21" grpId="0" animBg="1"/>
      <p:bldP spid="23" grpId="0" animBg="1"/>
      <p:bldP spid="26" grpId="0" animBg="1"/>
      <p:bldP spid="28" grpId="0" animBg="1"/>
      <p:bldP spid="2" grpId="0"/>
      <p:bldP spid="2" grpId="1"/>
      <p:bldP spid="3" grpId="0"/>
      <p:bldP spid="5" grpId="0"/>
      <p:bldP spid="55" grpId="0"/>
      <p:bldP spid="56" grpId="0"/>
      <p:bldP spid="57" grpId="0"/>
      <p:bldP spid="58" grpId="0"/>
      <p:bldP spid="59" grpId="0"/>
      <p:bldP spid="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1" name="平行四边形 10"/>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3"/>
          <p:cNvSpPr>
            <a:spLocks noChangeArrowheads="1"/>
          </p:cNvSpPr>
          <p:nvPr/>
        </p:nvSpPr>
        <p:spPr bwMode="auto">
          <a:xfrm rot="16200000" flipV="1">
            <a:off x="744478" y="637324"/>
            <a:ext cx="107950" cy="946874"/>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4" name="矩形 2"/>
          <p:cNvSpPr>
            <a:spLocks noChangeArrowheads="1"/>
          </p:cNvSpPr>
          <p:nvPr/>
        </p:nvSpPr>
        <p:spPr bwMode="auto">
          <a:xfrm flipV="1">
            <a:off x="299327" y="1110759"/>
            <a:ext cx="107950" cy="904267"/>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pic>
        <p:nvPicPr>
          <p:cNvPr id="16" name="Picture 7" descr="pr040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61" y="1477018"/>
            <a:ext cx="3257550" cy="2251075"/>
          </a:xfrm>
          <a:prstGeom prst="rect">
            <a:avLst/>
          </a:prstGeom>
          <a:noFill/>
          <a:ln w="57150">
            <a:solidFill>
              <a:srgbClr val="C0C0C0"/>
            </a:solidFill>
            <a:miter lim="800000"/>
            <a:headEnd/>
            <a:tailEnd/>
          </a:ln>
          <a:extLst>
            <a:ext uri="{909E8E84-426E-40DD-AFC4-6F175D3DCCD1}">
              <a14:hiddenFill xmlns:a14="http://schemas.microsoft.com/office/drawing/2010/main">
                <a:solidFill>
                  <a:srgbClr val="FFFFFF"/>
                </a:solidFill>
              </a14:hiddenFill>
            </a:ext>
          </a:extLst>
        </p:spPr>
      </p:pic>
      <p:sp>
        <p:nvSpPr>
          <p:cNvPr id="17" name="矩形 3"/>
          <p:cNvSpPr>
            <a:spLocks noChangeArrowheads="1"/>
          </p:cNvSpPr>
          <p:nvPr/>
        </p:nvSpPr>
        <p:spPr bwMode="auto">
          <a:xfrm rot="16200000" flipV="1">
            <a:off x="3801878" y="3575291"/>
            <a:ext cx="107951" cy="930613"/>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8" name="矩形 2"/>
          <p:cNvSpPr>
            <a:spLocks noChangeArrowheads="1"/>
          </p:cNvSpPr>
          <p:nvPr/>
        </p:nvSpPr>
        <p:spPr bwMode="auto">
          <a:xfrm flipV="1">
            <a:off x="4231373" y="3139357"/>
            <a:ext cx="89788" cy="931711"/>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9" name="矩形 18"/>
          <p:cNvSpPr/>
          <p:nvPr/>
        </p:nvSpPr>
        <p:spPr>
          <a:xfrm>
            <a:off x="1729342" y="4738144"/>
            <a:ext cx="121058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启动仪式</a:t>
            </a:r>
          </a:p>
        </p:txBody>
      </p:sp>
      <p:sp>
        <p:nvSpPr>
          <p:cNvPr id="3" name="矩形 2"/>
          <p:cNvSpPr/>
          <p:nvPr/>
        </p:nvSpPr>
        <p:spPr>
          <a:xfrm>
            <a:off x="4679576" y="608365"/>
            <a:ext cx="4964154" cy="6093976"/>
          </a:xfrm>
          <a:prstGeom prst="rect">
            <a:avLst/>
          </a:prstGeom>
        </p:spPr>
        <p:txBody>
          <a:bodyPr wrap="square">
            <a:spAutoFit/>
          </a:bodyPr>
          <a:lstStyle/>
          <a:p>
            <a:pPr>
              <a:lnSpc>
                <a:spcPct val="150000"/>
              </a:lnSpc>
              <a:buClr>
                <a:srgbClr val="0033CC"/>
              </a:buClr>
            </a:pPr>
            <a:r>
              <a:rPr lang="en-US" altLang="zh-CN" sz="2000" b="1" dirty="0">
                <a:solidFill>
                  <a:schemeClr val="tx1">
                    <a:lumMod val="75000"/>
                  </a:schemeClr>
                </a:solidFill>
              </a:rPr>
              <a:t>1.  </a:t>
            </a:r>
            <a:r>
              <a:rPr lang="zh-CN" altLang="en-US" sz="2000" b="1" dirty="0">
                <a:solidFill>
                  <a:schemeClr val="tx1">
                    <a:lumMod val="75000"/>
                  </a:schemeClr>
                </a:solidFill>
              </a:rPr>
              <a:t>主持人宣布进入本次活动最为重要的环节</a:t>
            </a:r>
          </a:p>
          <a:p>
            <a:pPr>
              <a:lnSpc>
                <a:spcPct val="150000"/>
              </a:lnSpc>
              <a:buClr>
                <a:srgbClr val="0033CC"/>
              </a:buClr>
            </a:pPr>
            <a:r>
              <a:rPr lang="en-US" altLang="zh-CN" sz="2000" b="1" dirty="0">
                <a:solidFill>
                  <a:schemeClr val="tx1">
                    <a:lumMod val="75000"/>
                  </a:schemeClr>
                </a:solidFill>
              </a:rPr>
              <a:t>2.  </a:t>
            </a:r>
            <a:r>
              <a:rPr lang="zh-CN" altLang="en-US" sz="2000" b="1" dirty="0">
                <a:solidFill>
                  <a:schemeClr val="tx1">
                    <a:lumMod val="75000"/>
                  </a:schemeClr>
                </a:solidFill>
              </a:rPr>
              <a:t>主持人邀请领导嘉宾上台参与启动仪式</a:t>
            </a:r>
          </a:p>
          <a:p>
            <a:pPr>
              <a:lnSpc>
                <a:spcPct val="150000"/>
              </a:lnSpc>
              <a:buClr>
                <a:srgbClr val="0033CC"/>
              </a:buClr>
            </a:pPr>
            <a:r>
              <a:rPr lang="en-US" altLang="zh-CN" sz="2000" b="1" dirty="0">
                <a:solidFill>
                  <a:schemeClr val="tx1">
                    <a:lumMod val="75000"/>
                  </a:schemeClr>
                </a:solidFill>
              </a:rPr>
              <a:t>3.  </a:t>
            </a:r>
            <a:r>
              <a:rPr lang="zh-CN" altLang="en-US" sz="2000" b="1" dirty="0">
                <a:solidFill>
                  <a:schemeClr val="tx1">
                    <a:lumMod val="75000"/>
                  </a:schemeClr>
                </a:solidFill>
              </a:rPr>
              <a:t>礼仪引导领导嘉宾上台</a:t>
            </a:r>
          </a:p>
          <a:p>
            <a:pPr>
              <a:lnSpc>
                <a:spcPct val="150000"/>
              </a:lnSpc>
              <a:buClr>
                <a:srgbClr val="0033CC"/>
              </a:buClr>
            </a:pPr>
            <a:r>
              <a:rPr lang="en-US" altLang="zh-CN" sz="2000" b="1" dirty="0">
                <a:solidFill>
                  <a:schemeClr val="tx1">
                    <a:lumMod val="75000"/>
                  </a:schemeClr>
                </a:solidFill>
              </a:rPr>
              <a:t>4.  </a:t>
            </a:r>
            <a:r>
              <a:rPr lang="zh-CN" altLang="en-US" sz="2000" b="1" dirty="0">
                <a:solidFill>
                  <a:schemeClr val="tx1">
                    <a:lumMod val="75000"/>
                  </a:schemeClr>
                </a:solidFill>
              </a:rPr>
              <a:t>礼仪小姐送上红酒</a:t>
            </a:r>
          </a:p>
          <a:p>
            <a:pPr>
              <a:lnSpc>
                <a:spcPct val="150000"/>
              </a:lnSpc>
              <a:buClr>
                <a:srgbClr val="0033CC"/>
              </a:buClr>
            </a:pPr>
            <a:r>
              <a:rPr lang="en-US" altLang="zh-CN" sz="2000" b="1" dirty="0">
                <a:solidFill>
                  <a:schemeClr val="tx1">
                    <a:lumMod val="75000"/>
                  </a:schemeClr>
                </a:solidFill>
              </a:rPr>
              <a:t>5.  </a:t>
            </a:r>
            <a:r>
              <a:rPr lang="zh-CN" altLang="en-US" sz="2000" b="1" dirty="0">
                <a:solidFill>
                  <a:schemeClr val="tx1">
                    <a:lumMod val="75000"/>
                  </a:schemeClr>
                </a:solidFill>
              </a:rPr>
              <a:t>主持人宣布启动仪式开始</a:t>
            </a:r>
          </a:p>
          <a:p>
            <a:pPr>
              <a:lnSpc>
                <a:spcPct val="150000"/>
              </a:lnSpc>
              <a:buClr>
                <a:srgbClr val="0033CC"/>
              </a:buClr>
            </a:pPr>
            <a:r>
              <a:rPr lang="en-US" altLang="zh-CN" sz="2000" b="1" dirty="0">
                <a:solidFill>
                  <a:schemeClr val="tx1">
                    <a:lumMod val="75000"/>
                  </a:schemeClr>
                </a:solidFill>
              </a:rPr>
              <a:t>6.  </a:t>
            </a:r>
            <a:r>
              <a:rPr lang="zh-CN" altLang="en-US" sz="2000" b="1" dirty="0">
                <a:solidFill>
                  <a:schemeClr val="tx1">
                    <a:lumMod val="75000"/>
                  </a:schemeClr>
                </a:solidFill>
              </a:rPr>
              <a:t>领导掀开冰雕绸盖，公司产品造型的冰雕出现在大家眼前</a:t>
            </a:r>
          </a:p>
          <a:p>
            <a:pPr>
              <a:lnSpc>
                <a:spcPct val="150000"/>
              </a:lnSpc>
              <a:buClr>
                <a:srgbClr val="0033CC"/>
              </a:buClr>
            </a:pPr>
            <a:r>
              <a:rPr lang="en-US" altLang="zh-CN" sz="2000" b="1" dirty="0">
                <a:solidFill>
                  <a:schemeClr val="tx1">
                    <a:lumMod val="75000"/>
                  </a:schemeClr>
                </a:solidFill>
              </a:rPr>
              <a:t>7.  </a:t>
            </a:r>
            <a:r>
              <a:rPr lang="zh-CN" altLang="en-US" sz="2000" b="1" dirty="0">
                <a:solidFill>
                  <a:schemeClr val="tx1">
                    <a:lumMod val="75000"/>
                  </a:schemeClr>
                </a:solidFill>
              </a:rPr>
              <a:t>播放大片（或替换成表演沙画，引出本环节）</a:t>
            </a:r>
          </a:p>
          <a:p>
            <a:pPr>
              <a:lnSpc>
                <a:spcPct val="150000"/>
              </a:lnSpc>
              <a:buClr>
                <a:srgbClr val="0033CC"/>
              </a:buClr>
            </a:pPr>
            <a:r>
              <a:rPr lang="en-US" altLang="zh-CN" sz="2000" b="1" dirty="0">
                <a:solidFill>
                  <a:schemeClr val="tx1">
                    <a:lumMod val="75000"/>
                  </a:schemeClr>
                </a:solidFill>
              </a:rPr>
              <a:t>8.  </a:t>
            </a:r>
            <a:r>
              <a:rPr lang="zh-CN" altLang="en-US" sz="2000" b="1" dirty="0">
                <a:solidFill>
                  <a:schemeClr val="tx1">
                    <a:lumMod val="75000"/>
                  </a:schemeClr>
                </a:solidFill>
              </a:rPr>
              <a:t>领导们将红酒注入冰雕</a:t>
            </a:r>
          </a:p>
          <a:p>
            <a:pPr>
              <a:lnSpc>
                <a:spcPct val="150000"/>
              </a:lnSpc>
              <a:buClr>
                <a:srgbClr val="0033CC"/>
              </a:buClr>
            </a:pPr>
            <a:r>
              <a:rPr lang="en-US" altLang="zh-CN" sz="2000" b="1" dirty="0">
                <a:solidFill>
                  <a:schemeClr val="tx1">
                    <a:lumMod val="75000"/>
                  </a:schemeClr>
                </a:solidFill>
              </a:rPr>
              <a:t>9.  </a:t>
            </a:r>
            <a:r>
              <a:rPr lang="zh-CN" altLang="en-US" sz="2000" b="1" dirty="0">
                <a:solidFill>
                  <a:schemeClr val="tx1">
                    <a:lumMod val="75000"/>
                  </a:schemeClr>
                </a:solidFill>
              </a:rPr>
              <a:t>冰雕中缓缓出现公司</a:t>
            </a:r>
            <a:r>
              <a:rPr lang="en-US" altLang="zh-CN" sz="2000" b="1" dirty="0">
                <a:solidFill>
                  <a:schemeClr val="tx1">
                    <a:lumMod val="75000"/>
                  </a:schemeClr>
                </a:solidFill>
              </a:rPr>
              <a:t>logo</a:t>
            </a:r>
          </a:p>
          <a:p>
            <a:pPr>
              <a:lnSpc>
                <a:spcPct val="150000"/>
              </a:lnSpc>
              <a:buClr>
                <a:srgbClr val="0033CC"/>
              </a:buClr>
            </a:pPr>
            <a:r>
              <a:rPr lang="en-US" altLang="zh-CN" sz="2000" b="1" dirty="0">
                <a:solidFill>
                  <a:schemeClr val="tx1">
                    <a:lumMod val="75000"/>
                  </a:schemeClr>
                </a:solidFill>
              </a:rPr>
              <a:t>10. </a:t>
            </a:r>
            <a:r>
              <a:rPr lang="zh-CN" altLang="en-US" sz="2000" b="1" dirty="0">
                <a:solidFill>
                  <a:schemeClr val="tx1">
                    <a:lumMod val="75000"/>
                  </a:schemeClr>
                </a:solidFill>
              </a:rPr>
              <a:t>礼炮鸣响，音乐激昂</a:t>
            </a:r>
          </a:p>
        </p:txBody>
      </p:sp>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6"/>
                                        </p:tgtEl>
                                        <p:attrNameLst>
                                          <p:attrName>r</p:attrName>
                                        </p:attrNameLst>
                                      </p:cBhvr>
                                    </p:animRot>
                                  </p:childTnLst>
                                </p:cTn>
                              </p:par>
                              <p:par>
                                <p:cTn id="7" presetID="1" presetClass="entr" presetSubtype="0" fill="hold" grpId="1"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path" presetSubtype="0" accel="50000" decel="50000" fill="hold" grpId="0" nodeType="withEffect">
                                  <p:stCondLst>
                                    <p:cond delay="0"/>
                                  </p:stCondLst>
                                  <p:childTnLst>
                                    <p:animMotion origin="layout" path="M -1.04728E-6 1.11111E-6 C 0.06904 1.11111E-6 0.12505 -0.07384 0.12505 -0.16458 C 0.12505 -0.25556 0.06904 -0.32917 -1.04728E-6 -0.32917 C -0.06904 -0.32917 -0.12505 -0.25556 -0.12505 -0.16458 C -0.12505 -0.07384 -0.06904 1.11111E-6 -1.04728E-6 1.11111E-6 Z " pathEditMode="relative" rAng="0" ptsTypes="fffff">
                                      <p:cBhvr>
                                        <p:cTn id="10" dur="2000" fill="hold"/>
                                        <p:tgtEl>
                                          <p:spTgt spid="19"/>
                                        </p:tgtEl>
                                        <p:attrNameLst>
                                          <p:attrName>ppt_x</p:attrName>
                                          <p:attrName>ppt_y</p:attrName>
                                        </p:attrNameLst>
                                      </p:cBhvr>
                                      <p:rCtr x="0" y="-16458"/>
                                    </p:animMotion>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par>
                          <p:cTn id="14" fill="hold">
                            <p:stCondLst>
                              <p:cond delay="2000"/>
                            </p:stCondLst>
                            <p:childTnLst>
                              <p:par>
                                <p:cTn id="15" presetID="26" presetClass="emph" presetSubtype="0" fill="hold" nodeType="afterEffect">
                                  <p:stCondLst>
                                    <p:cond delay="0"/>
                                  </p:stCondLst>
                                  <p:childTnLst>
                                    <p:animEffect transition="out" filter="fade">
                                      <p:cBhvr>
                                        <p:cTn id="16" dur="1000" tmFilter="0, 0; .2, .5; .8, .5; 1, 0"/>
                                        <p:tgtEl>
                                          <p:spTgt spid="3">
                                            <p:txEl>
                                              <p:pRg st="0" end="0"/>
                                            </p:txEl>
                                          </p:spTgt>
                                        </p:tgtEl>
                                      </p:cBhvr>
                                    </p:animEffect>
                                    <p:animScale>
                                      <p:cBhvr>
                                        <p:cTn id="17" dur="500" autoRev="1" fill="hold"/>
                                        <p:tgtEl>
                                          <p:spTgt spid="3">
                                            <p:txEl>
                                              <p:pRg st="0" end="0"/>
                                            </p:txEl>
                                          </p:spTgt>
                                        </p:tgtEl>
                                      </p:cBhvr>
                                      <p:by x="105000" y="105000"/>
                                    </p:animScale>
                                  </p:childTnLst>
                                </p:cTn>
                              </p:par>
                            </p:childTnLst>
                          </p:cTn>
                        </p:par>
                        <p:par>
                          <p:cTn id="18" fill="hold">
                            <p:stCondLst>
                              <p:cond delay="3000"/>
                            </p:stCondLst>
                            <p:childTnLst>
                              <p:par>
                                <p:cTn id="19" presetID="26" presetClass="emph" presetSubtype="0" fill="hold" nodeType="afterEffect">
                                  <p:stCondLst>
                                    <p:cond delay="0"/>
                                  </p:stCondLst>
                                  <p:childTnLst>
                                    <p:animEffect transition="out" filter="fade">
                                      <p:cBhvr>
                                        <p:cTn id="20" dur="1000" tmFilter="0, 0; .2, .5; .8, .5; 1, 0"/>
                                        <p:tgtEl>
                                          <p:spTgt spid="3">
                                            <p:txEl>
                                              <p:pRg st="1" end="1"/>
                                            </p:txEl>
                                          </p:spTgt>
                                        </p:tgtEl>
                                      </p:cBhvr>
                                    </p:animEffect>
                                    <p:animScale>
                                      <p:cBhvr>
                                        <p:cTn id="21" dur="500" autoRev="1" fill="hold"/>
                                        <p:tgtEl>
                                          <p:spTgt spid="3">
                                            <p:txEl>
                                              <p:pRg st="1" end="1"/>
                                            </p:txEl>
                                          </p:spTgt>
                                        </p:tgtEl>
                                      </p:cBhvr>
                                      <p:by x="105000" y="105000"/>
                                    </p:animScale>
                                  </p:childTnLst>
                                </p:cTn>
                              </p:par>
                            </p:childTnLst>
                          </p:cTn>
                        </p:par>
                        <p:par>
                          <p:cTn id="22" fill="hold">
                            <p:stCondLst>
                              <p:cond delay="4000"/>
                            </p:stCondLst>
                            <p:childTnLst>
                              <p:par>
                                <p:cTn id="23" presetID="26" presetClass="emph" presetSubtype="0" fill="hold" nodeType="afterEffect">
                                  <p:stCondLst>
                                    <p:cond delay="0"/>
                                  </p:stCondLst>
                                  <p:childTnLst>
                                    <p:animEffect transition="out" filter="fade">
                                      <p:cBhvr>
                                        <p:cTn id="24" dur="1000" tmFilter="0, 0; .2, .5; .8, .5; 1, 0"/>
                                        <p:tgtEl>
                                          <p:spTgt spid="3">
                                            <p:txEl>
                                              <p:pRg st="2" end="2"/>
                                            </p:txEl>
                                          </p:spTgt>
                                        </p:tgtEl>
                                      </p:cBhvr>
                                    </p:animEffect>
                                    <p:animScale>
                                      <p:cBhvr>
                                        <p:cTn id="25" dur="500" autoRev="1" fill="hold"/>
                                        <p:tgtEl>
                                          <p:spTgt spid="3">
                                            <p:txEl>
                                              <p:pRg st="2" end="2"/>
                                            </p:txEl>
                                          </p:spTgt>
                                        </p:tgtEl>
                                      </p:cBhvr>
                                      <p:by x="105000" y="105000"/>
                                    </p:animScale>
                                  </p:childTnLst>
                                </p:cTn>
                              </p:par>
                            </p:childTnLst>
                          </p:cTn>
                        </p:par>
                        <p:par>
                          <p:cTn id="26" fill="hold">
                            <p:stCondLst>
                              <p:cond delay="5000"/>
                            </p:stCondLst>
                            <p:childTnLst>
                              <p:par>
                                <p:cTn id="27" presetID="26" presetClass="emph" presetSubtype="0" fill="hold" nodeType="afterEffect">
                                  <p:stCondLst>
                                    <p:cond delay="0"/>
                                  </p:stCondLst>
                                  <p:childTnLst>
                                    <p:animEffect transition="out" filter="fade">
                                      <p:cBhvr>
                                        <p:cTn id="28" dur="1000" tmFilter="0, 0; .2, .5; .8, .5; 1, 0"/>
                                        <p:tgtEl>
                                          <p:spTgt spid="3">
                                            <p:txEl>
                                              <p:pRg st="3" end="3"/>
                                            </p:txEl>
                                          </p:spTgt>
                                        </p:tgtEl>
                                      </p:cBhvr>
                                    </p:animEffect>
                                    <p:animScale>
                                      <p:cBhvr>
                                        <p:cTn id="29" dur="500" autoRev="1" fill="hold"/>
                                        <p:tgtEl>
                                          <p:spTgt spid="3">
                                            <p:txEl>
                                              <p:pRg st="3" end="3"/>
                                            </p:txEl>
                                          </p:spTgt>
                                        </p:tgtEl>
                                      </p:cBhvr>
                                      <p:by x="105000" y="105000"/>
                                    </p:animScale>
                                  </p:childTnLst>
                                </p:cTn>
                              </p:par>
                            </p:childTnLst>
                          </p:cTn>
                        </p:par>
                        <p:par>
                          <p:cTn id="30" fill="hold">
                            <p:stCondLst>
                              <p:cond delay="6000"/>
                            </p:stCondLst>
                            <p:childTnLst>
                              <p:par>
                                <p:cTn id="31" presetID="26" presetClass="emph" presetSubtype="0" fill="hold" nodeType="afterEffect">
                                  <p:stCondLst>
                                    <p:cond delay="0"/>
                                  </p:stCondLst>
                                  <p:childTnLst>
                                    <p:animEffect transition="out" filter="fade">
                                      <p:cBhvr>
                                        <p:cTn id="32" dur="1000" tmFilter="0, 0; .2, .5; .8, .5; 1, 0"/>
                                        <p:tgtEl>
                                          <p:spTgt spid="3">
                                            <p:txEl>
                                              <p:pRg st="4" end="4"/>
                                            </p:txEl>
                                          </p:spTgt>
                                        </p:tgtEl>
                                      </p:cBhvr>
                                    </p:animEffect>
                                    <p:animScale>
                                      <p:cBhvr>
                                        <p:cTn id="33" dur="500" autoRev="1" fill="hold"/>
                                        <p:tgtEl>
                                          <p:spTgt spid="3">
                                            <p:txEl>
                                              <p:pRg st="4" end="4"/>
                                            </p:txEl>
                                          </p:spTgt>
                                        </p:tgtEl>
                                      </p:cBhvr>
                                      <p:by x="105000" y="105000"/>
                                    </p:animScale>
                                  </p:childTnLst>
                                </p:cTn>
                              </p:par>
                            </p:childTnLst>
                          </p:cTn>
                        </p:par>
                        <p:par>
                          <p:cTn id="34" fill="hold">
                            <p:stCondLst>
                              <p:cond delay="7000"/>
                            </p:stCondLst>
                            <p:childTnLst>
                              <p:par>
                                <p:cTn id="35" presetID="26" presetClass="emph" presetSubtype="0" fill="hold" nodeType="afterEffect">
                                  <p:stCondLst>
                                    <p:cond delay="0"/>
                                  </p:stCondLst>
                                  <p:childTnLst>
                                    <p:animEffect transition="out" filter="fade">
                                      <p:cBhvr>
                                        <p:cTn id="36" dur="1500" tmFilter="0, 0; .2, .5; .8, .5; 1, 0"/>
                                        <p:tgtEl>
                                          <p:spTgt spid="3">
                                            <p:txEl>
                                              <p:pRg st="5" end="5"/>
                                            </p:txEl>
                                          </p:spTgt>
                                        </p:tgtEl>
                                      </p:cBhvr>
                                    </p:animEffect>
                                    <p:animScale>
                                      <p:cBhvr>
                                        <p:cTn id="37" dur="750" autoRev="1" fill="hold"/>
                                        <p:tgtEl>
                                          <p:spTgt spid="3">
                                            <p:txEl>
                                              <p:pRg st="5" end="5"/>
                                            </p:txEl>
                                          </p:spTgt>
                                        </p:tgtEl>
                                      </p:cBhvr>
                                      <p:by x="105000" y="105000"/>
                                    </p:animScale>
                                  </p:childTnLst>
                                </p:cTn>
                              </p:par>
                            </p:childTnLst>
                          </p:cTn>
                        </p:par>
                        <p:par>
                          <p:cTn id="38" fill="hold">
                            <p:stCondLst>
                              <p:cond delay="8500"/>
                            </p:stCondLst>
                            <p:childTnLst>
                              <p:par>
                                <p:cTn id="39" presetID="26" presetClass="emph" presetSubtype="0" fill="hold" nodeType="afterEffect">
                                  <p:stCondLst>
                                    <p:cond delay="0"/>
                                  </p:stCondLst>
                                  <p:childTnLst>
                                    <p:animEffect transition="out" filter="fade">
                                      <p:cBhvr>
                                        <p:cTn id="40" dur="1000" tmFilter="0, 0; .2, .5; .8, .5; 1, 0"/>
                                        <p:tgtEl>
                                          <p:spTgt spid="3">
                                            <p:txEl>
                                              <p:pRg st="6" end="6"/>
                                            </p:txEl>
                                          </p:spTgt>
                                        </p:tgtEl>
                                      </p:cBhvr>
                                    </p:animEffect>
                                    <p:animScale>
                                      <p:cBhvr>
                                        <p:cTn id="41" dur="500" autoRev="1" fill="hold"/>
                                        <p:tgtEl>
                                          <p:spTgt spid="3">
                                            <p:txEl>
                                              <p:pRg st="6" end="6"/>
                                            </p:txEl>
                                          </p:spTgt>
                                        </p:tgtEl>
                                      </p:cBhvr>
                                      <p:by x="105000" y="105000"/>
                                    </p:animScale>
                                  </p:childTnLst>
                                </p:cTn>
                              </p:par>
                            </p:childTnLst>
                          </p:cTn>
                        </p:par>
                        <p:par>
                          <p:cTn id="42" fill="hold">
                            <p:stCondLst>
                              <p:cond delay="9500"/>
                            </p:stCondLst>
                            <p:childTnLst>
                              <p:par>
                                <p:cTn id="43" presetID="26" presetClass="emph" presetSubtype="0" fill="hold" nodeType="afterEffect">
                                  <p:stCondLst>
                                    <p:cond delay="0"/>
                                  </p:stCondLst>
                                  <p:childTnLst>
                                    <p:animEffect transition="out" filter="fade">
                                      <p:cBhvr>
                                        <p:cTn id="44" dur="1000" tmFilter="0, 0; .2, .5; .8, .5; 1, 0"/>
                                        <p:tgtEl>
                                          <p:spTgt spid="3">
                                            <p:txEl>
                                              <p:pRg st="7" end="7"/>
                                            </p:txEl>
                                          </p:spTgt>
                                        </p:tgtEl>
                                      </p:cBhvr>
                                    </p:animEffect>
                                    <p:animScale>
                                      <p:cBhvr>
                                        <p:cTn id="45" dur="500" autoRev="1" fill="hold"/>
                                        <p:tgtEl>
                                          <p:spTgt spid="3">
                                            <p:txEl>
                                              <p:pRg st="7" end="7"/>
                                            </p:txEl>
                                          </p:spTgt>
                                        </p:tgtEl>
                                      </p:cBhvr>
                                      <p:by x="105000" y="105000"/>
                                    </p:animScale>
                                  </p:childTnLst>
                                </p:cTn>
                              </p:par>
                            </p:childTnLst>
                          </p:cTn>
                        </p:par>
                        <p:par>
                          <p:cTn id="46" fill="hold">
                            <p:stCondLst>
                              <p:cond delay="10500"/>
                            </p:stCondLst>
                            <p:childTnLst>
                              <p:par>
                                <p:cTn id="47" presetID="26" presetClass="emph" presetSubtype="0" fill="hold" nodeType="afterEffect">
                                  <p:stCondLst>
                                    <p:cond delay="0"/>
                                  </p:stCondLst>
                                  <p:childTnLst>
                                    <p:animEffect transition="out" filter="fade">
                                      <p:cBhvr>
                                        <p:cTn id="48" dur="1000" tmFilter="0, 0; .2, .5; .8, .5; 1, 0"/>
                                        <p:tgtEl>
                                          <p:spTgt spid="3">
                                            <p:txEl>
                                              <p:pRg st="8" end="8"/>
                                            </p:txEl>
                                          </p:spTgt>
                                        </p:tgtEl>
                                      </p:cBhvr>
                                    </p:animEffect>
                                    <p:animScale>
                                      <p:cBhvr>
                                        <p:cTn id="49" dur="500" autoRev="1" fill="hold"/>
                                        <p:tgtEl>
                                          <p:spTgt spid="3">
                                            <p:txEl>
                                              <p:pRg st="8" end="8"/>
                                            </p:txEl>
                                          </p:spTgt>
                                        </p:tgtEl>
                                      </p:cBhvr>
                                      <p:by x="105000" y="105000"/>
                                    </p:animScale>
                                  </p:childTnLst>
                                </p:cTn>
                              </p:par>
                            </p:childTnLst>
                          </p:cTn>
                        </p:par>
                        <p:par>
                          <p:cTn id="50" fill="hold">
                            <p:stCondLst>
                              <p:cond delay="11500"/>
                            </p:stCondLst>
                            <p:childTnLst>
                              <p:par>
                                <p:cTn id="51" presetID="26" presetClass="emph" presetSubtype="0" fill="hold" nodeType="afterEffect">
                                  <p:stCondLst>
                                    <p:cond delay="0"/>
                                  </p:stCondLst>
                                  <p:childTnLst>
                                    <p:animEffect transition="out" filter="fade">
                                      <p:cBhvr>
                                        <p:cTn id="52" dur="1000" tmFilter="0, 0; .2, .5; .8, .5; 1, 0"/>
                                        <p:tgtEl>
                                          <p:spTgt spid="3">
                                            <p:txEl>
                                              <p:pRg st="9" end="9"/>
                                            </p:txEl>
                                          </p:spTgt>
                                        </p:tgtEl>
                                      </p:cBhvr>
                                    </p:animEffect>
                                    <p:animScale>
                                      <p:cBhvr>
                                        <p:cTn id="53" dur="500" autoRev="1" fill="hold"/>
                                        <p:tgtEl>
                                          <p:spTgt spid="3">
                                            <p:txEl>
                                              <p:pRg st="9" end="9"/>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10" name="Picture 4" descr="暴风截屏201106171655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8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暴风截屏201106171655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90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暴风截屏201106171655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895" y="37804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descr="暴风截屏201106171655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3495" y="3780405"/>
            <a:ext cx="2819400"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暴风截屏201106171656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49095" y="37804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279026" y="1342004"/>
            <a:ext cx="2413747" cy="2255838"/>
            <a:chOff x="279026" y="1342004"/>
            <a:chExt cx="2413747" cy="2255838"/>
          </a:xfrm>
        </p:grpSpPr>
        <p:sp>
          <p:nvSpPr>
            <p:cNvPr id="3" name="直角三角形 2"/>
            <p:cNvSpPr/>
            <p:nvPr/>
          </p:nvSpPr>
          <p:spPr>
            <a:xfrm flipV="1">
              <a:off x="279026" y="1342004"/>
              <a:ext cx="2413747" cy="2255838"/>
            </a:xfrm>
            <a:prstGeom prst="rtTriangle">
              <a:avLst/>
            </a:prstGeom>
            <a:solidFill>
              <a:srgbClr val="C6A26D"/>
            </a:solidFill>
            <a:ln>
              <a:solidFill>
                <a:srgbClr val="C8AA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95395" y="1584086"/>
              <a:ext cx="1723549" cy="400110"/>
            </a:xfrm>
            <a:prstGeom prst="rect">
              <a:avLst/>
            </a:prstGeom>
          </p:spPr>
          <p:txBody>
            <a:bodyPr wrap="none">
              <a:spAutoFit/>
            </a:bodyPr>
            <a:lstStyle/>
            <a:p>
              <a:pPr>
                <a:buClr>
                  <a:srgbClr val="0033CC"/>
                </a:buClr>
              </a:pPr>
              <a:r>
                <a:rPr lang="zh-CN" altLang="en-US" sz="2000" b="1" dirty="0">
                  <a:latin typeface="华文宋体" panose="02010600040101010101" pitchFamily="2" charset="-122"/>
                  <a:ea typeface="华文宋体" panose="02010600040101010101" pitchFamily="2" charset="-122"/>
                </a:rPr>
                <a:t>发布大片示意</a:t>
              </a:r>
            </a:p>
          </p:txBody>
        </p:sp>
      </p:grpSp>
      <p:pic>
        <p:nvPicPr>
          <p:cNvPr id="16" name="Picture 5" descr="暴风截屏201106171655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34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0">
        <p14:ripple dir="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1000"/>
                            </p:stCondLst>
                            <p:childTnLst>
                              <p:par>
                                <p:cTn id="17" presetID="6" presetClass="emph" presetSubtype="0" fill="hold" nodeType="afterEffect">
                                  <p:stCondLst>
                                    <p:cond delay="0"/>
                                  </p:stCondLst>
                                  <p:childTnLst>
                                    <p:animScale>
                                      <p:cBhvr>
                                        <p:cTn id="18" dur="2000" fill="hold"/>
                                        <p:tgtEl>
                                          <p:spTgt spid="10"/>
                                        </p:tgtEl>
                                      </p:cBhvr>
                                      <p:by x="150000" y="150000"/>
                                    </p:animScale>
                                  </p:childTnLst>
                                </p:cTn>
                              </p:par>
                            </p:childTnLst>
                          </p:cTn>
                        </p:par>
                        <p:par>
                          <p:cTn id="19" fill="hold">
                            <p:stCondLst>
                              <p:cond delay="3000"/>
                            </p:stCondLst>
                            <p:childTnLst>
                              <p:par>
                                <p:cTn id="20" presetID="3" presetClass="exit" presetSubtype="10" fill="hold" nodeType="afterEffect">
                                  <p:stCondLst>
                                    <p:cond delay="0"/>
                                  </p:stCondLst>
                                  <p:childTnLst>
                                    <p:animEffect transition="out" filter="blinds(horizontal)">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par>
                          <p:cTn id="23" fill="hold">
                            <p:stCondLst>
                              <p:cond delay="3500"/>
                            </p:stCondLst>
                            <p:childTnLst>
                              <p:par>
                                <p:cTn id="24" presetID="1"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par>
                          <p:cTn id="26" fill="hold">
                            <p:stCondLst>
                              <p:cond delay="3500"/>
                            </p:stCondLst>
                            <p:childTnLst>
                              <p:par>
                                <p:cTn id="27" presetID="6" presetClass="emph" presetSubtype="0" fill="hold" nodeType="afterEffect">
                                  <p:stCondLst>
                                    <p:cond delay="0"/>
                                  </p:stCondLst>
                                  <p:childTnLst>
                                    <p:animScale>
                                      <p:cBhvr>
                                        <p:cTn id="28" dur="2000" fill="hold"/>
                                        <p:tgtEl>
                                          <p:spTgt spid="12"/>
                                        </p:tgtEl>
                                      </p:cBhvr>
                                      <p:by x="150000" y="150000"/>
                                    </p:animScale>
                                  </p:childTnLst>
                                </p:cTn>
                              </p:par>
                            </p:childTnLst>
                          </p:cTn>
                        </p:par>
                        <p:par>
                          <p:cTn id="29" fill="hold">
                            <p:stCondLst>
                              <p:cond delay="5500"/>
                            </p:stCondLst>
                            <p:childTnLst>
                              <p:par>
                                <p:cTn id="30" presetID="53" presetClass="exit" presetSubtype="32" fill="hold" nodeType="afterEffect">
                                  <p:stCondLst>
                                    <p:cond delay="0"/>
                                  </p:stCondLst>
                                  <p:childTnLst>
                                    <p:anim calcmode="lin" valueType="num">
                                      <p:cBhvr>
                                        <p:cTn id="31" dur="500"/>
                                        <p:tgtEl>
                                          <p:spTgt spid="12"/>
                                        </p:tgtEl>
                                        <p:attrNameLst>
                                          <p:attrName>ppt_w</p:attrName>
                                        </p:attrNameLst>
                                      </p:cBhvr>
                                      <p:tavLst>
                                        <p:tav tm="0">
                                          <p:val>
                                            <p:strVal val="ppt_w"/>
                                          </p:val>
                                        </p:tav>
                                        <p:tav tm="100000">
                                          <p:val>
                                            <p:fltVal val="0"/>
                                          </p:val>
                                        </p:tav>
                                      </p:tavLst>
                                    </p:anim>
                                    <p:anim calcmode="lin" valueType="num">
                                      <p:cBhvr>
                                        <p:cTn id="32" dur="500"/>
                                        <p:tgtEl>
                                          <p:spTgt spid="12"/>
                                        </p:tgtEl>
                                        <p:attrNameLst>
                                          <p:attrName>ppt_h</p:attrName>
                                        </p:attrNameLst>
                                      </p:cBhvr>
                                      <p:tavLst>
                                        <p:tav tm="0">
                                          <p:val>
                                            <p:strVal val="ppt_h"/>
                                          </p:val>
                                        </p:tav>
                                        <p:tav tm="100000">
                                          <p:val>
                                            <p:fltVal val="0"/>
                                          </p:val>
                                        </p:tav>
                                      </p:tavLst>
                                    </p:anim>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6000"/>
                            </p:stCondLst>
                            <p:childTnLst>
                              <p:par>
                                <p:cTn id="38" presetID="6" presetClass="emph" presetSubtype="0" fill="hold" nodeType="afterEffect">
                                  <p:stCondLst>
                                    <p:cond delay="0"/>
                                  </p:stCondLst>
                                  <p:childTnLst>
                                    <p:animScale>
                                      <p:cBhvr>
                                        <p:cTn id="39" dur="2000" fill="hold"/>
                                        <p:tgtEl>
                                          <p:spTgt spid="14"/>
                                        </p:tgtEl>
                                      </p:cBhvr>
                                      <p:by x="150000" y="150000"/>
                                    </p:animScale>
                                  </p:childTnLst>
                                </p:cTn>
                              </p:par>
                            </p:childTnLst>
                          </p:cTn>
                        </p:par>
                        <p:par>
                          <p:cTn id="40" fill="hold">
                            <p:stCondLst>
                              <p:cond delay="8000"/>
                            </p:stCondLst>
                            <p:childTnLst>
                              <p:par>
                                <p:cTn id="41" presetID="14" presetClass="exit" presetSubtype="10" fill="hold" nodeType="afterEffect">
                                  <p:stCondLst>
                                    <p:cond delay="0"/>
                                  </p:stCondLst>
                                  <p:childTnLst>
                                    <p:animEffect transition="out" filter="randombar(horizontal)">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par>
                                <p:cTn id="46" presetID="6" presetClass="emph" presetSubtype="0" fill="hold" nodeType="withEffect">
                                  <p:stCondLst>
                                    <p:cond delay="0"/>
                                  </p:stCondLst>
                                  <p:childTnLst>
                                    <p:animScale>
                                      <p:cBhvr>
                                        <p:cTn id="47" dur="2000" fill="hold"/>
                                        <p:tgtEl>
                                          <p:spTgt spid="16"/>
                                        </p:tgtEl>
                                      </p:cBhvr>
                                      <p:by x="150000" y="150000"/>
                                    </p:animScale>
                                  </p:childTnLst>
                                </p:cTn>
                              </p:par>
                              <p:par>
                                <p:cTn id="48" presetID="53" presetClass="exit" presetSubtype="32" fill="hold" nodeType="withEffect">
                                  <p:stCondLst>
                                    <p:cond delay="0"/>
                                  </p:stCondLst>
                                  <p:childTnLst>
                                    <p:anim calcmode="lin" valueType="num">
                                      <p:cBhvr>
                                        <p:cTn id="49" dur="500"/>
                                        <p:tgtEl>
                                          <p:spTgt spid="16"/>
                                        </p:tgtEl>
                                        <p:attrNameLst>
                                          <p:attrName>ppt_w</p:attrName>
                                        </p:attrNameLst>
                                      </p:cBhvr>
                                      <p:tavLst>
                                        <p:tav tm="0">
                                          <p:val>
                                            <p:strVal val="ppt_w"/>
                                          </p:val>
                                        </p:tav>
                                        <p:tav tm="100000">
                                          <p:val>
                                            <p:fltVal val="0"/>
                                          </p:val>
                                        </p:tav>
                                      </p:tavLst>
                                    </p:anim>
                                    <p:anim calcmode="lin" valueType="num">
                                      <p:cBhvr>
                                        <p:cTn id="50" dur="500"/>
                                        <p:tgtEl>
                                          <p:spTgt spid="16"/>
                                        </p:tgtEl>
                                        <p:attrNameLst>
                                          <p:attrName>ppt_h</p:attrName>
                                        </p:attrNameLst>
                                      </p:cBhvr>
                                      <p:tavLst>
                                        <p:tav tm="0">
                                          <p:val>
                                            <p:strVal val="ppt_h"/>
                                          </p:val>
                                        </p:tav>
                                        <p:tav tm="100000">
                                          <p:val>
                                            <p:fltVal val="0"/>
                                          </p:val>
                                        </p:tav>
                                      </p:tavLst>
                                    </p:anim>
                                    <p:animEffect transition="out" filter="fade">
                                      <p:cBhvr>
                                        <p:cTn id="51" dur="500"/>
                                        <p:tgtEl>
                                          <p:spTgt spid="16"/>
                                        </p:tgtEl>
                                      </p:cBhvr>
                                    </p:animEffect>
                                    <p:set>
                                      <p:cBhvr>
                                        <p:cTn id="52" dur="1" fill="hold">
                                          <p:stCondLst>
                                            <p:cond delay="499"/>
                                          </p:stCondLst>
                                        </p:cTn>
                                        <p:tgtEl>
                                          <p:spTgt spid="16"/>
                                        </p:tgtEl>
                                        <p:attrNameLst>
                                          <p:attrName>style.visibility</p:attrName>
                                        </p:attrNameLst>
                                      </p:cBhvr>
                                      <p:to>
                                        <p:strVal val="hidden"/>
                                      </p:to>
                                    </p:set>
                                  </p:childTnLst>
                                </p:cTn>
                              </p:par>
                            </p:childTnLst>
                          </p:cTn>
                        </p:par>
                        <p:par>
                          <p:cTn id="53" fill="hold">
                            <p:stCondLst>
                              <p:cond delay="8500"/>
                            </p:stCondLst>
                            <p:childTnLst>
                              <p:par>
                                <p:cTn id="54" presetID="1" presetClass="entr" presetSubtype="0"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par>
                          <p:cTn id="56" fill="hold">
                            <p:stCondLst>
                              <p:cond delay="8500"/>
                            </p:stCondLst>
                            <p:childTnLst>
                              <p:par>
                                <p:cTn id="57" presetID="6" presetClass="emph" presetSubtype="0" fill="hold" nodeType="afterEffect">
                                  <p:stCondLst>
                                    <p:cond delay="0"/>
                                  </p:stCondLst>
                                  <p:childTnLst>
                                    <p:animScale>
                                      <p:cBhvr>
                                        <p:cTn id="58" dur="2000" fill="hold"/>
                                        <p:tgtEl>
                                          <p:spTgt spid="13"/>
                                        </p:tgtEl>
                                      </p:cBhvr>
                                      <p:by x="150000" y="150000"/>
                                    </p:animScale>
                                  </p:childTnLst>
                                </p:cTn>
                              </p:par>
                            </p:childTnLst>
                          </p:cTn>
                        </p:par>
                        <p:par>
                          <p:cTn id="59" fill="hold">
                            <p:stCondLst>
                              <p:cond delay="10500"/>
                            </p:stCondLst>
                            <p:childTnLst>
                              <p:par>
                                <p:cTn id="60" presetID="31" presetClass="exit" presetSubtype="0" fill="hold" nodeType="afterEffect">
                                  <p:stCondLst>
                                    <p:cond delay="0"/>
                                  </p:stCondLst>
                                  <p:childTnLst>
                                    <p:anim calcmode="lin" valueType="num">
                                      <p:cBhvr>
                                        <p:cTn id="61" dur="1000"/>
                                        <p:tgtEl>
                                          <p:spTgt spid="13"/>
                                        </p:tgtEl>
                                        <p:attrNameLst>
                                          <p:attrName>ppt_w</p:attrName>
                                        </p:attrNameLst>
                                      </p:cBhvr>
                                      <p:tavLst>
                                        <p:tav tm="0">
                                          <p:val>
                                            <p:strVal val="ppt_w"/>
                                          </p:val>
                                        </p:tav>
                                        <p:tav tm="100000">
                                          <p:val>
                                            <p:fltVal val="0"/>
                                          </p:val>
                                        </p:tav>
                                      </p:tavLst>
                                    </p:anim>
                                    <p:anim calcmode="lin" valueType="num">
                                      <p:cBhvr>
                                        <p:cTn id="62" dur="1000"/>
                                        <p:tgtEl>
                                          <p:spTgt spid="13"/>
                                        </p:tgtEl>
                                        <p:attrNameLst>
                                          <p:attrName>ppt_h</p:attrName>
                                        </p:attrNameLst>
                                      </p:cBhvr>
                                      <p:tavLst>
                                        <p:tav tm="0">
                                          <p:val>
                                            <p:strVal val="ppt_h"/>
                                          </p:val>
                                        </p:tav>
                                        <p:tav tm="100000">
                                          <p:val>
                                            <p:fltVal val="0"/>
                                          </p:val>
                                        </p:tav>
                                      </p:tavLst>
                                    </p:anim>
                                    <p:anim calcmode="lin" valueType="num">
                                      <p:cBhvr>
                                        <p:cTn id="63" dur="1000"/>
                                        <p:tgtEl>
                                          <p:spTgt spid="13"/>
                                        </p:tgtEl>
                                        <p:attrNameLst>
                                          <p:attrName>style.rotation</p:attrName>
                                        </p:attrNameLst>
                                      </p:cBhvr>
                                      <p:tavLst>
                                        <p:tav tm="0">
                                          <p:val>
                                            <p:fltVal val="0"/>
                                          </p:val>
                                        </p:tav>
                                        <p:tav tm="100000">
                                          <p:val>
                                            <p:fltVal val="90"/>
                                          </p:val>
                                        </p:tav>
                                      </p:tavLst>
                                    </p:anim>
                                    <p:animEffect transition="out" filter="fade">
                                      <p:cBhvr>
                                        <p:cTn id="64" dur="1000"/>
                                        <p:tgtEl>
                                          <p:spTgt spid="13"/>
                                        </p:tgtEl>
                                      </p:cBhvr>
                                    </p:animEffect>
                                    <p:set>
                                      <p:cBhvr>
                                        <p:cTn id="65" dur="1" fill="hold">
                                          <p:stCondLst>
                                            <p:cond delay="999"/>
                                          </p:stCondLst>
                                        </p:cTn>
                                        <p:tgtEl>
                                          <p:spTgt spid="13"/>
                                        </p:tgtEl>
                                        <p:attrNameLst>
                                          <p:attrName>style.visibility</p:attrName>
                                        </p:attrNameLst>
                                      </p:cBhvr>
                                      <p:to>
                                        <p:strVal val="hidden"/>
                                      </p:to>
                                    </p:set>
                                  </p:childTnLst>
                                </p:cTn>
                              </p:par>
                            </p:childTnLst>
                          </p:cTn>
                        </p:par>
                        <p:par>
                          <p:cTn id="66" fill="hold">
                            <p:stCondLst>
                              <p:cond delay="11500"/>
                            </p:stCondLst>
                            <p:childTnLst>
                              <p:par>
                                <p:cTn id="67" presetID="1" presetClass="entr" presetSubtype="0" fill="hold" nodeType="after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par>
                          <p:cTn id="69" fill="hold">
                            <p:stCondLst>
                              <p:cond delay="11500"/>
                            </p:stCondLst>
                            <p:childTnLst>
                              <p:par>
                                <p:cTn id="70" presetID="6" presetClass="emph" presetSubtype="0" fill="hold" nodeType="afterEffect">
                                  <p:stCondLst>
                                    <p:cond delay="0"/>
                                  </p:stCondLst>
                                  <p:childTnLst>
                                    <p:animScale>
                                      <p:cBhvr>
                                        <p:cTn id="71" dur="2000" fill="hold"/>
                                        <p:tgtEl>
                                          <p:spTgt spid="15"/>
                                        </p:tgtEl>
                                      </p:cBhvr>
                                      <p:by x="150000" y="150000"/>
                                    </p:animScale>
                                  </p:childTnLst>
                                </p:cTn>
                              </p:par>
                            </p:childTnLst>
                          </p:cTn>
                        </p:par>
                        <p:par>
                          <p:cTn id="72" fill="hold">
                            <p:stCondLst>
                              <p:cond delay="13500"/>
                            </p:stCondLst>
                            <p:childTnLst>
                              <p:par>
                                <p:cTn id="73" presetID="1" presetClass="entr" presetSubtype="0"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2" name="组合 1"/>
          <p:cNvGrpSpPr/>
          <p:nvPr/>
        </p:nvGrpSpPr>
        <p:grpSpPr>
          <a:xfrm>
            <a:off x="279026" y="1342004"/>
            <a:ext cx="2413747" cy="2255838"/>
            <a:chOff x="279026" y="1342004"/>
            <a:chExt cx="2413747" cy="2255838"/>
          </a:xfrm>
        </p:grpSpPr>
        <p:sp>
          <p:nvSpPr>
            <p:cNvPr id="9" name="直角三角形 8"/>
            <p:cNvSpPr/>
            <p:nvPr/>
          </p:nvSpPr>
          <p:spPr>
            <a:xfrm flipV="1">
              <a:off x="279026" y="1342004"/>
              <a:ext cx="2413747" cy="2255838"/>
            </a:xfrm>
            <a:prstGeom prst="rtTriangle">
              <a:avLst/>
            </a:prstGeom>
            <a:solidFill>
              <a:srgbClr val="C6A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5395" y="1584086"/>
              <a:ext cx="1723549" cy="400110"/>
            </a:xfrm>
            <a:prstGeom prst="rect">
              <a:avLst/>
            </a:prstGeom>
          </p:spPr>
          <p:txBody>
            <a:bodyPr wrap="none">
              <a:spAutoFit/>
            </a:bodyPr>
            <a:lstStyle/>
            <a:p>
              <a:pPr>
                <a:buClr>
                  <a:srgbClr val="0033CC"/>
                </a:buClr>
              </a:pPr>
              <a:r>
                <a:rPr lang="zh-CN" altLang="en-US" sz="2000" b="1" dirty="0">
                  <a:latin typeface="华文宋体" panose="02010600040101010101" pitchFamily="2" charset="-122"/>
                  <a:ea typeface="华文宋体" panose="02010600040101010101" pitchFamily="2" charset="-122"/>
                </a:rPr>
                <a:t>发布大片示意</a:t>
              </a:r>
            </a:p>
          </p:txBody>
        </p:sp>
      </p:grpSp>
      <p:pic>
        <p:nvPicPr>
          <p:cNvPr id="11" name="Picture 3" descr="暴风截屏201106171656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1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暴风截屏201106171656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5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暴风截屏201106171656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99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暴风截屏201106171657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516" y="3622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暴风截屏201106171657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6810" y="3622034"/>
            <a:ext cx="2667000" cy="213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暴风截屏201106171656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1116" y="3622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0">
        <p14:ripple dir="l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6"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80">
                                          <p:stCondLst>
                                            <p:cond delay="0"/>
                                          </p:stCondLst>
                                        </p:cTn>
                                        <p:tgtEl>
                                          <p:spTgt spid="11"/>
                                        </p:tgtEl>
                                      </p:cBhvr>
                                    </p:animEffect>
                                    <p:anim calcmode="lin" valueType="num">
                                      <p:cBhvr>
                                        <p:cTn id="17"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2" dur="26">
                                          <p:stCondLst>
                                            <p:cond delay="650"/>
                                          </p:stCondLst>
                                        </p:cTn>
                                        <p:tgtEl>
                                          <p:spTgt spid="11"/>
                                        </p:tgtEl>
                                      </p:cBhvr>
                                      <p:to x="100000" y="60000"/>
                                    </p:animScale>
                                    <p:animScale>
                                      <p:cBhvr>
                                        <p:cTn id="23" dur="166" decel="50000">
                                          <p:stCondLst>
                                            <p:cond delay="676"/>
                                          </p:stCondLst>
                                        </p:cTn>
                                        <p:tgtEl>
                                          <p:spTgt spid="11"/>
                                        </p:tgtEl>
                                      </p:cBhvr>
                                      <p:to x="100000" y="100000"/>
                                    </p:animScale>
                                    <p:animScale>
                                      <p:cBhvr>
                                        <p:cTn id="24" dur="26">
                                          <p:stCondLst>
                                            <p:cond delay="1312"/>
                                          </p:stCondLst>
                                        </p:cTn>
                                        <p:tgtEl>
                                          <p:spTgt spid="11"/>
                                        </p:tgtEl>
                                      </p:cBhvr>
                                      <p:to x="100000" y="80000"/>
                                    </p:animScale>
                                    <p:animScale>
                                      <p:cBhvr>
                                        <p:cTn id="25" dur="166" decel="50000">
                                          <p:stCondLst>
                                            <p:cond delay="1338"/>
                                          </p:stCondLst>
                                        </p:cTn>
                                        <p:tgtEl>
                                          <p:spTgt spid="11"/>
                                        </p:tgtEl>
                                      </p:cBhvr>
                                      <p:to x="100000" y="100000"/>
                                    </p:animScale>
                                    <p:animScale>
                                      <p:cBhvr>
                                        <p:cTn id="26" dur="26">
                                          <p:stCondLst>
                                            <p:cond delay="1642"/>
                                          </p:stCondLst>
                                        </p:cTn>
                                        <p:tgtEl>
                                          <p:spTgt spid="11"/>
                                        </p:tgtEl>
                                      </p:cBhvr>
                                      <p:to x="100000" y="90000"/>
                                    </p:animScale>
                                    <p:animScale>
                                      <p:cBhvr>
                                        <p:cTn id="27" dur="166" decel="50000">
                                          <p:stCondLst>
                                            <p:cond delay="1668"/>
                                          </p:stCondLst>
                                        </p:cTn>
                                        <p:tgtEl>
                                          <p:spTgt spid="11"/>
                                        </p:tgtEl>
                                      </p:cBhvr>
                                      <p:to x="100000" y="100000"/>
                                    </p:animScale>
                                    <p:animScale>
                                      <p:cBhvr>
                                        <p:cTn id="28" dur="26">
                                          <p:stCondLst>
                                            <p:cond delay="1808"/>
                                          </p:stCondLst>
                                        </p:cTn>
                                        <p:tgtEl>
                                          <p:spTgt spid="11"/>
                                        </p:tgtEl>
                                      </p:cBhvr>
                                      <p:to x="100000" y="95000"/>
                                    </p:animScale>
                                    <p:animScale>
                                      <p:cBhvr>
                                        <p:cTn id="29" dur="166" decel="50000">
                                          <p:stCondLst>
                                            <p:cond delay="1834"/>
                                          </p:stCondLst>
                                        </p:cTn>
                                        <p:tgtEl>
                                          <p:spTgt spid="11"/>
                                        </p:tgtEl>
                                      </p:cBhvr>
                                      <p:to x="100000" y="100000"/>
                                    </p:animScale>
                                  </p:childTnLst>
                                </p:cTn>
                              </p:par>
                            </p:childTnLst>
                          </p:cTn>
                        </p:par>
                        <p:par>
                          <p:cTn id="30" fill="hold">
                            <p:stCondLst>
                              <p:cond delay="3000"/>
                            </p:stCondLst>
                            <p:childTnLst>
                              <p:par>
                                <p:cTn id="31" presetID="25" presetClass="exit" presetSubtype="0" fill="hold" nodeType="afterEffect">
                                  <p:stCondLst>
                                    <p:cond delay="0"/>
                                  </p:stCondLst>
                                  <p:childTnLst>
                                    <p:animEffect transition="out" filter="fade">
                                      <p:cBhvr>
                                        <p:cTn id="32" dur="1000" accel="50000">
                                          <p:stCondLst>
                                            <p:cond delay="0"/>
                                          </p:stCondLst>
                                        </p:cTn>
                                        <p:tgtEl>
                                          <p:spTgt spid="11"/>
                                        </p:tgtEl>
                                      </p:cBhvr>
                                    </p:animEffect>
                                    <p:anim calcmode="lin" valueType="num">
                                      <p:cBhvr>
                                        <p:cTn id="33" dur="500" accel="50000">
                                          <p:stCondLst>
                                            <p:cond delay="0"/>
                                          </p:stCondLst>
                                        </p:cTn>
                                        <p:tgtEl>
                                          <p:spTgt spid="11"/>
                                        </p:tgtEl>
                                        <p:attrNameLst>
                                          <p:attrName>ppt_y</p:attrName>
                                        </p:attrNameLst>
                                      </p:cBhvr>
                                      <p:tavLst>
                                        <p:tav tm="0">
                                          <p:val>
                                            <p:strVal val="ppt_y"/>
                                          </p:val>
                                        </p:tav>
                                        <p:tav tm="100000">
                                          <p:val>
                                            <p:strVal val="ppt_y+.1"/>
                                          </p:val>
                                        </p:tav>
                                      </p:tavLst>
                                    </p:anim>
                                    <p:anim calcmode="lin" valueType="num">
                                      <p:cBhvr>
                                        <p:cTn id="34" dur="500" decel="50000">
                                          <p:stCondLst>
                                            <p:cond delay="500"/>
                                          </p:stCondLst>
                                        </p:cTn>
                                        <p:tgtEl>
                                          <p:spTgt spid="11"/>
                                        </p:tgtEl>
                                        <p:attrNameLst>
                                          <p:attrName>ppt_y</p:attrName>
                                        </p:attrNameLst>
                                      </p:cBhvr>
                                      <p:tavLst>
                                        <p:tav tm="0">
                                          <p:val>
                                            <p:strVal val="ppt_y"/>
                                          </p:val>
                                        </p:tav>
                                        <p:tav tm="100000">
                                          <p:val>
                                            <p:strVal val="ppt_y-.1"/>
                                          </p:val>
                                        </p:tav>
                                      </p:tavLst>
                                    </p:anim>
                                    <p:anim calcmode="lin" valueType="num">
                                      <p:cBhvr>
                                        <p:cTn id="35" dur="500" accel="50000">
                                          <p:stCondLst>
                                            <p:cond delay="500"/>
                                          </p:stCondLst>
                                        </p:cTn>
                                        <p:tgtEl>
                                          <p:spTgt spid="11"/>
                                        </p:tgtEl>
                                        <p:attrNameLst>
                                          <p:attrName>ppt_x</p:attrName>
                                        </p:attrNameLst>
                                      </p:cBhvr>
                                      <p:tavLst>
                                        <p:tav tm="0">
                                          <p:val>
                                            <p:strVal val="ppt_x"/>
                                          </p:val>
                                        </p:tav>
                                        <p:tav tm="100000">
                                          <p:val>
                                            <p:strVal val="ppt_x+.4"/>
                                          </p:val>
                                        </p:tav>
                                      </p:tavLst>
                                    </p:anim>
                                    <p:anim calcmode="lin" valueType="num">
                                      <p:cBhvr>
                                        <p:cTn id="36" dur="1000"/>
                                        <p:tgtEl>
                                          <p:spTgt spid="11"/>
                                        </p:tgtEl>
                                        <p:attrNameLst>
                                          <p:attrName>ppt_h</p:attrName>
                                        </p:attrNameLst>
                                      </p:cBhvr>
                                      <p:tavLst>
                                        <p:tav tm="0">
                                          <p:val>
                                            <p:strVal val="ppt_h"/>
                                          </p:val>
                                        </p:tav>
                                        <p:tav tm="100000">
                                          <p:val>
                                            <p:strVal val="ppt_h"/>
                                          </p:val>
                                        </p:tav>
                                      </p:tavLst>
                                    </p:anim>
                                    <p:anim calcmode="lin" valueType="num">
                                      <p:cBhvr>
                                        <p:cTn id="37" dur="500" accel="50000">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8" dur="500" decel="50000">
                                          <p:stCondLst>
                                            <p:cond delay="500"/>
                                          </p:stCondLst>
                                        </p:cTn>
                                        <p:tgtEl>
                                          <p:spTgt spid="11"/>
                                        </p:tgtEl>
                                        <p:attrNameLst>
                                          <p:attrName>ppt_w</p:attrName>
                                        </p:attrNameLst>
                                      </p:cBhvr>
                                      <p:tavLst>
                                        <p:tav tm="0">
                                          <p:val>
                                            <p:strVal val="ppt_w"/>
                                          </p:val>
                                        </p:tav>
                                        <p:tav tm="100000">
                                          <p:val>
                                            <p:strVal val="ppt_w/.05"/>
                                          </p:val>
                                        </p:tav>
                                      </p:tavLst>
                                    </p:anim>
                                    <p:anim calcmode="lin" valueType="num">
                                      <p:cBhvr>
                                        <p:cTn id="39" dur="500" accel="50000">
                                          <p:stCondLst>
                                            <p:cond delay="500"/>
                                          </p:stCondLst>
                                        </p:cTn>
                                        <p:tgtEl>
                                          <p:spTgt spid="11"/>
                                        </p:tgtEl>
                                        <p:attrNameLst>
                                          <p:attrName>style.rotation</p:attrName>
                                        </p:attrNameLst>
                                      </p:cBhvr>
                                      <p:tavLst>
                                        <p:tav tm="0">
                                          <p:val>
                                            <p:fltVal val="0"/>
                                          </p:val>
                                        </p:tav>
                                        <p:tav tm="100000">
                                          <p:val>
                                            <p:fltVal val="-90"/>
                                          </p:val>
                                        </p:tav>
                                      </p:tavLst>
                                    </p:anim>
                                    <p:set>
                                      <p:cBhvr>
                                        <p:cTn id="40" dur="1" fill="hold">
                                          <p:stCondLst>
                                            <p:cond delay="999"/>
                                          </p:stCondLst>
                                        </p:cTn>
                                        <p:tgtEl>
                                          <p:spTgt spid="11"/>
                                        </p:tgtEl>
                                        <p:attrNameLst>
                                          <p:attrName>style.visibility</p:attrName>
                                        </p:attrNameLst>
                                      </p:cBhvr>
                                      <p:to>
                                        <p:strVal val="hidden"/>
                                      </p:to>
                                    </p:set>
                                  </p:childTnLst>
                                </p:cTn>
                              </p:par>
                            </p:childTnLst>
                          </p:cTn>
                        </p:par>
                        <p:par>
                          <p:cTn id="41" fill="hold">
                            <p:stCondLst>
                              <p:cond delay="4000"/>
                            </p:stCondLst>
                            <p:childTnLst>
                              <p:par>
                                <p:cTn id="42" presetID="26"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80">
                                          <p:stCondLst>
                                            <p:cond delay="0"/>
                                          </p:stCondLst>
                                        </p:cTn>
                                        <p:tgtEl>
                                          <p:spTgt spid="12"/>
                                        </p:tgtEl>
                                      </p:cBhvr>
                                    </p:animEffect>
                                    <p:anim calcmode="lin" valueType="num">
                                      <p:cBhvr>
                                        <p:cTn id="4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50" dur="26">
                                          <p:stCondLst>
                                            <p:cond delay="650"/>
                                          </p:stCondLst>
                                        </p:cTn>
                                        <p:tgtEl>
                                          <p:spTgt spid="12"/>
                                        </p:tgtEl>
                                      </p:cBhvr>
                                      <p:to x="100000" y="60000"/>
                                    </p:animScale>
                                    <p:animScale>
                                      <p:cBhvr>
                                        <p:cTn id="51" dur="166" decel="50000">
                                          <p:stCondLst>
                                            <p:cond delay="676"/>
                                          </p:stCondLst>
                                        </p:cTn>
                                        <p:tgtEl>
                                          <p:spTgt spid="12"/>
                                        </p:tgtEl>
                                      </p:cBhvr>
                                      <p:to x="100000" y="100000"/>
                                    </p:animScale>
                                    <p:animScale>
                                      <p:cBhvr>
                                        <p:cTn id="52" dur="26">
                                          <p:stCondLst>
                                            <p:cond delay="1312"/>
                                          </p:stCondLst>
                                        </p:cTn>
                                        <p:tgtEl>
                                          <p:spTgt spid="12"/>
                                        </p:tgtEl>
                                      </p:cBhvr>
                                      <p:to x="100000" y="80000"/>
                                    </p:animScale>
                                    <p:animScale>
                                      <p:cBhvr>
                                        <p:cTn id="53" dur="166" decel="50000">
                                          <p:stCondLst>
                                            <p:cond delay="1338"/>
                                          </p:stCondLst>
                                        </p:cTn>
                                        <p:tgtEl>
                                          <p:spTgt spid="12"/>
                                        </p:tgtEl>
                                      </p:cBhvr>
                                      <p:to x="100000" y="100000"/>
                                    </p:animScale>
                                    <p:animScale>
                                      <p:cBhvr>
                                        <p:cTn id="54" dur="26">
                                          <p:stCondLst>
                                            <p:cond delay="1642"/>
                                          </p:stCondLst>
                                        </p:cTn>
                                        <p:tgtEl>
                                          <p:spTgt spid="12"/>
                                        </p:tgtEl>
                                      </p:cBhvr>
                                      <p:to x="100000" y="90000"/>
                                    </p:animScale>
                                    <p:animScale>
                                      <p:cBhvr>
                                        <p:cTn id="55" dur="166" decel="50000">
                                          <p:stCondLst>
                                            <p:cond delay="1668"/>
                                          </p:stCondLst>
                                        </p:cTn>
                                        <p:tgtEl>
                                          <p:spTgt spid="12"/>
                                        </p:tgtEl>
                                      </p:cBhvr>
                                      <p:to x="100000" y="100000"/>
                                    </p:animScale>
                                    <p:animScale>
                                      <p:cBhvr>
                                        <p:cTn id="56" dur="26">
                                          <p:stCondLst>
                                            <p:cond delay="1808"/>
                                          </p:stCondLst>
                                        </p:cTn>
                                        <p:tgtEl>
                                          <p:spTgt spid="12"/>
                                        </p:tgtEl>
                                      </p:cBhvr>
                                      <p:to x="100000" y="95000"/>
                                    </p:animScale>
                                    <p:animScale>
                                      <p:cBhvr>
                                        <p:cTn id="57" dur="166" decel="50000">
                                          <p:stCondLst>
                                            <p:cond delay="1834"/>
                                          </p:stCondLst>
                                        </p:cTn>
                                        <p:tgtEl>
                                          <p:spTgt spid="12"/>
                                        </p:tgtEl>
                                      </p:cBhvr>
                                      <p:to x="100000" y="100000"/>
                                    </p:animScale>
                                  </p:childTnLst>
                                </p:cTn>
                              </p:par>
                            </p:childTnLst>
                          </p:cTn>
                        </p:par>
                        <p:par>
                          <p:cTn id="58" fill="hold">
                            <p:stCondLst>
                              <p:cond delay="6000"/>
                            </p:stCondLst>
                            <p:childTnLst>
                              <p:par>
                                <p:cTn id="59" presetID="25" presetClass="exit" presetSubtype="0" fill="hold" nodeType="afterEffect">
                                  <p:stCondLst>
                                    <p:cond delay="0"/>
                                  </p:stCondLst>
                                  <p:childTnLst>
                                    <p:animEffect transition="out" filter="fade">
                                      <p:cBhvr>
                                        <p:cTn id="60" dur="1000" accel="50000">
                                          <p:stCondLst>
                                            <p:cond delay="0"/>
                                          </p:stCondLst>
                                        </p:cTn>
                                        <p:tgtEl>
                                          <p:spTgt spid="12"/>
                                        </p:tgtEl>
                                      </p:cBhvr>
                                    </p:animEffect>
                                    <p:anim calcmode="lin" valueType="num">
                                      <p:cBhvr>
                                        <p:cTn id="61" dur="500" accel="50000">
                                          <p:stCondLst>
                                            <p:cond delay="0"/>
                                          </p:stCondLst>
                                        </p:cTn>
                                        <p:tgtEl>
                                          <p:spTgt spid="12"/>
                                        </p:tgtEl>
                                        <p:attrNameLst>
                                          <p:attrName>ppt_y</p:attrName>
                                        </p:attrNameLst>
                                      </p:cBhvr>
                                      <p:tavLst>
                                        <p:tav tm="0">
                                          <p:val>
                                            <p:strVal val="ppt_y"/>
                                          </p:val>
                                        </p:tav>
                                        <p:tav tm="100000">
                                          <p:val>
                                            <p:strVal val="ppt_y+.1"/>
                                          </p:val>
                                        </p:tav>
                                      </p:tavLst>
                                    </p:anim>
                                    <p:anim calcmode="lin" valueType="num">
                                      <p:cBhvr>
                                        <p:cTn id="62" dur="500" decel="50000">
                                          <p:stCondLst>
                                            <p:cond delay="500"/>
                                          </p:stCondLst>
                                        </p:cTn>
                                        <p:tgtEl>
                                          <p:spTgt spid="12"/>
                                        </p:tgtEl>
                                        <p:attrNameLst>
                                          <p:attrName>ppt_y</p:attrName>
                                        </p:attrNameLst>
                                      </p:cBhvr>
                                      <p:tavLst>
                                        <p:tav tm="0">
                                          <p:val>
                                            <p:strVal val="ppt_y"/>
                                          </p:val>
                                        </p:tav>
                                        <p:tav tm="100000">
                                          <p:val>
                                            <p:strVal val="ppt_y-.1"/>
                                          </p:val>
                                        </p:tav>
                                      </p:tavLst>
                                    </p:anim>
                                    <p:anim calcmode="lin" valueType="num">
                                      <p:cBhvr>
                                        <p:cTn id="63" dur="500" accel="50000">
                                          <p:stCondLst>
                                            <p:cond delay="500"/>
                                          </p:stCondLst>
                                        </p:cTn>
                                        <p:tgtEl>
                                          <p:spTgt spid="12"/>
                                        </p:tgtEl>
                                        <p:attrNameLst>
                                          <p:attrName>ppt_x</p:attrName>
                                        </p:attrNameLst>
                                      </p:cBhvr>
                                      <p:tavLst>
                                        <p:tav tm="0">
                                          <p:val>
                                            <p:strVal val="ppt_x"/>
                                          </p:val>
                                        </p:tav>
                                        <p:tav tm="100000">
                                          <p:val>
                                            <p:strVal val="ppt_x+.4"/>
                                          </p:val>
                                        </p:tav>
                                      </p:tavLst>
                                    </p:anim>
                                    <p:anim calcmode="lin" valueType="num">
                                      <p:cBhvr>
                                        <p:cTn id="64" dur="1000"/>
                                        <p:tgtEl>
                                          <p:spTgt spid="12"/>
                                        </p:tgtEl>
                                        <p:attrNameLst>
                                          <p:attrName>ppt_h</p:attrName>
                                        </p:attrNameLst>
                                      </p:cBhvr>
                                      <p:tavLst>
                                        <p:tav tm="0">
                                          <p:val>
                                            <p:strVal val="ppt_h"/>
                                          </p:val>
                                        </p:tav>
                                        <p:tav tm="100000">
                                          <p:val>
                                            <p:strVal val="ppt_h"/>
                                          </p:val>
                                        </p:tav>
                                      </p:tavLst>
                                    </p:anim>
                                    <p:anim calcmode="lin" valueType="num">
                                      <p:cBhvr>
                                        <p:cTn id="65" dur="500" accel="50000">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66" dur="500" decel="50000">
                                          <p:stCondLst>
                                            <p:cond delay="500"/>
                                          </p:stCondLst>
                                        </p:cTn>
                                        <p:tgtEl>
                                          <p:spTgt spid="12"/>
                                        </p:tgtEl>
                                        <p:attrNameLst>
                                          <p:attrName>ppt_w</p:attrName>
                                        </p:attrNameLst>
                                      </p:cBhvr>
                                      <p:tavLst>
                                        <p:tav tm="0">
                                          <p:val>
                                            <p:strVal val="ppt_w"/>
                                          </p:val>
                                        </p:tav>
                                        <p:tav tm="100000">
                                          <p:val>
                                            <p:strVal val="ppt_w/.05"/>
                                          </p:val>
                                        </p:tav>
                                      </p:tavLst>
                                    </p:anim>
                                    <p:anim calcmode="lin" valueType="num">
                                      <p:cBhvr>
                                        <p:cTn id="67" dur="500" accel="50000">
                                          <p:stCondLst>
                                            <p:cond delay="500"/>
                                          </p:stCondLst>
                                        </p:cTn>
                                        <p:tgtEl>
                                          <p:spTgt spid="12"/>
                                        </p:tgtEl>
                                        <p:attrNameLst>
                                          <p:attrName>style.rotation</p:attrName>
                                        </p:attrNameLst>
                                      </p:cBhvr>
                                      <p:tavLst>
                                        <p:tav tm="0">
                                          <p:val>
                                            <p:fltVal val="0"/>
                                          </p:val>
                                        </p:tav>
                                        <p:tav tm="100000">
                                          <p:val>
                                            <p:fltVal val="-90"/>
                                          </p:val>
                                        </p:tav>
                                      </p:tavLst>
                                    </p:anim>
                                    <p:set>
                                      <p:cBhvr>
                                        <p:cTn id="68" dur="1" fill="hold">
                                          <p:stCondLst>
                                            <p:cond delay="999"/>
                                          </p:stCondLst>
                                        </p:cTn>
                                        <p:tgtEl>
                                          <p:spTgt spid="12"/>
                                        </p:tgtEl>
                                        <p:attrNameLst>
                                          <p:attrName>style.visibility</p:attrName>
                                        </p:attrNameLst>
                                      </p:cBhvr>
                                      <p:to>
                                        <p:strVal val="hidden"/>
                                      </p:to>
                                    </p:set>
                                  </p:childTnLst>
                                </p:cTn>
                              </p:par>
                            </p:childTnLst>
                          </p:cTn>
                        </p:par>
                        <p:par>
                          <p:cTn id="69" fill="hold">
                            <p:stCondLst>
                              <p:cond delay="7000"/>
                            </p:stCondLst>
                            <p:childTnLst>
                              <p:par>
                                <p:cTn id="70" presetID="26" presetClass="entr" presetSubtype="0" fill="hold"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down)">
                                      <p:cBhvr>
                                        <p:cTn id="72" dur="580">
                                          <p:stCondLst>
                                            <p:cond delay="0"/>
                                          </p:stCondLst>
                                        </p:cTn>
                                        <p:tgtEl>
                                          <p:spTgt spid="13"/>
                                        </p:tgtEl>
                                      </p:cBhvr>
                                    </p:animEffect>
                                    <p:anim calcmode="lin" valueType="num">
                                      <p:cBhvr>
                                        <p:cTn id="73"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78" dur="26">
                                          <p:stCondLst>
                                            <p:cond delay="650"/>
                                          </p:stCondLst>
                                        </p:cTn>
                                        <p:tgtEl>
                                          <p:spTgt spid="13"/>
                                        </p:tgtEl>
                                      </p:cBhvr>
                                      <p:to x="100000" y="60000"/>
                                    </p:animScale>
                                    <p:animScale>
                                      <p:cBhvr>
                                        <p:cTn id="79" dur="166" decel="50000">
                                          <p:stCondLst>
                                            <p:cond delay="676"/>
                                          </p:stCondLst>
                                        </p:cTn>
                                        <p:tgtEl>
                                          <p:spTgt spid="13"/>
                                        </p:tgtEl>
                                      </p:cBhvr>
                                      <p:to x="100000" y="100000"/>
                                    </p:animScale>
                                    <p:animScale>
                                      <p:cBhvr>
                                        <p:cTn id="80" dur="26">
                                          <p:stCondLst>
                                            <p:cond delay="1312"/>
                                          </p:stCondLst>
                                        </p:cTn>
                                        <p:tgtEl>
                                          <p:spTgt spid="13"/>
                                        </p:tgtEl>
                                      </p:cBhvr>
                                      <p:to x="100000" y="80000"/>
                                    </p:animScale>
                                    <p:animScale>
                                      <p:cBhvr>
                                        <p:cTn id="81" dur="166" decel="50000">
                                          <p:stCondLst>
                                            <p:cond delay="1338"/>
                                          </p:stCondLst>
                                        </p:cTn>
                                        <p:tgtEl>
                                          <p:spTgt spid="13"/>
                                        </p:tgtEl>
                                      </p:cBhvr>
                                      <p:to x="100000" y="100000"/>
                                    </p:animScale>
                                    <p:animScale>
                                      <p:cBhvr>
                                        <p:cTn id="82" dur="26">
                                          <p:stCondLst>
                                            <p:cond delay="1642"/>
                                          </p:stCondLst>
                                        </p:cTn>
                                        <p:tgtEl>
                                          <p:spTgt spid="13"/>
                                        </p:tgtEl>
                                      </p:cBhvr>
                                      <p:to x="100000" y="90000"/>
                                    </p:animScale>
                                    <p:animScale>
                                      <p:cBhvr>
                                        <p:cTn id="83" dur="166" decel="50000">
                                          <p:stCondLst>
                                            <p:cond delay="1668"/>
                                          </p:stCondLst>
                                        </p:cTn>
                                        <p:tgtEl>
                                          <p:spTgt spid="13"/>
                                        </p:tgtEl>
                                      </p:cBhvr>
                                      <p:to x="100000" y="100000"/>
                                    </p:animScale>
                                    <p:animScale>
                                      <p:cBhvr>
                                        <p:cTn id="84" dur="26">
                                          <p:stCondLst>
                                            <p:cond delay="1808"/>
                                          </p:stCondLst>
                                        </p:cTn>
                                        <p:tgtEl>
                                          <p:spTgt spid="13"/>
                                        </p:tgtEl>
                                      </p:cBhvr>
                                      <p:to x="100000" y="95000"/>
                                    </p:animScale>
                                    <p:animScale>
                                      <p:cBhvr>
                                        <p:cTn id="85" dur="166" decel="50000">
                                          <p:stCondLst>
                                            <p:cond delay="1834"/>
                                          </p:stCondLst>
                                        </p:cTn>
                                        <p:tgtEl>
                                          <p:spTgt spid="13"/>
                                        </p:tgtEl>
                                      </p:cBhvr>
                                      <p:to x="100000" y="100000"/>
                                    </p:animScale>
                                  </p:childTnLst>
                                </p:cTn>
                              </p:par>
                            </p:childTnLst>
                          </p:cTn>
                        </p:par>
                        <p:par>
                          <p:cTn id="86" fill="hold">
                            <p:stCondLst>
                              <p:cond delay="9000"/>
                            </p:stCondLst>
                            <p:childTnLst>
                              <p:par>
                                <p:cTn id="87" presetID="25" presetClass="exit" presetSubtype="0" fill="hold" nodeType="afterEffect">
                                  <p:stCondLst>
                                    <p:cond delay="0"/>
                                  </p:stCondLst>
                                  <p:childTnLst>
                                    <p:animEffect transition="out" filter="fade">
                                      <p:cBhvr>
                                        <p:cTn id="88" dur="1000" accel="50000">
                                          <p:stCondLst>
                                            <p:cond delay="0"/>
                                          </p:stCondLst>
                                        </p:cTn>
                                        <p:tgtEl>
                                          <p:spTgt spid="13"/>
                                        </p:tgtEl>
                                      </p:cBhvr>
                                    </p:animEffect>
                                    <p:anim calcmode="lin" valueType="num">
                                      <p:cBhvr>
                                        <p:cTn id="89" dur="500" accel="50000">
                                          <p:stCondLst>
                                            <p:cond delay="0"/>
                                          </p:stCondLst>
                                        </p:cTn>
                                        <p:tgtEl>
                                          <p:spTgt spid="13"/>
                                        </p:tgtEl>
                                        <p:attrNameLst>
                                          <p:attrName>ppt_y</p:attrName>
                                        </p:attrNameLst>
                                      </p:cBhvr>
                                      <p:tavLst>
                                        <p:tav tm="0">
                                          <p:val>
                                            <p:strVal val="ppt_y"/>
                                          </p:val>
                                        </p:tav>
                                        <p:tav tm="100000">
                                          <p:val>
                                            <p:strVal val="ppt_y+.1"/>
                                          </p:val>
                                        </p:tav>
                                      </p:tavLst>
                                    </p:anim>
                                    <p:anim calcmode="lin" valueType="num">
                                      <p:cBhvr>
                                        <p:cTn id="90" dur="500" decel="50000">
                                          <p:stCondLst>
                                            <p:cond delay="500"/>
                                          </p:stCondLst>
                                        </p:cTn>
                                        <p:tgtEl>
                                          <p:spTgt spid="13"/>
                                        </p:tgtEl>
                                        <p:attrNameLst>
                                          <p:attrName>ppt_y</p:attrName>
                                        </p:attrNameLst>
                                      </p:cBhvr>
                                      <p:tavLst>
                                        <p:tav tm="0">
                                          <p:val>
                                            <p:strVal val="ppt_y"/>
                                          </p:val>
                                        </p:tav>
                                        <p:tav tm="100000">
                                          <p:val>
                                            <p:strVal val="ppt_y-.1"/>
                                          </p:val>
                                        </p:tav>
                                      </p:tavLst>
                                    </p:anim>
                                    <p:anim calcmode="lin" valueType="num">
                                      <p:cBhvr>
                                        <p:cTn id="91" dur="500" accel="50000">
                                          <p:stCondLst>
                                            <p:cond delay="500"/>
                                          </p:stCondLst>
                                        </p:cTn>
                                        <p:tgtEl>
                                          <p:spTgt spid="13"/>
                                        </p:tgtEl>
                                        <p:attrNameLst>
                                          <p:attrName>ppt_x</p:attrName>
                                        </p:attrNameLst>
                                      </p:cBhvr>
                                      <p:tavLst>
                                        <p:tav tm="0">
                                          <p:val>
                                            <p:strVal val="ppt_x"/>
                                          </p:val>
                                        </p:tav>
                                        <p:tav tm="100000">
                                          <p:val>
                                            <p:strVal val="ppt_x+.4"/>
                                          </p:val>
                                        </p:tav>
                                      </p:tavLst>
                                    </p:anim>
                                    <p:anim calcmode="lin" valueType="num">
                                      <p:cBhvr>
                                        <p:cTn id="92" dur="1000"/>
                                        <p:tgtEl>
                                          <p:spTgt spid="13"/>
                                        </p:tgtEl>
                                        <p:attrNameLst>
                                          <p:attrName>ppt_h</p:attrName>
                                        </p:attrNameLst>
                                      </p:cBhvr>
                                      <p:tavLst>
                                        <p:tav tm="0">
                                          <p:val>
                                            <p:strVal val="ppt_h"/>
                                          </p:val>
                                        </p:tav>
                                        <p:tav tm="100000">
                                          <p:val>
                                            <p:strVal val="ppt_h"/>
                                          </p:val>
                                        </p:tav>
                                      </p:tavLst>
                                    </p:anim>
                                    <p:anim calcmode="lin" valueType="num">
                                      <p:cBhvr>
                                        <p:cTn id="93" dur="500" accel="50000">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94" dur="500" decel="50000">
                                          <p:stCondLst>
                                            <p:cond delay="500"/>
                                          </p:stCondLst>
                                        </p:cTn>
                                        <p:tgtEl>
                                          <p:spTgt spid="13"/>
                                        </p:tgtEl>
                                        <p:attrNameLst>
                                          <p:attrName>ppt_w</p:attrName>
                                        </p:attrNameLst>
                                      </p:cBhvr>
                                      <p:tavLst>
                                        <p:tav tm="0">
                                          <p:val>
                                            <p:strVal val="ppt_w"/>
                                          </p:val>
                                        </p:tav>
                                        <p:tav tm="100000">
                                          <p:val>
                                            <p:strVal val="ppt_w/.05"/>
                                          </p:val>
                                        </p:tav>
                                      </p:tavLst>
                                    </p:anim>
                                    <p:anim calcmode="lin" valueType="num">
                                      <p:cBhvr>
                                        <p:cTn id="95" dur="500" accel="50000">
                                          <p:stCondLst>
                                            <p:cond delay="500"/>
                                          </p:stCondLst>
                                        </p:cTn>
                                        <p:tgtEl>
                                          <p:spTgt spid="13"/>
                                        </p:tgtEl>
                                        <p:attrNameLst>
                                          <p:attrName>style.rotation</p:attrName>
                                        </p:attrNameLst>
                                      </p:cBhvr>
                                      <p:tavLst>
                                        <p:tav tm="0">
                                          <p:val>
                                            <p:fltVal val="0"/>
                                          </p:val>
                                        </p:tav>
                                        <p:tav tm="100000">
                                          <p:val>
                                            <p:fltVal val="-90"/>
                                          </p:val>
                                        </p:tav>
                                      </p:tavLst>
                                    </p:anim>
                                    <p:set>
                                      <p:cBhvr>
                                        <p:cTn id="96" dur="1" fill="hold">
                                          <p:stCondLst>
                                            <p:cond delay="999"/>
                                          </p:stCondLst>
                                        </p:cTn>
                                        <p:tgtEl>
                                          <p:spTgt spid="13"/>
                                        </p:tgtEl>
                                        <p:attrNameLst>
                                          <p:attrName>style.visibility</p:attrName>
                                        </p:attrNameLst>
                                      </p:cBhvr>
                                      <p:to>
                                        <p:strVal val="hidden"/>
                                      </p:to>
                                    </p:set>
                                  </p:childTnLst>
                                </p:cTn>
                              </p:par>
                            </p:childTnLst>
                          </p:cTn>
                        </p:par>
                        <p:par>
                          <p:cTn id="97" fill="hold">
                            <p:stCondLst>
                              <p:cond delay="10000"/>
                            </p:stCondLst>
                            <p:childTnLst>
                              <p:par>
                                <p:cTn id="98" presetID="26" presetClass="entr" presetSubtype="0" fill="hold" nodeType="after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wipe(down)">
                                      <p:cBhvr>
                                        <p:cTn id="100" dur="580">
                                          <p:stCondLst>
                                            <p:cond delay="0"/>
                                          </p:stCondLst>
                                        </p:cTn>
                                        <p:tgtEl>
                                          <p:spTgt spid="16"/>
                                        </p:tgtEl>
                                      </p:cBhvr>
                                    </p:animEffect>
                                    <p:anim calcmode="lin" valueType="num">
                                      <p:cBhvr>
                                        <p:cTn id="101"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02"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3"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04"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05"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06" dur="26">
                                          <p:stCondLst>
                                            <p:cond delay="650"/>
                                          </p:stCondLst>
                                        </p:cTn>
                                        <p:tgtEl>
                                          <p:spTgt spid="16"/>
                                        </p:tgtEl>
                                      </p:cBhvr>
                                      <p:to x="100000" y="60000"/>
                                    </p:animScale>
                                    <p:animScale>
                                      <p:cBhvr>
                                        <p:cTn id="107" dur="166" decel="50000">
                                          <p:stCondLst>
                                            <p:cond delay="676"/>
                                          </p:stCondLst>
                                        </p:cTn>
                                        <p:tgtEl>
                                          <p:spTgt spid="16"/>
                                        </p:tgtEl>
                                      </p:cBhvr>
                                      <p:to x="100000" y="100000"/>
                                    </p:animScale>
                                    <p:animScale>
                                      <p:cBhvr>
                                        <p:cTn id="108" dur="26">
                                          <p:stCondLst>
                                            <p:cond delay="1312"/>
                                          </p:stCondLst>
                                        </p:cTn>
                                        <p:tgtEl>
                                          <p:spTgt spid="16"/>
                                        </p:tgtEl>
                                      </p:cBhvr>
                                      <p:to x="100000" y="80000"/>
                                    </p:animScale>
                                    <p:animScale>
                                      <p:cBhvr>
                                        <p:cTn id="109" dur="166" decel="50000">
                                          <p:stCondLst>
                                            <p:cond delay="1338"/>
                                          </p:stCondLst>
                                        </p:cTn>
                                        <p:tgtEl>
                                          <p:spTgt spid="16"/>
                                        </p:tgtEl>
                                      </p:cBhvr>
                                      <p:to x="100000" y="100000"/>
                                    </p:animScale>
                                    <p:animScale>
                                      <p:cBhvr>
                                        <p:cTn id="110" dur="26">
                                          <p:stCondLst>
                                            <p:cond delay="1642"/>
                                          </p:stCondLst>
                                        </p:cTn>
                                        <p:tgtEl>
                                          <p:spTgt spid="16"/>
                                        </p:tgtEl>
                                      </p:cBhvr>
                                      <p:to x="100000" y="90000"/>
                                    </p:animScale>
                                    <p:animScale>
                                      <p:cBhvr>
                                        <p:cTn id="111" dur="166" decel="50000">
                                          <p:stCondLst>
                                            <p:cond delay="1668"/>
                                          </p:stCondLst>
                                        </p:cTn>
                                        <p:tgtEl>
                                          <p:spTgt spid="16"/>
                                        </p:tgtEl>
                                      </p:cBhvr>
                                      <p:to x="100000" y="100000"/>
                                    </p:animScale>
                                    <p:animScale>
                                      <p:cBhvr>
                                        <p:cTn id="112" dur="26">
                                          <p:stCondLst>
                                            <p:cond delay="1808"/>
                                          </p:stCondLst>
                                        </p:cTn>
                                        <p:tgtEl>
                                          <p:spTgt spid="16"/>
                                        </p:tgtEl>
                                      </p:cBhvr>
                                      <p:to x="100000" y="95000"/>
                                    </p:animScale>
                                    <p:animScale>
                                      <p:cBhvr>
                                        <p:cTn id="113" dur="166" decel="50000">
                                          <p:stCondLst>
                                            <p:cond delay="1834"/>
                                          </p:stCondLst>
                                        </p:cTn>
                                        <p:tgtEl>
                                          <p:spTgt spid="16"/>
                                        </p:tgtEl>
                                      </p:cBhvr>
                                      <p:to x="100000" y="100000"/>
                                    </p:animScale>
                                  </p:childTnLst>
                                </p:cTn>
                              </p:par>
                            </p:childTnLst>
                          </p:cTn>
                        </p:par>
                        <p:par>
                          <p:cTn id="114" fill="hold">
                            <p:stCondLst>
                              <p:cond delay="12000"/>
                            </p:stCondLst>
                            <p:childTnLst>
                              <p:par>
                                <p:cTn id="115" presetID="25" presetClass="exit" presetSubtype="0" fill="hold" nodeType="afterEffect">
                                  <p:stCondLst>
                                    <p:cond delay="0"/>
                                  </p:stCondLst>
                                  <p:childTnLst>
                                    <p:animEffect transition="out" filter="fade">
                                      <p:cBhvr>
                                        <p:cTn id="116" dur="1000" accel="50000">
                                          <p:stCondLst>
                                            <p:cond delay="0"/>
                                          </p:stCondLst>
                                        </p:cTn>
                                        <p:tgtEl>
                                          <p:spTgt spid="16"/>
                                        </p:tgtEl>
                                      </p:cBhvr>
                                    </p:animEffect>
                                    <p:anim calcmode="lin" valueType="num">
                                      <p:cBhvr>
                                        <p:cTn id="117" dur="500" accel="50000">
                                          <p:stCondLst>
                                            <p:cond delay="0"/>
                                          </p:stCondLst>
                                        </p:cTn>
                                        <p:tgtEl>
                                          <p:spTgt spid="16"/>
                                        </p:tgtEl>
                                        <p:attrNameLst>
                                          <p:attrName>ppt_y</p:attrName>
                                        </p:attrNameLst>
                                      </p:cBhvr>
                                      <p:tavLst>
                                        <p:tav tm="0">
                                          <p:val>
                                            <p:strVal val="ppt_y"/>
                                          </p:val>
                                        </p:tav>
                                        <p:tav tm="100000">
                                          <p:val>
                                            <p:strVal val="ppt_y+.1"/>
                                          </p:val>
                                        </p:tav>
                                      </p:tavLst>
                                    </p:anim>
                                    <p:anim calcmode="lin" valueType="num">
                                      <p:cBhvr>
                                        <p:cTn id="118" dur="500" decel="50000">
                                          <p:stCondLst>
                                            <p:cond delay="500"/>
                                          </p:stCondLst>
                                        </p:cTn>
                                        <p:tgtEl>
                                          <p:spTgt spid="16"/>
                                        </p:tgtEl>
                                        <p:attrNameLst>
                                          <p:attrName>ppt_y</p:attrName>
                                        </p:attrNameLst>
                                      </p:cBhvr>
                                      <p:tavLst>
                                        <p:tav tm="0">
                                          <p:val>
                                            <p:strVal val="ppt_y"/>
                                          </p:val>
                                        </p:tav>
                                        <p:tav tm="100000">
                                          <p:val>
                                            <p:strVal val="ppt_y-.1"/>
                                          </p:val>
                                        </p:tav>
                                      </p:tavLst>
                                    </p:anim>
                                    <p:anim calcmode="lin" valueType="num">
                                      <p:cBhvr>
                                        <p:cTn id="119" dur="500" accel="50000">
                                          <p:stCondLst>
                                            <p:cond delay="500"/>
                                          </p:stCondLst>
                                        </p:cTn>
                                        <p:tgtEl>
                                          <p:spTgt spid="16"/>
                                        </p:tgtEl>
                                        <p:attrNameLst>
                                          <p:attrName>ppt_x</p:attrName>
                                        </p:attrNameLst>
                                      </p:cBhvr>
                                      <p:tavLst>
                                        <p:tav tm="0">
                                          <p:val>
                                            <p:strVal val="ppt_x"/>
                                          </p:val>
                                        </p:tav>
                                        <p:tav tm="100000">
                                          <p:val>
                                            <p:strVal val="ppt_x+.4"/>
                                          </p:val>
                                        </p:tav>
                                      </p:tavLst>
                                    </p:anim>
                                    <p:anim calcmode="lin" valueType="num">
                                      <p:cBhvr>
                                        <p:cTn id="120" dur="1000"/>
                                        <p:tgtEl>
                                          <p:spTgt spid="16"/>
                                        </p:tgtEl>
                                        <p:attrNameLst>
                                          <p:attrName>ppt_h</p:attrName>
                                        </p:attrNameLst>
                                      </p:cBhvr>
                                      <p:tavLst>
                                        <p:tav tm="0">
                                          <p:val>
                                            <p:strVal val="ppt_h"/>
                                          </p:val>
                                        </p:tav>
                                        <p:tav tm="100000">
                                          <p:val>
                                            <p:strVal val="ppt_h"/>
                                          </p:val>
                                        </p:tav>
                                      </p:tavLst>
                                    </p:anim>
                                    <p:anim calcmode="lin" valueType="num">
                                      <p:cBhvr>
                                        <p:cTn id="121" dur="500" accel="50000">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122" dur="500" decel="50000">
                                          <p:stCondLst>
                                            <p:cond delay="500"/>
                                          </p:stCondLst>
                                        </p:cTn>
                                        <p:tgtEl>
                                          <p:spTgt spid="16"/>
                                        </p:tgtEl>
                                        <p:attrNameLst>
                                          <p:attrName>ppt_w</p:attrName>
                                        </p:attrNameLst>
                                      </p:cBhvr>
                                      <p:tavLst>
                                        <p:tav tm="0">
                                          <p:val>
                                            <p:strVal val="ppt_w"/>
                                          </p:val>
                                        </p:tav>
                                        <p:tav tm="100000">
                                          <p:val>
                                            <p:strVal val="ppt_w/.05"/>
                                          </p:val>
                                        </p:tav>
                                      </p:tavLst>
                                    </p:anim>
                                    <p:anim calcmode="lin" valueType="num">
                                      <p:cBhvr>
                                        <p:cTn id="123" dur="500" accel="50000">
                                          <p:stCondLst>
                                            <p:cond delay="500"/>
                                          </p:stCondLst>
                                        </p:cTn>
                                        <p:tgtEl>
                                          <p:spTgt spid="16"/>
                                        </p:tgtEl>
                                        <p:attrNameLst>
                                          <p:attrName>style.rotation</p:attrName>
                                        </p:attrNameLst>
                                      </p:cBhvr>
                                      <p:tavLst>
                                        <p:tav tm="0">
                                          <p:val>
                                            <p:fltVal val="0"/>
                                          </p:val>
                                        </p:tav>
                                        <p:tav tm="100000">
                                          <p:val>
                                            <p:fltVal val="-90"/>
                                          </p:val>
                                        </p:tav>
                                      </p:tavLst>
                                    </p:anim>
                                    <p:set>
                                      <p:cBhvr>
                                        <p:cTn id="124" dur="1" fill="hold">
                                          <p:stCondLst>
                                            <p:cond delay="999"/>
                                          </p:stCondLst>
                                        </p:cTn>
                                        <p:tgtEl>
                                          <p:spTgt spid="16"/>
                                        </p:tgtEl>
                                        <p:attrNameLst>
                                          <p:attrName>style.visibility</p:attrName>
                                        </p:attrNameLst>
                                      </p:cBhvr>
                                      <p:to>
                                        <p:strVal val="hidden"/>
                                      </p:to>
                                    </p:set>
                                  </p:childTnLst>
                                </p:cTn>
                              </p:par>
                            </p:childTnLst>
                          </p:cTn>
                        </p:par>
                        <p:par>
                          <p:cTn id="125" fill="hold">
                            <p:stCondLst>
                              <p:cond delay="13000"/>
                            </p:stCondLst>
                            <p:childTnLst>
                              <p:par>
                                <p:cTn id="126" presetID="26" presetClass="entr" presetSubtype="0" fill="hold" nodeType="afterEffect">
                                  <p:stCondLst>
                                    <p:cond delay="0"/>
                                  </p:stCondLst>
                                  <p:childTnLst>
                                    <p:set>
                                      <p:cBhvr>
                                        <p:cTn id="127" dur="1" fill="hold">
                                          <p:stCondLst>
                                            <p:cond delay="0"/>
                                          </p:stCondLst>
                                        </p:cTn>
                                        <p:tgtEl>
                                          <p:spTgt spid="14"/>
                                        </p:tgtEl>
                                        <p:attrNameLst>
                                          <p:attrName>style.visibility</p:attrName>
                                        </p:attrNameLst>
                                      </p:cBhvr>
                                      <p:to>
                                        <p:strVal val="visible"/>
                                      </p:to>
                                    </p:set>
                                    <p:animEffect transition="in" filter="wipe(down)">
                                      <p:cBhvr>
                                        <p:cTn id="128" dur="580">
                                          <p:stCondLst>
                                            <p:cond delay="0"/>
                                          </p:stCondLst>
                                        </p:cTn>
                                        <p:tgtEl>
                                          <p:spTgt spid="14"/>
                                        </p:tgtEl>
                                      </p:cBhvr>
                                    </p:animEffect>
                                    <p:anim calcmode="lin" valueType="num">
                                      <p:cBhvr>
                                        <p:cTn id="129"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31"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32"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33"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4" dur="26">
                                          <p:stCondLst>
                                            <p:cond delay="650"/>
                                          </p:stCondLst>
                                        </p:cTn>
                                        <p:tgtEl>
                                          <p:spTgt spid="14"/>
                                        </p:tgtEl>
                                      </p:cBhvr>
                                      <p:to x="100000" y="60000"/>
                                    </p:animScale>
                                    <p:animScale>
                                      <p:cBhvr>
                                        <p:cTn id="135" dur="166" decel="50000">
                                          <p:stCondLst>
                                            <p:cond delay="676"/>
                                          </p:stCondLst>
                                        </p:cTn>
                                        <p:tgtEl>
                                          <p:spTgt spid="14"/>
                                        </p:tgtEl>
                                      </p:cBhvr>
                                      <p:to x="100000" y="100000"/>
                                    </p:animScale>
                                    <p:animScale>
                                      <p:cBhvr>
                                        <p:cTn id="136" dur="26">
                                          <p:stCondLst>
                                            <p:cond delay="1312"/>
                                          </p:stCondLst>
                                        </p:cTn>
                                        <p:tgtEl>
                                          <p:spTgt spid="14"/>
                                        </p:tgtEl>
                                      </p:cBhvr>
                                      <p:to x="100000" y="80000"/>
                                    </p:animScale>
                                    <p:animScale>
                                      <p:cBhvr>
                                        <p:cTn id="137" dur="166" decel="50000">
                                          <p:stCondLst>
                                            <p:cond delay="1338"/>
                                          </p:stCondLst>
                                        </p:cTn>
                                        <p:tgtEl>
                                          <p:spTgt spid="14"/>
                                        </p:tgtEl>
                                      </p:cBhvr>
                                      <p:to x="100000" y="100000"/>
                                    </p:animScale>
                                    <p:animScale>
                                      <p:cBhvr>
                                        <p:cTn id="138" dur="26">
                                          <p:stCondLst>
                                            <p:cond delay="1642"/>
                                          </p:stCondLst>
                                        </p:cTn>
                                        <p:tgtEl>
                                          <p:spTgt spid="14"/>
                                        </p:tgtEl>
                                      </p:cBhvr>
                                      <p:to x="100000" y="90000"/>
                                    </p:animScale>
                                    <p:animScale>
                                      <p:cBhvr>
                                        <p:cTn id="139" dur="166" decel="50000">
                                          <p:stCondLst>
                                            <p:cond delay="1668"/>
                                          </p:stCondLst>
                                        </p:cTn>
                                        <p:tgtEl>
                                          <p:spTgt spid="14"/>
                                        </p:tgtEl>
                                      </p:cBhvr>
                                      <p:to x="100000" y="100000"/>
                                    </p:animScale>
                                    <p:animScale>
                                      <p:cBhvr>
                                        <p:cTn id="140" dur="26">
                                          <p:stCondLst>
                                            <p:cond delay="1808"/>
                                          </p:stCondLst>
                                        </p:cTn>
                                        <p:tgtEl>
                                          <p:spTgt spid="14"/>
                                        </p:tgtEl>
                                      </p:cBhvr>
                                      <p:to x="100000" y="95000"/>
                                    </p:animScale>
                                    <p:animScale>
                                      <p:cBhvr>
                                        <p:cTn id="141" dur="166" decel="50000">
                                          <p:stCondLst>
                                            <p:cond delay="1834"/>
                                          </p:stCondLst>
                                        </p:cTn>
                                        <p:tgtEl>
                                          <p:spTgt spid="14"/>
                                        </p:tgtEl>
                                      </p:cBhvr>
                                      <p:to x="100000" y="100000"/>
                                    </p:animScale>
                                  </p:childTnLst>
                                </p:cTn>
                              </p:par>
                            </p:childTnLst>
                          </p:cTn>
                        </p:par>
                        <p:par>
                          <p:cTn id="142" fill="hold">
                            <p:stCondLst>
                              <p:cond delay="15000"/>
                            </p:stCondLst>
                            <p:childTnLst>
                              <p:par>
                                <p:cTn id="143" presetID="25" presetClass="exit" presetSubtype="0" fill="hold" nodeType="afterEffect">
                                  <p:stCondLst>
                                    <p:cond delay="0"/>
                                  </p:stCondLst>
                                  <p:childTnLst>
                                    <p:animEffect transition="out" filter="fade">
                                      <p:cBhvr>
                                        <p:cTn id="144" dur="1000" accel="50000">
                                          <p:stCondLst>
                                            <p:cond delay="0"/>
                                          </p:stCondLst>
                                        </p:cTn>
                                        <p:tgtEl>
                                          <p:spTgt spid="14"/>
                                        </p:tgtEl>
                                      </p:cBhvr>
                                    </p:animEffect>
                                    <p:anim calcmode="lin" valueType="num">
                                      <p:cBhvr>
                                        <p:cTn id="145" dur="500" accel="50000">
                                          <p:stCondLst>
                                            <p:cond delay="0"/>
                                          </p:stCondLst>
                                        </p:cTn>
                                        <p:tgtEl>
                                          <p:spTgt spid="14"/>
                                        </p:tgtEl>
                                        <p:attrNameLst>
                                          <p:attrName>ppt_y</p:attrName>
                                        </p:attrNameLst>
                                      </p:cBhvr>
                                      <p:tavLst>
                                        <p:tav tm="0">
                                          <p:val>
                                            <p:strVal val="ppt_y"/>
                                          </p:val>
                                        </p:tav>
                                        <p:tav tm="100000">
                                          <p:val>
                                            <p:strVal val="ppt_y+.1"/>
                                          </p:val>
                                        </p:tav>
                                      </p:tavLst>
                                    </p:anim>
                                    <p:anim calcmode="lin" valueType="num">
                                      <p:cBhvr>
                                        <p:cTn id="146" dur="500" decel="50000">
                                          <p:stCondLst>
                                            <p:cond delay="500"/>
                                          </p:stCondLst>
                                        </p:cTn>
                                        <p:tgtEl>
                                          <p:spTgt spid="14"/>
                                        </p:tgtEl>
                                        <p:attrNameLst>
                                          <p:attrName>ppt_y</p:attrName>
                                        </p:attrNameLst>
                                      </p:cBhvr>
                                      <p:tavLst>
                                        <p:tav tm="0">
                                          <p:val>
                                            <p:strVal val="ppt_y"/>
                                          </p:val>
                                        </p:tav>
                                        <p:tav tm="100000">
                                          <p:val>
                                            <p:strVal val="ppt_y-.1"/>
                                          </p:val>
                                        </p:tav>
                                      </p:tavLst>
                                    </p:anim>
                                    <p:anim calcmode="lin" valueType="num">
                                      <p:cBhvr>
                                        <p:cTn id="147" dur="500" accel="50000">
                                          <p:stCondLst>
                                            <p:cond delay="500"/>
                                          </p:stCondLst>
                                        </p:cTn>
                                        <p:tgtEl>
                                          <p:spTgt spid="14"/>
                                        </p:tgtEl>
                                        <p:attrNameLst>
                                          <p:attrName>ppt_x</p:attrName>
                                        </p:attrNameLst>
                                      </p:cBhvr>
                                      <p:tavLst>
                                        <p:tav tm="0">
                                          <p:val>
                                            <p:strVal val="ppt_x"/>
                                          </p:val>
                                        </p:tav>
                                        <p:tav tm="100000">
                                          <p:val>
                                            <p:strVal val="ppt_x+.4"/>
                                          </p:val>
                                        </p:tav>
                                      </p:tavLst>
                                    </p:anim>
                                    <p:anim calcmode="lin" valueType="num">
                                      <p:cBhvr>
                                        <p:cTn id="148" dur="1000"/>
                                        <p:tgtEl>
                                          <p:spTgt spid="14"/>
                                        </p:tgtEl>
                                        <p:attrNameLst>
                                          <p:attrName>ppt_h</p:attrName>
                                        </p:attrNameLst>
                                      </p:cBhvr>
                                      <p:tavLst>
                                        <p:tav tm="0">
                                          <p:val>
                                            <p:strVal val="ppt_h"/>
                                          </p:val>
                                        </p:tav>
                                        <p:tav tm="100000">
                                          <p:val>
                                            <p:strVal val="ppt_h"/>
                                          </p:val>
                                        </p:tav>
                                      </p:tavLst>
                                    </p:anim>
                                    <p:anim calcmode="lin" valueType="num">
                                      <p:cBhvr>
                                        <p:cTn id="149" dur="500" accel="50000">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150" dur="500" decel="50000">
                                          <p:stCondLst>
                                            <p:cond delay="500"/>
                                          </p:stCondLst>
                                        </p:cTn>
                                        <p:tgtEl>
                                          <p:spTgt spid="14"/>
                                        </p:tgtEl>
                                        <p:attrNameLst>
                                          <p:attrName>ppt_w</p:attrName>
                                        </p:attrNameLst>
                                      </p:cBhvr>
                                      <p:tavLst>
                                        <p:tav tm="0">
                                          <p:val>
                                            <p:strVal val="ppt_w"/>
                                          </p:val>
                                        </p:tav>
                                        <p:tav tm="100000">
                                          <p:val>
                                            <p:strVal val="ppt_w/.05"/>
                                          </p:val>
                                        </p:tav>
                                      </p:tavLst>
                                    </p:anim>
                                    <p:anim calcmode="lin" valueType="num">
                                      <p:cBhvr>
                                        <p:cTn id="151" dur="500" accel="50000">
                                          <p:stCondLst>
                                            <p:cond delay="500"/>
                                          </p:stCondLst>
                                        </p:cTn>
                                        <p:tgtEl>
                                          <p:spTgt spid="14"/>
                                        </p:tgtEl>
                                        <p:attrNameLst>
                                          <p:attrName>style.rotation</p:attrName>
                                        </p:attrNameLst>
                                      </p:cBhvr>
                                      <p:tavLst>
                                        <p:tav tm="0">
                                          <p:val>
                                            <p:fltVal val="0"/>
                                          </p:val>
                                        </p:tav>
                                        <p:tav tm="100000">
                                          <p:val>
                                            <p:fltVal val="-90"/>
                                          </p:val>
                                        </p:tav>
                                      </p:tavLst>
                                    </p:anim>
                                    <p:set>
                                      <p:cBhvr>
                                        <p:cTn id="152" dur="1" fill="hold">
                                          <p:stCondLst>
                                            <p:cond delay="999"/>
                                          </p:stCondLst>
                                        </p:cTn>
                                        <p:tgtEl>
                                          <p:spTgt spid="14"/>
                                        </p:tgtEl>
                                        <p:attrNameLst>
                                          <p:attrName>style.visibility</p:attrName>
                                        </p:attrNameLst>
                                      </p:cBhvr>
                                      <p:to>
                                        <p:strVal val="hidden"/>
                                      </p:to>
                                    </p:set>
                                  </p:childTnLst>
                                </p:cTn>
                              </p:par>
                            </p:childTnLst>
                          </p:cTn>
                        </p:par>
                        <p:par>
                          <p:cTn id="153" fill="hold">
                            <p:stCondLst>
                              <p:cond delay="16000"/>
                            </p:stCondLst>
                            <p:childTnLst>
                              <p:par>
                                <p:cTn id="154" presetID="26" presetClass="entr" presetSubtype="0" fill="hold" nodeType="afterEffect">
                                  <p:stCondLst>
                                    <p:cond delay="0"/>
                                  </p:stCondLst>
                                  <p:childTnLst>
                                    <p:set>
                                      <p:cBhvr>
                                        <p:cTn id="155" dur="1" fill="hold">
                                          <p:stCondLst>
                                            <p:cond delay="0"/>
                                          </p:stCondLst>
                                        </p:cTn>
                                        <p:tgtEl>
                                          <p:spTgt spid="15"/>
                                        </p:tgtEl>
                                        <p:attrNameLst>
                                          <p:attrName>style.visibility</p:attrName>
                                        </p:attrNameLst>
                                      </p:cBhvr>
                                      <p:to>
                                        <p:strVal val="visible"/>
                                      </p:to>
                                    </p:set>
                                    <p:animEffect transition="in" filter="wipe(down)">
                                      <p:cBhvr>
                                        <p:cTn id="156" dur="580">
                                          <p:stCondLst>
                                            <p:cond delay="0"/>
                                          </p:stCondLst>
                                        </p:cTn>
                                        <p:tgtEl>
                                          <p:spTgt spid="15"/>
                                        </p:tgtEl>
                                      </p:cBhvr>
                                    </p:animEffect>
                                    <p:anim calcmode="lin" valueType="num">
                                      <p:cBhvr>
                                        <p:cTn id="15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62" dur="26">
                                          <p:stCondLst>
                                            <p:cond delay="650"/>
                                          </p:stCondLst>
                                        </p:cTn>
                                        <p:tgtEl>
                                          <p:spTgt spid="15"/>
                                        </p:tgtEl>
                                      </p:cBhvr>
                                      <p:to x="100000" y="60000"/>
                                    </p:animScale>
                                    <p:animScale>
                                      <p:cBhvr>
                                        <p:cTn id="163" dur="166" decel="50000">
                                          <p:stCondLst>
                                            <p:cond delay="676"/>
                                          </p:stCondLst>
                                        </p:cTn>
                                        <p:tgtEl>
                                          <p:spTgt spid="15"/>
                                        </p:tgtEl>
                                      </p:cBhvr>
                                      <p:to x="100000" y="100000"/>
                                    </p:animScale>
                                    <p:animScale>
                                      <p:cBhvr>
                                        <p:cTn id="164" dur="26">
                                          <p:stCondLst>
                                            <p:cond delay="1312"/>
                                          </p:stCondLst>
                                        </p:cTn>
                                        <p:tgtEl>
                                          <p:spTgt spid="15"/>
                                        </p:tgtEl>
                                      </p:cBhvr>
                                      <p:to x="100000" y="80000"/>
                                    </p:animScale>
                                    <p:animScale>
                                      <p:cBhvr>
                                        <p:cTn id="165" dur="166" decel="50000">
                                          <p:stCondLst>
                                            <p:cond delay="1338"/>
                                          </p:stCondLst>
                                        </p:cTn>
                                        <p:tgtEl>
                                          <p:spTgt spid="15"/>
                                        </p:tgtEl>
                                      </p:cBhvr>
                                      <p:to x="100000" y="100000"/>
                                    </p:animScale>
                                    <p:animScale>
                                      <p:cBhvr>
                                        <p:cTn id="166" dur="26">
                                          <p:stCondLst>
                                            <p:cond delay="1642"/>
                                          </p:stCondLst>
                                        </p:cTn>
                                        <p:tgtEl>
                                          <p:spTgt spid="15"/>
                                        </p:tgtEl>
                                      </p:cBhvr>
                                      <p:to x="100000" y="90000"/>
                                    </p:animScale>
                                    <p:animScale>
                                      <p:cBhvr>
                                        <p:cTn id="167" dur="166" decel="50000">
                                          <p:stCondLst>
                                            <p:cond delay="1668"/>
                                          </p:stCondLst>
                                        </p:cTn>
                                        <p:tgtEl>
                                          <p:spTgt spid="15"/>
                                        </p:tgtEl>
                                      </p:cBhvr>
                                      <p:to x="100000" y="100000"/>
                                    </p:animScale>
                                    <p:animScale>
                                      <p:cBhvr>
                                        <p:cTn id="168" dur="26">
                                          <p:stCondLst>
                                            <p:cond delay="1808"/>
                                          </p:stCondLst>
                                        </p:cTn>
                                        <p:tgtEl>
                                          <p:spTgt spid="15"/>
                                        </p:tgtEl>
                                      </p:cBhvr>
                                      <p:to x="100000" y="95000"/>
                                    </p:animScale>
                                    <p:animScale>
                                      <p:cBhvr>
                                        <p:cTn id="169" dur="166" decel="50000">
                                          <p:stCondLst>
                                            <p:cond delay="1834"/>
                                          </p:stCondLst>
                                        </p:cTn>
                                        <p:tgtEl>
                                          <p:spTgt spid="15"/>
                                        </p:tgtEl>
                                      </p:cBhvr>
                                      <p:to x="100000" y="100000"/>
                                    </p:animScale>
                                  </p:childTnLst>
                                </p:cTn>
                              </p:par>
                              <p:par>
                                <p:cTn id="170" presetID="21" presetClass="entr" presetSubtype="2" fill="hold" nodeType="withEffect">
                                  <p:stCondLst>
                                    <p:cond delay="0"/>
                                  </p:stCondLst>
                                  <p:childTnLst>
                                    <p:set>
                                      <p:cBhvr>
                                        <p:cTn id="171" dur="1" fill="hold">
                                          <p:stCondLst>
                                            <p:cond delay="0"/>
                                          </p:stCondLst>
                                        </p:cTn>
                                        <p:tgtEl>
                                          <p:spTgt spid="11"/>
                                        </p:tgtEl>
                                        <p:attrNameLst>
                                          <p:attrName>style.visibility</p:attrName>
                                        </p:attrNameLst>
                                      </p:cBhvr>
                                      <p:to>
                                        <p:strVal val="visible"/>
                                      </p:to>
                                    </p:set>
                                    <p:animEffect transition="in" filter="wheel(2)">
                                      <p:cBhvr>
                                        <p:cTn id="172" dur="1000"/>
                                        <p:tgtEl>
                                          <p:spTgt spid="11"/>
                                        </p:tgtEl>
                                      </p:cBhvr>
                                    </p:animEffect>
                                  </p:childTnLst>
                                </p:cTn>
                              </p:par>
                              <p:par>
                                <p:cTn id="173" presetID="21" presetClass="entr" presetSubtype="2" fill="hold" nodeType="withEffect">
                                  <p:stCondLst>
                                    <p:cond delay="0"/>
                                  </p:stCondLst>
                                  <p:childTnLst>
                                    <p:set>
                                      <p:cBhvr>
                                        <p:cTn id="174" dur="1" fill="hold">
                                          <p:stCondLst>
                                            <p:cond delay="0"/>
                                          </p:stCondLst>
                                        </p:cTn>
                                        <p:tgtEl>
                                          <p:spTgt spid="12"/>
                                        </p:tgtEl>
                                        <p:attrNameLst>
                                          <p:attrName>style.visibility</p:attrName>
                                        </p:attrNameLst>
                                      </p:cBhvr>
                                      <p:to>
                                        <p:strVal val="visible"/>
                                      </p:to>
                                    </p:set>
                                    <p:animEffect transition="in" filter="wheel(2)">
                                      <p:cBhvr>
                                        <p:cTn id="175" dur="1000"/>
                                        <p:tgtEl>
                                          <p:spTgt spid="12"/>
                                        </p:tgtEl>
                                      </p:cBhvr>
                                    </p:animEffect>
                                  </p:childTnLst>
                                </p:cTn>
                              </p:par>
                              <p:par>
                                <p:cTn id="176" presetID="21" presetClass="entr" presetSubtype="2" fill="hold" nodeType="withEffect">
                                  <p:stCondLst>
                                    <p:cond delay="0"/>
                                  </p:stCondLst>
                                  <p:childTnLst>
                                    <p:set>
                                      <p:cBhvr>
                                        <p:cTn id="177" dur="1" fill="hold">
                                          <p:stCondLst>
                                            <p:cond delay="0"/>
                                          </p:stCondLst>
                                        </p:cTn>
                                        <p:tgtEl>
                                          <p:spTgt spid="13"/>
                                        </p:tgtEl>
                                        <p:attrNameLst>
                                          <p:attrName>style.visibility</p:attrName>
                                        </p:attrNameLst>
                                      </p:cBhvr>
                                      <p:to>
                                        <p:strVal val="visible"/>
                                      </p:to>
                                    </p:set>
                                    <p:animEffect transition="in" filter="wheel(2)">
                                      <p:cBhvr>
                                        <p:cTn id="178" dur="1000"/>
                                        <p:tgtEl>
                                          <p:spTgt spid="13"/>
                                        </p:tgtEl>
                                      </p:cBhvr>
                                    </p:animEffect>
                                  </p:childTnLst>
                                </p:cTn>
                              </p:par>
                              <p:par>
                                <p:cTn id="179" presetID="21" presetClass="entr" presetSubtype="2" fill="hold" nodeType="withEffect">
                                  <p:stCondLst>
                                    <p:cond delay="0"/>
                                  </p:stCondLst>
                                  <p:childTnLst>
                                    <p:set>
                                      <p:cBhvr>
                                        <p:cTn id="180" dur="1" fill="hold">
                                          <p:stCondLst>
                                            <p:cond delay="0"/>
                                          </p:stCondLst>
                                        </p:cTn>
                                        <p:tgtEl>
                                          <p:spTgt spid="16"/>
                                        </p:tgtEl>
                                        <p:attrNameLst>
                                          <p:attrName>style.visibility</p:attrName>
                                        </p:attrNameLst>
                                      </p:cBhvr>
                                      <p:to>
                                        <p:strVal val="visible"/>
                                      </p:to>
                                    </p:set>
                                    <p:animEffect transition="in" filter="wheel(2)">
                                      <p:cBhvr>
                                        <p:cTn id="181" dur="1000"/>
                                        <p:tgtEl>
                                          <p:spTgt spid="16"/>
                                        </p:tgtEl>
                                      </p:cBhvr>
                                    </p:animEffect>
                                  </p:childTnLst>
                                </p:cTn>
                              </p:par>
                              <p:par>
                                <p:cTn id="182" presetID="21" presetClass="entr" presetSubtype="2" fill="hold" nodeType="withEffect">
                                  <p:stCondLst>
                                    <p:cond delay="0"/>
                                  </p:stCondLst>
                                  <p:childTnLst>
                                    <p:set>
                                      <p:cBhvr>
                                        <p:cTn id="183" dur="1" fill="hold">
                                          <p:stCondLst>
                                            <p:cond delay="0"/>
                                          </p:stCondLst>
                                        </p:cTn>
                                        <p:tgtEl>
                                          <p:spTgt spid="14"/>
                                        </p:tgtEl>
                                        <p:attrNameLst>
                                          <p:attrName>style.visibility</p:attrName>
                                        </p:attrNameLst>
                                      </p:cBhvr>
                                      <p:to>
                                        <p:strVal val="visible"/>
                                      </p:to>
                                    </p:set>
                                    <p:animEffect transition="in" filter="wheel(2)">
                                      <p:cBhvr>
                                        <p:cTn id="18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11" name="Picture 4" descr="照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845" y="960878"/>
            <a:ext cx="3540779" cy="4776418"/>
          </a:xfrm>
          <a:prstGeom prst="hexagon">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541476" y="2662561"/>
            <a:ext cx="2262158"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主持人宣布欣赏沙画</a:t>
            </a:r>
          </a:p>
        </p:txBody>
      </p:sp>
      <p:sp>
        <p:nvSpPr>
          <p:cNvPr id="15" name="矩形 14"/>
          <p:cNvSpPr/>
          <p:nvPr/>
        </p:nvSpPr>
        <p:spPr>
          <a:xfrm>
            <a:off x="5479828" y="2866257"/>
            <a:ext cx="646331"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暗灯</a:t>
            </a:r>
          </a:p>
        </p:txBody>
      </p:sp>
      <p:sp>
        <p:nvSpPr>
          <p:cNvPr id="16" name="矩形 15"/>
          <p:cNvSpPr/>
          <p:nvPr/>
        </p:nvSpPr>
        <p:spPr>
          <a:xfrm>
            <a:off x="5118557" y="3031893"/>
            <a:ext cx="1107996"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沙画表演</a:t>
            </a:r>
          </a:p>
        </p:txBody>
      </p:sp>
      <p:sp>
        <p:nvSpPr>
          <p:cNvPr id="18" name="矩形 17"/>
          <p:cNvSpPr/>
          <p:nvPr/>
        </p:nvSpPr>
        <p:spPr>
          <a:xfrm>
            <a:off x="4001367" y="2911113"/>
            <a:ext cx="3049631" cy="923330"/>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沙画的画面最终一个画面是表现出今天发布的新产品造型。</a:t>
            </a:r>
          </a:p>
        </p:txBody>
      </p:sp>
      <p:sp>
        <p:nvSpPr>
          <p:cNvPr id="19" name="矩形 18"/>
          <p:cNvSpPr/>
          <p:nvPr/>
        </p:nvSpPr>
        <p:spPr>
          <a:xfrm>
            <a:off x="3624251" y="291111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领导们解开冰雕布幔</a:t>
            </a:r>
          </a:p>
        </p:txBody>
      </p:sp>
      <p:sp>
        <p:nvSpPr>
          <p:cNvPr id="20" name="矩形 19"/>
          <p:cNvSpPr/>
          <p:nvPr/>
        </p:nvSpPr>
        <p:spPr>
          <a:xfrm>
            <a:off x="3859572" y="289339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沙画画面定格</a:t>
            </a:r>
          </a:p>
        </p:txBody>
      </p:sp>
      <p:sp>
        <p:nvSpPr>
          <p:cNvPr id="21" name="矩形 20"/>
          <p:cNvSpPr/>
          <p:nvPr/>
        </p:nvSpPr>
        <p:spPr>
          <a:xfrm>
            <a:off x="3713199" y="289339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舞台灯亮</a:t>
            </a:r>
          </a:p>
        </p:txBody>
      </p:sp>
      <p:sp>
        <p:nvSpPr>
          <p:cNvPr id="22" name="矩形 21"/>
          <p:cNvSpPr/>
          <p:nvPr/>
        </p:nvSpPr>
        <p:spPr>
          <a:xfrm>
            <a:off x="3664048" y="3078059"/>
            <a:ext cx="3625966" cy="646331"/>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快结束的时候，主持人邀请领导上台，参与到一个重要环节！</a:t>
            </a:r>
          </a:p>
        </p:txBody>
      </p:sp>
      <p:sp>
        <p:nvSpPr>
          <p:cNvPr id="23" name="矩形 22"/>
          <p:cNvSpPr/>
          <p:nvPr/>
        </p:nvSpPr>
        <p:spPr>
          <a:xfrm>
            <a:off x="3713199" y="3026260"/>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礼仪送上红酒</a:t>
            </a:r>
          </a:p>
        </p:txBody>
      </p:sp>
    </p:spTree>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1" presetClass="entr" presetSubtype="0" fill="hold" grpId="1"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1000"/>
                            </p:stCondLst>
                            <p:childTnLst>
                              <p:par>
                                <p:cTn id="15" presetID="50" presetClass="path" presetSubtype="0" accel="50000" decel="50000" fill="hold" grpId="0" nodeType="afterEffect">
                                  <p:stCondLst>
                                    <p:cond delay="0"/>
                                  </p:stCondLst>
                                  <p:childTnLst>
                                    <p:animMotion origin="layout" path="M -0.23564 -0.24167 L -0.11064 -0.24167 C -0.05464 -0.24167 0.01436 -0.17267 0.01436 -0.11667 L 0.01436 0.00833 E" pathEditMode="fixed" ptsTypes="">
                                      <p:cBhvr>
                                        <p:cTn id="16" dur="2000" spd="-100000" fill="hold"/>
                                        <p:tgtEl>
                                          <p:spTgt spid="8"/>
                                        </p:tgtEl>
                                        <p:attrNameLst>
                                          <p:attrName>ppt_x</p:attrName>
                                          <p:attrName>ppt_y</p:attrName>
                                        </p:attrNameLst>
                                      </p:cBhvr>
                                    </p:animMotion>
                                  </p:childTnLst>
                                </p:cTn>
                              </p:par>
                            </p:childTnLst>
                          </p:cTn>
                        </p:par>
                        <p:par>
                          <p:cTn id="17" fill="hold">
                            <p:stCondLst>
                              <p:cond delay="3000"/>
                            </p:stCondLst>
                            <p:childTnLst>
                              <p:par>
                                <p:cTn id="18" presetID="1"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par>
                          <p:cTn id="20" fill="hold">
                            <p:stCondLst>
                              <p:cond delay="3000"/>
                            </p:stCondLst>
                            <p:childTnLst>
                              <p:par>
                                <p:cTn id="21" presetID="50" presetClass="path" presetSubtype="0" accel="50000" decel="50000" fill="hold" grpId="1" nodeType="afterEffect">
                                  <p:stCondLst>
                                    <p:cond delay="0"/>
                                  </p:stCondLst>
                                  <p:childTnLst>
                                    <p:animMotion origin="layout" path="M -0.24632 -0.13195 L -0.1231 -0.13195 C -0.06787 -0.13195 0.00013 -0.09536 0.00013 -0.06527 L 0.00013 0.0014 " pathEditMode="fixed" rAng="0" ptsTypes="FfFF">
                                      <p:cBhvr>
                                        <p:cTn id="22" dur="2000" spd="-100000" fill="hold"/>
                                        <p:tgtEl>
                                          <p:spTgt spid="15"/>
                                        </p:tgtEl>
                                        <p:attrNameLst>
                                          <p:attrName>ppt_x</p:attrName>
                                          <p:attrName>ppt_y</p:attrName>
                                        </p:attrNameLst>
                                      </p:cBhvr>
                                      <p:rCtr x="12323" y="6667"/>
                                    </p:animMotion>
                                  </p:childTnLst>
                                </p:cTn>
                              </p:par>
                            </p:childTnLst>
                          </p:cTn>
                        </p:par>
                        <p:par>
                          <p:cTn id="23" fill="hold">
                            <p:stCondLst>
                              <p:cond delay="5000"/>
                            </p:stCondLst>
                            <p:childTnLst>
                              <p:par>
                                <p:cTn id="24" presetID="1"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5000"/>
                            </p:stCondLst>
                            <p:childTnLst>
                              <p:par>
                                <p:cTn id="27" presetID="50" presetClass="path" presetSubtype="0" accel="50000" decel="50000" fill="hold" grpId="1" nodeType="afterEffect">
                                  <p:stCondLst>
                                    <p:cond delay="0"/>
                                  </p:stCondLst>
                                  <p:childTnLst>
                                    <p:animMotion origin="layout" path="M -0.27589 0.01921 L -0.13625 0.01921 C -0.07373 0.01921 0.00338 0.00648 0.00338 -0.0037 L 0.00338 -0.02662 " pathEditMode="fixed" rAng="0" ptsTypes="FfFF">
                                      <p:cBhvr>
                                        <p:cTn id="28" dur="2000" spd="-100000" fill="hold"/>
                                        <p:tgtEl>
                                          <p:spTgt spid="16"/>
                                        </p:tgtEl>
                                        <p:attrNameLst>
                                          <p:attrName>ppt_x</p:attrName>
                                          <p:attrName>ppt_y</p:attrName>
                                        </p:attrNameLst>
                                      </p:cBhvr>
                                      <p:rCtr x="13964" y="-2292"/>
                                    </p:animMotion>
                                  </p:childTnLst>
                                </p:cTn>
                              </p:par>
                            </p:childTnLst>
                          </p:cTn>
                        </p:par>
                        <p:par>
                          <p:cTn id="29" fill="hold">
                            <p:stCondLst>
                              <p:cond delay="7000"/>
                            </p:stCondLst>
                            <p:childTnLst>
                              <p:par>
                                <p:cTn id="30" presetID="1"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par>
                          <p:cTn id="32" fill="hold">
                            <p:stCondLst>
                              <p:cond delay="7000"/>
                            </p:stCondLst>
                            <p:childTnLst>
                              <p:par>
                                <p:cTn id="33" presetID="50" presetClass="path" presetSubtype="0" accel="50000" decel="50000" fill="hold" grpId="1" nodeType="afterEffect">
                                  <p:stCondLst>
                                    <p:cond delay="0"/>
                                  </p:stCondLst>
                                  <p:childTnLst>
                                    <p:animMotion origin="layout" path="M -0.27771 0.22569 L -0.13286 0.22569 C -0.06799 0.22569 0.01212 0.15741 0.01212 0.10278 L 0.01212 -0.02014 " pathEditMode="fixed" rAng="0" ptsTypes="FfFF">
                                      <p:cBhvr>
                                        <p:cTn id="34" dur="2000" spd="-100000" fill="hold"/>
                                        <p:tgtEl>
                                          <p:spTgt spid="18"/>
                                        </p:tgtEl>
                                        <p:attrNameLst>
                                          <p:attrName>ppt_x</p:attrName>
                                          <p:attrName>ppt_y</p:attrName>
                                        </p:attrNameLst>
                                      </p:cBhvr>
                                      <p:rCtr x="14485" y="-12292"/>
                                    </p:animMotion>
                                  </p:childTnLst>
                                </p:cTn>
                              </p:par>
                            </p:childTnLst>
                          </p:cTn>
                        </p:par>
                        <p:par>
                          <p:cTn id="35" fill="hold">
                            <p:stCondLst>
                              <p:cond delay="9000"/>
                            </p:stCondLst>
                            <p:childTnLst>
                              <p:par>
                                <p:cTn id="36" presetID="1"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par>
                          <p:cTn id="38" fill="hold">
                            <p:stCondLst>
                              <p:cond delay="9000"/>
                            </p:stCondLst>
                            <p:childTnLst>
                              <p:par>
                                <p:cTn id="39" presetID="50" presetClass="path" presetSubtype="0" accel="50000" decel="50000" fill="hold" grpId="1" nodeType="afterEffect">
                                  <p:stCondLst>
                                    <p:cond delay="0"/>
                                  </p:stCondLst>
                                  <p:childTnLst>
                                    <p:animMotion origin="layout" path="M 0.00026 0.42361 L 0.0073 0.42361 C 0.01056 0.42361 0.01459 0.30556 0.01459 0.21111 L 0.01459 -0.00139 " pathEditMode="fixed" rAng="0" ptsTypes="FfFF">
                                      <p:cBhvr>
                                        <p:cTn id="40" dur="2000" spd="-100000" fill="hold"/>
                                        <p:tgtEl>
                                          <p:spTgt spid="22"/>
                                        </p:tgtEl>
                                        <p:attrNameLst>
                                          <p:attrName>ppt_x</p:attrName>
                                          <p:attrName>ppt_y</p:attrName>
                                        </p:attrNameLst>
                                      </p:cBhvr>
                                      <p:rCtr x="716" y="-21250"/>
                                    </p:animMotion>
                                  </p:childTnLst>
                                </p:cTn>
                              </p:par>
                            </p:childTnLst>
                          </p:cTn>
                        </p:par>
                        <p:par>
                          <p:cTn id="41" fill="hold">
                            <p:stCondLst>
                              <p:cond delay="11000"/>
                            </p:stCondLst>
                            <p:childTnLst>
                              <p:par>
                                <p:cTn id="42" presetID="1"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par>
                          <p:cTn id="44" fill="hold">
                            <p:stCondLst>
                              <p:cond delay="11000"/>
                            </p:stCondLst>
                            <p:childTnLst>
                              <p:par>
                                <p:cTn id="45" presetID="50" presetClass="path" presetSubtype="0" accel="50000" decel="50000" fill="hold" grpId="1" nodeType="afterEffect">
                                  <p:stCondLst>
                                    <p:cond delay="0"/>
                                  </p:stCondLst>
                                  <p:childTnLst>
                                    <p:animMotion origin="layout" path="M 0.01433 -0.02547 L 0.15136 -0.02547 C 0.21284 -0.02547 0.28891 -0.10093 0.28891 -0.16112 L 0.28891 -0.2963 " pathEditMode="fixed" rAng="0" ptsTypes="FfFF">
                                      <p:cBhvr>
                                        <p:cTn id="46" dur="2000" fill="hold"/>
                                        <p:tgtEl>
                                          <p:spTgt spid="20"/>
                                        </p:tgtEl>
                                        <p:attrNameLst>
                                          <p:attrName>ppt_x</p:attrName>
                                          <p:attrName>ppt_y</p:attrName>
                                        </p:attrNameLst>
                                      </p:cBhvr>
                                      <p:rCtr x="13729" y="-13542"/>
                                    </p:animMotion>
                                  </p:childTnLst>
                                </p:cTn>
                              </p:par>
                            </p:childTnLst>
                          </p:cTn>
                        </p:par>
                        <p:par>
                          <p:cTn id="47" fill="hold">
                            <p:stCondLst>
                              <p:cond delay="13000"/>
                            </p:stCondLst>
                            <p:childTnLst>
                              <p:par>
                                <p:cTn id="48" presetID="1"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childTnLst>
                          </p:cTn>
                        </p:par>
                        <p:par>
                          <p:cTn id="50" fill="hold">
                            <p:stCondLst>
                              <p:cond delay="13000"/>
                            </p:stCondLst>
                            <p:childTnLst>
                              <p:par>
                                <p:cTn id="51" presetID="50" presetClass="path" presetSubtype="0" accel="50000" decel="50000" fill="hold" grpId="1" nodeType="afterEffect">
                                  <p:stCondLst>
                                    <p:cond delay="0"/>
                                  </p:stCondLst>
                                  <p:childTnLst>
                                    <p:animMotion origin="layout" path="M 0.02631 -0.02547 L 0.19278 -0.02547 C 0.26794 -0.02547 0.36069 -0.06459 0.36069 -0.09561 L 0.36069 -0.16505 " pathEditMode="fixed" rAng="0" ptsTypes="FfFF">
                                      <p:cBhvr>
                                        <p:cTn id="52" dur="2000" fill="hold"/>
                                        <p:tgtEl>
                                          <p:spTgt spid="21"/>
                                        </p:tgtEl>
                                        <p:attrNameLst>
                                          <p:attrName>ppt_x</p:attrName>
                                          <p:attrName>ppt_y</p:attrName>
                                        </p:attrNameLst>
                                      </p:cBhvr>
                                      <p:rCtr x="16712" y="-6991"/>
                                    </p:animMotion>
                                  </p:childTnLst>
                                </p:cTn>
                              </p:par>
                            </p:childTnLst>
                          </p:cTn>
                        </p:par>
                        <p:par>
                          <p:cTn id="53" fill="hold">
                            <p:stCondLst>
                              <p:cond delay="150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15000"/>
                            </p:stCondLst>
                            <p:childTnLst>
                              <p:par>
                                <p:cTn id="57" presetID="50" presetClass="path" presetSubtype="0" accel="50000" decel="50000" fill="hold" grpId="1" nodeType="afterEffect">
                                  <p:stCondLst>
                                    <p:cond delay="0"/>
                                  </p:stCondLst>
                                  <p:childTnLst>
                                    <p:animMotion origin="layout" path="M 0.35925 -0.01134 L 0.19643 -0.01134 C 0.12361 -0.01134 0.0336 -0.01597 0.0336 -0.01968 L 0.0336 -0.02801 " pathEditMode="fixed" rAng="0" ptsTypes="FfFF">
                                      <p:cBhvr>
                                        <p:cTn id="58" dur="2000" spd="-100000" fill="hold"/>
                                        <p:tgtEl>
                                          <p:spTgt spid="19"/>
                                        </p:tgtEl>
                                        <p:attrNameLst>
                                          <p:attrName>ppt_x</p:attrName>
                                          <p:attrName>ppt_y</p:attrName>
                                        </p:attrNameLst>
                                      </p:cBhvr>
                                      <p:rCtr x="-16282" y="-833"/>
                                    </p:animMotion>
                                  </p:childTnLst>
                                </p:cTn>
                              </p:par>
                            </p:childTnLst>
                          </p:cTn>
                        </p:par>
                        <p:par>
                          <p:cTn id="59" fill="hold">
                            <p:stCondLst>
                              <p:cond delay="17000"/>
                            </p:stCondLst>
                            <p:childTnLst>
                              <p:par>
                                <p:cTn id="60" presetID="1"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par>
                          <p:cTn id="62" fill="hold">
                            <p:stCondLst>
                              <p:cond delay="17000"/>
                            </p:stCondLst>
                            <p:childTnLst>
                              <p:par>
                                <p:cTn id="63" presetID="50" presetClass="path" presetSubtype="0" accel="50000" decel="50000" fill="hold" grpId="1" nodeType="afterEffect">
                                  <p:stCondLst>
                                    <p:cond delay="0"/>
                                  </p:stCondLst>
                                  <p:childTnLst>
                                    <p:animMotion origin="layout" path="M 0.26052 0.22825 L 0.14329 0.22825 C 0.09092 0.22825 0.02631 0.15186 0.02631 0.09121 L 0.02631 -0.04467 " pathEditMode="fixed" rAng="0" ptsTypes="FfFF">
                                      <p:cBhvr>
                                        <p:cTn id="64" dur="2000" spd="-100000" fill="hold"/>
                                        <p:tgtEl>
                                          <p:spTgt spid="23"/>
                                        </p:tgtEl>
                                        <p:attrNameLst>
                                          <p:attrName>ppt_x</p:attrName>
                                          <p:attrName>ppt_y</p:attrName>
                                        </p:attrNameLst>
                                      </p:cBhvr>
                                      <p:rCtr x="-11710" y="-13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5" grpId="0"/>
      <p:bldP spid="15" grpId="1"/>
      <p:bldP spid="16" grpId="0"/>
      <p:bldP spid="16" grpId="1"/>
      <p:bldP spid="18" grpId="0"/>
      <p:bldP spid="18" grpId="1"/>
      <p:bldP spid="19" grpId="0"/>
      <p:bldP spid="19" grpId="1"/>
      <p:bldP spid="20" grpId="0"/>
      <p:bldP spid="20" grpId="1"/>
      <p:bldP spid="21" grpId="0"/>
      <p:bldP spid="21" grpId="1"/>
      <p:bldP spid="22" grpId="0"/>
      <p:bldP spid="22" grpId="1"/>
      <p:bldP spid="23" grpId="0"/>
      <p:bldP spid="23"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5"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TextBox 15"/>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7" name="平行四边形 1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descr="DSC_0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40" y="3336925"/>
            <a:ext cx="4724400" cy="31369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0" name="矩形 3"/>
          <p:cNvSpPr>
            <a:spLocks noChangeArrowheads="1"/>
          </p:cNvSpPr>
          <p:nvPr/>
        </p:nvSpPr>
        <p:spPr bwMode="auto">
          <a:xfrm rot="16200000" flipV="1">
            <a:off x="4837816" y="2464465"/>
            <a:ext cx="107954" cy="1068212"/>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zh-CN">
              <a:solidFill>
                <a:srgbClr val="FFFFFF"/>
              </a:solidFill>
            </a:endParaRPr>
          </a:p>
        </p:txBody>
      </p:sp>
      <p:sp>
        <p:nvSpPr>
          <p:cNvPr id="21" name="矩形 2"/>
          <p:cNvSpPr>
            <a:spLocks noChangeArrowheads="1"/>
          </p:cNvSpPr>
          <p:nvPr/>
        </p:nvSpPr>
        <p:spPr bwMode="auto">
          <a:xfrm flipV="1">
            <a:off x="5317950" y="2944595"/>
            <a:ext cx="107949" cy="1072499"/>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zh-CN">
              <a:solidFill>
                <a:srgbClr val="FFFFFF"/>
              </a:solidFill>
            </a:endParaRPr>
          </a:p>
        </p:txBody>
      </p:sp>
      <p:sp>
        <p:nvSpPr>
          <p:cNvPr id="22" name="矩形 21"/>
          <p:cNvSpPr/>
          <p:nvPr/>
        </p:nvSpPr>
        <p:spPr>
          <a:xfrm>
            <a:off x="1923480" y="2036762"/>
            <a:ext cx="146706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新产品介绍</a:t>
            </a:r>
          </a:p>
        </p:txBody>
      </p:sp>
      <p:sp>
        <p:nvSpPr>
          <p:cNvPr id="3" name="矩形 2"/>
          <p:cNvSpPr/>
          <p:nvPr/>
        </p:nvSpPr>
        <p:spPr>
          <a:xfrm>
            <a:off x="5831541" y="1581060"/>
            <a:ext cx="3285565" cy="3785652"/>
          </a:xfrm>
          <a:prstGeom prst="rect">
            <a:avLst/>
          </a:prstGeom>
        </p:spPr>
        <p:txBody>
          <a:bodyPr wrap="square">
            <a:spAutoFit/>
          </a:bodyPr>
          <a:lstStyle/>
          <a:p>
            <a:pPr>
              <a:lnSpc>
                <a:spcPct val="150000"/>
              </a:lnSpc>
              <a:buClr>
                <a:srgbClr val="0033CC"/>
              </a:buClr>
            </a:pPr>
            <a:r>
              <a:rPr lang="en-US" altLang="zh-CN" sz="2000" b="1" dirty="0">
                <a:solidFill>
                  <a:schemeClr val="tx1">
                    <a:lumMod val="75000"/>
                  </a:schemeClr>
                </a:solidFill>
              </a:rPr>
              <a:t>1.</a:t>
            </a:r>
            <a:r>
              <a:rPr lang="zh-CN" altLang="en-US" sz="2000" b="1" dirty="0">
                <a:solidFill>
                  <a:schemeClr val="tx1">
                    <a:lumMod val="75000"/>
                  </a:schemeClr>
                </a:solidFill>
              </a:rPr>
              <a:t>主持人宣布进入新品介绍环节</a:t>
            </a:r>
          </a:p>
          <a:p>
            <a:pPr>
              <a:lnSpc>
                <a:spcPct val="150000"/>
              </a:lnSpc>
              <a:buClr>
                <a:srgbClr val="0033CC"/>
              </a:buClr>
            </a:pPr>
            <a:r>
              <a:rPr lang="en-US" altLang="zh-CN" sz="2000" b="1" dirty="0">
                <a:solidFill>
                  <a:schemeClr val="tx1">
                    <a:lumMod val="75000"/>
                  </a:schemeClr>
                </a:solidFill>
              </a:rPr>
              <a:t>2.</a:t>
            </a:r>
            <a:r>
              <a:rPr lang="zh-CN" altLang="en-US" sz="2000" b="1" dirty="0">
                <a:solidFill>
                  <a:schemeClr val="tx1">
                    <a:lumMod val="75000"/>
                  </a:schemeClr>
                </a:solidFill>
              </a:rPr>
              <a:t>主持人邀请公司相关负责人上台介绍产品</a:t>
            </a:r>
          </a:p>
          <a:p>
            <a:pPr>
              <a:lnSpc>
                <a:spcPct val="150000"/>
              </a:lnSpc>
              <a:buClr>
                <a:srgbClr val="0033CC"/>
              </a:buClr>
            </a:pPr>
            <a:r>
              <a:rPr lang="en-US" altLang="zh-CN" sz="2000" b="1" dirty="0">
                <a:solidFill>
                  <a:schemeClr val="tx1">
                    <a:lumMod val="75000"/>
                  </a:schemeClr>
                </a:solidFill>
              </a:rPr>
              <a:t>3</a:t>
            </a:r>
            <a:r>
              <a:rPr lang="zh-CN" altLang="en-US" sz="2000" b="1" dirty="0">
                <a:solidFill>
                  <a:schemeClr val="tx1">
                    <a:lumMod val="75000"/>
                  </a:schemeClr>
                </a:solidFill>
              </a:rPr>
              <a:t>礼仪小姐引导领导上台</a:t>
            </a:r>
          </a:p>
          <a:p>
            <a:pPr>
              <a:lnSpc>
                <a:spcPct val="150000"/>
              </a:lnSpc>
              <a:buClr>
                <a:srgbClr val="0033CC"/>
              </a:buClr>
            </a:pPr>
            <a:r>
              <a:rPr lang="en-US" altLang="zh-CN" sz="2000" b="1" dirty="0">
                <a:solidFill>
                  <a:schemeClr val="tx1">
                    <a:lumMod val="75000"/>
                  </a:schemeClr>
                </a:solidFill>
              </a:rPr>
              <a:t>4.</a:t>
            </a:r>
            <a:r>
              <a:rPr lang="zh-CN" altLang="en-US" sz="2000" b="1" dirty="0">
                <a:solidFill>
                  <a:schemeClr val="tx1">
                    <a:lumMod val="75000"/>
                  </a:schemeClr>
                </a:solidFill>
              </a:rPr>
              <a:t>大屏幕同步播放介绍</a:t>
            </a:r>
            <a:r>
              <a:rPr lang="en-US" altLang="zh-CN" sz="2000" b="1" dirty="0">
                <a:solidFill>
                  <a:schemeClr val="tx1">
                    <a:lumMod val="75000"/>
                  </a:schemeClr>
                </a:solidFill>
              </a:rPr>
              <a:t>PPT</a:t>
            </a:r>
          </a:p>
          <a:p>
            <a:pPr>
              <a:lnSpc>
                <a:spcPct val="150000"/>
              </a:lnSpc>
              <a:buClr>
                <a:srgbClr val="0033CC"/>
              </a:buClr>
            </a:pPr>
            <a:r>
              <a:rPr lang="en-US" altLang="zh-CN" sz="2000" b="1" dirty="0">
                <a:solidFill>
                  <a:schemeClr val="tx1">
                    <a:lumMod val="75000"/>
                  </a:schemeClr>
                </a:solidFill>
              </a:rPr>
              <a:t>5.</a:t>
            </a:r>
            <a:r>
              <a:rPr lang="zh-CN" altLang="en-US" sz="2000" b="1" dirty="0">
                <a:solidFill>
                  <a:schemeClr val="tx1">
                    <a:lumMod val="75000"/>
                  </a:schemeClr>
                </a:solidFill>
              </a:rPr>
              <a:t>主持人感谢领导的介绍</a:t>
            </a:r>
          </a:p>
          <a:p>
            <a:pPr>
              <a:lnSpc>
                <a:spcPct val="150000"/>
              </a:lnSpc>
              <a:buClr>
                <a:srgbClr val="0033CC"/>
              </a:buClr>
            </a:pPr>
            <a:r>
              <a:rPr lang="en-US" altLang="zh-CN" sz="2000" b="1" dirty="0">
                <a:solidFill>
                  <a:schemeClr val="tx1">
                    <a:lumMod val="75000"/>
                  </a:schemeClr>
                </a:solidFill>
              </a:rPr>
              <a:t>6.</a:t>
            </a:r>
            <a:r>
              <a:rPr lang="zh-CN" altLang="en-US" sz="2000" b="1" dirty="0">
                <a:solidFill>
                  <a:schemeClr val="tx1">
                    <a:lumMod val="75000"/>
                  </a:schemeClr>
                </a:solidFill>
              </a:rPr>
              <a:t>礼仪引导领导入座</a:t>
            </a:r>
          </a:p>
        </p:txBody>
      </p:sp>
    </p:spTree>
  </p:cSld>
  <p:clrMapOvr>
    <a:masterClrMapping/>
  </p:clrMapOvr>
  <p:transition spd="slow" advClick="0" advTm="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22"/>
                                        </p:tgtEl>
                                        <p:attrNameLst>
                                          <p:attrName>ppt_x</p:attrName>
                                          <p:attrName>ppt_y</p:attrName>
                                        </p:attrNameLst>
                                      </p:cBhvr>
                                    </p:animMotion>
                                  </p:childTnLst>
                                </p:cTn>
                              </p:par>
                              <p:par>
                                <p:cTn id="7" presetID="6" presetClass="entr" presetSubtype="16" fill="hold" nodeType="withEffect">
                                  <p:stCondLst>
                                    <p:cond delay="0"/>
                                  </p:stCondLst>
                                  <p:childTnLst>
                                    <p:set>
                                      <p:cBhvr>
                                        <p:cTn id="8" dur="1" fill="hold">
                                          <p:stCondLst>
                                            <p:cond delay="0"/>
                                          </p:stCondLst>
                                        </p:cTn>
                                        <p:tgtEl>
                                          <p:spTgt spid="19"/>
                                        </p:tgtEl>
                                        <p:attrNameLst>
                                          <p:attrName>style.visibility</p:attrName>
                                        </p:attrNameLst>
                                      </p:cBhvr>
                                      <p:to>
                                        <p:strVal val="visible"/>
                                      </p:to>
                                    </p:set>
                                    <p:animEffect transition="in" filter="circle(in)">
                                      <p:cBhvr>
                                        <p:cTn id="9" dur="2000"/>
                                        <p:tgtEl>
                                          <p:spTgt spid="19"/>
                                        </p:tgtEl>
                                      </p:cBhvr>
                                    </p:animEffect>
                                  </p:childTnLst>
                                </p:cTn>
                              </p:par>
                            </p:childTnLst>
                          </p:cTn>
                        </p:par>
                        <p:par>
                          <p:cTn id="10" fill="hold">
                            <p:stCondLst>
                              <p:cond delay="2000"/>
                            </p:stCondLst>
                            <p:childTnLst>
                              <p:par>
                                <p:cTn id="11" presetID="32" presetClass="emph" presetSubtype="0" fill="hold" nodeType="afterEffect">
                                  <p:stCondLst>
                                    <p:cond delay="0"/>
                                  </p:stCondLst>
                                  <p:childTnLst>
                                    <p:animRot by="120000">
                                      <p:cBhvr>
                                        <p:cTn id="12" dur="100" fill="hold">
                                          <p:stCondLst>
                                            <p:cond delay="0"/>
                                          </p:stCondLst>
                                        </p:cTn>
                                        <p:tgtEl>
                                          <p:spTgt spid="3">
                                            <p:txEl>
                                              <p:pRg st="0" end="0"/>
                                            </p:txEl>
                                          </p:spTgt>
                                        </p:tgtEl>
                                        <p:attrNameLst>
                                          <p:attrName>r</p:attrName>
                                        </p:attrNameLst>
                                      </p:cBhvr>
                                    </p:animRot>
                                    <p:animRot by="-240000">
                                      <p:cBhvr>
                                        <p:cTn id="13" dur="200" fill="hold">
                                          <p:stCondLst>
                                            <p:cond delay="200"/>
                                          </p:stCondLst>
                                        </p:cTn>
                                        <p:tgtEl>
                                          <p:spTgt spid="3">
                                            <p:txEl>
                                              <p:pRg st="0" end="0"/>
                                            </p:txEl>
                                          </p:spTgt>
                                        </p:tgtEl>
                                        <p:attrNameLst>
                                          <p:attrName>r</p:attrName>
                                        </p:attrNameLst>
                                      </p:cBhvr>
                                    </p:animRot>
                                    <p:animRot by="240000">
                                      <p:cBhvr>
                                        <p:cTn id="14" dur="200" fill="hold">
                                          <p:stCondLst>
                                            <p:cond delay="400"/>
                                          </p:stCondLst>
                                        </p:cTn>
                                        <p:tgtEl>
                                          <p:spTgt spid="3">
                                            <p:txEl>
                                              <p:pRg st="0" end="0"/>
                                            </p:txEl>
                                          </p:spTgt>
                                        </p:tgtEl>
                                        <p:attrNameLst>
                                          <p:attrName>r</p:attrName>
                                        </p:attrNameLst>
                                      </p:cBhvr>
                                    </p:animRot>
                                    <p:animRot by="-240000">
                                      <p:cBhvr>
                                        <p:cTn id="15" dur="200" fill="hold">
                                          <p:stCondLst>
                                            <p:cond delay="600"/>
                                          </p:stCondLst>
                                        </p:cTn>
                                        <p:tgtEl>
                                          <p:spTgt spid="3">
                                            <p:txEl>
                                              <p:pRg st="0" end="0"/>
                                            </p:txEl>
                                          </p:spTgt>
                                        </p:tgtEl>
                                        <p:attrNameLst>
                                          <p:attrName>r</p:attrName>
                                        </p:attrNameLst>
                                      </p:cBhvr>
                                    </p:animRot>
                                    <p:animRot by="120000">
                                      <p:cBhvr>
                                        <p:cTn id="16" dur="200" fill="hold">
                                          <p:stCondLst>
                                            <p:cond delay="800"/>
                                          </p:stCondLst>
                                        </p:cTn>
                                        <p:tgtEl>
                                          <p:spTgt spid="3">
                                            <p:txEl>
                                              <p:pRg st="0" end="0"/>
                                            </p:txEl>
                                          </p:spTgt>
                                        </p:tgtEl>
                                        <p:attrNameLst>
                                          <p:attrName>r</p:attrName>
                                        </p:attrNameLst>
                                      </p:cBhvr>
                                    </p:animRot>
                                  </p:childTnLst>
                                </p:cTn>
                              </p:par>
                            </p:childTnLst>
                          </p:cTn>
                        </p:par>
                        <p:par>
                          <p:cTn id="17" fill="hold">
                            <p:stCondLst>
                              <p:cond delay="3000"/>
                            </p:stCondLst>
                            <p:childTnLst>
                              <p:par>
                                <p:cTn id="18" presetID="32" presetClass="emph" presetSubtype="0" fill="hold" nodeType="afterEffect">
                                  <p:stCondLst>
                                    <p:cond delay="0"/>
                                  </p:stCondLst>
                                  <p:childTnLst>
                                    <p:animRot by="120000">
                                      <p:cBhvr>
                                        <p:cTn id="19" dur="100" fill="hold">
                                          <p:stCondLst>
                                            <p:cond delay="0"/>
                                          </p:stCondLst>
                                        </p:cTn>
                                        <p:tgtEl>
                                          <p:spTgt spid="3">
                                            <p:txEl>
                                              <p:pRg st="1" end="1"/>
                                            </p:txEl>
                                          </p:spTgt>
                                        </p:tgtEl>
                                        <p:attrNameLst>
                                          <p:attrName>r</p:attrName>
                                        </p:attrNameLst>
                                      </p:cBhvr>
                                    </p:animRot>
                                    <p:animRot by="-240000">
                                      <p:cBhvr>
                                        <p:cTn id="20" dur="200" fill="hold">
                                          <p:stCondLst>
                                            <p:cond delay="200"/>
                                          </p:stCondLst>
                                        </p:cTn>
                                        <p:tgtEl>
                                          <p:spTgt spid="3">
                                            <p:txEl>
                                              <p:pRg st="1" end="1"/>
                                            </p:txEl>
                                          </p:spTgt>
                                        </p:tgtEl>
                                        <p:attrNameLst>
                                          <p:attrName>r</p:attrName>
                                        </p:attrNameLst>
                                      </p:cBhvr>
                                    </p:animRot>
                                    <p:animRot by="240000">
                                      <p:cBhvr>
                                        <p:cTn id="21" dur="200" fill="hold">
                                          <p:stCondLst>
                                            <p:cond delay="400"/>
                                          </p:stCondLst>
                                        </p:cTn>
                                        <p:tgtEl>
                                          <p:spTgt spid="3">
                                            <p:txEl>
                                              <p:pRg st="1" end="1"/>
                                            </p:txEl>
                                          </p:spTgt>
                                        </p:tgtEl>
                                        <p:attrNameLst>
                                          <p:attrName>r</p:attrName>
                                        </p:attrNameLst>
                                      </p:cBhvr>
                                    </p:animRot>
                                    <p:animRot by="-240000">
                                      <p:cBhvr>
                                        <p:cTn id="22" dur="200" fill="hold">
                                          <p:stCondLst>
                                            <p:cond delay="600"/>
                                          </p:stCondLst>
                                        </p:cTn>
                                        <p:tgtEl>
                                          <p:spTgt spid="3">
                                            <p:txEl>
                                              <p:pRg st="1" end="1"/>
                                            </p:txEl>
                                          </p:spTgt>
                                        </p:tgtEl>
                                        <p:attrNameLst>
                                          <p:attrName>r</p:attrName>
                                        </p:attrNameLst>
                                      </p:cBhvr>
                                    </p:animRot>
                                    <p:animRot by="120000">
                                      <p:cBhvr>
                                        <p:cTn id="23" dur="200" fill="hold">
                                          <p:stCondLst>
                                            <p:cond delay="800"/>
                                          </p:stCondLst>
                                        </p:cTn>
                                        <p:tgtEl>
                                          <p:spTgt spid="3">
                                            <p:txEl>
                                              <p:pRg st="1" end="1"/>
                                            </p:txEl>
                                          </p:spTgt>
                                        </p:tgtEl>
                                        <p:attrNameLst>
                                          <p:attrName>r</p:attrName>
                                        </p:attrNameLst>
                                      </p:cBhvr>
                                    </p:animRot>
                                  </p:childTnLst>
                                </p:cTn>
                              </p:par>
                            </p:childTnLst>
                          </p:cTn>
                        </p:par>
                        <p:par>
                          <p:cTn id="24" fill="hold">
                            <p:stCondLst>
                              <p:cond delay="4000"/>
                            </p:stCondLst>
                            <p:childTnLst>
                              <p:par>
                                <p:cTn id="25" presetID="32" presetClass="emph" presetSubtype="0" fill="hold" nodeType="afterEffect">
                                  <p:stCondLst>
                                    <p:cond delay="0"/>
                                  </p:stCondLst>
                                  <p:childTnLst>
                                    <p:animRot by="120000">
                                      <p:cBhvr>
                                        <p:cTn id="26" dur="100" fill="hold">
                                          <p:stCondLst>
                                            <p:cond delay="0"/>
                                          </p:stCondLst>
                                        </p:cTn>
                                        <p:tgtEl>
                                          <p:spTgt spid="3">
                                            <p:txEl>
                                              <p:pRg st="2" end="2"/>
                                            </p:txEl>
                                          </p:spTgt>
                                        </p:tgtEl>
                                        <p:attrNameLst>
                                          <p:attrName>r</p:attrName>
                                        </p:attrNameLst>
                                      </p:cBhvr>
                                    </p:animRot>
                                    <p:animRot by="-240000">
                                      <p:cBhvr>
                                        <p:cTn id="27" dur="200" fill="hold">
                                          <p:stCondLst>
                                            <p:cond delay="200"/>
                                          </p:stCondLst>
                                        </p:cTn>
                                        <p:tgtEl>
                                          <p:spTgt spid="3">
                                            <p:txEl>
                                              <p:pRg st="2" end="2"/>
                                            </p:txEl>
                                          </p:spTgt>
                                        </p:tgtEl>
                                        <p:attrNameLst>
                                          <p:attrName>r</p:attrName>
                                        </p:attrNameLst>
                                      </p:cBhvr>
                                    </p:animRot>
                                    <p:animRot by="240000">
                                      <p:cBhvr>
                                        <p:cTn id="28" dur="200" fill="hold">
                                          <p:stCondLst>
                                            <p:cond delay="400"/>
                                          </p:stCondLst>
                                        </p:cTn>
                                        <p:tgtEl>
                                          <p:spTgt spid="3">
                                            <p:txEl>
                                              <p:pRg st="2" end="2"/>
                                            </p:txEl>
                                          </p:spTgt>
                                        </p:tgtEl>
                                        <p:attrNameLst>
                                          <p:attrName>r</p:attrName>
                                        </p:attrNameLst>
                                      </p:cBhvr>
                                    </p:animRot>
                                    <p:animRot by="-240000">
                                      <p:cBhvr>
                                        <p:cTn id="29" dur="200" fill="hold">
                                          <p:stCondLst>
                                            <p:cond delay="600"/>
                                          </p:stCondLst>
                                        </p:cTn>
                                        <p:tgtEl>
                                          <p:spTgt spid="3">
                                            <p:txEl>
                                              <p:pRg st="2" end="2"/>
                                            </p:txEl>
                                          </p:spTgt>
                                        </p:tgtEl>
                                        <p:attrNameLst>
                                          <p:attrName>r</p:attrName>
                                        </p:attrNameLst>
                                      </p:cBhvr>
                                    </p:animRot>
                                    <p:animRot by="120000">
                                      <p:cBhvr>
                                        <p:cTn id="30" dur="200" fill="hold">
                                          <p:stCondLst>
                                            <p:cond delay="800"/>
                                          </p:stCondLst>
                                        </p:cTn>
                                        <p:tgtEl>
                                          <p:spTgt spid="3">
                                            <p:txEl>
                                              <p:pRg st="2" end="2"/>
                                            </p:txEl>
                                          </p:spTgt>
                                        </p:tgtEl>
                                        <p:attrNameLst>
                                          <p:attrName>r</p:attrName>
                                        </p:attrNameLst>
                                      </p:cBhvr>
                                    </p:animRot>
                                  </p:childTnLst>
                                </p:cTn>
                              </p:par>
                            </p:childTnLst>
                          </p:cTn>
                        </p:par>
                        <p:par>
                          <p:cTn id="31" fill="hold">
                            <p:stCondLst>
                              <p:cond delay="5000"/>
                            </p:stCondLst>
                            <p:childTnLst>
                              <p:par>
                                <p:cTn id="32" presetID="32" presetClass="emph" presetSubtype="0" fill="hold" nodeType="afterEffect">
                                  <p:stCondLst>
                                    <p:cond delay="0"/>
                                  </p:stCondLst>
                                  <p:childTnLst>
                                    <p:animRot by="120000">
                                      <p:cBhvr>
                                        <p:cTn id="33" dur="100" fill="hold">
                                          <p:stCondLst>
                                            <p:cond delay="0"/>
                                          </p:stCondLst>
                                        </p:cTn>
                                        <p:tgtEl>
                                          <p:spTgt spid="3">
                                            <p:txEl>
                                              <p:pRg st="3" end="3"/>
                                            </p:txEl>
                                          </p:spTgt>
                                        </p:tgtEl>
                                        <p:attrNameLst>
                                          <p:attrName>r</p:attrName>
                                        </p:attrNameLst>
                                      </p:cBhvr>
                                    </p:animRot>
                                    <p:animRot by="-240000">
                                      <p:cBhvr>
                                        <p:cTn id="34" dur="200" fill="hold">
                                          <p:stCondLst>
                                            <p:cond delay="200"/>
                                          </p:stCondLst>
                                        </p:cTn>
                                        <p:tgtEl>
                                          <p:spTgt spid="3">
                                            <p:txEl>
                                              <p:pRg st="3" end="3"/>
                                            </p:txEl>
                                          </p:spTgt>
                                        </p:tgtEl>
                                        <p:attrNameLst>
                                          <p:attrName>r</p:attrName>
                                        </p:attrNameLst>
                                      </p:cBhvr>
                                    </p:animRot>
                                    <p:animRot by="240000">
                                      <p:cBhvr>
                                        <p:cTn id="35" dur="200" fill="hold">
                                          <p:stCondLst>
                                            <p:cond delay="400"/>
                                          </p:stCondLst>
                                        </p:cTn>
                                        <p:tgtEl>
                                          <p:spTgt spid="3">
                                            <p:txEl>
                                              <p:pRg st="3" end="3"/>
                                            </p:txEl>
                                          </p:spTgt>
                                        </p:tgtEl>
                                        <p:attrNameLst>
                                          <p:attrName>r</p:attrName>
                                        </p:attrNameLst>
                                      </p:cBhvr>
                                    </p:animRot>
                                    <p:animRot by="-240000">
                                      <p:cBhvr>
                                        <p:cTn id="36" dur="200" fill="hold">
                                          <p:stCondLst>
                                            <p:cond delay="600"/>
                                          </p:stCondLst>
                                        </p:cTn>
                                        <p:tgtEl>
                                          <p:spTgt spid="3">
                                            <p:txEl>
                                              <p:pRg st="3" end="3"/>
                                            </p:txEl>
                                          </p:spTgt>
                                        </p:tgtEl>
                                        <p:attrNameLst>
                                          <p:attrName>r</p:attrName>
                                        </p:attrNameLst>
                                      </p:cBhvr>
                                    </p:animRot>
                                    <p:animRot by="120000">
                                      <p:cBhvr>
                                        <p:cTn id="37" dur="200" fill="hold">
                                          <p:stCondLst>
                                            <p:cond delay="800"/>
                                          </p:stCondLst>
                                        </p:cTn>
                                        <p:tgtEl>
                                          <p:spTgt spid="3">
                                            <p:txEl>
                                              <p:pRg st="3" end="3"/>
                                            </p:txEl>
                                          </p:spTgt>
                                        </p:tgtEl>
                                        <p:attrNameLst>
                                          <p:attrName>r</p:attrName>
                                        </p:attrNameLst>
                                      </p:cBhvr>
                                    </p:animRot>
                                  </p:childTnLst>
                                </p:cTn>
                              </p:par>
                            </p:childTnLst>
                          </p:cTn>
                        </p:par>
                        <p:par>
                          <p:cTn id="38" fill="hold">
                            <p:stCondLst>
                              <p:cond delay="6000"/>
                            </p:stCondLst>
                            <p:childTnLst>
                              <p:par>
                                <p:cTn id="39" presetID="32" presetClass="emph" presetSubtype="0" fill="hold" nodeType="afterEffect">
                                  <p:stCondLst>
                                    <p:cond delay="0"/>
                                  </p:stCondLst>
                                  <p:childTnLst>
                                    <p:animRot by="120000">
                                      <p:cBhvr>
                                        <p:cTn id="40" dur="100" fill="hold">
                                          <p:stCondLst>
                                            <p:cond delay="0"/>
                                          </p:stCondLst>
                                        </p:cTn>
                                        <p:tgtEl>
                                          <p:spTgt spid="3">
                                            <p:txEl>
                                              <p:pRg st="4" end="4"/>
                                            </p:txEl>
                                          </p:spTgt>
                                        </p:tgtEl>
                                        <p:attrNameLst>
                                          <p:attrName>r</p:attrName>
                                        </p:attrNameLst>
                                      </p:cBhvr>
                                    </p:animRot>
                                    <p:animRot by="-240000">
                                      <p:cBhvr>
                                        <p:cTn id="41" dur="200" fill="hold">
                                          <p:stCondLst>
                                            <p:cond delay="200"/>
                                          </p:stCondLst>
                                        </p:cTn>
                                        <p:tgtEl>
                                          <p:spTgt spid="3">
                                            <p:txEl>
                                              <p:pRg st="4" end="4"/>
                                            </p:txEl>
                                          </p:spTgt>
                                        </p:tgtEl>
                                        <p:attrNameLst>
                                          <p:attrName>r</p:attrName>
                                        </p:attrNameLst>
                                      </p:cBhvr>
                                    </p:animRot>
                                    <p:animRot by="240000">
                                      <p:cBhvr>
                                        <p:cTn id="42" dur="200" fill="hold">
                                          <p:stCondLst>
                                            <p:cond delay="400"/>
                                          </p:stCondLst>
                                        </p:cTn>
                                        <p:tgtEl>
                                          <p:spTgt spid="3">
                                            <p:txEl>
                                              <p:pRg st="4" end="4"/>
                                            </p:txEl>
                                          </p:spTgt>
                                        </p:tgtEl>
                                        <p:attrNameLst>
                                          <p:attrName>r</p:attrName>
                                        </p:attrNameLst>
                                      </p:cBhvr>
                                    </p:animRot>
                                    <p:animRot by="-240000">
                                      <p:cBhvr>
                                        <p:cTn id="43" dur="200" fill="hold">
                                          <p:stCondLst>
                                            <p:cond delay="600"/>
                                          </p:stCondLst>
                                        </p:cTn>
                                        <p:tgtEl>
                                          <p:spTgt spid="3">
                                            <p:txEl>
                                              <p:pRg st="4" end="4"/>
                                            </p:txEl>
                                          </p:spTgt>
                                        </p:tgtEl>
                                        <p:attrNameLst>
                                          <p:attrName>r</p:attrName>
                                        </p:attrNameLst>
                                      </p:cBhvr>
                                    </p:animRot>
                                    <p:animRot by="120000">
                                      <p:cBhvr>
                                        <p:cTn id="44" dur="200" fill="hold">
                                          <p:stCondLst>
                                            <p:cond delay="800"/>
                                          </p:stCondLst>
                                        </p:cTn>
                                        <p:tgtEl>
                                          <p:spTgt spid="3">
                                            <p:txEl>
                                              <p:pRg st="4" end="4"/>
                                            </p:txEl>
                                          </p:spTgt>
                                        </p:tgtEl>
                                        <p:attrNameLst>
                                          <p:attrName>r</p:attrName>
                                        </p:attrNameLst>
                                      </p:cBhvr>
                                    </p:animRot>
                                  </p:childTnLst>
                                </p:cTn>
                              </p:par>
                            </p:childTnLst>
                          </p:cTn>
                        </p:par>
                        <p:par>
                          <p:cTn id="45" fill="hold">
                            <p:stCondLst>
                              <p:cond delay="7000"/>
                            </p:stCondLst>
                            <p:childTnLst>
                              <p:par>
                                <p:cTn id="46" presetID="32" presetClass="emph" presetSubtype="0" fill="hold" nodeType="afterEffect">
                                  <p:stCondLst>
                                    <p:cond delay="0"/>
                                  </p:stCondLst>
                                  <p:childTnLst>
                                    <p:animRot by="120000">
                                      <p:cBhvr>
                                        <p:cTn id="47" dur="100" fill="hold">
                                          <p:stCondLst>
                                            <p:cond delay="0"/>
                                          </p:stCondLst>
                                        </p:cTn>
                                        <p:tgtEl>
                                          <p:spTgt spid="3">
                                            <p:txEl>
                                              <p:pRg st="5" end="5"/>
                                            </p:txEl>
                                          </p:spTgt>
                                        </p:tgtEl>
                                        <p:attrNameLst>
                                          <p:attrName>r</p:attrName>
                                        </p:attrNameLst>
                                      </p:cBhvr>
                                    </p:animRot>
                                    <p:animRot by="-240000">
                                      <p:cBhvr>
                                        <p:cTn id="48" dur="200" fill="hold">
                                          <p:stCondLst>
                                            <p:cond delay="200"/>
                                          </p:stCondLst>
                                        </p:cTn>
                                        <p:tgtEl>
                                          <p:spTgt spid="3">
                                            <p:txEl>
                                              <p:pRg st="5" end="5"/>
                                            </p:txEl>
                                          </p:spTgt>
                                        </p:tgtEl>
                                        <p:attrNameLst>
                                          <p:attrName>r</p:attrName>
                                        </p:attrNameLst>
                                      </p:cBhvr>
                                    </p:animRot>
                                    <p:animRot by="240000">
                                      <p:cBhvr>
                                        <p:cTn id="49" dur="200" fill="hold">
                                          <p:stCondLst>
                                            <p:cond delay="400"/>
                                          </p:stCondLst>
                                        </p:cTn>
                                        <p:tgtEl>
                                          <p:spTgt spid="3">
                                            <p:txEl>
                                              <p:pRg st="5" end="5"/>
                                            </p:txEl>
                                          </p:spTgt>
                                        </p:tgtEl>
                                        <p:attrNameLst>
                                          <p:attrName>r</p:attrName>
                                        </p:attrNameLst>
                                      </p:cBhvr>
                                    </p:animRot>
                                    <p:animRot by="-240000">
                                      <p:cBhvr>
                                        <p:cTn id="50" dur="200" fill="hold">
                                          <p:stCondLst>
                                            <p:cond delay="600"/>
                                          </p:stCondLst>
                                        </p:cTn>
                                        <p:tgtEl>
                                          <p:spTgt spid="3">
                                            <p:txEl>
                                              <p:pRg st="5" end="5"/>
                                            </p:txEl>
                                          </p:spTgt>
                                        </p:tgtEl>
                                        <p:attrNameLst>
                                          <p:attrName>r</p:attrName>
                                        </p:attrNameLst>
                                      </p:cBhvr>
                                    </p:animRot>
                                    <p:animRot by="120000">
                                      <p:cBhvr>
                                        <p:cTn id="51" dur="200" fill="hold">
                                          <p:stCondLst>
                                            <p:cond delay="80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1" name="矩形 5"/>
          <p:cNvSpPr>
            <a:spLocks noChangeArrowheads="1"/>
          </p:cNvSpPr>
          <p:nvPr/>
        </p:nvSpPr>
        <p:spPr bwMode="auto">
          <a:xfrm>
            <a:off x="5939118" y="5109881"/>
            <a:ext cx="2770187" cy="1156623"/>
          </a:xfrm>
          <a:prstGeom prst="rect">
            <a:avLst/>
          </a:prstGeom>
          <a:solidFill>
            <a:srgbClr val="C6A26D"/>
          </a:solidFill>
          <a:ln>
            <a:noFill/>
          </a:ln>
        </p:spPr>
        <p:txBody>
          <a:bodyPr anchor="ctr"/>
          <a:lstStyle/>
          <a:p>
            <a:pPr algn="just"/>
            <a:r>
              <a:rPr lang="en-US" altLang="zh-CN"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根据产品编排一精短的舞台情景剧</a:t>
            </a:r>
            <a:r>
              <a:rPr lang="en-US" altLang="zh-CN"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现场演绎产品的使用环境、使用方法和特点，给人以深刻印象）</a:t>
            </a:r>
          </a:p>
        </p:txBody>
      </p:sp>
      <p:sp>
        <p:nvSpPr>
          <p:cNvPr id="14" name="矩形 4"/>
          <p:cNvSpPr>
            <a:spLocks noChangeArrowheads="1"/>
          </p:cNvSpPr>
          <p:nvPr/>
        </p:nvSpPr>
        <p:spPr bwMode="auto">
          <a:xfrm>
            <a:off x="2015332" y="3321424"/>
            <a:ext cx="2452687" cy="2945081"/>
          </a:xfrm>
          <a:prstGeom prst="rect">
            <a:avLst/>
          </a:prstGeom>
          <a:solidFill>
            <a:srgbClr val="C6A26D"/>
          </a:solidFill>
          <a:ln>
            <a:noFill/>
          </a:ln>
        </p:spPr>
        <p:txBody>
          <a:bodyPr anchor="ctr"/>
          <a:lstStyle/>
          <a:p>
            <a:pPr algn="just">
              <a:lnSpc>
                <a:spcPct val="150000"/>
              </a:lnSpc>
            </a:pPr>
            <a:endParaRPr lang="zh-CN" altLang="en-US"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endParaRPr>
          </a:p>
        </p:txBody>
      </p:sp>
      <p:sp>
        <p:nvSpPr>
          <p:cNvPr id="15"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TextBox 15"/>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7" name="平行四边形 1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324588" y="1239892"/>
            <a:ext cx="1834173"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10281" y="1222429"/>
            <a:ext cx="2427862" cy="36925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1" name="矩形 3"/>
          <p:cNvSpPr>
            <a:spLocks noChangeArrowheads="1"/>
          </p:cNvSpPr>
          <p:nvPr/>
        </p:nvSpPr>
        <p:spPr bwMode="auto">
          <a:xfrm>
            <a:off x="4598894" y="1187604"/>
            <a:ext cx="1183341" cy="507682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2" name="矩形 21"/>
          <p:cNvSpPr/>
          <p:nvPr/>
        </p:nvSpPr>
        <p:spPr>
          <a:xfrm>
            <a:off x="4988859" y="2297703"/>
            <a:ext cx="598036" cy="2246769"/>
          </a:xfrm>
          <a:prstGeom prst="rect">
            <a:avLst/>
          </a:prstGeom>
        </p:spPr>
        <p:txBody>
          <a:bodyPr wrap="square">
            <a:spAutoFit/>
          </a:bodyPr>
          <a:lstStyle/>
          <a:p>
            <a:r>
              <a:rPr lang="zh-CN" altLang="en-US" sz="2800" b="1" dirty="0">
                <a:latin typeface="华文宋体" panose="02010600040101010101" pitchFamily="2" charset="-122"/>
                <a:ea typeface="华文宋体" panose="02010600040101010101" pitchFamily="2" charset="-122"/>
              </a:rPr>
              <a:t>产品展示秀</a:t>
            </a:r>
          </a:p>
        </p:txBody>
      </p:sp>
      <p:sp>
        <p:nvSpPr>
          <p:cNvPr id="3" name="TextBox 2"/>
          <p:cNvSpPr txBox="1"/>
          <p:nvPr/>
        </p:nvSpPr>
        <p:spPr>
          <a:xfrm>
            <a:off x="2239868" y="3728093"/>
            <a:ext cx="2003612" cy="2169825"/>
          </a:xfrm>
          <a:prstGeom prst="rect">
            <a:avLst/>
          </a:prstGeom>
          <a:noFill/>
        </p:spPr>
        <p:txBody>
          <a:bodyPr wrap="square" rtlCol="0">
            <a:spAutoFit/>
          </a:bodyPr>
          <a:lstStyle/>
          <a:p>
            <a:pPr>
              <a:lnSpc>
                <a:spcPct val="150000"/>
              </a:lnSpc>
            </a:pPr>
            <a:r>
              <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sym typeface="微软雅黑" panose="020B0503020204020204" pitchFamily="34" charset="-122"/>
              </a:rPr>
              <a:t>模特用都市白领形象，结合对产品讲解过程，进行情景展示</a:t>
            </a:r>
            <a:endPar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endParaRPr>
          </a:p>
          <a:p>
            <a:pPr>
              <a:lnSpc>
                <a:spcPct val="150000"/>
              </a:lnSpc>
            </a:pPr>
            <a:endParaRPr lang="zh-CN" altLang="en-US" b="1" dirty="0">
              <a:effectLst>
                <a:outerShdw blurRad="38100" dist="38100" dir="2700000" algn="tl">
                  <a:srgbClr val="000000">
                    <a:alpha val="43137"/>
                  </a:srgbClr>
                </a:outerShdw>
              </a:effectLst>
            </a:endParaRPr>
          </a:p>
        </p:txBody>
      </p:sp>
    </p:spTree>
  </p:cSld>
  <p:clrMapOvr>
    <a:masterClrMapping/>
  </p:clrMapOvr>
  <p:transition spd="slow" advClick="0" advTm="0">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2"/>
                                        </p:tgtEl>
                                        <p:attrNameLst>
                                          <p:attrName>style.visibility</p:attrName>
                                        </p:attrNameLst>
                                      </p:cBhvr>
                                      <p:to>
                                        <p:strVal val="visible"/>
                                      </p:to>
                                    </p:se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1000" fill="hold"/>
                                        <p:tgtEl>
                                          <p:spTgt spid="19"/>
                                        </p:tgtEl>
                                        <p:attrNameLst>
                                          <p:attrName>ppt_w</p:attrName>
                                        </p:attrNameLst>
                                      </p:cBhvr>
                                      <p:tavLst>
                                        <p:tav tm="0">
                                          <p:val>
                                            <p:fltVal val="0"/>
                                          </p:val>
                                        </p:tav>
                                        <p:tav tm="100000">
                                          <p:val>
                                            <p:strVal val="#ppt_w"/>
                                          </p:val>
                                        </p:tav>
                                      </p:tavLst>
                                    </p:anim>
                                    <p:anim calcmode="lin" valueType="num">
                                      <p:cBhvr>
                                        <p:cTn id="15" dur="1000" fill="hold"/>
                                        <p:tgtEl>
                                          <p:spTgt spid="19"/>
                                        </p:tgtEl>
                                        <p:attrNameLst>
                                          <p:attrName>ppt_h</p:attrName>
                                        </p:attrNameLst>
                                      </p:cBhvr>
                                      <p:tavLst>
                                        <p:tav tm="0">
                                          <p:val>
                                            <p:fltVal val="0"/>
                                          </p:val>
                                        </p:tav>
                                        <p:tav tm="100000">
                                          <p:val>
                                            <p:strVal val="#ppt_h"/>
                                          </p:val>
                                        </p:tav>
                                      </p:tavLst>
                                    </p:anim>
                                    <p:anim calcmode="lin" valueType="num">
                                      <p:cBhvr>
                                        <p:cTn id="16" dur="1000" fill="hold"/>
                                        <p:tgtEl>
                                          <p:spTgt spid="19"/>
                                        </p:tgtEl>
                                        <p:attrNameLst>
                                          <p:attrName>style.rotation</p:attrName>
                                        </p:attrNameLst>
                                      </p:cBhvr>
                                      <p:tavLst>
                                        <p:tav tm="0">
                                          <p:val>
                                            <p:fltVal val="90"/>
                                          </p:val>
                                        </p:tav>
                                        <p:tav tm="100000">
                                          <p:val>
                                            <p:fltVal val="0"/>
                                          </p:val>
                                        </p:tav>
                                      </p:tavLst>
                                    </p:anim>
                                    <p:animEffect transition="in" filter="fade">
                                      <p:cBhvr>
                                        <p:cTn id="17" dur="1000"/>
                                        <p:tgtEl>
                                          <p:spTgt spid="19"/>
                                        </p:tgtEl>
                                      </p:cBhvr>
                                    </p:animEffec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500"/>
                            </p:stCondLst>
                            <p:childTnLst>
                              <p:par>
                                <p:cTn id="28" presetID="3" presetClass="emph" presetSubtype="2" fill="hold" grpId="1" nodeType="afterEffect">
                                  <p:stCondLst>
                                    <p:cond delay="0"/>
                                  </p:stCondLst>
                                  <p:childTnLst>
                                    <p:animClr clrSpc="rgb" dir="cw">
                                      <p:cBhvr override="childStyle">
                                        <p:cTn id="29" dur="2000" fill="hold"/>
                                        <p:tgtEl>
                                          <p:spTgt spid="3"/>
                                        </p:tgtEl>
                                        <p:attrNameLst>
                                          <p:attrName>style.color</p:attrName>
                                        </p:attrNameLst>
                                      </p:cBhvr>
                                      <p:to>
                                        <a:srgbClr val="3F3F3F"/>
                                      </p:to>
                                    </p:animClr>
                                  </p:childTnLst>
                                </p:cTn>
                              </p:par>
                            </p:childTnLst>
                          </p:cTn>
                        </p:par>
                        <p:par>
                          <p:cTn id="30" fill="hold">
                            <p:stCondLst>
                              <p:cond delay="4500"/>
                            </p:stCondLst>
                            <p:childTnLst>
                              <p:par>
                                <p:cTn id="31" presetID="31"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ppt_w</p:attrName>
                                        </p:attrNameLst>
                                      </p:cBhvr>
                                      <p:tavLst>
                                        <p:tav tm="0">
                                          <p:val>
                                            <p:fltVal val="0"/>
                                          </p:val>
                                        </p:tav>
                                        <p:tav tm="100000">
                                          <p:val>
                                            <p:strVal val="#ppt_w"/>
                                          </p:val>
                                        </p:tav>
                                      </p:tavLst>
                                    </p:anim>
                                    <p:anim calcmode="lin" valueType="num">
                                      <p:cBhvr>
                                        <p:cTn id="34" dur="1000" fill="hold"/>
                                        <p:tgtEl>
                                          <p:spTgt spid="20"/>
                                        </p:tgtEl>
                                        <p:attrNameLst>
                                          <p:attrName>ppt_h</p:attrName>
                                        </p:attrNameLst>
                                      </p:cBhvr>
                                      <p:tavLst>
                                        <p:tav tm="0">
                                          <p:val>
                                            <p:fltVal val="0"/>
                                          </p:val>
                                        </p:tav>
                                        <p:tav tm="100000">
                                          <p:val>
                                            <p:strVal val="#ppt_h"/>
                                          </p:val>
                                        </p:tav>
                                      </p:tavLst>
                                    </p:anim>
                                    <p:anim calcmode="lin" valueType="num">
                                      <p:cBhvr>
                                        <p:cTn id="35" dur="1000" fill="hold"/>
                                        <p:tgtEl>
                                          <p:spTgt spid="20"/>
                                        </p:tgtEl>
                                        <p:attrNameLst>
                                          <p:attrName>style.rotation</p:attrName>
                                        </p:attrNameLst>
                                      </p:cBhvr>
                                      <p:tavLst>
                                        <p:tav tm="0">
                                          <p:val>
                                            <p:fltVal val="90"/>
                                          </p:val>
                                        </p:tav>
                                        <p:tav tm="100000">
                                          <p:val>
                                            <p:fltVal val="0"/>
                                          </p:val>
                                        </p:tav>
                                      </p:tavLst>
                                    </p:anim>
                                    <p:animEffect transition="in" filter="fade">
                                      <p:cBhvr>
                                        <p:cTn id="36" dur="1000"/>
                                        <p:tgtEl>
                                          <p:spTgt spid="20"/>
                                        </p:tgtEl>
                                      </p:cBhvr>
                                    </p:animEffect>
                                  </p:childTnLst>
                                </p:cTn>
                              </p:par>
                            </p:childTnLst>
                          </p:cTn>
                        </p:par>
                        <p:par>
                          <p:cTn id="37" fill="hold">
                            <p:stCondLst>
                              <p:cond delay="5500"/>
                            </p:stCondLst>
                            <p:childTnLst>
                              <p:par>
                                <p:cTn id="38" presetID="6" presetClass="entr" presetSubtype="16"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ircle(in)">
                                      <p:cBhvr>
                                        <p:cTn id="4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1" grpId="0" animBg="1"/>
      <p:bldP spid="22" grpId="0"/>
      <p:bldP spid="3" grpId="0"/>
      <p:bldP spid="3"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3" name="矩形 12"/>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9.22</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14" name="矩形 13"/>
          <p:cNvSpPr/>
          <p:nvPr/>
        </p:nvSpPr>
        <p:spPr>
          <a:xfrm>
            <a:off x="2584633" y="1512888"/>
            <a:ext cx="2478088" cy="39846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集体办理退房手续</a:t>
            </a:r>
          </a:p>
        </p:txBody>
      </p:sp>
      <p:sp>
        <p:nvSpPr>
          <p:cNvPr id="15" name="矩形 14"/>
          <p:cNvSpPr/>
          <p:nvPr/>
        </p:nvSpPr>
        <p:spPr>
          <a:xfrm>
            <a:off x="2584633" y="2152650"/>
            <a:ext cx="2478088" cy="400050"/>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确认撤展时间</a:t>
            </a:r>
          </a:p>
        </p:txBody>
      </p:sp>
      <p:sp>
        <p:nvSpPr>
          <p:cNvPr id="16" name="矩形 15"/>
          <p:cNvSpPr/>
          <p:nvPr/>
        </p:nvSpPr>
        <p:spPr>
          <a:xfrm>
            <a:off x="2584633" y="2794000"/>
            <a:ext cx="2478088" cy="398463"/>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确认飞机起飞时间</a:t>
            </a:r>
          </a:p>
        </p:txBody>
      </p:sp>
      <p:sp>
        <p:nvSpPr>
          <p:cNvPr id="17" name="矩形 16"/>
          <p:cNvSpPr/>
          <p:nvPr/>
        </p:nvSpPr>
        <p:spPr>
          <a:xfrm>
            <a:off x="2563996" y="3435350"/>
            <a:ext cx="2478087" cy="398463"/>
          </a:xfrm>
          <a:prstGeom prst="rect">
            <a:avLst/>
          </a:prstGeom>
          <a:solidFill>
            <a:srgbClr val="C6A2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大巴在酒店等候</a:t>
            </a:r>
          </a:p>
        </p:txBody>
      </p:sp>
      <p:sp>
        <p:nvSpPr>
          <p:cNvPr id="18" name="矩形 17"/>
          <p:cNvSpPr/>
          <p:nvPr/>
        </p:nvSpPr>
        <p:spPr>
          <a:xfrm>
            <a:off x="2563996" y="4075113"/>
            <a:ext cx="2478087" cy="4000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集体登车</a:t>
            </a:r>
          </a:p>
        </p:txBody>
      </p:sp>
      <p:sp>
        <p:nvSpPr>
          <p:cNvPr id="19" name="矩形 18"/>
          <p:cNvSpPr/>
          <p:nvPr/>
        </p:nvSpPr>
        <p:spPr>
          <a:xfrm>
            <a:off x="2563996" y="4716463"/>
            <a:ext cx="2478087" cy="398462"/>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抵达机场</a:t>
            </a:r>
          </a:p>
        </p:txBody>
      </p:sp>
      <p:sp>
        <p:nvSpPr>
          <p:cNvPr id="20" name="矩形 19"/>
          <p:cNvSpPr/>
          <p:nvPr/>
        </p:nvSpPr>
        <p:spPr>
          <a:xfrm>
            <a:off x="2571933" y="5357813"/>
            <a:ext cx="2479675" cy="39846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发送感谢短信</a:t>
            </a:r>
          </a:p>
        </p:txBody>
      </p:sp>
      <p:sp>
        <p:nvSpPr>
          <p:cNvPr id="21" name="任意多边形 20"/>
          <p:cNvSpPr/>
          <p:nvPr/>
        </p:nvSpPr>
        <p:spPr>
          <a:xfrm>
            <a:off x="5042083" y="1714500"/>
            <a:ext cx="3330575" cy="1925638"/>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任意多边形 21"/>
          <p:cNvSpPr/>
          <p:nvPr/>
        </p:nvSpPr>
        <p:spPr>
          <a:xfrm>
            <a:off x="5051608" y="2420938"/>
            <a:ext cx="3330575" cy="1260475"/>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任意多边形 22"/>
          <p:cNvSpPr/>
          <p:nvPr/>
        </p:nvSpPr>
        <p:spPr>
          <a:xfrm>
            <a:off x="5042083" y="2978150"/>
            <a:ext cx="3330575" cy="620713"/>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任意多边形 23"/>
          <p:cNvSpPr/>
          <p:nvPr/>
        </p:nvSpPr>
        <p:spPr>
          <a:xfrm flipV="1">
            <a:off x="5042083" y="3636963"/>
            <a:ext cx="3330575" cy="1914525"/>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任意多边形 24"/>
          <p:cNvSpPr/>
          <p:nvPr/>
        </p:nvSpPr>
        <p:spPr>
          <a:xfrm flipV="1">
            <a:off x="5042083" y="3636963"/>
            <a:ext cx="3330575" cy="1252537"/>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任意多边形 25"/>
          <p:cNvSpPr/>
          <p:nvPr/>
        </p:nvSpPr>
        <p:spPr>
          <a:xfrm flipV="1">
            <a:off x="5042083" y="3636963"/>
            <a:ext cx="3330575" cy="684212"/>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右箭头 26"/>
          <p:cNvSpPr/>
          <p:nvPr/>
        </p:nvSpPr>
        <p:spPr>
          <a:xfrm>
            <a:off x="5042083" y="3465513"/>
            <a:ext cx="3444875" cy="336550"/>
          </a:xfrm>
          <a:prstGeom prst="rightArrow">
            <a:avLst>
              <a:gd name="adj1" fmla="val 50000"/>
              <a:gd name="adj2" fmla="val 91458"/>
            </a:avLst>
          </a:prstGeom>
          <a:solidFill>
            <a:srgbClr val="C6A26D"/>
          </a:soli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29" name="TextBox 2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三 撤展环节</a:t>
            </a:r>
          </a:p>
        </p:txBody>
      </p:sp>
      <p:sp>
        <p:nvSpPr>
          <p:cNvPr id="30" name="平行四边形 29"/>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平行四边形 30"/>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500" tmFilter="0, 0; .2, .5; .8, .5; 1, 0"/>
                                        <p:tgtEl>
                                          <p:spTgt spid="29"/>
                                        </p:tgtEl>
                                      </p:cBhvr>
                                    </p:animEffect>
                                    <p:animScale>
                                      <p:cBhvr>
                                        <p:cTn id="10" dur="250" autoRev="1" fill="hold"/>
                                        <p:tgtEl>
                                          <p:spTgt spid="29"/>
                                        </p:tgtEl>
                                      </p:cBhvr>
                                      <p:by x="105000" y="105000"/>
                                    </p:animScale>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up)">
                                      <p:cBhvr>
                                        <p:cTn id="14" dur="500"/>
                                        <p:tgtEl>
                                          <p:spTgt spid="31"/>
                                        </p:tgtEl>
                                      </p:cBhvr>
                                    </p:animEffect>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1000" fill="hold"/>
                                        <p:tgtEl>
                                          <p:spTgt spid="30"/>
                                        </p:tgtEl>
                                        <p:attrNameLst>
                                          <p:attrName>ppt_w</p:attrName>
                                        </p:attrNameLst>
                                      </p:cBhvr>
                                      <p:tavLst>
                                        <p:tav tm="0">
                                          <p:val>
                                            <p:strVal val="#ppt_w*0.70"/>
                                          </p:val>
                                        </p:tav>
                                        <p:tav tm="100000">
                                          <p:val>
                                            <p:strVal val="#ppt_w"/>
                                          </p:val>
                                        </p:tav>
                                      </p:tavLst>
                                    </p:anim>
                                    <p:anim calcmode="lin" valueType="num">
                                      <p:cBhvr>
                                        <p:cTn id="19" dur="1000" fill="hold"/>
                                        <p:tgtEl>
                                          <p:spTgt spid="30"/>
                                        </p:tgtEl>
                                        <p:attrNameLst>
                                          <p:attrName>ppt_h</p:attrName>
                                        </p:attrNameLst>
                                      </p:cBhvr>
                                      <p:tavLst>
                                        <p:tav tm="0">
                                          <p:val>
                                            <p:strVal val="#ppt_h"/>
                                          </p:val>
                                        </p:tav>
                                        <p:tav tm="100000">
                                          <p:val>
                                            <p:strVal val="#ppt_h"/>
                                          </p:val>
                                        </p:tav>
                                      </p:tavLst>
                                    </p:anim>
                                    <p:animEffect transition="in" filter="fade">
                                      <p:cBhvr>
                                        <p:cTn id="20" dur="1000"/>
                                        <p:tgtEl>
                                          <p:spTgt spid="30"/>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style.rotation</p:attrName>
                                        </p:attrNameLst>
                                      </p:cBhvr>
                                      <p:tavLst>
                                        <p:tav tm="0">
                                          <p:val>
                                            <p:fltVal val="90"/>
                                          </p:val>
                                        </p:tav>
                                        <p:tav tm="100000">
                                          <p:val>
                                            <p:fltVal val="0"/>
                                          </p:val>
                                        </p:tav>
                                      </p:tavLst>
                                    </p:anim>
                                    <p:animEffect transition="in" filter="fade">
                                      <p:cBhvr>
                                        <p:cTn id="26" dur="1000"/>
                                        <p:tgtEl>
                                          <p:spTgt spid="1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childTnLst>
                          </p:cTn>
                        </p:par>
                        <p:par>
                          <p:cTn id="59" fill="hold">
                            <p:stCondLst>
                              <p:cond delay="60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500"/>
                                        <p:tgtEl>
                                          <p:spTgt spid="26"/>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left)">
                                      <p:cBhvr>
                                        <p:cTn id="66" dur="500"/>
                                        <p:tgtEl>
                                          <p:spTgt spid="19"/>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500"/>
                                        <p:tgtEl>
                                          <p:spTgt spid="25"/>
                                        </p:tgtEl>
                                      </p:cBhvr>
                                    </p:animEffect>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left)">
                                      <p:cBhvr>
                                        <p:cTn id="74" dur="500"/>
                                        <p:tgtEl>
                                          <p:spTgt spid="20"/>
                                        </p:tgtEl>
                                      </p:cBhvr>
                                    </p:animEffect>
                                  </p:childTnLst>
                                </p:cTn>
                              </p:par>
                            </p:childTnLst>
                          </p:cTn>
                        </p:par>
                        <p:par>
                          <p:cTn id="75" fill="hold">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left)">
                                      <p:cBhvr>
                                        <p:cTn id="78" dur="500"/>
                                        <p:tgtEl>
                                          <p:spTgt spid="24"/>
                                        </p:tgtEl>
                                      </p:cBhvr>
                                    </p:animEffect>
                                  </p:childTnLst>
                                </p:cTn>
                              </p:par>
                            </p:childTnLst>
                          </p:cTn>
                        </p:par>
                        <p:par>
                          <p:cTn id="79" fill="hold">
                            <p:stCondLst>
                              <p:cond delay="8500"/>
                            </p:stCondLst>
                            <p:childTnLst>
                              <p:par>
                                <p:cTn id="80" presetID="22" presetClass="entr" presetSubtype="8"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left)">
                                      <p:cBhvr>
                                        <p:cTn id="82" dur="500"/>
                                        <p:tgtEl>
                                          <p:spTgt spid="27"/>
                                        </p:tgtEl>
                                      </p:cBhvr>
                                    </p:animEffect>
                                  </p:childTnLst>
                                </p:cTn>
                              </p:par>
                            </p:childTnLst>
                          </p:cTn>
                        </p:par>
                        <p:par>
                          <p:cTn id="83" fill="hold">
                            <p:stCondLst>
                              <p:cond delay="9000"/>
                            </p:stCondLst>
                            <p:childTnLst>
                              <p:par>
                                <p:cTn id="84" presetID="6" presetClass="emph" presetSubtype="0" fill="hold" grpId="1" nodeType="afterEffect">
                                  <p:stCondLst>
                                    <p:cond delay="0"/>
                                  </p:stCondLst>
                                  <p:childTnLst>
                                    <p:animScale>
                                      <p:cBhvr>
                                        <p:cTn id="85" dur="1000" fill="hold"/>
                                        <p:tgtEl>
                                          <p:spTgt spid="27"/>
                                        </p:tgtEl>
                                      </p:cBhvr>
                                      <p:by x="150000" y="150000"/>
                                    </p:animScale>
                                  </p:childTnLst>
                                </p:cTn>
                              </p:par>
                            </p:childTnLst>
                          </p:cTn>
                        </p:par>
                        <p:par>
                          <p:cTn id="86" fill="hold">
                            <p:stCondLst>
                              <p:cond delay="10000"/>
                            </p:stCondLst>
                            <p:childTnLst>
                              <p:par>
                                <p:cTn id="87" presetID="32" presetClass="emph" presetSubtype="0" fill="hold" nodeType="afterEffect">
                                  <p:stCondLst>
                                    <p:cond delay="0"/>
                                  </p:stCondLst>
                                  <p:childTnLst>
                                    <p:animRot by="120000">
                                      <p:cBhvr>
                                        <p:cTn id="88" dur="100" fill="hold">
                                          <p:stCondLst>
                                            <p:cond delay="0"/>
                                          </p:stCondLst>
                                        </p:cTn>
                                        <p:tgtEl>
                                          <p:spTgt spid="29">
                                            <p:txEl>
                                              <p:pRg st="0" end="0"/>
                                            </p:txEl>
                                          </p:spTgt>
                                        </p:tgtEl>
                                        <p:attrNameLst>
                                          <p:attrName>r</p:attrName>
                                        </p:attrNameLst>
                                      </p:cBhvr>
                                    </p:animRot>
                                    <p:animRot by="-240000">
                                      <p:cBhvr>
                                        <p:cTn id="89" dur="200" fill="hold">
                                          <p:stCondLst>
                                            <p:cond delay="200"/>
                                          </p:stCondLst>
                                        </p:cTn>
                                        <p:tgtEl>
                                          <p:spTgt spid="29">
                                            <p:txEl>
                                              <p:pRg st="0" end="0"/>
                                            </p:txEl>
                                          </p:spTgt>
                                        </p:tgtEl>
                                        <p:attrNameLst>
                                          <p:attrName>r</p:attrName>
                                        </p:attrNameLst>
                                      </p:cBhvr>
                                    </p:animRot>
                                    <p:animRot by="240000">
                                      <p:cBhvr>
                                        <p:cTn id="90" dur="200" fill="hold">
                                          <p:stCondLst>
                                            <p:cond delay="400"/>
                                          </p:stCondLst>
                                        </p:cTn>
                                        <p:tgtEl>
                                          <p:spTgt spid="29">
                                            <p:txEl>
                                              <p:pRg st="0" end="0"/>
                                            </p:txEl>
                                          </p:spTgt>
                                        </p:tgtEl>
                                        <p:attrNameLst>
                                          <p:attrName>r</p:attrName>
                                        </p:attrNameLst>
                                      </p:cBhvr>
                                    </p:animRot>
                                    <p:animRot by="-240000">
                                      <p:cBhvr>
                                        <p:cTn id="91" dur="200" fill="hold">
                                          <p:stCondLst>
                                            <p:cond delay="600"/>
                                          </p:stCondLst>
                                        </p:cTn>
                                        <p:tgtEl>
                                          <p:spTgt spid="29">
                                            <p:txEl>
                                              <p:pRg st="0" end="0"/>
                                            </p:txEl>
                                          </p:spTgt>
                                        </p:tgtEl>
                                        <p:attrNameLst>
                                          <p:attrName>r</p:attrName>
                                        </p:attrNameLst>
                                      </p:cBhvr>
                                    </p:animRot>
                                    <p:animRot by="120000">
                                      <p:cBhvr>
                                        <p:cTn id="92" dur="200" fill="hold">
                                          <p:stCondLst>
                                            <p:cond delay="800"/>
                                          </p:stCondLst>
                                        </p:cTn>
                                        <p:tgtEl>
                                          <p:spTgt spid="29">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7" grpId="1" animBg="1"/>
      <p:bldP spid="28" grpId="0" animBg="1"/>
      <p:bldP spid="29" grpId="0"/>
      <p:bldP spid="30" grpId="0" animBg="1"/>
      <p:bldP spid="3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AutoShape 4"/>
          <p:cNvSpPr>
            <a:spLocks noChangeArrowheads="1"/>
          </p:cNvSpPr>
          <p:nvPr/>
        </p:nvSpPr>
        <p:spPr bwMode="auto">
          <a:xfrm rot="10800000">
            <a:off x="6707936" y="5836995"/>
            <a:ext cx="4969046" cy="217877"/>
          </a:xfrm>
          <a:custGeom>
            <a:avLst/>
            <a:gdLst>
              <a:gd name="T0" fmla="*/ 4050597 w 21600"/>
              <a:gd name="T1" fmla="*/ 80963 h 21600"/>
              <a:gd name="T2" fmla="*/ 2109788 w 21600"/>
              <a:gd name="T3" fmla="*/ 161925 h 21600"/>
              <a:gd name="T4" fmla="*/ 168978 w 21600"/>
              <a:gd name="T5" fmla="*/ 80963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close/>
              </a:path>
            </a:pathLst>
          </a:cu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0" name="AutoShape 5"/>
          <p:cNvSpPr>
            <a:spLocks noChangeArrowheads="1"/>
          </p:cNvSpPr>
          <p:nvPr/>
        </p:nvSpPr>
        <p:spPr bwMode="auto">
          <a:xfrm>
            <a:off x="6707936" y="4758289"/>
            <a:ext cx="4969046" cy="1078706"/>
          </a:xfrm>
          <a:custGeom>
            <a:avLst/>
            <a:gdLst>
              <a:gd name="T0" fmla="*/ 4050597 w 21600"/>
              <a:gd name="T1" fmla="*/ 400844 h 21600"/>
              <a:gd name="T2" fmla="*/ 2109788 w 21600"/>
              <a:gd name="T3" fmla="*/ 801688 h 21600"/>
              <a:gd name="T4" fmla="*/ 168978 w 21600"/>
              <a:gd name="T5" fmla="*/ 400844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close/>
              </a:path>
            </a:pathLst>
          </a:custGeom>
          <a:gradFill rotWithShape="1">
            <a:gsLst>
              <a:gs pos="0">
                <a:srgbClr val="F8F8F8"/>
              </a:gs>
              <a:gs pos="100000">
                <a:srgbClr val="DDDDDD"/>
              </a:gs>
            </a:gsLst>
            <a:lin ang="18900000" scaled="1"/>
          </a:gradFill>
          <a:ln w="12700" cmpd="sng">
            <a:solidFill>
              <a:srgbClr val="C0C0C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b="1">
              <a:ea typeface="华文细黑" panose="02010600040101010101" pitchFamily="2" charset="-122"/>
              <a:sym typeface="微软雅黑" panose="020B0503020204020204" pitchFamily="34" charset="-122"/>
            </a:endParaRPr>
          </a:p>
        </p:txBody>
      </p:sp>
      <p:sp>
        <p:nvSpPr>
          <p:cNvPr id="12" name="AutoShape 7"/>
          <p:cNvSpPr>
            <a:spLocks noChangeArrowheads="1"/>
          </p:cNvSpPr>
          <p:nvPr/>
        </p:nvSpPr>
        <p:spPr bwMode="auto">
          <a:xfrm rot="10800000">
            <a:off x="6707936" y="3903868"/>
            <a:ext cx="4969046" cy="833060"/>
          </a:xfrm>
          <a:custGeom>
            <a:avLst/>
            <a:gdLst>
              <a:gd name="T0" fmla="*/ 3649737 w 21600"/>
              <a:gd name="T1" fmla="*/ 309563 h 21600"/>
              <a:gd name="T2" fmla="*/ 2109788 w 21600"/>
              <a:gd name="T3" fmla="*/ 619125 h 21600"/>
              <a:gd name="T4" fmla="*/ 569838 w 21600"/>
              <a:gd name="T5" fmla="*/ 309563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3" name="AutoShape 8"/>
          <p:cNvSpPr>
            <a:spLocks noChangeArrowheads="1"/>
          </p:cNvSpPr>
          <p:nvPr/>
        </p:nvSpPr>
        <p:spPr bwMode="auto">
          <a:xfrm>
            <a:off x="7190259" y="3371990"/>
            <a:ext cx="4004401" cy="869374"/>
          </a:xfrm>
          <a:custGeom>
            <a:avLst/>
            <a:gdLst>
              <a:gd name="T0" fmla="*/ 3251971 w 21600"/>
              <a:gd name="T1" fmla="*/ 323056 h 21600"/>
              <a:gd name="T2" fmla="*/ 1700213 w 21600"/>
              <a:gd name="T3" fmla="*/ 646112 h 21600"/>
              <a:gd name="T4" fmla="*/ 148454 w 21600"/>
              <a:gd name="T5" fmla="*/ 323056 h 21600"/>
              <a:gd name="T6" fmla="*/ 1700213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885" y="21600"/>
                </a:lnTo>
                <a:lnTo>
                  <a:pt x="19715" y="21600"/>
                </a:lnTo>
                <a:lnTo>
                  <a:pt x="21600" y="0"/>
                </a:lnTo>
                <a:close/>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5" name="AutoShape 10"/>
          <p:cNvSpPr>
            <a:spLocks noChangeArrowheads="1"/>
          </p:cNvSpPr>
          <p:nvPr/>
        </p:nvSpPr>
        <p:spPr bwMode="auto">
          <a:xfrm rot="10800000">
            <a:off x="7190259" y="2707678"/>
            <a:ext cx="4004401" cy="670720"/>
          </a:xfrm>
          <a:custGeom>
            <a:avLst/>
            <a:gdLst>
              <a:gd name="T0" fmla="*/ 2941210 w 21600"/>
              <a:gd name="T1" fmla="*/ 249238 h 21600"/>
              <a:gd name="T2" fmla="*/ 1700213 w 21600"/>
              <a:gd name="T3" fmla="*/ 498475 h 21600"/>
              <a:gd name="T4" fmla="*/ 459215 w 21600"/>
              <a:gd name="T5" fmla="*/ 249238 h 21600"/>
              <a:gd name="T6" fmla="*/ 1700213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solidFill>
            <a:srgbClr val="C8AA7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6" name="AutoShape 12"/>
          <p:cNvSpPr>
            <a:spLocks noChangeArrowheads="1"/>
          </p:cNvSpPr>
          <p:nvPr/>
        </p:nvSpPr>
        <p:spPr bwMode="auto">
          <a:xfrm>
            <a:off x="7569761" y="2286875"/>
            <a:ext cx="3245396" cy="702762"/>
          </a:xfrm>
          <a:custGeom>
            <a:avLst/>
            <a:gdLst>
              <a:gd name="T0" fmla="*/ 2607515 w 21600"/>
              <a:gd name="T1" fmla="*/ 261143 h 21600"/>
              <a:gd name="T2" fmla="*/ 1377950 w 21600"/>
              <a:gd name="T3" fmla="*/ 522287 h 21600"/>
              <a:gd name="T4" fmla="*/ 148385 w 21600"/>
              <a:gd name="T5" fmla="*/ 261143 h 21600"/>
              <a:gd name="T6" fmla="*/ 137795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326" y="21600"/>
                </a:lnTo>
                <a:lnTo>
                  <a:pt x="19274" y="21600"/>
                </a:lnTo>
                <a:lnTo>
                  <a:pt x="21600" y="0"/>
                </a:lnTo>
                <a:close/>
              </a:path>
            </a:pathLst>
          </a:custGeom>
          <a:gradFill rotWithShape="1">
            <a:gsLst>
              <a:gs pos="0">
                <a:srgbClr val="F8F8F8"/>
              </a:gs>
              <a:gs pos="100000">
                <a:srgbClr val="DDDDDD"/>
              </a:gs>
            </a:gsLst>
            <a:lin ang="18900000" scaled="1"/>
          </a:gradFill>
          <a:ln w="12700" cmpd="sng">
            <a:solidFill>
              <a:srgbClr val="C0C0C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b="1">
              <a:ea typeface="华文细黑" panose="02010600040101010101" pitchFamily="2" charset="-122"/>
              <a:sym typeface="微软雅黑" panose="020B0503020204020204" pitchFamily="34" charset="-122"/>
            </a:endParaRPr>
          </a:p>
        </p:txBody>
      </p:sp>
      <p:sp>
        <p:nvSpPr>
          <p:cNvPr id="18" name="AutoShape 14"/>
          <p:cNvSpPr>
            <a:spLocks noChangeArrowheads="1"/>
          </p:cNvSpPr>
          <p:nvPr/>
        </p:nvSpPr>
        <p:spPr bwMode="auto">
          <a:xfrm rot="10800000">
            <a:off x="7569761" y="1740046"/>
            <a:ext cx="3245396" cy="542557"/>
          </a:xfrm>
          <a:custGeom>
            <a:avLst/>
            <a:gdLst>
              <a:gd name="T0" fmla="*/ 2383726 w 21600"/>
              <a:gd name="T1" fmla="*/ 201613 h 21600"/>
              <a:gd name="T2" fmla="*/ 1377950 w 21600"/>
              <a:gd name="T3" fmla="*/ 403225 h 21600"/>
              <a:gd name="T4" fmla="*/ 372174 w 21600"/>
              <a:gd name="T5" fmla="*/ 201613 h 21600"/>
              <a:gd name="T6" fmla="*/ 137795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25" name="Line 26"/>
          <p:cNvSpPr>
            <a:spLocks noChangeShapeType="1"/>
          </p:cNvSpPr>
          <p:nvPr/>
        </p:nvSpPr>
        <p:spPr bwMode="auto">
          <a:xfrm flipH="1">
            <a:off x="3407400" y="2274792"/>
            <a:ext cx="5003800"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6" name="Line 28"/>
          <p:cNvSpPr>
            <a:spLocks noChangeShapeType="1"/>
          </p:cNvSpPr>
          <p:nvPr/>
        </p:nvSpPr>
        <p:spPr bwMode="auto">
          <a:xfrm flipH="1">
            <a:off x="3391393" y="2988049"/>
            <a:ext cx="4716463"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7" name="Line 30"/>
          <p:cNvSpPr>
            <a:spLocks noChangeShapeType="1"/>
          </p:cNvSpPr>
          <p:nvPr/>
        </p:nvSpPr>
        <p:spPr bwMode="auto">
          <a:xfrm flipH="1">
            <a:off x="3320956" y="4731395"/>
            <a:ext cx="4391025"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8" name="Line 32"/>
          <p:cNvSpPr>
            <a:spLocks noChangeShapeType="1"/>
          </p:cNvSpPr>
          <p:nvPr/>
        </p:nvSpPr>
        <p:spPr bwMode="auto">
          <a:xfrm flipH="1">
            <a:off x="3697940" y="4221272"/>
            <a:ext cx="3839731" cy="10045"/>
          </a:xfrm>
          <a:prstGeom prst="line">
            <a:avLst/>
          </a:prstGeom>
          <a:noFill/>
          <a:ln w="19050" cmpd="sng">
            <a:solidFill>
              <a:srgbClr val="C6A26D"/>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9" name="Line 34"/>
          <p:cNvSpPr>
            <a:spLocks noChangeShapeType="1"/>
          </p:cNvSpPr>
          <p:nvPr/>
        </p:nvSpPr>
        <p:spPr bwMode="auto">
          <a:xfrm flipH="1" flipV="1">
            <a:off x="1586753" y="5836995"/>
            <a:ext cx="5630297" cy="181"/>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32" name="TextBox 65"/>
          <p:cNvSpPr>
            <a:spLocks noChangeArrowheads="1"/>
          </p:cNvSpPr>
          <p:nvPr/>
        </p:nvSpPr>
        <p:spPr bwMode="auto">
          <a:xfrm>
            <a:off x="3550022" y="3518791"/>
            <a:ext cx="4316533"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舞台中间设计活动主视觉形象，两侧各设置一个投影幕，以便播放视频及</a:t>
            </a:r>
            <a:r>
              <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PPT</a:t>
            </a: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a:t>
            </a:r>
            <a:endPar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33" name="TextBox 66"/>
          <p:cNvSpPr>
            <a:spLocks noChangeArrowheads="1"/>
          </p:cNvSpPr>
          <p:nvPr/>
        </p:nvSpPr>
        <p:spPr bwMode="auto">
          <a:xfrm>
            <a:off x="3367170" y="4345174"/>
            <a:ext cx="4225749"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用于来宾签到及合影留念，树立公司形象。</a:t>
            </a:r>
          </a:p>
        </p:txBody>
      </p:sp>
      <p:sp>
        <p:nvSpPr>
          <p:cNvPr id="34" name="TextBox 67"/>
          <p:cNvSpPr>
            <a:spLocks noChangeArrowheads="1"/>
          </p:cNvSpPr>
          <p:nvPr/>
        </p:nvSpPr>
        <p:spPr bwMode="auto">
          <a:xfrm>
            <a:off x="2008982" y="5398637"/>
            <a:ext cx="502383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置于酒店大厅及门口，提高活动的知名度，指引来宾抵达会场。</a:t>
            </a:r>
            <a:endPar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36" name="Line 32"/>
          <p:cNvSpPr>
            <a:spLocks noChangeShapeType="1"/>
          </p:cNvSpPr>
          <p:nvPr/>
        </p:nvSpPr>
        <p:spPr bwMode="auto">
          <a:xfrm flipH="1">
            <a:off x="2554941" y="3370402"/>
            <a:ext cx="4915917" cy="0"/>
          </a:xfrm>
          <a:prstGeom prst="line">
            <a:avLst/>
          </a:prstGeom>
          <a:noFill/>
          <a:ln w="19050" cmpd="sng">
            <a:solidFill>
              <a:srgbClr val="C6A26D"/>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3" name="矩形 2"/>
          <p:cNvSpPr/>
          <p:nvPr/>
        </p:nvSpPr>
        <p:spPr>
          <a:xfrm>
            <a:off x="8202444" y="5198582"/>
            <a:ext cx="1980029"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活动展示易拉宝</a:t>
            </a:r>
          </a:p>
        </p:txBody>
      </p:sp>
      <p:sp>
        <p:nvSpPr>
          <p:cNvPr id="37" name="矩形 40"/>
          <p:cNvSpPr>
            <a:spLocks noChangeArrowheads="1"/>
          </p:cNvSpPr>
          <p:nvPr/>
        </p:nvSpPr>
        <p:spPr bwMode="auto">
          <a:xfrm>
            <a:off x="425261" y="881744"/>
            <a:ext cx="863600" cy="391267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38" name="TextBox 37"/>
          <p:cNvSpPr txBox="1"/>
          <p:nvPr/>
        </p:nvSpPr>
        <p:spPr>
          <a:xfrm>
            <a:off x="456951" y="1228535"/>
            <a:ext cx="800219" cy="2914460"/>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会场部分</a:t>
            </a:r>
          </a:p>
        </p:txBody>
      </p:sp>
      <p:sp>
        <p:nvSpPr>
          <p:cNvPr id="41" name="矩形 40"/>
          <p:cNvSpPr/>
          <p:nvPr/>
        </p:nvSpPr>
        <p:spPr>
          <a:xfrm>
            <a:off x="8458925" y="4306452"/>
            <a:ext cx="1467068"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签到背景板</a:t>
            </a:r>
          </a:p>
        </p:txBody>
      </p:sp>
      <p:sp>
        <p:nvSpPr>
          <p:cNvPr id="42" name="矩形 41"/>
          <p:cNvSpPr/>
          <p:nvPr/>
        </p:nvSpPr>
        <p:spPr>
          <a:xfrm>
            <a:off x="8560781" y="2456315"/>
            <a:ext cx="1210588"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启动冰雕</a:t>
            </a:r>
          </a:p>
        </p:txBody>
      </p:sp>
      <p:sp>
        <p:nvSpPr>
          <p:cNvPr id="43" name="矩形 42"/>
          <p:cNvSpPr/>
          <p:nvPr/>
        </p:nvSpPr>
        <p:spPr>
          <a:xfrm>
            <a:off x="8202445" y="1759859"/>
            <a:ext cx="1980029"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产品展示体验区</a:t>
            </a:r>
          </a:p>
        </p:txBody>
      </p:sp>
      <p:sp>
        <p:nvSpPr>
          <p:cNvPr id="44" name="矩形 43"/>
          <p:cNvSpPr/>
          <p:nvPr/>
        </p:nvSpPr>
        <p:spPr>
          <a:xfrm>
            <a:off x="8047820" y="3605947"/>
            <a:ext cx="2236510" cy="400110"/>
          </a:xfrm>
          <a:prstGeom prst="rect">
            <a:avLst/>
          </a:prstGeom>
          <a:noFill/>
        </p:spPr>
        <p:txBody>
          <a:bodyPr wrap="none" lIns="91440" tIns="45720" rIns="91440" bIns="45720">
            <a:spAutoFit/>
          </a:bodyPr>
          <a:lstStyle/>
          <a:p>
            <a:pPr algn="ctr"/>
            <a:r>
              <a:rPr lang="zh-CN" altLang="en-US"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活动主舞台背景板</a:t>
            </a:r>
          </a:p>
        </p:txBody>
      </p:sp>
      <p:sp>
        <p:nvSpPr>
          <p:cNvPr id="45" name="矩形 44"/>
          <p:cNvSpPr/>
          <p:nvPr/>
        </p:nvSpPr>
        <p:spPr>
          <a:xfrm>
            <a:off x="8725015" y="2996255"/>
            <a:ext cx="966932" cy="400110"/>
          </a:xfrm>
          <a:prstGeom prst="rect">
            <a:avLst/>
          </a:prstGeom>
          <a:noFill/>
        </p:spPr>
        <p:txBody>
          <a:bodyPr wrap="none" lIns="91440" tIns="45720" rIns="91440" bIns="45720">
            <a:spAutoFit/>
          </a:bodyPr>
          <a:lstStyle/>
          <a:p>
            <a:pPr algn="ctr"/>
            <a:r>
              <a:rPr lang="en-US" altLang="zh-CN"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Logo</a:t>
            </a:r>
            <a:r>
              <a:rPr lang="zh-CN" altLang="en-US"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灯</a:t>
            </a:r>
          </a:p>
        </p:txBody>
      </p:sp>
      <p:sp>
        <p:nvSpPr>
          <p:cNvPr id="5" name="矩形 4"/>
          <p:cNvSpPr/>
          <p:nvPr/>
        </p:nvSpPr>
        <p:spPr>
          <a:xfrm>
            <a:off x="2402544" y="2998259"/>
            <a:ext cx="609600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会场四周环绕公司</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灯光，营造氛围，让企业概念深入人心。</a:t>
            </a:r>
          </a:p>
        </p:txBody>
      </p:sp>
      <p:sp>
        <p:nvSpPr>
          <p:cNvPr id="8" name="矩形 7"/>
          <p:cNvSpPr/>
          <p:nvPr/>
        </p:nvSpPr>
        <p:spPr>
          <a:xfrm>
            <a:off x="2162081" y="2274792"/>
            <a:ext cx="5549900"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运用冰雕的形式，雕刻出一个产品的造型，并在启动勾勒出产品</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，待注入红酒（企业</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颜色的颜料），</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由透明逐渐呈现出来。</a:t>
            </a:r>
          </a:p>
        </p:txBody>
      </p:sp>
      <p:sp>
        <p:nvSpPr>
          <p:cNvPr id="46" name="矩形 45"/>
          <p:cNvSpPr/>
          <p:nvPr/>
        </p:nvSpPr>
        <p:spPr>
          <a:xfrm>
            <a:off x="2897029" y="1574282"/>
            <a:ext cx="4969486"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在会场入后或场内设置产品展示体验区，配以公司技术人员做讲解，让来宾随时随地均可近距离接触产品进行了解。</a:t>
            </a:r>
          </a:p>
        </p:txBody>
      </p:sp>
      <p:sp>
        <p:nvSpPr>
          <p:cNvPr id="35" name="文本框 3"/>
          <p:cNvSpPr txBox="1"/>
          <p:nvPr/>
        </p:nvSpPr>
        <p:spPr>
          <a:xfrm>
            <a:off x="1767556" y="235413"/>
            <a:ext cx="4339650"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35"/>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35"/>
                                        </p:tgtEl>
                                      </p:cBhvr>
                                      <p:by x="50000" y="50000"/>
                                    </p:animScale>
                                  </p:childTnLst>
                                </p:cTn>
                              </p:par>
                            </p:childTnLst>
                          </p:cTn>
                        </p:par>
                        <p:par>
                          <p:cTn id="10" fill="hold">
                            <p:stCondLst>
                              <p:cond delay="1500"/>
                            </p:stCondLst>
                            <p:childTnLst>
                              <p:par>
                                <p:cTn id="11" presetID="14" presetClass="entr" presetSubtype="10"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randombar(horizontal)">
                                      <p:cBhvr>
                                        <p:cTn id="13" dur="500"/>
                                        <p:tgtEl>
                                          <p:spTgt spid="3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barn(inVertical)">
                                      <p:cBhvr>
                                        <p:cTn id="16" dur="500"/>
                                        <p:tgtEl>
                                          <p:spTgt spid="38"/>
                                        </p:tgtEl>
                                      </p:cBhvr>
                                    </p:animEffec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2" presetClass="entr" presetSubtype="2"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right)">
                                      <p:cBhvr>
                                        <p:cTn id="33" dur="1000"/>
                                        <p:tgtEl>
                                          <p:spTgt spid="29"/>
                                        </p:tgtEl>
                                      </p:cBhvr>
                                    </p:animEffect>
                                  </p:childTnLst>
                                </p:cTn>
                              </p:par>
                              <p:par>
                                <p:cTn id="34" presetID="22" presetClass="entr" presetSubtype="2" fill="hold" grpId="0" nodeType="withEffect">
                                  <p:stCondLst>
                                    <p:cond delay="250"/>
                                  </p:stCondLst>
                                  <p:childTnLst>
                                    <p:set>
                                      <p:cBhvr>
                                        <p:cTn id="35" dur="1" fill="hold">
                                          <p:stCondLst>
                                            <p:cond delay="0"/>
                                          </p:stCondLst>
                                        </p:cTn>
                                        <p:tgtEl>
                                          <p:spTgt spid="34"/>
                                        </p:tgtEl>
                                        <p:attrNameLst>
                                          <p:attrName>style.visibility</p:attrName>
                                        </p:attrNameLst>
                                      </p:cBhvr>
                                      <p:to>
                                        <p:strVal val="visible"/>
                                      </p:to>
                                    </p:set>
                                    <p:animEffect transition="in" filter="wipe(right)">
                                      <p:cBhvr>
                                        <p:cTn id="36" dur="1000"/>
                                        <p:tgtEl>
                                          <p:spTgt spid="34"/>
                                        </p:tgtEl>
                                      </p:cBhvr>
                                    </p:animEffect>
                                  </p:childTnLst>
                                </p:cTn>
                              </p:par>
                            </p:childTnLst>
                          </p:cTn>
                        </p:par>
                        <p:par>
                          <p:cTn id="37" fill="hold">
                            <p:stCondLst>
                              <p:cond delay="4000"/>
                            </p:stCondLst>
                            <p:childTnLst>
                              <p:par>
                                <p:cTn id="38" presetID="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par>
                          <p:cTn id="42" fill="hold">
                            <p:stCondLst>
                              <p:cond delay="4500"/>
                            </p:stCondLst>
                            <p:childTnLst>
                              <p:par>
                                <p:cTn id="43" presetID="2" presetClass="entr" presetSubtype="4"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additive="base">
                                        <p:cTn id="45" dur="500" fill="hold"/>
                                        <p:tgtEl>
                                          <p:spTgt spid="41"/>
                                        </p:tgtEl>
                                        <p:attrNameLst>
                                          <p:attrName>ppt_x</p:attrName>
                                        </p:attrNameLst>
                                      </p:cBhvr>
                                      <p:tavLst>
                                        <p:tav tm="0">
                                          <p:val>
                                            <p:strVal val="#ppt_x"/>
                                          </p:val>
                                        </p:tav>
                                        <p:tav tm="100000">
                                          <p:val>
                                            <p:strVal val="#ppt_x"/>
                                          </p:val>
                                        </p:tav>
                                      </p:tavLst>
                                    </p:anim>
                                    <p:anim calcmode="lin" valueType="num">
                                      <p:cBhvr additive="base">
                                        <p:cTn id="46" dur="500" fill="hold"/>
                                        <p:tgtEl>
                                          <p:spTgt spid="41"/>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22" presetClass="entr" presetSubtype="2"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right)">
                                      <p:cBhvr>
                                        <p:cTn id="50" dur="1000"/>
                                        <p:tgtEl>
                                          <p:spTgt spid="27"/>
                                        </p:tgtEl>
                                      </p:cBhvr>
                                    </p:animEffect>
                                  </p:childTnLst>
                                </p:cTn>
                              </p:par>
                              <p:par>
                                <p:cTn id="51" presetID="22" presetClass="entr" presetSubtype="2" fill="hold" grpId="0" nodeType="withEffect">
                                  <p:stCondLst>
                                    <p:cond delay="250"/>
                                  </p:stCondLst>
                                  <p:childTnLst>
                                    <p:set>
                                      <p:cBhvr>
                                        <p:cTn id="52" dur="1" fill="hold">
                                          <p:stCondLst>
                                            <p:cond delay="0"/>
                                          </p:stCondLst>
                                        </p:cTn>
                                        <p:tgtEl>
                                          <p:spTgt spid="33"/>
                                        </p:tgtEl>
                                        <p:attrNameLst>
                                          <p:attrName>style.visibility</p:attrName>
                                        </p:attrNameLst>
                                      </p:cBhvr>
                                      <p:to>
                                        <p:strVal val="visible"/>
                                      </p:to>
                                    </p:set>
                                    <p:animEffect transition="in" filter="wipe(right)">
                                      <p:cBhvr>
                                        <p:cTn id="53" dur="1000"/>
                                        <p:tgtEl>
                                          <p:spTgt spid="33"/>
                                        </p:tgtEl>
                                      </p:cBhvr>
                                    </p:animEffect>
                                  </p:childTnLst>
                                </p:cTn>
                              </p:par>
                            </p:childTnLst>
                          </p:cTn>
                        </p:par>
                        <p:par>
                          <p:cTn id="54" fill="hold">
                            <p:stCondLst>
                              <p:cond delay="6000"/>
                            </p:stCondLst>
                            <p:childTnLst>
                              <p:par>
                                <p:cTn id="55" presetID="2" presetClass="entr" presetSubtype="4"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par>
                          <p:cTn id="59" fill="hold">
                            <p:stCondLst>
                              <p:cond delay="6500"/>
                            </p:stCondLst>
                            <p:childTnLst>
                              <p:par>
                                <p:cTn id="60" presetID="2" presetClass="entr" presetSubtype="4" fill="hold" grpId="0" nodeType="after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additive="base">
                                        <p:cTn id="62" dur="500" fill="hold"/>
                                        <p:tgtEl>
                                          <p:spTgt spid="44"/>
                                        </p:tgtEl>
                                        <p:attrNameLst>
                                          <p:attrName>ppt_x</p:attrName>
                                        </p:attrNameLst>
                                      </p:cBhvr>
                                      <p:tavLst>
                                        <p:tav tm="0">
                                          <p:val>
                                            <p:strVal val="#ppt_x"/>
                                          </p:val>
                                        </p:tav>
                                        <p:tav tm="100000">
                                          <p:val>
                                            <p:strVal val="#ppt_x"/>
                                          </p:val>
                                        </p:tav>
                                      </p:tavLst>
                                    </p:anim>
                                    <p:anim calcmode="lin" valueType="num">
                                      <p:cBhvr additive="base">
                                        <p:cTn id="63" dur="500" fill="hold"/>
                                        <p:tgtEl>
                                          <p:spTgt spid="44"/>
                                        </p:tgtEl>
                                        <p:attrNameLst>
                                          <p:attrName>ppt_y</p:attrName>
                                        </p:attrNameLst>
                                      </p:cBhvr>
                                      <p:tavLst>
                                        <p:tav tm="0">
                                          <p:val>
                                            <p:strVal val="1+#ppt_h/2"/>
                                          </p:val>
                                        </p:tav>
                                        <p:tav tm="100000">
                                          <p:val>
                                            <p:strVal val="#ppt_y"/>
                                          </p:val>
                                        </p:tav>
                                      </p:tavLst>
                                    </p:anim>
                                  </p:childTnLst>
                                </p:cTn>
                              </p:par>
                            </p:childTnLst>
                          </p:cTn>
                        </p:par>
                        <p:par>
                          <p:cTn id="64" fill="hold">
                            <p:stCondLst>
                              <p:cond delay="7000"/>
                            </p:stCondLst>
                            <p:childTnLst>
                              <p:par>
                                <p:cTn id="65" presetID="22" presetClass="entr" presetSubtype="2"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right)">
                                      <p:cBhvr>
                                        <p:cTn id="67" dur="1000"/>
                                        <p:tgtEl>
                                          <p:spTgt spid="28"/>
                                        </p:tgtEl>
                                      </p:cBhvr>
                                    </p:animEffect>
                                  </p:childTnLst>
                                </p:cTn>
                              </p:par>
                              <p:par>
                                <p:cTn id="68" presetID="22" presetClass="entr" presetSubtype="2" fill="hold" grpId="0" nodeType="withEffect">
                                  <p:stCondLst>
                                    <p:cond delay="250"/>
                                  </p:stCondLst>
                                  <p:childTnLst>
                                    <p:set>
                                      <p:cBhvr>
                                        <p:cTn id="69" dur="1" fill="hold">
                                          <p:stCondLst>
                                            <p:cond delay="0"/>
                                          </p:stCondLst>
                                        </p:cTn>
                                        <p:tgtEl>
                                          <p:spTgt spid="32"/>
                                        </p:tgtEl>
                                        <p:attrNameLst>
                                          <p:attrName>style.visibility</p:attrName>
                                        </p:attrNameLst>
                                      </p:cBhvr>
                                      <p:to>
                                        <p:strVal val="visible"/>
                                      </p:to>
                                    </p:set>
                                    <p:animEffect transition="in" filter="wipe(right)">
                                      <p:cBhvr>
                                        <p:cTn id="70" dur="1000"/>
                                        <p:tgtEl>
                                          <p:spTgt spid="32"/>
                                        </p:tgtEl>
                                      </p:cBhvr>
                                    </p:animEffect>
                                  </p:childTnLst>
                                </p:cTn>
                              </p:par>
                            </p:childTnLst>
                          </p:cTn>
                        </p:par>
                        <p:par>
                          <p:cTn id="71" fill="hold">
                            <p:stCondLst>
                              <p:cond delay="8000"/>
                            </p:stCondLst>
                            <p:childTnLst>
                              <p:par>
                                <p:cTn id="72" presetID="2" presetClass="entr" presetSubtype="4" fill="hold" grpId="0" nodeType="after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additive="base">
                                        <p:cTn id="74" dur="500" fill="hold"/>
                                        <p:tgtEl>
                                          <p:spTgt spid="15"/>
                                        </p:tgtEl>
                                        <p:attrNameLst>
                                          <p:attrName>ppt_x</p:attrName>
                                        </p:attrNameLst>
                                      </p:cBhvr>
                                      <p:tavLst>
                                        <p:tav tm="0">
                                          <p:val>
                                            <p:strVal val="#ppt_x"/>
                                          </p:val>
                                        </p:tav>
                                        <p:tav tm="100000">
                                          <p:val>
                                            <p:strVal val="#ppt_x"/>
                                          </p:val>
                                        </p:tav>
                                      </p:tavLst>
                                    </p:anim>
                                    <p:anim calcmode="lin" valueType="num">
                                      <p:cBhvr additive="base">
                                        <p:cTn id="75" dur="500" fill="hold"/>
                                        <p:tgtEl>
                                          <p:spTgt spid="15"/>
                                        </p:tgtEl>
                                        <p:attrNameLst>
                                          <p:attrName>ppt_y</p:attrName>
                                        </p:attrNameLst>
                                      </p:cBhvr>
                                      <p:tavLst>
                                        <p:tav tm="0">
                                          <p:val>
                                            <p:strVal val="1+#ppt_h/2"/>
                                          </p:val>
                                        </p:tav>
                                        <p:tav tm="100000">
                                          <p:val>
                                            <p:strVal val="#ppt_y"/>
                                          </p:val>
                                        </p:tav>
                                      </p:tavLst>
                                    </p:anim>
                                  </p:childTnLst>
                                </p:cTn>
                              </p:par>
                            </p:childTnLst>
                          </p:cTn>
                        </p:par>
                        <p:par>
                          <p:cTn id="76" fill="hold">
                            <p:stCondLst>
                              <p:cond delay="8500"/>
                            </p:stCondLst>
                            <p:childTnLst>
                              <p:par>
                                <p:cTn id="77" presetID="2" presetClass="entr" presetSubtype="4"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500" fill="hold"/>
                                        <p:tgtEl>
                                          <p:spTgt spid="45"/>
                                        </p:tgtEl>
                                        <p:attrNameLst>
                                          <p:attrName>ppt_x</p:attrName>
                                        </p:attrNameLst>
                                      </p:cBhvr>
                                      <p:tavLst>
                                        <p:tav tm="0">
                                          <p:val>
                                            <p:strVal val="#ppt_x"/>
                                          </p:val>
                                        </p:tav>
                                        <p:tav tm="100000">
                                          <p:val>
                                            <p:strVal val="#ppt_x"/>
                                          </p:val>
                                        </p:tav>
                                      </p:tavLst>
                                    </p:anim>
                                    <p:anim calcmode="lin" valueType="num">
                                      <p:cBhvr additive="base">
                                        <p:cTn id="80" dur="500" fill="hold"/>
                                        <p:tgtEl>
                                          <p:spTgt spid="45"/>
                                        </p:tgtEl>
                                        <p:attrNameLst>
                                          <p:attrName>ppt_y</p:attrName>
                                        </p:attrNameLst>
                                      </p:cBhvr>
                                      <p:tavLst>
                                        <p:tav tm="0">
                                          <p:val>
                                            <p:strVal val="1+#ppt_h/2"/>
                                          </p:val>
                                        </p:tav>
                                        <p:tav tm="100000">
                                          <p:val>
                                            <p:strVal val="#ppt_y"/>
                                          </p:val>
                                        </p:tav>
                                      </p:tavLst>
                                    </p:anim>
                                  </p:childTnLst>
                                </p:cTn>
                              </p:par>
                            </p:childTnLst>
                          </p:cTn>
                        </p:par>
                        <p:par>
                          <p:cTn id="81" fill="hold">
                            <p:stCondLst>
                              <p:cond delay="9000"/>
                            </p:stCondLst>
                            <p:childTnLst>
                              <p:par>
                                <p:cTn id="82" presetID="22" presetClass="entr" presetSubtype="2" fill="hold" grpId="0" nodeType="after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right)">
                                      <p:cBhvr>
                                        <p:cTn id="84" dur="1000"/>
                                        <p:tgtEl>
                                          <p:spTgt spid="36"/>
                                        </p:tgtEl>
                                      </p:cBhvr>
                                    </p:animEffect>
                                  </p:childTnLst>
                                </p:cTn>
                              </p:par>
                              <p:par>
                                <p:cTn id="85" presetID="22" presetClass="entr" presetSubtype="2" fill="hold" grpId="0" nodeType="withEffect">
                                  <p:stCondLst>
                                    <p:cond delay="250"/>
                                  </p:stCondLst>
                                  <p:childTnLst>
                                    <p:set>
                                      <p:cBhvr>
                                        <p:cTn id="86" dur="1" fill="hold">
                                          <p:stCondLst>
                                            <p:cond delay="0"/>
                                          </p:stCondLst>
                                        </p:cTn>
                                        <p:tgtEl>
                                          <p:spTgt spid="5"/>
                                        </p:tgtEl>
                                        <p:attrNameLst>
                                          <p:attrName>style.visibility</p:attrName>
                                        </p:attrNameLst>
                                      </p:cBhvr>
                                      <p:to>
                                        <p:strVal val="visible"/>
                                      </p:to>
                                    </p:set>
                                    <p:animEffect transition="in" filter="wipe(right)">
                                      <p:cBhvr>
                                        <p:cTn id="87" dur="1000"/>
                                        <p:tgtEl>
                                          <p:spTgt spid="5"/>
                                        </p:tgtEl>
                                      </p:cBhvr>
                                    </p:animEffect>
                                  </p:childTnLst>
                                </p:cTn>
                              </p:par>
                            </p:childTnLst>
                          </p:cTn>
                        </p:par>
                        <p:par>
                          <p:cTn id="88" fill="hold">
                            <p:stCondLst>
                              <p:cond delay="10000"/>
                            </p:stCondLst>
                            <p:childTnLst>
                              <p:par>
                                <p:cTn id="89" presetID="2" presetClass="entr" presetSubtype="4"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fill="hold"/>
                                        <p:tgtEl>
                                          <p:spTgt spid="16"/>
                                        </p:tgtEl>
                                        <p:attrNameLst>
                                          <p:attrName>ppt_x</p:attrName>
                                        </p:attrNameLst>
                                      </p:cBhvr>
                                      <p:tavLst>
                                        <p:tav tm="0">
                                          <p:val>
                                            <p:strVal val="#ppt_x"/>
                                          </p:val>
                                        </p:tav>
                                        <p:tav tm="100000">
                                          <p:val>
                                            <p:strVal val="#ppt_x"/>
                                          </p:val>
                                        </p:tav>
                                      </p:tavLst>
                                    </p:anim>
                                    <p:anim calcmode="lin" valueType="num">
                                      <p:cBhvr additive="base">
                                        <p:cTn id="92" dur="500" fill="hold"/>
                                        <p:tgtEl>
                                          <p:spTgt spid="16"/>
                                        </p:tgtEl>
                                        <p:attrNameLst>
                                          <p:attrName>ppt_y</p:attrName>
                                        </p:attrNameLst>
                                      </p:cBhvr>
                                      <p:tavLst>
                                        <p:tav tm="0">
                                          <p:val>
                                            <p:strVal val="1+#ppt_h/2"/>
                                          </p:val>
                                        </p:tav>
                                        <p:tav tm="100000">
                                          <p:val>
                                            <p:strVal val="#ppt_y"/>
                                          </p:val>
                                        </p:tav>
                                      </p:tavLst>
                                    </p:anim>
                                  </p:childTnLst>
                                </p:cTn>
                              </p:par>
                            </p:childTnLst>
                          </p:cTn>
                        </p:par>
                        <p:par>
                          <p:cTn id="93" fill="hold">
                            <p:stCondLst>
                              <p:cond delay="10500"/>
                            </p:stCondLst>
                            <p:childTnLst>
                              <p:par>
                                <p:cTn id="94" presetID="2" presetClass="entr" presetSubtype="4" fill="hold" grpId="0" nodeType="afterEffect">
                                  <p:stCondLst>
                                    <p:cond delay="0"/>
                                  </p:stCondLst>
                                  <p:childTnLst>
                                    <p:set>
                                      <p:cBhvr>
                                        <p:cTn id="95" dur="1" fill="hold">
                                          <p:stCondLst>
                                            <p:cond delay="0"/>
                                          </p:stCondLst>
                                        </p:cTn>
                                        <p:tgtEl>
                                          <p:spTgt spid="42"/>
                                        </p:tgtEl>
                                        <p:attrNameLst>
                                          <p:attrName>style.visibility</p:attrName>
                                        </p:attrNameLst>
                                      </p:cBhvr>
                                      <p:to>
                                        <p:strVal val="visible"/>
                                      </p:to>
                                    </p:set>
                                    <p:anim calcmode="lin" valueType="num">
                                      <p:cBhvr additive="base">
                                        <p:cTn id="96" dur="500" fill="hold"/>
                                        <p:tgtEl>
                                          <p:spTgt spid="42"/>
                                        </p:tgtEl>
                                        <p:attrNameLst>
                                          <p:attrName>ppt_x</p:attrName>
                                        </p:attrNameLst>
                                      </p:cBhvr>
                                      <p:tavLst>
                                        <p:tav tm="0">
                                          <p:val>
                                            <p:strVal val="#ppt_x"/>
                                          </p:val>
                                        </p:tav>
                                        <p:tav tm="100000">
                                          <p:val>
                                            <p:strVal val="#ppt_x"/>
                                          </p:val>
                                        </p:tav>
                                      </p:tavLst>
                                    </p:anim>
                                    <p:anim calcmode="lin" valueType="num">
                                      <p:cBhvr additive="base">
                                        <p:cTn id="97" dur="500" fill="hold"/>
                                        <p:tgtEl>
                                          <p:spTgt spid="42"/>
                                        </p:tgtEl>
                                        <p:attrNameLst>
                                          <p:attrName>ppt_y</p:attrName>
                                        </p:attrNameLst>
                                      </p:cBhvr>
                                      <p:tavLst>
                                        <p:tav tm="0">
                                          <p:val>
                                            <p:strVal val="1+#ppt_h/2"/>
                                          </p:val>
                                        </p:tav>
                                        <p:tav tm="100000">
                                          <p:val>
                                            <p:strVal val="#ppt_y"/>
                                          </p:val>
                                        </p:tav>
                                      </p:tavLst>
                                    </p:anim>
                                  </p:childTnLst>
                                </p:cTn>
                              </p:par>
                            </p:childTnLst>
                          </p:cTn>
                        </p:par>
                        <p:par>
                          <p:cTn id="98" fill="hold">
                            <p:stCondLst>
                              <p:cond delay="11000"/>
                            </p:stCondLst>
                            <p:childTnLst>
                              <p:par>
                                <p:cTn id="99" presetID="22" presetClass="entr" presetSubtype="2"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ipe(right)">
                                      <p:cBhvr>
                                        <p:cTn id="101" dur="1000"/>
                                        <p:tgtEl>
                                          <p:spTgt spid="26"/>
                                        </p:tgtEl>
                                      </p:cBhvr>
                                    </p:animEffect>
                                  </p:childTnLst>
                                </p:cTn>
                              </p:par>
                              <p:par>
                                <p:cTn id="102" presetID="22" presetClass="entr" presetSubtype="2" fill="hold" grpId="0" nodeType="withEffect">
                                  <p:stCondLst>
                                    <p:cond delay="250"/>
                                  </p:stCondLst>
                                  <p:childTnLst>
                                    <p:set>
                                      <p:cBhvr>
                                        <p:cTn id="103" dur="1" fill="hold">
                                          <p:stCondLst>
                                            <p:cond delay="0"/>
                                          </p:stCondLst>
                                        </p:cTn>
                                        <p:tgtEl>
                                          <p:spTgt spid="8"/>
                                        </p:tgtEl>
                                        <p:attrNameLst>
                                          <p:attrName>style.visibility</p:attrName>
                                        </p:attrNameLst>
                                      </p:cBhvr>
                                      <p:to>
                                        <p:strVal val="visible"/>
                                      </p:to>
                                    </p:set>
                                    <p:animEffect transition="in" filter="wipe(right)">
                                      <p:cBhvr>
                                        <p:cTn id="104" dur="1000"/>
                                        <p:tgtEl>
                                          <p:spTgt spid="8"/>
                                        </p:tgtEl>
                                      </p:cBhvr>
                                    </p:animEffect>
                                  </p:childTnLst>
                                </p:cTn>
                              </p:par>
                            </p:childTnLst>
                          </p:cTn>
                        </p:par>
                        <p:par>
                          <p:cTn id="105" fill="hold">
                            <p:stCondLst>
                              <p:cond delay="12000"/>
                            </p:stCondLst>
                            <p:childTnLst>
                              <p:par>
                                <p:cTn id="106" presetID="2" presetClass="entr" presetSubtype="4" fill="hold" grpId="0" nodeType="afterEffect">
                                  <p:stCondLst>
                                    <p:cond delay="0"/>
                                  </p:stCondLst>
                                  <p:childTnLst>
                                    <p:set>
                                      <p:cBhvr>
                                        <p:cTn id="107" dur="1" fill="hold">
                                          <p:stCondLst>
                                            <p:cond delay="0"/>
                                          </p:stCondLst>
                                        </p:cTn>
                                        <p:tgtEl>
                                          <p:spTgt spid="18"/>
                                        </p:tgtEl>
                                        <p:attrNameLst>
                                          <p:attrName>style.visibility</p:attrName>
                                        </p:attrNameLst>
                                      </p:cBhvr>
                                      <p:to>
                                        <p:strVal val="visible"/>
                                      </p:to>
                                    </p:set>
                                    <p:anim calcmode="lin" valueType="num">
                                      <p:cBhvr additive="base">
                                        <p:cTn id="108" dur="500" fill="hold"/>
                                        <p:tgtEl>
                                          <p:spTgt spid="18"/>
                                        </p:tgtEl>
                                        <p:attrNameLst>
                                          <p:attrName>ppt_x</p:attrName>
                                        </p:attrNameLst>
                                      </p:cBhvr>
                                      <p:tavLst>
                                        <p:tav tm="0">
                                          <p:val>
                                            <p:strVal val="#ppt_x"/>
                                          </p:val>
                                        </p:tav>
                                        <p:tav tm="100000">
                                          <p:val>
                                            <p:strVal val="#ppt_x"/>
                                          </p:val>
                                        </p:tav>
                                      </p:tavLst>
                                    </p:anim>
                                    <p:anim calcmode="lin" valueType="num">
                                      <p:cBhvr additive="base">
                                        <p:cTn id="109" dur="500" fill="hold"/>
                                        <p:tgtEl>
                                          <p:spTgt spid="18"/>
                                        </p:tgtEl>
                                        <p:attrNameLst>
                                          <p:attrName>ppt_y</p:attrName>
                                        </p:attrNameLst>
                                      </p:cBhvr>
                                      <p:tavLst>
                                        <p:tav tm="0">
                                          <p:val>
                                            <p:strVal val="1+#ppt_h/2"/>
                                          </p:val>
                                        </p:tav>
                                        <p:tav tm="100000">
                                          <p:val>
                                            <p:strVal val="#ppt_y"/>
                                          </p:val>
                                        </p:tav>
                                      </p:tavLst>
                                    </p:anim>
                                  </p:childTnLst>
                                </p:cTn>
                              </p:par>
                            </p:childTnLst>
                          </p:cTn>
                        </p:par>
                        <p:par>
                          <p:cTn id="110" fill="hold">
                            <p:stCondLst>
                              <p:cond delay="12500"/>
                            </p:stCondLst>
                            <p:childTnLst>
                              <p:par>
                                <p:cTn id="111" presetID="2" presetClass="entr" presetSubtype="4" fill="hold" grpId="0" nodeType="afterEffect">
                                  <p:stCondLst>
                                    <p:cond delay="0"/>
                                  </p:stCondLst>
                                  <p:childTnLst>
                                    <p:set>
                                      <p:cBhvr>
                                        <p:cTn id="112" dur="1" fill="hold">
                                          <p:stCondLst>
                                            <p:cond delay="0"/>
                                          </p:stCondLst>
                                        </p:cTn>
                                        <p:tgtEl>
                                          <p:spTgt spid="43"/>
                                        </p:tgtEl>
                                        <p:attrNameLst>
                                          <p:attrName>style.visibility</p:attrName>
                                        </p:attrNameLst>
                                      </p:cBhvr>
                                      <p:to>
                                        <p:strVal val="visible"/>
                                      </p:to>
                                    </p:set>
                                    <p:anim calcmode="lin" valueType="num">
                                      <p:cBhvr additive="base">
                                        <p:cTn id="113" dur="500" fill="hold"/>
                                        <p:tgtEl>
                                          <p:spTgt spid="43"/>
                                        </p:tgtEl>
                                        <p:attrNameLst>
                                          <p:attrName>ppt_x</p:attrName>
                                        </p:attrNameLst>
                                      </p:cBhvr>
                                      <p:tavLst>
                                        <p:tav tm="0">
                                          <p:val>
                                            <p:strVal val="#ppt_x"/>
                                          </p:val>
                                        </p:tav>
                                        <p:tav tm="100000">
                                          <p:val>
                                            <p:strVal val="#ppt_x"/>
                                          </p:val>
                                        </p:tav>
                                      </p:tavLst>
                                    </p:anim>
                                    <p:anim calcmode="lin" valueType="num">
                                      <p:cBhvr additive="base">
                                        <p:cTn id="114" dur="500" fill="hold"/>
                                        <p:tgtEl>
                                          <p:spTgt spid="43"/>
                                        </p:tgtEl>
                                        <p:attrNameLst>
                                          <p:attrName>ppt_y</p:attrName>
                                        </p:attrNameLst>
                                      </p:cBhvr>
                                      <p:tavLst>
                                        <p:tav tm="0">
                                          <p:val>
                                            <p:strVal val="1+#ppt_h/2"/>
                                          </p:val>
                                        </p:tav>
                                        <p:tav tm="100000">
                                          <p:val>
                                            <p:strVal val="#ppt_y"/>
                                          </p:val>
                                        </p:tav>
                                      </p:tavLst>
                                    </p:anim>
                                  </p:childTnLst>
                                </p:cTn>
                              </p:par>
                            </p:childTnLst>
                          </p:cTn>
                        </p:par>
                        <p:par>
                          <p:cTn id="115" fill="hold">
                            <p:stCondLst>
                              <p:cond delay="13000"/>
                            </p:stCondLst>
                            <p:childTnLst>
                              <p:par>
                                <p:cTn id="116" presetID="22" presetClass="entr" presetSubtype="2" fill="hold" grpId="0" nodeType="after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wipe(right)">
                                      <p:cBhvr>
                                        <p:cTn id="118" dur="1000"/>
                                        <p:tgtEl>
                                          <p:spTgt spid="25"/>
                                        </p:tgtEl>
                                      </p:cBhvr>
                                    </p:animEffect>
                                  </p:childTnLst>
                                </p:cTn>
                              </p:par>
                              <p:par>
                                <p:cTn id="119" presetID="22" presetClass="entr" presetSubtype="2" fill="hold" grpId="0" nodeType="withEffect">
                                  <p:stCondLst>
                                    <p:cond delay="250"/>
                                  </p:stCondLst>
                                  <p:childTnLst>
                                    <p:set>
                                      <p:cBhvr>
                                        <p:cTn id="120" dur="1" fill="hold">
                                          <p:stCondLst>
                                            <p:cond delay="0"/>
                                          </p:stCondLst>
                                        </p:cTn>
                                        <p:tgtEl>
                                          <p:spTgt spid="46"/>
                                        </p:tgtEl>
                                        <p:attrNameLst>
                                          <p:attrName>style.visibility</p:attrName>
                                        </p:attrNameLst>
                                      </p:cBhvr>
                                      <p:to>
                                        <p:strVal val="visible"/>
                                      </p:to>
                                    </p:set>
                                    <p:animEffect transition="in" filter="wipe(right)">
                                      <p:cBhvr>
                                        <p:cTn id="121"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5" grpId="0" animBg="1"/>
      <p:bldP spid="16" grpId="0" animBg="1"/>
      <p:bldP spid="18" grpId="0" animBg="1"/>
      <p:bldP spid="25" grpId="0" animBg="1"/>
      <p:bldP spid="26" grpId="0" animBg="1"/>
      <p:bldP spid="27" grpId="0" animBg="1"/>
      <p:bldP spid="28" grpId="0" animBg="1"/>
      <p:bldP spid="29" grpId="0" animBg="1"/>
      <p:bldP spid="32" grpId="0"/>
      <p:bldP spid="33" grpId="0"/>
      <p:bldP spid="34" grpId="0"/>
      <p:bldP spid="36" grpId="0" animBg="1"/>
      <p:bldP spid="3" grpId="0"/>
      <p:bldP spid="37" grpId="0" animBg="1"/>
      <p:bldP spid="38" grpId="0"/>
      <p:bldP spid="41" grpId="0"/>
      <p:bldP spid="42" grpId="0"/>
      <p:bldP spid="43" grpId="0"/>
      <p:bldP spid="44" grpId="0"/>
      <p:bldP spid="45" grpId="0"/>
      <p:bldP spid="5" grpId="0"/>
      <p:bldP spid="8" grpId="0"/>
      <p:bldP spid="46" grpId="0"/>
      <p:bldP spid="35" grpId="1"/>
      <p:bldP spid="35" grpId="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DSCF0032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签到背景示意图</a:t>
            </a:r>
          </a:p>
        </p:txBody>
      </p:sp>
      <p:sp>
        <p:nvSpPr>
          <p:cNvPr id="14" name="AutoShape 5"/>
          <p:cNvSpPr>
            <a:spLocks noChangeArrowheads="1"/>
          </p:cNvSpPr>
          <p:nvPr/>
        </p:nvSpPr>
        <p:spPr bwMode="auto">
          <a:xfrm>
            <a:off x="8319245" y="2077468"/>
            <a:ext cx="1792941" cy="92861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签到背景板</a:t>
            </a:r>
          </a:p>
          <a:p>
            <a:pPr algn="ctr" eaLnBrk="1" hangingPunct="1"/>
            <a:r>
              <a:rPr lang="zh-CN" altLang="en-US" dirty="0"/>
              <a:t>设计成碎纸机和纸的造型。</a:t>
            </a:r>
          </a:p>
        </p:txBody>
      </p:sp>
      <p:grpSp>
        <p:nvGrpSpPr>
          <p:cNvPr id="3" name="组合 2"/>
          <p:cNvGrpSpPr/>
          <p:nvPr/>
        </p:nvGrpSpPr>
        <p:grpSpPr>
          <a:xfrm>
            <a:off x="7854656" y="2152996"/>
            <a:ext cx="2820732" cy="51882"/>
            <a:chOff x="7854656" y="2152996"/>
            <a:chExt cx="2820732" cy="51882"/>
          </a:xfrm>
        </p:grpSpPr>
        <p:sp>
          <p:nvSpPr>
            <p:cNvPr id="16" name="矩形 15"/>
            <p:cNvSpPr/>
            <p:nvPr/>
          </p:nvSpPr>
          <p:spPr>
            <a:xfrm rot="1376926">
              <a:off x="9192855" y="2152996"/>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rot="20223074" flipH="1">
              <a:off x="7854656" y="215915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AutoShape 5"/>
          <p:cNvSpPr>
            <a:spLocks noChangeArrowheads="1"/>
          </p:cNvSpPr>
          <p:nvPr/>
        </p:nvSpPr>
        <p:spPr bwMode="auto">
          <a:xfrm>
            <a:off x="3899596" y="5811838"/>
            <a:ext cx="1792941" cy="69653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别具一格的时尚签到台。</a:t>
            </a:r>
          </a:p>
        </p:txBody>
      </p:sp>
      <p:grpSp>
        <p:nvGrpSpPr>
          <p:cNvPr id="2" name="组合 1"/>
          <p:cNvGrpSpPr/>
          <p:nvPr/>
        </p:nvGrpSpPr>
        <p:grpSpPr>
          <a:xfrm>
            <a:off x="3435007" y="5887366"/>
            <a:ext cx="2820732" cy="51882"/>
            <a:chOff x="3435007" y="5887366"/>
            <a:chExt cx="2820732" cy="51882"/>
          </a:xfrm>
        </p:grpSpPr>
        <p:sp>
          <p:nvSpPr>
            <p:cNvPr id="19" name="矩形 18"/>
            <p:cNvSpPr/>
            <p:nvPr/>
          </p:nvSpPr>
          <p:spPr>
            <a:xfrm rot="1376926">
              <a:off x="4773206" y="5887366"/>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rot="20223074" flipH="1">
              <a:off x="3435007" y="589352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1000" fill="hold"/>
                                        <p:tgtEl>
                                          <p:spTgt spid="13"/>
                                        </p:tgtEl>
                                        <p:attrNameLst>
                                          <p:attrName>ppt_w</p:attrName>
                                        </p:attrNameLst>
                                      </p:cBhvr>
                                      <p:tavLst>
                                        <p:tav tm="0">
                                          <p:val>
                                            <p:fltVal val="0"/>
                                          </p:val>
                                        </p:tav>
                                        <p:tav tm="100000">
                                          <p:val>
                                            <p:strVal val="#ppt_w"/>
                                          </p:val>
                                        </p:tav>
                                      </p:tavLst>
                                    </p:anim>
                                    <p:anim calcmode="lin" valueType="num">
                                      <p:cBhvr>
                                        <p:cTn id="17" dur="1000" fill="hold"/>
                                        <p:tgtEl>
                                          <p:spTgt spid="13"/>
                                        </p:tgtEl>
                                        <p:attrNameLst>
                                          <p:attrName>ppt_h</p:attrName>
                                        </p:attrNameLst>
                                      </p:cBhvr>
                                      <p:tavLst>
                                        <p:tav tm="0">
                                          <p:val>
                                            <p:fltVal val="0"/>
                                          </p:val>
                                        </p:tav>
                                        <p:tav tm="100000">
                                          <p:val>
                                            <p:strVal val="#ppt_h"/>
                                          </p:val>
                                        </p:tav>
                                      </p:tavLst>
                                    </p:anim>
                                    <p:anim calcmode="lin" valueType="num">
                                      <p:cBhvr>
                                        <p:cTn id="18" dur="1000" fill="hold"/>
                                        <p:tgtEl>
                                          <p:spTgt spid="13"/>
                                        </p:tgtEl>
                                        <p:attrNameLst>
                                          <p:attrName>style.rotation</p:attrName>
                                        </p:attrNameLst>
                                      </p:cBhvr>
                                      <p:tavLst>
                                        <p:tav tm="0">
                                          <p:val>
                                            <p:fltVal val="90"/>
                                          </p:val>
                                        </p:tav>
                                        <p:tav tm="100000">
                                          <p:val>
                                            <p:fltVal val="0"/>
                                          </p:val>
                                        </p:tav>
                                      </p:tavLst>
                                    </p:anim>
                                    <p:animEffect transition="in" filter="fade">
                                      <p:cBhvr>
                                        <p:cTn id="19" dur="1000"/>
                                        <p:tgtEl>
                                          <p:spTgt spid="13"/>
                                        </p:tgtEl>
                                      </p:cBhvr>
                                    </p:animEffect>
                                  </p:childTnLst>
                                </p:cTn>
                              </p:par>
                            </p:childTnLst>
                          </p:cTn>
                        </p:par>
                        <p:par>
                          <p:cTn id="20" fill="hold">
                            <p:stCondLst>
                              <p:cond delay="1500"/>
                            </p:stCondLst>
                            <p:childTnLst>
                              <p:par>
                                <p:cTn id="21" presetID="52"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Scale>
                                      <p:cBhvr>
                                        <p:cTn id="23"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8"/>
                                        </p:tgtEl>
                                        <p:attrNameLst>
                                          <p:attrName>ppt_x</p:attrName>
                                          <p:attrName>ppt_y</p:attrName>
                                        </p:attrNameLst>
                                      </p:cBhvr>
                                    </p:animMotion>
                                    <p:animEffect transition="in" filter="fade">
                                      <p:cBhvr>
                                        <p:cTn id="25" dur="1000"/>
                                        <p:tgtEl>
                                          <p:spTgt spid="8"/>
                                        </p:tgtEl>
                                      </p:cBhvr>
                                    </p:animEffect>
                                  </p:childTnLst>
                                </p:cTn>
                              </p:par>
                            </p:childTnLst>
                          </p:cTn>
                        </p:par>
                        <p:par>
                          <p:cTn id="26" fill="hold">
                            <p:stCondLst>
                              <p:cond delay="2500"/>
                            </p:stCondLst>
                            <p:childTnLst>
                              <p:par>
                                <p:cTn id="27" presetID="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childTnLst>
                          </p:cTn>
                        </p:par>
                        <p:par>
                          <p:cTn id="35" fill="hold">
                            <p:stCondLst>
                              <p:cond delay="3500"/>
                            </p:stCondLst>
                            <p:childTnLst>
                              <p:par>
                                <p:cTn id="36" presetID="2" presetClass="entr" presetSubtype="4"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6" presetClass="entr" presetSubtype="2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inVertical)">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P spid="14"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1396964" y="1661377"/>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3055699" y="2875064"/>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3185228" y="2487304"/>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3276460" y="3964062"/>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2458799" y="4110509"/>
            <a:ext cx="2489200" cy="469900"/>
          </a:xfrm>
          <a:prstGeom prst="rect">
            <a:avLst/>
          </a:prstGeom>
        </p:spPr>
      </p:pic>
      <p:pic>
        <p:nvPicPr>
          <p:cNvPr id="3" name="Picture 2">
            <a:extLst>
              <a:ext uri="{FF2B5EF4-FFF2-40B4-BE49-F238E27FC236}">
                <a16:creationId xmlns:a16="http://schemas.microsoft.com/office/drawing/2014/main" id="{C1FBB87F-38B3-BB4F-97F8-EC24372A96DF}"/>
              </a:ext>
            </a:extLst>
          </p:cNvPr>
          <p:cNvPicPr>
            <a:picLocks noChangeAspect="1"/>
          </p:cNvPicPr>
          <p:nvPr/>
        </p:nvPicPr>
        <p:blipFill>
          <a:blip r:embed="rId7"/>
          <a:stretch>
            <a:fillRect/>
          </a:stretch>
        </p:blipFill>
        <p:spPr>
          <a:xfrm>
            <a:off x="2976255" y="4288309"/>
            <a:ext cx="1206500" cy="114300"/>
          </a:xfrm>
          <a:prstGeom prst="rect">
            <a:avLst/>
          </a:prstGeom>
        </p:spPr>
      </p:pic>
      <p:cxnSp>
        <p:nvCxnSpPr>
          <p:cNvPr id="12" name="Straight Connector 11">
            <a:extLst>
              <a:ext uri="{FF2B5EF4-FFF2-40B4-BE49-F238E27FC236}">
                <a16:creationId xmlns:a16="http://schemas.microsoft.com/office/drawing/2014/main" id="{7605FF5C-4E4D-DD45-9B66-93B97BCDCC0C}"/>
              </a:ext>
            </a:extLst>
          </p:cNvPr>
          <p:cNvCxnSpPr>
            <a:cxnSpLocks/>
          </p:cNvCxnSpPr>
          <p:nvPr/>
        </p:nvCxnSpPr>
        <p:spPr>
          <a:xfrm>
            <a:off x="5355772" y="3185886"/>
            <a:ext cx="0" cy="53506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609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descr="114M89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100" y="815229"/>
            <a:ext cx="8562900" cy="570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4" name="AutoShape 5"/>
          <p:cNvSpPr>
            <a:spLocks noChangeArrowheads="1"/>
          </p:cNvSpPr>
          <p:nvPr/>
        </p:nvSpPr>
        <p:spPr bwMode="auto">
          <a:xfrm>
            <a:off x="7017060" y="2873154"/>
            <a:ext cx="1792941" cy="92861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签到背景板</a:t>
            </a:r>
          </a:p>
          <a:p>
            <a:pPr algn="ctr" eaLnBrk="1" hangingPunct="1"/>
            <a:r>
              <a:rPr lang="zh-CN" altLang="en-US" dirty="0"/>
              <a:t>设计成碎纸机和纸的造型。</a:t>
            </a:r>
          </a:p>
        </p:txBody>
      </p:sp>
      <p:grpSp>
        <p:nvGrpSpPr>
          <p:cNvPr id="5" name="组合 4"/>
          <p:cNvGrpSpPr/>
          <p:nvPr/>
        </p:nvGrpSpPr>
        <p:grpSpPr>
          <a:xfrm>
            <a:off x="6552471" y="2948682"/>
            <a:ext cx="2820732" cy="51882"/>
            <a:chOff x="6552471" y="2948682"/>
            <a:chExt cx="2820732" cy="51882"/>
          </a:xfrm>
        </p:grpSpPr>
        <p:sp>
          <p:nvSpPr>
            <p:cNvPr id="16" name="矩形 15"/>
            <p:cNvSpPr/>
            <p:nvPr/>
          </p:nvSpPr>
          <p:spPr>
            <a:xfrm rot="1376926">
              <a:off x="7890670" y="2948682"/>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rot="20223074" flipH="1">
              <a:off x="6552471" y="2954845"/>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AutoShape 5"/>
          <p:cNvSpPr>
            <a:spLocks noChangeArrowheads="1"/>
          </p:cNvSpPr>
          <p:nvPr/>
        </p:nvSpPr>
        <p:spPr bwMode="auto">
          <a:xfrm>
            <a:off x="7066815" y="5265549"/>
            <a:ext cx="1792723" cy="899357"/>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入场红地毯</a:t>
            </a:r>
            <a:r>
              <a:rPr lang="en-US" altLang="zh-CN" dirty="0"/>
              <a:t>,</a:t>
            </a:r>
            <a:r>
              <a:rPr lang="zh-CN" altLang="en-US" dirty="0"/>
              <a:t>来宾们走毯进入签到区和会场</a:t>
            </a:r>
          </a:p>
        </p:txBody>
      </p:sp>
      <p:grpSp>
        <p:nvGrpSpPr>
          <p:cNvPr id="8" name="组合 7"/>
          <p:cNvGrpSpPr/>
          <p:nvPr/>
        </p:nvGrpSpPr>
        <p:grpSpPr>
          <a:xfrm>
            <a:off x="6602226" y="5341078"/>
            <a:ext cx="2820732" cy="51882"/>
            <a:chOff x="6602226" y="5341078"/>
            <a:chExt cx="2820732" cy="51882"/>
          </a:xfrm>
        </p:grpSpPr>
        <p:sp>
          <p:nvSpPr>
            <p:cNvPr id="19" name="矩形 18"/>
            <p:cNvSpPr/>
            <p:nvPr/>
          </p:nvSpPr>
          <p:spPr>
            <a:xfrm rot="1376926">
              <a:off x="7940425"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rot="20223074" flipH="1">
              <a:off x="6602226"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矩形 21"/>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红地毯</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1000" fill="hold"/>
                                        <p:tgtEl>
                                          <p:spTgt spid="24"/>
                                        </p:tgtEl>
                                        <p:attrNameLst>
                                          <p:attrName>ppt_w</p:attrName>
                                        </p:attrNameLst>
                                      </p:cBhvr>
                                      <p:tavLst>
                                        <p:tav tm="0">
                                          <p:val>
                                            <p:fltVal val="0"/>
                                          </p:val>
                                        </p:tav>
                                        <p:tav tm="100000">
                                          <p:val>
                                            <p:strVal val="#ppt_w"/>
                                          </p:val>
                                        </p:tav>
                                      </p:tavLst>
                                    </p:anim>
                                    <p:anim calcmode="lin" valueType="num">
                                      <p:cBhvr>
                                        <p:cTn id="17" dur="1000" fill="hold"/>
                                        <p:tgtEl>
                                          <p:spTgt spid="24"/>
                                        </p:tgtEl>
                                        <p:attrNameLst>
                                          <p:attrName>ppt_h</p:attrName>
                                        </p:attrNameLst>
                                      </p:cBhvr>
                                      <p:tavLst>
                                        <p:tav tm="0">
                                          <p:val>
                                            <p:fltVal val="0"/>
                                          </p:val>
                                        </p:tav>
                                        <p:tav tm="100000">
                                          <p:val>
                                            <p:strVal val="#ppt_h"/>
                                          </p:val>
                                        </p:tav>
                                      </p:tavLst>
                                    </p:anim>
                                    <p:anim calcmode="lin" valueType="num">
                                      <p:cBhvr>
                                        <p:cTn id="18" dur="1000" fill="hold"/>
                                        <p:tgtEl>
                                          <p:spTgt spid="24"/>
                                        </p:tgtEl>
                                        <p:attrNameLst>
                                          <p:attrName>style.rotation</p:attrName>
                                        </p:attrNameLst>
                                      </p:cBhvr>
                                      <p:tavLst>
                                        <p:tav tm="0">
                                          <p:val>
                                            <p:fltVal val="90"/>
                                          </p:val>
                                        </p:tav>
                                        <p:tav tm="100000">
                                          <p:val>
                                            <p:fltVal val="0"/>
                                          </p:val>
                                        </p:tav>
                                      </p:tavLst>
                                    </p:anim>
                                    <p:animEffect transition="in" filter="fade">
                                      <p:cBhvr>
                                        <p:cTn id="19" dur="1000"/>
                                        <p:tgtEl>
                                          <p:spTgt spid="24"/>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6" presetClass="entr" presetSubtype="21"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16" presetClass="entr" presetSubtype="21"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2" grpId="0" animBg="1"/>
      <p:bldP spid="23" grpId="0" animBg="1"/>
      <p:bldP spid="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6" name="矩形 3"/>
          <p:cNvSpPr>
            <a:spLocks noChangeArrowheads="1"/>
          </p:cNvSpPr>
          <p:nvPr/>
        </p:nvSpPr>
        <p:spPr bwMode="auto">
          <a:xfrm>
            <a:off x="8378799" y="917017"/>
            <a:ext cx="2046992" cy="2426258"/>
          </a:xfrm>
          <a:prstGeom prst="rect">
            <a:avLst/>
          </a:prstGeom>
          <a:solidFill>
            <a:schemeClr val="bg1"/>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grpSp>
        <p:nvGrpSpPr>
          <p:cNvPr id="2" name="组合 1"/>
          <p:cNvGrpSpPr/>
          <p:nvPr/>
        </p:nvGrpSpPr>
        <p:grpSpPr>
          <a:xfrm>
            <a:off x="2867642" y="4036029"/>
            <a:ext cx="3385239" cy="2470480"/>
            <a:chOff x="2867642" y="4036029"/>
            <a:chExt cx="3385239" cy="2470480"/>
          </a:xfrm>
        </p:grpSpPr>
        <p:sp>
          <p:nvSpPr>
            <p:cNvPr id="22" name="矩形 5"/>
            <p:cNvSpPr>
              <a:spLocks noChangeArrowheads="1"/>
            </p:cNvSpPr>
            <p:nvPr/>
          </p:nvSpPr>
          <p:spPr bwMode="auto">
            <a:xfrm>
              <a:off x="2867642" y="4036029"/>
              <a:ext cx="3385239" cy="2470480"/>
            </a:xfrm>
            <a:prstGeom prst="rect">
              <a:avLst/>
            </a:prstGeom>
            <a:solidFill>
              <a:srgbClr val="C6A26D"/>
            </a:solidFill>
            <a:ln>
              <a:noFill/>
            </a:ln>
          </p:spPr>
          <p:txBody>
            <a:bodyPr anchor="ctr"/>
            <a:lstStyle/>
            <a:p>
              <a:pPr algn="just"/>
              <a:endPar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28" name="TextBox 27"/>
            <p:cNvSpPr txBox="1"/>
            <p:nvPr/>
          </p:nvSpPr>
          <p:spPr>
            <a:xfrm>
              <a:off x="3133781" y="4447894"/>
              <a:ext cx="2852960" cy="1754326"/>
            </a:xfrm>
            <a:prstGeom prst="rect">
              <a:avLst/>
            </a:prstGeom>
            <a:noFill/>
          </p:spPr>
          <p:txBody>
            <a:bodyPr wrap="square" rtlCol="0">
              <a:spAutoFit/>
            </a:bodyPr>
            <a:lstStyle/>
            <a:p>
              <a:pPr>
                <a:lnSpc>
                  <a:spcPct val="150000"/>
                </a:lnSpc>
              </a:pPr>
              <a:r>
                <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sym typeface="微软雅黑" panose="020B0503020204020204" pitchFamily="34" charset="-122"/>
                </a:rPr>
                <a:t>展示实物产品，安装一台液晶电视，播放产品介绍短片。</a:t>
              </a:r>
            </a:p>
            <a:p>
              <a:pPr>
                <a:lnSpc>
                  <a:spcPct val="150000"/>
                </a:lnSpc>
              </a:pPr>
              <a:endParaRPr lang="zh-CN" altLang="en-US" b="1" dirty="0">
                <a:effectLst>
                  <a:outerShdw blurRad="38100" dist="38100" dir="2700000" algn="tl">
                    <a:srgbClr val="000000">
                      <a:alpha val="43137"/>
                    </a:srgbClr>
                  </a:outerShdw>
                </a:effectLst>
              </a:endParaRPr>
            </a:p>
          </p:txBody>
        </p:sp>
      </p:grpSp>
      <p:pic>
        <p:nvPicPr>
          <p:cNvPr id="29"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2919" y="3819987"/>
            <a:ext cx="4038600" cy="26250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7" descr="ceHCZAxUSAkg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487" y="824049"/>
            <a:ext cx="5334000" cy="30607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产品展示区示意</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1000" fill="hold"/>
                                        <p:tgtEl>
                                          <p:spTgt spid="16"/>
                                        </p:tgtEl>
                                        <p:attrNameLst>
                                          <p:attrName>ppt_w</p:attrName>
                                        </p:attrNameLst>
                                      </p:cBhvr>
                                      <p:tavLst>
                                        <p:tav tm="0">
                                          <p:val>
                                            <p:fltVal val="0"/>
                                          </p:val>
                                        </p:tav>
                                        <p:tav tm="100000">
                                          <p:val>
                                            <p:strVal val="#ppt_w"/>
                                          </p:val>
                                        </p:tav>
                                      </p:tavLst>
                                    </p:anim>
                                    <p:anim calcmode="lin" valueType="num">
                                      <p:cBhvr>
                                        <p:cTn id="17" dur="1000" fill="hold"/>
                                        <p:tgtEl>
                                          <p:spTgt spid="16"/>
                                        </p:tgtEl>
                                        <p:attrNameLst>
                                          <p:attrName>ppt_h</p:attrName>
                                        </p:attrNameLst>
                                      </p:cBhvr>
                                      <p:tavLst>
                                        <p:tav tm="0">
                                          <p:val>
                                            <p:fltVal val="0"/>
                                          </p:val>
                                        </p:tav>
                                        <p:tav tm="100000">
                                          <p:val>
                                            <p:strVal val="#ppt_h"/>
                                          </p:val>
                                        </p:tav>
                                      </p:tavLst>
                                    </p:anim>
                                    <p:anim calcmode="lin" valueType="num">
                                      <p:cBhvr>
                                        <p:cTn id="18" dur="1000" fill="hold"/>
                                        <p:tgtEl>
                                          <p:spTgt spid="16"/>
                                        </p:tgtEl>
                                        <p:attrNameLst>
                                          <p:attrName>style.rotation</p:attrName>
                                        </p:attrNameLst>
                                      </p:cBhvr>
                                      <p:tavLst>
                                        <p:tav tm="0">
                                          <p:val>
                                            <p:fltVal val="90"/>
                                          </p:val>
                                        </p:tav>
                                        <p:tav tm="100000">
                                          <p:val>
                                            <p:fltVal val="0"/>
                                          </p:val>
                                        </p:tav>
                                      </p:tavLst>
                                    </p:anim>
                                    <p:animEffect transition="in" filter="fade">
                                      <p:cBhvr>
                                        <p:cTn id="19" dur="10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randombar(horizontal)">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randombar(horizontal)">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right)">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4" grpId="0" animBg="1"/>
      <p:bldP spid="15" grpId="0" animBg="1"/>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8" name="Picture 4" descr="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458" y="1926852"/>
            <a:ext cx="9144000" cy="3900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366233" y="1328449"/>
            <a:ext cx="37351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b="1" dirty="0"/>
              <a:t>主会场</a:t>
            </a:r>
            <a:r>
              <a:rPr lang="zh-CN" altLang="en-US" dirty="0"/>
              <a:t>：新品发布会场地</a:t>
            </a:r>
          </a:p>
        </p:txBody>
      </p:sp>
      <p:sp>
        <p:nvSpPr>
          <p:cNvPr id="13" name="AutoShape 5"/>
          <p:cNvSpPr>
            <a:spLocks noChangeArrowheads="1"/>
          </p:cNvSpPr>
          <p:nvPr/>
        </p:nvSpPr>
        <p:spPr bwMode="auto">
          <a:xfrm>
            <a:off x="5267627" y="2022102"/>
            <a:ext cx="1983055" cy="791880"/>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主背景</a:t>
            </a:r>
            <a:r>
              <a:rPr lang="en-US" altLang="zh-CN" dirty="0"/>
              <a:t>:</a:t>
            </a:r>
            <a:r>
              <a:rPr lang="zh-CN" altLang="en-US" dirty="0"/>
              <a:t>以邦泽企业标志活动标题为主要内容。</a:t>
            </a:r>
          </a:p>
        </p:txBody>
      </p:sp>
      <p:grpSp>
        <p:nvGrpSpPr>
          <p:cNvPr id="2" name="组合 1"/>
          <p:cNvGrpSpPr/>
          <p:nvPr/>
        </p:nvGrpSpPr>
        <p:grpSpPr>
          <a:xfrm>
            <a:off x="4700680" y="2705257"/>
            <a:ext cx="2865556" cy="45721"/>
            <a:chOff x="4700680" y="2705257"/>
            <a:chExt cx="2865556" cy="45721"/>
          </a:xfrm>
        </p:grpSpPr>
        <p:sp>
          <p:nvSpPr>
            <p:cNvPr id="14" name="矩形 13"/>
            <p:cNvSpPr/>
            <p:nvPr/>
          </p:nvSpPr>
          <p:spPr>
            <a:xfrm rot="1376926">
              <a:off x="4700680" y="270525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6083703" y="270525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AutoShape 5"/>
          <p:cNvSpPr>
            <a:spLocks noChangeArrowheads="1"/>
          </p:cNvSpPr>
          <p:nvPr/>
        </p:nvSpPr>
        <p:spPr bwMode="auto">
          <a:xfrm>
            <a:off x="2823573" y="4969421"/>
            <a:ext cx="2828365" cy="899357"/>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发布会座位采用剧院式，第一排放置一排课桌，后面皆椅子。非图形的圆桌式。</a:t>
            </a:r>
          </a:p>
        </p:txBody>
      </p:sp>
      <p:grpSp>
        <p:nvGrpSpPr>
          <p:cNvPr id="5" name="组合 4"/>
          <p:cNvGrpSpPr/>
          <p:nvPr/>
        </p:nvGrpSpPr>
        <p:grpSpPr>
          <a:xfrm>
            <a:off x="2849802" y="4796574"/>
            <a:ext cx="2820732" cy="51882"/>
            <a:chOff x="2849802" y="4796574"/>
            <a:chExt cx="2820732" cy="51882"/>
          </a:xfrm>
        </p:grpSpPr>
        <p:sp>
          <p:nvSpPr>
            <p:cNvPr id="18" name="矩形 17"/>
            <p:cNvSpPr/>
            <p:nvPr/>
          </p:nvSpPr>
          <p:spPr>
            <a:xfrm rot="1376926">
              <a:off x="4188001" y="4796574"/>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rot="20223074" flipH="1">
              <a:off x="2849802" y="480273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0" name="组合 19"/>
          <p:cNvGrpSpPr/>
          <p:nvPr/>
        </p:nvGrpSpPr>
        <p:grpSpPr>
          <a:xfrm rot="5400000">
            <a:off x="1171636" y="3851155"/>
            <a:ext cx="2820732" cy="51882"/>
            <a:chOff x="6985453" y="5341078"/>
            <a:chExt cx="2820732" cy="51882"/>
          </a:xfrm>
        </p:grpSpPr>
        <p:sp>
          <p:nvSpPr>
            <p:cNvPr id="22" name="矩形 21"/>
            <p:cNvSpPr/>
            <p:nvPr/>
          </p:nvSpPr>
          <p:spPr>
            <a:xfrm rot="1376926">
              <a:off x="8323652"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rot="20223074" flipH="1">
              <a:off x="6985453"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TextBox 2"/>
          <p:cNvSpPr txBox="1"/>
          <p:nvPr/>
        </p:nvSpPr>
        <p:spPr>
          <a:xfrm>
            <a:off x="1601799" y="2935005"/>
            <a:ext cx="1036637" cy="1905936"/>
          </a:xfrm>
          <a:prstGeom prst="rect">
            <a:avLst/>
          </a:prstGeom>
          <a:noFill/>
        </p:spPr>
        <p:style>
          <a:lnRef idx="2">
            <a:schemeClr val="accent3"/>
          </a:lnRef>
          <a:fillRef idx="1">
            <a:schemeClr val="lt1"/>
          </a:fillRef>
          <a:effectRef idx="0">
            <a:schemeClr val="accent3"/>
          </a:effectRef>
          <a:fontRef idx="minor">
            <a:schemeClr val="dk1"/>
          </a:fontRef>
        </p:style>
        <p:txBody>
          <a:bodyPr/>
          <a:lstStyle>
            <a:defPPr>
              <a:defRPr lang="zh-CN"/>
            </a:defPPr>
            <a:lvl1pPr algn="ctr">
              <a:defRPr>
                <a:latin typeface="Arial" panose="020B0604020202020204" pitchFamily="34" charset="0"/>
                <a:ea typeface="宋体" panose="02010600030101010101" pitchFamily="2" charset="-122"/>
              </a:defRPr>
            </a:lvl1pPr>
            <a:lvl2pPr marL="742950" indent="-285750">
              <a:defRPr>
                <a:latin typeface="Arial" panose="020B0604020202020204" pitchFamily="34" charset="0"/>
                <a:ea typeface="宋体" panose="02010600030101010101" pitchFamily="2" charset="-122"/>
              </a:defRPr>
            </a:lvl2pPr>
            <a:lvl3pPr marL="1143000" indent="-228600">
              <a:defRPr>
                <a:latin typeface="Arial" panose="020B0604020202020204" pitchFamily="34" charset="0"/>
                <a:ea typeface="宋体" panose="02010600030101010101" pitchFamily="2" charset="-122"/>
              </a:defRPr>
            </a:lvl3pPr>
            <a:lvl4pPr marL="1600200" indent="-228600">
              <a:defRPr>
                <a:latin typeface="Arial" panose="020B0604020202020204" pitchFamily="34" charset="0"/>
                <a:ea typeface="宋体" panose="02010600030101010101" pitchFamily="2" charset="-122"/>
              </a:defRPr>
            </a:lvl4pPr>
            <a:lvl5pPr marL="2057400" indent="-22860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solidFill>
                  <a:schemeClr val="tx1"/>
                </a:solidFill>
              </a:rPr>
              <a:t>投影幕</a:t>
            </a:r>
          </a:p>
          <a:p>
            <a:r>
              <a:rPr lang="zh-CN" altLang="en-US" dirty="0">
                <a:solidFill>
                  <a:schemeClr val="tx1"/>
                </a:solidFill>
              </a:rPr>
              <a:t>播放企业宣传片或开场大片</a:t>
            </a:r>
            <a:r>
              <a:rPr lang="en-US" altLang="zh-CN" dirty="0">
                <a:solidFill>
                  <a:schemeClr val="tx1"/>
                </a:solidFill>
              </a:rPr>
              <a:t>,</a:t>
            </a:r>
            <a:r>
              <a:rPr lang="zh-CN" altLang="en-US" dirty="0">
                <a:solidFill>
                  <a:schemeClr val="tx1"/>
                </a:solidFill>
              </a:rPr>
              <a:t>沙画表演</a:t>
            </a:r>
          </a:p>
        </p:txBody>
      </p:sp>
      <p:grpSp>
        <p:nvGrpSpPr>
          <p:cNvPr id="24" name="组合 23"/>
          <p:cNvGrpSpPr/>
          <p:nvPr/>
        </p:nvGrpSpPr>
        <p:grpSpPr>
          <a:xfrm rot="10800000" flipH="1">
            <a:off x="8382147" y="2960238"/>
            <a:ext cx="1365542" cy="45719"/>
            <a:chOff x="6985453" y="5341078"/>
            <a:chExt cx="2820732" cy="51882"/>
          </a:xfrm>
        </p:grpSpPr>
        <p:sp>
          <p:nvSpPr>
            <p:cNvPr id="25" name="矩形 24"/>
            <p:cNvSpPr/>
            <p:nvPr/>
          </p:nvSpPr>
          <p:spPr>
            <a:xfrm rot="1376926">
              <a:off x="8323652"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rot="20223074" flipH="1">
              <a:off x="6985453"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7" name="TextBox 26"/>
          <p:cNvSpPr txBox="1"/>
          <p:nvPr/>
        </p:nvSpPr>
        <p:spPr>
          <a:xfrm>
            <a:off x="8532209" y="2597607"/>
            <a:ext cx="1036637" cy="432750"/>
          </a:xfrm>
          <a:prstGeom prst="rect">
            <a:avLst/>
          </a:prstGeom>
          <a:noFill/>
        </p:spPr>
        <p:style>
          <a:lnRef idx="2">
            <a:schemeClr val="accent3"/>
          </a:lnRef>
          <a:fillRef idx="1">
            <a:schemeClr val="lt1"/>
          </a:fillRef>
          <a:effectRef idx="0">
            <a:schemeClr val="accent3"/>
          </a:effectRef>
          <a:fontRef idx="minor">
            <a:schemeClr val="dk1"/>
          </a:fontRef>
        </p:style>
        <p:txBody>
          <a:bodyPr/>
          <a:lstStyle>
            <a:defPPr>
              <a:defRPr lang="zh-CN"/>
            </a:defPPr>
            <a:lvl1pPr algn="ctr">
              <a:defRPr>
                <a:latin typeface="Arial" panose="020B0604020202020204" pitchFamily="34" charset="0"/>
                <a:ea typeface="宋体" panose="02010600030101010101" pitchFamily="2" charset="-122"/>
              </a:defRPr>
            </a:lvl1pPr>
            <a:lvl2pPr marL="742950" indent="-285750">
              <a:defRPr>
                <a:latin typeface="Arial" panose="020B0604020202020204" pitchFamily="34" charset="0"/>
                <a:ea typeface="宋体" panose="02010600030101010101" pitchFamily="2" charset="-122"/>
              </a:defRPr>
            </a:lvl2pPr>
            <a:lvl3pPr marL="1143000" indent="-228600">
              <a:defRPr>
                <a:latin typeface="Arial" panose="020B0604020202020204" pitchFamily="34" charset="0"/>
                <a:ea typeface="宋体" panose="02010600030101010101" pitchFamily="2" charset="-122"/>
              </a:defRPr>
            </a:lvl3pPr>
            <a:lvl4pPr marL="1600200" indent="-228600">
              <a:defRPr>
                <a:latin typeface="Arial" panose="020B0604020202020204" pitchFamily="34" charset="0"/>
                <a:ea typeface="宋体" panose="02010600030101010101" pitchFamily="2" charset="-122"/>
              </a:defRPr>
            </a:lvl4pPr>
            <a:lvl5pPr marL="2057400" indent="-22860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solidFill>
                  <a:schemeClr val="tx1"/>
                </a:solidFill>
              </a:rPr>
              <a:t>投影幕</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par>
                          <p:cTn id="20" fill="hold">
                            <p:stCondLst>
                              <p:cond delay="1500"/>
                            </p:stCondLst>
                            <p:childTnLst>
                              <p:par>
                                <p:cTn id="21" presetID="23" presetClass="entr" presetSubtype="16"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16" presetClass="entr" presetSubtype="21"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arn(inVertical)">
                                      <p:cBhvr>
                                        <p:cTn id="33" dur="500"/>
                                        <p:tgtEl>
                                          <p:spTgt spid="3"/>
                                        </p:tgtEl>
                                      </p:cBhvr>
                                    </p:animEffect>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16" presetClass="entr" presetSubtype="21"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arn(inVertical)">
                                      <p:cBhvr>
                                        <p:cTn id="42" dur="500"/>
                                        <p:tgtEl>
                                          <p:spTgt spid="17"/>
                                        </p:tgtEl>
                                      </p:cBhvr>
                                    </p:animEffect>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16" presetClass="entr" presetSubtype="21"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arn(inVertical)">
                                      <p:cBhvr>
                                        <p:cTn id="51" dur="500"/>
                                        <p:tgtEl>
                                          <p:spTgt spid="13"/>
                                        </p:tgtEl>
                                      </p:cBhvr>
                                    </p:animEffect>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16" presetClass="entr" presetSubtype="21"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arn(inVertical)">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animBg="1"/>
      <p:bldP spid="17" grpId="0" animBg="1"/>
      <p:bldP spid="3" grpId="0" animBg="1"/>
      <p:bldP spid="2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8" name="Picture 4" descr="DSCF0008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914400"/>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233961" y="989979"/>
            <a:ext cx="29282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场内用</a:t>
            </a:r>
            <a:r>
              <a:rPr lang="en-US" altLang="zh-CN" dirty="0"/>
              <a:t>logo</a:t>
            </a:r>
            <a:r>
              <a:rPr lang="zh-CN" altLang="en-US" dirty="0"/>
              <a:t>灯打出</a:t>
            </a:r>
            <a:endParaRPr lang="en-US" altLang="zh-CN" dirty="0"/>
          </a:p>
          <a:p>
            <a:r>
              <a:rPr lang="zh-CN" altLang="en-US" dirty="0"/>
              <a:t>邦泽</a:t>
            </a:r>
            <a:r>
              <a:rPr lang="en-US" altLang="zh-CN" dirty="0"/>
              <a:t>logo</a:t>
            </a:r>
          </a:p>
        </p:txBody>
      </p:sp>
      <p:grpSp>
        <p:nvGrpSpPr>
          <p:cNvPr id="12" name="组合 11"/>
          <p:cNvGrpSpPr/>
          <p:nvPr/>
        </p:nvGrpSpPr>
        <p:grpSpPr>
          <a:xfrm rot="16200000" flipV="1">
            <a:off x="6880243" y="5436703"/>
            <a:ext cx="2865556" cy="45721"/>
            <a:chOff x="6369431" y="3693047"/>
            <a:chExt cx="2865556" cy="45721"/>
          </a:xfrm>
        </p:grpSpPr>
        <p:sp>
          <p:nvSpPr>
            <p:cNvPr id="14" name="矩形 13"/>
            <p:cNvSpPr/>
            <p:nvPr/>
          </p:nvSpPr>
          <p:spPr>
            <a:xfrm rot="1376926">
              <a:off x="6369431" y="369304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7752454" y="369304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AutoShape 5"/>
          <p:cNvSpPr>
            <a:spLocks noChangeArrowheads="1"/>
          </p:cNvSpPr>
          <p:nvPr/>
        </p:nvSpPr>
        <p:spPr bwMode="auto">
          <a:xfrm>
            <a:off x="8198447" y="4605676"/>
            <a:ext cx="1375860" cy="1707776"/>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a:t>Logo</a:t>
            </a:r>
            <a:r>
              <a:rPr lang="zh-CN" altLang="en-US" dirty="0"/>
              <a:t>灯，可以将邦泽公司标志投射在地上，天棚上，四周墙壁上</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par>
                          <p:cTn id="20" fill="hold">
                            <p:stCondLst>
                              <p:cond delay="1500"/>
                            </p:stCondLst>
                            <p:childTnLst>
                              <p:par>
                                <p:cTn id="21" presetID="14" presetClass="entr" presetSubtype="1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6" presetClass="entr" presetSubtype="21"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8" descr="pr033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369" y="1857348"/>
            <a:ext cx="4981575" cy="3276600"/>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233961" y="1395683"/>
            <a:ext cx="29282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2400" dirty="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rPr>
              <a:t>冰雕示意</a:t>
            </a:r>
            <a:endParaRPr lang="en-US" altLang="zh-CN" sz="2400" dirty="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endParaRPr>
          </a:p>
        </p:txBody>
      </p:sp>
      <p:grpSp>
        <p:nvGrpSpPr>
          <p:cNvPr id="12" name="组合 11"/>
          <p:cNvGrpSpPr/>
          <p:nvPr/>
        </p:nvGrpSpPr>
        <p:grpSpPr>
          <a:xfrm rot="16200000" flipV="1">
            <a:off x="6547307" y="3509873"/>
            <a:ext cx="2865556" cy="45721"/>
            <a:chOff x="6369431" y="3693047"/>
            <a:chExt cx="2865556" cy="45721"/>
          </a:xfrm>
        </p:grpSpPr>
        <p:sp>
          <p:nvSpPr>
            <p:cNvPr id="14" name="矩形 13"/>
            <p:cNvSpPr/>
            <p:nvPr/>
          </p:nvSpPr>
          <p:spPr>
            <a:xfrm rot="1376926">
              <a:off x="6369431" y="369304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7752454" y="369304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AutoShape 5"/>
          <p:cNvSpPr>
            <a:spLocks noChangeArrowheads="1"/>
          </p:cNvSpPr>
          <p:nvPr/>
        </p:nvSpPr>
        <p:spPr bwMode="auto">
          <a:xfrm>
            <a:off x="7980084" y="2641760"/>
            <a:ext cx="1375860" cy="1707776"/>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solidFill>
                  <a:srgbClr val="C6A26D"/>
                </a:solidFill>
              </a:rPr>
              <a:t>冰雕造型</a:t>
            </a:r>
            <a:r>
              <a:rPr lang="en-US" altLang="zh-CN" dirty="0">
                <a:solidFill>
                  <a:srgbClr val="C6A26D"/>
                </a:solidFill>
              </a:rPr>
              <a:t>,</a:t>
            </a:r>
          </a:p>
          <a:p>
            <a:pPr algn="ctr"/>
            <a:r>
              <a:rPr lang="zh-CN" altLang="en-US" dirty="0">
                <a:solidFill>
                  <a:srgbClr val="C6A26D"/>
                </a:solidFill>
              </a:rPr>
              <a:t>用冰雕的形式</a:t>
            </a:r>
            <a:r>
              <a:rPr lang="en-US" altLang="zh-CN" dirty="0">
                <a:solidFill>
                  <a:srgbClr val="C6A26D"/>
                </a:solidFill>
              </a:rPr>
              <a:t>,</a:t>
            </a:r>
            <a:r>
              <a:rPr lang="zh-CN" altLang="en-US" dirty="0">
                <a:solidFill>
                  <a:srgbClr val="C6A26D"/>
                </a:solidFill>
              </a:rPr>
              <a:t>将即将发布的碎纸机外形勾勒出来</a:t>
            </a:r>
            <a:r>
              <a:rPr lang="en-US" altLang="zh-CN" dirty="0">
                <a:solidFill>
                  <a:srgbClr val="C6A26D"/>
                </a:solidFill>
              </a:rPr>
              <a:t>.</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800" decel="100000"/>
                                        <p:tgtEl>
                                          <p:spTgt spid="17"/>
                                        </p:tgtEl>
                                      </p:cBhvr>
                                    </p:animEffect>
                                    <p:anim calcmode="lin" valueType="num">
                                      <p:cBhvr>
                                        <p:cTn id="25" dur="800" decel="100000" fill="hold"/>
                                        <p:tgtEl>
                                          <p:spTgt spid="17"/>
                                        </p:tgtEl>
                                        <p:attrNameLst>
                                          <p:attrName>style.rotation</p:attrName>
                                        </p:attrNameLst>
                                      </p:cBhvr>
                                      <p:tavLst>
                                        <p:tav tm="0">
                                          <p:val>
                                            <p:fltVal val="-90"/>
                                          </p:val>
                                        </p:tav>
                                        <p:tav tm="100000">
                                          <p:val>
                                            <p:fltVal val="0"/>
                                          </p:val>
                                        </p:tav>
                                      </p:tavLst>
                                    </p:anim>
                                    <p:anim calcmode="lin" valueType="num">
                                      <p:cBhvr>
                                        <p:cTn id="26" dur="800" decel="100000" fill="hold"/>
                                        <p:tgtEl>
                                          <p:spTgt spid="17"/>
                                        </p:tgtEl>
                                        <p:attrNameLst>
                                          <p:attrName>ppt_x</p:attrName>
                                        </p:attrNameLst>
                                      </p:cBhvr>
                                      <p:tavLst>
                                        <p:tav tm="0">
                                          <p:val>
                                            <p:strVal val="#ppt_x+0.4"/>
                                          </p:val>
                                        </p:tav>
                                        <p:tav tm="100000">
                                          <p:val>
                                            <p:strVal val="#ppt_x-0.05"/>
                                          </p:val>
                                        </p:tav>
                                      </p:tavLst>
                                    </p:anim>
                                    <p:anim calcmode="lin" valueType="num">
                                      <p:cBhvr>
                                        <p:cTn id="27" dur="800" decel="100000" fill="hold"/>
                                        <p:tgtEl>
                                          <p:spTgt spid="17"/>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16" presetClass="entr" presetSubtype="21"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等腰三角形 19"/>
          <p:cNvSpPr/>
          <p:nvPr/>
        </p:nvSpPr>
        <p:spPr>
          <a:xfrm rot="18156773">
            <a:off x="4605107" y="191178"/>
            <a:ext cx="990573" cy="1633680"/>
          </a:xfrm>
          <a:custGeom>
            <a:avLst/>
            <a:gdLst>
              <a:gd name="connsiteX0" fmla="*/ 0 w 990573"/>
              <a:gd name="connsiteY0" fmla="*/ 1648280 h 1648280"/>
              <a:gd name="connsiteX1" fmla="*/ 495287 w 990573"/>
              <a:gd name="connsiteY1" fmla="*/ 0 h 1648280"/>
              <a:gd name="connsiteX2" fmla="*/ 990573 w 990573"/>
              <a:gd name="connsiteY2" fmla="*/ 1648280 h 1648280"/>
              <a:gd name="connsiteX3" fmla="*/ 0 w 990573"/>
              <a:gd name="connsiteY3" fmla="*/ 1648280 h 1648280"/>
              <a:gd name="connsiteX0-1" fmla="*/ 0 w 990573"/>
              <a:gd name="connsiteY0-2" fmla="*/ 1633680 h 1633680"/>
              <a:gd name="connsiteX1-3" fmla="*/ 561763 w 990573"/>
              <a:gd name="connsiteY1-4" fmla="*/ 0 h 1633680"/>
              <a:gd name="connsiteX2-5" fmla="*/ 990573 w 990573"/>
              <a:gd name="connsiteY2-6" fmla="*/ 1633680 h 1633680"/>
              <a:gd name="connsiteX3-7" fmla="*/ 0 w 990573"/>
              <a:gd name="connsiteY3-8" fmla="*/ 1633680 h 1633680"/>
            </a:gdLst>
            <a:ahLst/>
            <a:cxnLst>
              <a:cxn ang="0">
                <a:pos x="connsiteX0-1" y="connsiteY0-2"/>
              </a:cxn>
              <a:cxn ang="0">
                <a:pos x="connsiteX1-3" y="connsiteY1-4"/>
              </a:cxn>
              <a:cxn ang="0">
                <a:pos x="connsiteX2-5" y="connsiteY2-6"/>
              </a:cxn>
              <a:cxn ang="0">
                <a:pos x="connsiteX3-7" y="connsiteY3-8"/>
              </a:cxn>
            </a:cxnLst>
            <a:rect l="l" t="t" r="r" b="b"/>
            <a:pathLst>
              <a:path w="990573" h="1633680">
                <a:moveTo>
                  <a:pt x="0" y="1633680"/>
                </a:moveTo>
                <a:lnTo>
                  <a:pt x="561763" y="0"/>
                </a:lnTo>
                <a:lnTo>
                  <a:pt x="990573" y="1633680"/>
                </a:lnTo>
                <a:lnTo>
                  <a:pt x="0" y="1633680"/>
                </a:lnTo>
                <a:close/>
              </a:path>
            </a:pathLst>
          </a:custGeom>
          <a:solidFill>
            <a:schemeClr val="tx1">
              <a:lumMod val="5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等腰三角形 9"/>
          <p:cNvSpPr/>
          <p:nvPr/>
        </p:nvSpPr>
        <p:spPr>
          <a:xfrm rot="17549793">
            <a:off x="4418532" y="2568411"/>
            <a:ext cx="687102" cy="1372672"/>
          </a:xfrm>
          <a:prstGeom prst="triangle">
            <a:avLst/>
          </a:prstGeom>
          <a:solidFill>
            <a:schemeClr val="tx1">
              <a:lumMod val="6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1" name="等腰三角形 10"/>
          <p:cNvSpPr/>
          <p:nvPr/>
        </p:nvSpPr>
        <p:spPr>
          <a:xfrm rot="16535300">
            <a:off x="4773175" y="4637160"/>
            <a:ext cx="590898" cy="1180477"/>
          </a:xfrm>
          <a:prstGeom prst="triangle">
            <a:avLst/>
          </a:prstGeom>
          <a:solidFill>
            <a:schemeClr val="tx1">
              <a:lumMod val="8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椭圆 4"/>
          <p:cNvSpPr/>
          <p:nvPr/>
        </p:nvSpPr>
        <p:spPr>
          <a:xfrm>
            <a:off x="4870725" y="137062"/>
            <a:ext cx="6678488" cy="6858000"/>
          </a:xfrm>
          <a:custGeom>
            <a:avLst/>
            <a:gdLst/>
            <a:ahLst/>
            <a:cxnLst/>
            <a:rect l="l" t="t" r="r" b="b"/>
            <a:pathLst>
              <a:path w="6678488" h="6858000">
                <a:moveTo>
                  <a:pt x="1961752" y="0"/>
                </a:moveTo>
                <a:lnTo>
                  <a:pt x="6678488" y="0"/>
                </a:lnTo>
                <a:lnTo>
                  <a:pt x="6678488" y="6858000"/>
                </a:lnTo>
                <a:lnTo>
                  <a:pt x="1216946" y="6858000"/>
                </a:lnTo>
                <a:cubicBezTo>
                  <a:pt x="461415" y="6043079"/>
                  <a:pt x="0" y="4951942"/>
                  <a:pt x="0" y="3753036"/>
                </a:cubicBezTo>
                <a:cubicBezTo>
                  <a:pt x="0" y="2198561"/>
                  <a:pt x="775691" y="825259"/>
                  <a:pt x="1961752" y="0"/>
                </a:cubicBezTo>
                <a:close/>
              </a:path>
            </a:pathLst>
          </a:custGeom>
          <a:solidFill>
            <a:sysClr val="window" lastClr="FFFFFF">
              <a:lumMod val="8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3" name="椭圆 5"/>
          <p:cNvSpPr/>
          <p:nvPr/>
        </p:nvSpPr>
        <p:spPr>
          <a:xfrm>
            <a:off x="5158757" y="109678"/>
            <a:ext cx="6390456" cy="6858000"/>
          </a:xfrm>
          <a:custGeom>
            <a:avLst/>
            <a:gdLst/>
            <a:ahLst/>
            <a:cxnLst/>
            <a:rect l="l" t="t" r="r" b="b"/>
            <a:pathLst>
              <a:path w="6390456" h="6858000">
                <a:moveTo>
                  <a:pt x="1961752" y="0"/>
                </a:moveTo>
                <a:lnTo>
                  <a:pt x="6390456" y="0"/>
                </a:lnTo>
                <a:lnTo>
                  <a:pt x="6390456" y="6858000"/>
                </a:lnTo>
                <a:lnTo>
                  <a:pt x="1216947" y="6858000"/>
                </a:lnTo>
                <a:cubicBezTo>
                  <a:pt x="461415" y="6043079"/>
                  <a:pt x="0" y="4951942"/>
                  <a:pt x="0" y="3753036"/>
                </a:cubicBezTo>
                <a:cubicBezTo>
                  <a:pt x="0" y="2198561"/>
                  <a:pt x="775691" y="825259"/>
                  <a:pt x="1961752" y="0"/>
                </a:cubicBezTo>
                <a:close/>
              </a:path>
            </a:pathLst>
          </a:custGeom>
          <a:solidFill>
            <a:sysClr val="windowText" lastClr="000000">
              <a:lumMod val="85000"/>
              <a:lumOff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6" name="直角三角形 18"/>
          <p:cNvSpPr/>
          <p:nvPr/>
        </p:nvSpPr>
        <p:spPr>
          <a:xfrm rot="449473">
            <a:off x="4200932" y="921306"/>
            <a:ext cx="7533971" cy="2720481"/>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9" name="直角三角形 18"/>
          <p:cNvSpPr/>
          <p:nvPr/>
        </p:nvSpPr>
        <p:spPr>
          <a:xfrm rot="21077013">
            <a:off x="4257192" y="2497360"/>
            <a:ext cx="6274220" cy="2265592"/>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 name="直角三角形 18"/>
          <p:cNvSpPr/>
          <p:nvPr/>
        </p:nvSpPr>
        <p:spPr>
          <a:xfrm rot="20062520">
            <a:off x="4630468" y="3903737"/>
            <a:ext cx="5395733" cy="1948374"/>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4" name="椭圆 6"/>
          <p:cNvSpPr/>
          <p:nvPr/>
        </p:nvSpPr>
        <p:spPr>
          <a:xfrm>
            <a:off x="5302773" y="109678"/>
            <a:ext cx="6246440" cy="6858000"/>
          </a:xfrm>
          <a:custGeom>
            <a:avLst/>
            <a:gdLst/>
            <a:ahLst/>
            <a:cxnLst/>
            <a:rect l="l" t="t" r="r" b="b"/>
            <a:pathLst>
              <a:path w="6246440" h="6858000">
                <a:moveTo>
                  <a:pt x="1961752" y="0"/>
                </a:moveTo>
                <a:lnTo>
                  <a:pt x="6246440" y="0"/>
                </a:lnTo>
                <a:lnTo>
                  <a:pt x="6246440" y="6858000"/>
                </a:lnTo>
                <a:lnTo>
                  <a:pt x="1216946" y="6858000"/>
                </a:lnTo>
                <a:cubicBezTo>
                  <a:pt x="461415" y="6043079"/>
                  <a:pt x="0" y="4951942"/>
                  <a:pt x="0" y="3753036"/>
                </a:cubicBezTo>
                <a:cubicBezTo>
                  <a:pt x="0" y="2198561"/>
                  <a:pt x="775691" y="825259"/>
                  <a:pt x="1961752" y="0"/>
                </a:cubicBezTo>
                <a:close/>
              </a:path>
            </a:pathLst>
          </a:custGeom>
          <a:gradFill flip="none" rotWithShape="1">
            <a:gsLst>
              <a:gs pos="417">
                <a:sysClr val="window" lastClr="FFFFFF">
                  <a:lumMod val="85000"/>
                </a:sysClr>
              </a:gs>
              <a:gs pos="36000">
                <a:sysClr val="windowText" lastClr="000000">
                  <a:lumMod val="85000"/>
                  <a:lumOff val="15000"/>
                  <a:tint val="66000"/>
                  <a:satMod val="160000"/>
                </a:sysClr>
              </a:gs>
              <a:gs pos="100000">
                <a:sysClr val="windowText" lastClr="000000">
                  <a:lumMod val="85000"/>
                  <a:lumOff val="15000"/>
                </a:sysClr>
              </a:gs>
            </a:gsLst>
            <a:lin ang="18000000" scaled="0"/>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4" name="椭圆 23"/>
          <p:cNvSpPr/>
          <p:nvPr/>
        </p:nvSpPr>
        <p:spPr>
          <a:xfrm>
            <a:off x="4499785" y="1247595"/>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6" name="椭圆 25"/>
          <p:cNvSpPr/>
          <p:nvPr/>
        </p:nvSpPr>
        <p:spPr>
          <a:xfrm>
            <a:off x="4612220" y="1363506"/>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8" name="组合 27"/>
          <p:cNvGrpSpPr/>
          <p:nvPr/>
        </p:nvGrpSpPr>
        <p:grpSpPr>
          <a:xfrm>
            <a:off x="4499784" y="3389188"/>
            <a:ext cx="1255717" cy="1255717"/>
            <a:chOff x="2086785" y="3029404"/>
            <a:chExt cx="1368152" cy="1368152"/>
          </a:xfrm>
        </p:grpSpPr>
        <p:sp>
          <p:nvSpPr>
            <p:cNvPr id="29" name="椭圆 28"/>
            <p:cNvSpPr/>
            <p:nvPr/>
          </p:nvSpPr>
          <p:spPr>
            <a:xfrm>
              <a:off x="2086785" y="3029404"/>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0" name="椭圆 29"/>
            <p:cNvSpPr/>
            <p:nvPr/>
          </p:nvSpPr>
          <p:spPr>
            <a:xfrm>
              <a:off x="2199220" y="3145315"/>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grpSp>
        <p:nvGrpSpPr>
          <p:cNvPr id="32" name="组合 31"/>
          <p:cNvGrpSpPr/>
          <p:nvPr/>
        </p:nvGrpSpPr>
        <p:grpSpPr>
          <a:xfrm>
            <a:off x="5034508" y="5333405"/>
            <a:ext cx="942380" cy="942380"/>
            <a:chOff x="2086785" y="3029404"/>
            <a:chExt cx="1368152" cy="1368152"/>
          </a:xfrm>
        </p:grpSpPr>
        <p:sp>
          <p:nvSpPr>
            <p:cNvPr id="33" name="椭圆 32"/>
            <p:cNvSpPr/>
            <p:nvPr/>
          </p:nvSpPr>
          <p:spPr>
            <a:xfrm>
              <a:off x="2086785" y="3029404"/>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4" name="椭圆 33"/>
            <p:cNvSpPr/>
            <p:nvPr/>
          </p:nvSpPr>
          <p:spPr>
            <a:xfrm>
              <a:off x="2199220" y="3145315"/>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 name="矩形 1"/>
          <p:cNvSpPr/>
          <p:nvPr/>
        </p:nvSpPr>
        <p:spPr>
          <a:xfrm>
            <a:off x="6235246" y="1474585"/>
            <a:ext cx="3946921" cy="369332"/>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知名主持人，</a:t>
            </a:r>
            <a:r>
              <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XXX</a:t>
            </a: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、男、</a:t>
            </a:r>
            <a:r>
              <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1.82m</a:t>
            </a:r>
          </a:p>
        </p:txBody>
      </p:sp>
      <p:sp>
        <p:nvSpPr>
          <p:cNvPr id="41" name="Rectangle 5"/>
          <p:cNvSpPr>
            <a:spLocks noChangeArrowheads="1"/>
          </p:cNvSpPr>
          <p:nvPr/>
        </p:nvSpPr>
        <p:spPr bwMode="auto">
          <a:xfrm>
            <a:off x="608609" y="1252120"/>
            <a:ext cx="316116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传媒 </a:t>
            </a: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Star TV               </a:t>
            </a: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主持人                                                   </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热舞俱乐部               </a:t>
            </a:r>
            <a:endPar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endParaRP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嘉宾主持</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Channel V   XXXX</a:t>
            </a: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主持人                                                   </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电视台  </a:t>
            </a: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厨房         </a:t>
            </a:r>
            <a:endPar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endParaRP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嘉宾主持</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117415" y="2183917"/>
            <a:ext cx="1973161" cy="34861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299"/>
                            </p:stCondLst>
                            <p:childTnLst>
                              <p:par>
                                <p:cTn id="13" presetID="28"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15000" fill="hold"/>
                                        <p:tgtEl>
                                          <p:spTgt spid="41"/>
                                        </p:tgtEl>
                                        <p:attrNameLst>
                                          <p:attrName>ppt_x</p:attrName>
                                        </p:attrNameLst>
                                      </p:cBhvr>
                                      <p:tavLst>
                                        <p:tav tm="0">
                                          <p:val>
                                            <p:strVal val="#ppt_x"/>
                                          </p:val>
                                        </p:tav>
                                        <p:tav tm="100000">
                                          <p:val>
                                            <p:strVal val="#ppt_x"/>
                                          </p:val>
                                        </p:tav>
                                      </p:tavLst>
                                    </p:anim>
                                    <p:anim calcmode="lin" valueType="num">
                                      <p:cBhvr>
                                        <p:cTn id="16" dur="15000" fill="hold"/>
                                        <p:tgtEl>
                                          <p:spTgt spid="41"/>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pic>
        <p:nvPicPr>
          <p:cNvPr id="9"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8002"/>
          <a:stretch>
            <a:fillRect/>
          </a:stretch>
        </p:blipFill>
        <p:spPr bwMode="auto">
          <a:xfrm>
            <a:off x="6679384" y="1466618"/>
            <a:ext cx="3706813" cy="4657725"/>
          </a:xfrm>
          <a:prstGeom prst="rect">
            <a:avLst/>
          </a:prstGeom>
          <a:ln w="76200">
            <a:solidFill>
              <a:schemeClr val="tx1"/>
            </a:solidFill>
          </a:ln>
          <a:effectLst>
            <a:softEdge rad="112500"/>
          </a:effectLst>
          <a:extLst>
            <a:ext uri="{909E8E84-426E-40DD-AFC4-6F175D3DCCD1}">
              <a14:hiddenFill xmlns:a14="http://schemas.microsoft.com/office/drawing/2010/main">
                <a:solidFill>
                  <a:srgbClr val="FFFFFF"/>
                </a:solidFill>
              </a14:hiddenFill>
            </a:ext>
          </a:extLst>
        </p:spPr>
      </p:pic>
      <p:pic>
        <p:nvPicPr>
          <p:cNvPr id="10" name="Picture 7" descr="暴风截屏20110626174721"/>
          <p:cNvPicPr>
            <a:picLocks noChangeAspect="1" noChangeArrowheads="1"/>
          </p:cNvPicPr>
          <p:nvPr/>
        </p:nvPicPr>
        <p:blipFill>
          <a:blip r:embed="rId3">
            <a:extLst>
              <a:ext uri="{28A0092B-C50C-407E-A947-70E740481C1C}">
                <a14:useLocalDpi xmlns:a14="http://schemas.microsoft.com/office/drawing/2010/main" val="0"/>
              </a:ext>
            </a:extLst>
          </a:blip>
          <a:srcRect l="6259" t="30000" r="9981"/>
          <a:stretch>
            <a:fillRect/>
          </a:stretch>
        </p:blipFill>
        <p:spPr bwMode="auto">
          <a:xfrm>
            <a:off x="1765369" y="1466619"/>
            <a:ext cx="4573588" cy="2865438"/>
          </a:xfrm>
          <a:prstGeom prst="rect">
            <a:avLst/>
          </a:prstGeom>
          <a:ln w="76200">
            <a:solidFill>
              <a:schemeClr val="tx1"/>
            </a:solidFill>
          </a:ln>
          <a:effectLst>
            <a:softEdge rad="112500"/>
          </a:effectLst>
          <a:extLst>
            <a:ext uri="{909E8E84-426E-40DD-AFC4-6F175D3DCCD1}">
              <a14:hiddenFill xmlns:a14="http://schemas.microsoft.com/office/drawing/2010/main">
                <a:solidFill>
                  <a:srgbClr val="FFFFFF"/>
                </a:solidFill>
              </a14:hiddenFill>
            </a:ext>
          </a:extLst>
        </p:spPr>
      </p:pic>
      <p:sp>
        <p:nvSpPr>
          <p:cNvPr id="11" name="矩形 3"/>
          <p:cNvSpPr>
            <a:spLocks noChangeArrowheads="1"/>
          </p:cNvSpPr>
          <p:nvPr/>
        </p:nvSpPr>
        <p:spPr bwMode="auto">
          <a:xfrm>
            <a:off x="1754381" y="4580362"/>
            <a:ext cx="4584575" cy="1543982"/>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sp>
        <p:nvSpPr>
          <p:cNvPr id="12" name="矩形 11"/>
          <p:cNvSpPr/>
          <p:nvPr/>
        </p:nvSpPr>
        <p:spPr>
          <a:xfrm>
            <a:off x="2340342" y="5185150"/>
            <a:ext cx="3423641" cy="400110"/>
          </a:xfrm>
          <a:prstGeom prst="rect">
            <a:avLst/>
          </a:prstGeom>
          <a:noFill/>
        </p:spPr>
        <p:txBody>
          <a:bodyPr wrap="square" lIns="91440" tIns="45720" rIns="91440" bIns="45720">
            <a:spAutoFit/>
          </a:bodyPr>
          <a:lstStyle/>
          <a:p>
            <a:pPr lvl="0" algn="ctr">
              <a:defRPr/>
            </a:pPr>
            <a:r>
              <a:rPr lang="zh-CN" altLang="en-US" sz="2000" b="1" kern="0" spc="50" dirty="0">
                <a:ln w="13500">
                  <a:solidFill>
                    <a:schemeClr val="tx1">
                      <a:alpha val="6500"/>
                    </a:schemeClr>
                  </a:solidFill>
                  <a:prstDash val="solid"/>
                </a:ln>
                <a:solidFill>
                  <a:schemeClr val="tx1">
                    <a:alpha val="95000"/>
                  </a:schemeClr>
                </a:solidFill>
                <a:effectLst>
                  <a:reflection blurRad="6350" stA="60000" endA="900" endPos="58000" dir="5400000" sy="-100000" algn="bl" rotWithShape="0"/>
                </a:effectLst>
                <a:latin typeface="Baskerville Old Face" panose="02020602080505020303" pitchFamily="18" charset="0"/>
              </a:rPr>
              <a:t>激情小提琴</a:t>
            </a:r>
            <a:endParaRPr lang="en-US" altLang="zh-CN" sz="2000" b="1" kern="0" spc="50" dirty="0">
              <a:ln w="13500">
                <a:solidFill>
                  <a:schemeClr val="tx1">
                    <a:alpha val="6500"/>
                  </a:schemeClr>
                </a:solidFill>
                <a:prstDash val="solid"/>
              </a:ln>
              <a:solidFill>
                <a:schemeClr val="tx1">
                  <a:alpha val="95000"/>
                </a:schemeClr>
              </a:solidFill>
              <a:effectLst>
                <a:reflection blurRad="6350" stA="60000" endA="900" endPos="58000" dir="5400000" sy="-100000" algn="bl" rotWithShape="0"/>
              </a:effectLst>
              <a:latin typeface="Baskerville Old Face" panose="02020602080505020303" pitchFamily="18" charset="0"/>
            </a:endParaRPr>
          </a:p>
        </p:txBody>
      </p:sp>
    </p:spTree>
  </p:cSld>
  <p:clrMapOvr>
    <a:masterClrMapping/>
  </p:clrMapOvr>
  <p:transition spd="slow" advClick="0" advTm="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1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1500"/>
                                        <p:tgtEl>
                                          <p:spTgt spid="11"/>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sp>
        <p:nvSpPr>
          <p:cNvPr id="11" name="矩形 3"/>
          <p:cNvSpPr>
            <a:spLocks noChangeArrowheads="1"/>
          </p:cNvSpPr>
          <p:nvPr/>
        </p:nvSpPr>
        <p:spPr bwMode="auto">
          <a:xfrm>
            <a:off x="3872732" y="4983816"/>
            <a:ext cx="4584575" cy="1543982"/>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84732" y="1447103"/>
            <a:ext cx="4760574" cy="3922713"/>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2" name="矩形 11"/>
          <p:cNvSpPr/>
          <p:nvPr/>
        </p:nvSpPr>
        <p:spPr>
          <a:xfrm>
            <a:off x="4453199" y="5755807"/>
            <a:ext cx="3423641" cy="369332"/>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外爵士乐队</a:t>
            </a:r>
            <a:endPar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3"/>
                                        </p:tgtEl>
                                        <p:attrNameLst>
                                          <p:attrName>r</p:attrName>
                                        </p:attrNameLst>
                                      </p:cBhvr>
                                    </p:animRot>
                                    <p:animRot by="-240000">
                                      <p:cBhvr>
                                        <p:cTn id="7" dur="200" fill="hold">
                                          <p:stCondLst>
                                            <p:cond delay="200"/>
                                          </p:stCondLst>
                                        </p:cTn>
                                        <p:tgtEl>
                                          <p:spTgt spid="13"/>
                                        </p:tgtEl>
                                        <p:attrNameLst>
                                          <p:attrName>r</p:attrName>
                                        </p:attrNameLst>
                                      </p:cBhvr>
                                    </p:animRot>
                                    <p:animRot by="240000">
                                      <p:cBhvr>
                                        <p:cTn id="8" dur="200" fill="hold">
                                          <p:stCondLst>
                                            <p:cond delay="400"/>
                                          </p:stCondLst>
                                        </p:cTn>
                                        <p:tgtEl>
                                          <p:spTgt spid="13"/>
                                        </p:tgtEl>
                                        <p:attrNameLst>
                                          <p:attrName>r</p:attrName>
                                        </p:attrNameLst>
                                      </p:cBhvr>
                                    </p:animRot>
                                    <p:animRot by="-240000">
                                      <p:cBhvr>
                                        <p:cTn id="9" dur="200" fill="hold">
                                          <p:stCondLst>
                                            <p:cond delay="600"/>
                                          </p:stCondLst>
                                        </p:cTn>
                                        <p:tgtEl>
                                          <p:spTgt spid="13"/>
                                        </p:tgtEl>
                                        <p:attrNameLst>
                                          <p:attrName>r</p:attrName>
                                        </p:attrNameLst>
                                      </p:cBhvr>
                                    </p:animRot>
                                    <p:animRot by="120000">
                                      <p:cBhvr>
                                        <p:cTn id="10" dur="200" fill="hold">
                                          <p:stCondLst>
                                            <p:cond delay="800"/>
                                          </p:stCondLst>
                                        </p:cTn>
                                        <p:tgtEl>
                                          <p:spTgt spid="13"/>
                                        </p:tgtEl>
                                        <p:attrNameLst>
                                          <p:attrName>r</p:attrName>
                                        </p:attrNameLst>
                                      </p:cBhvr>
                                    </p:animRot>
                                  </p:childTnLst>
                                </p:cTn>
                              </p:par>
                              <p:par>
                                <p:cTn id="11" presetID="2"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500" fill="hold"/>
                                        <p:tgtEl>
                                          <p:spTgt spid="12"/>
                                        </p:tgtEl>
                                        <p:attrNameLst>
                                          <p:attrName>ppt_x</p:attrName>
                                        </p:attrNameLst>
                                      </p:cBhvr>
                                      <p:tavLst>
                                        <p:tav tm="0">
                                          <p:val>
                                            <p:strVal val="#ppt_x"/>
                                          </p:val>
                                        </p:tav>
                                        <p:tav tm="100000">
                                          <p:val>
                                            <p:strVal val="#ppt_x"/>
                                          </p:val>
                                        </p:tav>
                                      </p:tavLst>
                                    </p:anim>
                                    <p:anim calcmode="lin" valueType="num">
                                      <p:cBhvr additive="base">
                                        <p:cTn id="14" dur="1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sp>
        <p:nvSpPr>
          <p:cNvPr id="11" name="矩形 3"/>
          <p:cNvSpPr>
            <a:spLocks noChangeArrowheads="1"/>
          </p:cNvSpPr>
          <p:nvPr/>
        </p:nvSpPr>
        <p:spPr bwMode="auto">
          <a:xfrm>
            <a:off x="6420960" y="1757958"/>
            <a:ext cx="3898753" cy="3150218"/>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sp>
        <p:nvSpPr>
          <p:cNvPr id="12" name="矩形 11"/>
          <p:cNvSpPr/>
          <p:nvPr/>
        </p:nvSpPr>
        <p:spPr>
          <a:xfrm>
            <a:off x="6658517" y="2829378"/>
            <a:ext cx="3423641" cy="1200329"/>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将企业文化和产品信息创作成沙画形式，可以在午宴时候表演也可以在发布会中替代视频短片用着产品发布环节！</a:t>
            </a:r>
          </a:p>
        </p:txBody>
      </p:sp>
      <p:pic>
        <p:nvPicPr>
          <p:cNvPr id="10" name="Picture 5" descr="IMG_10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683" y="1588153"/>
            <a:ext cx="5157788" cy="34385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14" name="矩形 13"/>
          <p:cNvSpPr/>
          <p:nvPr/>
        </p:nvSpPr>
        <p:spPr>
          <a:xfrm>
            <a:off x="7514426" y="2134613"/>
            <a:ext cx="1711820" cy="584775"/>
          </a:xfrm>
          <a:prstGeom prst="rect">
            <a:avLst/>
          </a:prstGeom>
          <a:noFill/>
        </p:spPr>
        <p:txBody>
          <a:bodyPr wrap="square" lIns="91440" tIns="45720" rIns="91440" bIns="45720">
            <a:spAutoFit/>
          </a:bodyPr>
          <a:lstStyle/>
          <a:p>
            <a:pPr lvl="0" algn="ctr">
              <a:defRPr/>
            </a:pPr>
            <a:r>
              <a:rPr lang="zh-CN" altLang="en-US" sz="3200" b="1" kern="0" spc="50" dirty="0">
                <a:ln w="13500">
                  <a:solidFill>
                    <a:schemeClr val="tx1">
                      <a:alpha val="6500"/>
                    </a:schemeClr>
                  </a:solidFill>
                  <a:prstDash val="solid"/>
                </a:ln>
                <a:solidFill>
                  <a:schemeClr val="tx1">
                    <a:alpha val="95000"/>
                  </a:schemeClr>
                </a:solidFill>
                <a:effectLst>
                  <a:reflection blurRad="6350" stA="55000" endA="300" endPos="45500" dir="5400000" sy="-100000" algn="bl" rotWithShape="0"/>
                </a:effectLst>
                <a:latin typeface="华文宋体" panose="02010600040101010101" pitchFamily="2" charset="-122"/>
                <a:ea typeface="华文宋体" panose="02010600040101010101" pitchFamily="2" charset="-122"/>
              </a:rPr>
              <a:t>沙画</a:t>
            </a:r>
          </a:p>
        </p:txBody>
      </p:sp>
    </p:spTree>
  </p:cSld>
  <p:clrMapOvr>
    <a:masterClrMapping/>
  </p:clrMapOvr>
  <p:transition spd="slow" advClick="0" advTm="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1000"/>
                            </p:stCondLst>
                            <p:childTnLst>
                              <p:par>
                                <p:cTn id="16" presetID="27" presetClass="emph" presetSubtype="0" fill="remove" grpId="1" nodeType="afterEffect">
                                  <p:stCondLst>
                                    <p:cond delay="0"/>
                                  </p:stCondLst>
                                  <p:childTnLst>
                                    <p:animClr clrSpc="rgb" dir="cw">
                                      <p:cBhvr override="childStyle">
                                        <p:cTn id="17" dur="250" autoRev="1" fill="remove"/>
                                        <p:tgtEl>
                                          <p:spTgt spid="14"/>
                                        </p:tgtEl>
                                        <p:attrNameLst>
                                          <p:attrName>style.color</p:attrName>
                                        </p:attrNameLst>
                                      </p:cBhvr>
                                      <p:to>
                                        <a:schemeClr val="bg1"/>
                                      </p:to>
                                    </p:animClr>
                                    <p:animClr clrSpc="rgb" dir="cw">
                                      <p:cBhvr>
                                        <p:cTn id="18" dur="250" autoRev="1" fill="remove"/>
                                        <p:tgtEl>
                                          <p:spTgt spid="14"/>
                                        </p:tgtEl>
                                        <p:attrNameLst>
                                          <p:attrName>fillcolor</p:attrName>
                                        </p:attrNameLst>
                                      </p:cBhvr>
                                      <p:to>
                                        <a:schemeClr val="bg1"/>
                                      </p:to>
                                    </p:animClr>
                                    <p:set>
                                      <p:cBhvr>
                                        <p:cTn id="19" dur="250" autoRev="1" fill="remove"/>
                                        <p:tgtEl>
                                          <p:spTgt spid="14"/>
                                        </p:tgtEl>
                                        <p:attrNameLst>
                                          <p:attrName>fill.type</p:attrName>
                                        </p:attrNameLst>
                                      </p:cBhvr>
                                      <p:to>
                                        <p:strVal val="solid"/>
                                      </p:to>
                                    </p:set>
                                    <p:set>
                                      <p:cBhvr>
                                        <p:cTn id="20" dur="250" autoRev="1" fill="remove"/>
                                        <p:tgtEl>
                                          <p:spTgt spid="14"/>
                                        </p:tgtEl>
                                        <p:attrNameLst>
                                          <p:attrName>fill.on</p:attrName>
                                        </p:attrNameLst>
                                      </p:cBhvr>
                                      <p:to>
                                        <p:strVal val="true"/>
                                      </p:to>
                                    </p:set>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p:bldP spid="14"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7"/>
          <p:cNvSpPr/>
          <p:nvPr/>
        </p:nvSpPr>
        <p:spPr>
          <a:xfrm>
            <a:off x="743865" y="996731"/>
            <a:ext cx="4419364" cy="5640530"/>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 name="圆角矩形 8"/>
          <p:cNvSpPr/>
          <p:nvPr/>
        </p:nvSpPr>
        <p:spPr>
          <a:xfrm>
            <a:off x="784226" y="1149123"/>
            <a:ext cx="4266972"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圆角矩形 9"/>
          <p:cNvSpPr/>
          <p:nvPr/>
        </p:nvSpPr>
        <p:spPr>
          <a:xfrm>
            <a:off x="784225" y="1149123"/>
            <a:ext cx="4199645"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9" name="组合 18"/>
          <p:cNvGrpSpPr/>
          <p:nvPr/>
        </p:nvGrpSpPr>
        <p:grpSpPr>
          <a:xfrm>
            <a:off x="728976" y="1310564"/>
            <a:ext cx="171441" cy="4965796"/>
            <a:chOff x="2994962" y="701248"/>
            <a:chExt cx="324036" cy="4692862"/>
          </a:xfrm>
        </p:grpSpPr>
        <p:grpSp>
          <p:nvGrpSpPr>
            <p:cNvPr id="20" name="组合 19"/>
            <p:cNvGrpSpPr/>
            <p:nvPr/>
          </p:nvGrpSpPr>
          <p:grpSpPr>
            <a:xfrm>
              <a:off x="2994962" y="701248"/>
              <a:ext cx="324036" cy="263280"/>
              <a:chOff x="2994962" y="557232"/>
              <a:chExt cx="324036" cy="263280"/>
            </a:xfrm>
          </p:grpSpPr>
          <p:sp>
            <p:nvSpPr>
              <p:cNvPr id="63" name="空心弧 6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4" name="空心弧 6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1" name="组合 20"/>
            <p:cNvGrpSpPr/>
            <p:nvPr/>
          </p:nvGrpSpPr>
          <p:grpSpPr>
            <a:xfrm>
              <a:off x="2994962" y="1041704"/>
              <a:ext cx="324036" cy="263280"/>
              <a:chOff x="2994962" y="557232"/>
              <a:chExt cx="324036" cy="263280"/>
            </a:xfrm>
          </p:grpSpPr>
          <p:sp>
            <p:nvSpPr>
              <p:cNvPr id="61" name="空心弧 6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2" name="空心弧 6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2" name="组合 21"/>
            <p:cNvGrpSpPr/>
            <p:nvPr/>
          </p:nvGrpSpPr>
          <p:grpSpPr>
            <a:xfrm>
              <a:off x="2994962" y="1382769"/>
              <a:ext cx="324036" cy="263280"/>
              <a:chOff x="2994962" y="557232"/>
              <a:chExt cx="324036" cy="263280"/>
            </a:xfrm>
          </p:grpSpPr>
          <p:sp>
            <p:nvSpPr>
              <p:cNvPr id="59" name="空心弧 5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0" name="空心弧 5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3" name="组合 22"/>
            <p:cNvGrpSpPr/>
            <p:nvPr/>
          </p:nvGrpSpPr>
          <p:grpSpPr>
            <a:xfrm>
              <a:off x="2994962" y="1723225"/>
              <a:ext cx="324036" cy="263280"/>
              <a:chOff x="2994962" y="557232"/>
              <a:chExt cx="324036" cy="263280"/>
            </a:xfrm>
          </p:grpSpPr>
          <p:sp>
            <p:nvSpPr>
              <p:cNvPr id="57" name="空心弧 5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8" name="空心弧 5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4" name="组合 23"/>
            <p:cNvGrpSpPr/>
            <p:nvPr/>
          </p:nvGrpSpPr>
          <p:grpSpPr>
            <a:xfrm>
              <a:off x="2994962" y="2064290"/>
              <a:ext cx="324036" cy="263280"/>
              <a:chOff x="2994962" y="557232"/>
              <a:chExt cx="324036" cy="263280"/>
            </a:xfrm>
          </p:grpSpPr>
          <p:sp>
            <p:nvSpPr>
              <p:cNvPr id="55" name="空心弧 5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6" name="空心弧 5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5" name="组合 24"/>
            <p:cNvGrpSpPr/>
            <p:nvPr/>
          </p:nvGrpSpPr>
          <p:grpSpPr>
            <a:xfrm>
              <a:off x="2994962" y="2404746"/>
              <a:ext cx="324036" cy="263280"/>
              <a:chOff x="2994962" y="557232"/>
              <a:chExt cx="324036" cy="263280"/>
            </a:xfrm>
          </p:grpSpPr>
          <p:sp>
            <p:nvSpPr>
              <p:cNvPr id="53" name="空心弧 5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 name="空心弧 5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6" name="组合 25"/>
            <p:cNvGrpSpPr/>
            <p:nvPr/>
          </p:nvGrpSpPr>
          <p:grpSpPr>
            <a:xfrm>
              <a:off x="2994962" y="2745811"/>
              <a:ext cx="324036" cy="263280"/>
              <a:chOff x="2994962" y="557232"/>
              <a:chExt cx="324036" cy="263280"/>
            </a:xfrm>
          </p:grpSpPr>
          <p:sp>
            <p:nvSpPr>
              <p:cNvPr id="48" name="空心弧 4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9" name="空心弧 4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7" name="组合 26"/>
            <p:cNvGrpSpPr/>
            <p:nvPr/>
          </p:nvGrpSpPr>
          <p:grpSpPr>
            <a:xfrm>
              <a:off x="2994962" y="3086267"/>
              <a:ext cx="324036" cy="263280"/>
              <a:chOff x="2994962" y="557232"/>
              <a:chExt cx="324036" cy="263280"/>
            </a:xfrm>
          </p:grpSpPr>
          <p:sp>
            <p:nvSpPr>
              <p:cNvPr id="46" name="空心弧 4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7" name="空心弧 4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8" name="组合 27"/>
            <p:cNvGrpSpPr/>
            <p:nvPr/>
          </p:nvGrpSpPr>
          <p:grpSpPr>
            <a:xfrm>
              <a:off x="2994962" y="3427332"/>
              <a:ext cx="324036" cy="263280"/>
              <a:chOff x="2994962" y="557232"/>
              <a:chExt cx="324036" cy="263280"/>
            </a:xfrm>
          </p:grpSpPr>
          <p:sp>
            <p:nvSpPr>
              <p:cNvPr id="44" name="空心弧 4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5" name="空心弧 4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 name="组合 28"/>
            <p:cNvGrpSpPr/>
            <p:nvPr/>
          </p:nvGrpSpPr>
          <p:grpSpPr>
            <a:xfrm>
              <a:off x="2994962" y="3767788"/>
              <a:ext cx="324036" cy="263280"/>
              <a:chOff x="2994962" y="557232"/>
              <a:chExt cx="324036" cy="263280"/>
            </a:xfrm>
          </p:grpSpPr>
          <p:sp>
            <p:nvSpPr>
              <p:cNvPr id="42" name="空心弧 4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3" name="空心弧 4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 name="组合 29"/>
            <p:cNvGrpSpPr/>
            <p:nvPr/>
          </p:nvGrpSpPr>
          <p:grpSpPr>
            <a:xfrm>
              <a:off x="2994962" y="4108853"/>
              <a:ext cx="324036" cy="263280"/>
              <a:chOff x="2994962" y="557232"/>
              <a:chExt cx="324036" cy="263280"/>
            </a:xfrm>
          </p:grpSpPr>
          <p:sp>
            <p:nvSpPr>
              <p:cNvPr id="40" name="空心弧 3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空心弧 4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1" name="组合 30"/>
            <p:cNvGrpSpPr/>
            <p:nvPr/>
          </p:nvGrpSpPr>
          <p:grpSpPr>
            <a:xfrm>
              <a:off x="2994962" y="4449309"/>
              <a:ext cx="324036" cy="263280"/>
              <a:chOff x="2994962" y="557232"/>
              <a:chExt cx="324036" cy="263280"/>
            </a:xfrm>
          </p:grpSpPr>
          <p:sp>
            <p:nvSpPr>
              <p:cNvPr id="38" name="空心弧 3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9" name="空心弧 3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2" name="组合 31"/>
            <p:cNvGrpSpPr/>
            <p:nvPr/>
          </p:nvGrpSpPr>
          <p:grpSpPr>
            <a:xfrm>
              <a:off x="2994962" y="4790374"/>
              <a:ext cx="324036" cy="263280"/>
              <a:chOff x="2994962" y="557232"/>
              <a:chExt cx="324036" cy="263280"/>
            </a:xfrm>
          </p:grpSpPr>
          <p:sp>
            <p:nvSpPr>
              <p:cNvPr id="36" name="空心弧 3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7" name="空心弧 3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3" name="组合 32"/>
            <p:cNvGrpSpPr/>
            <p:nvPr/>
          </p:nvGrpSpPr>
          <p:grpSpPr>
            <a:xfrm>
              <a:off x="2994962" y="5130830"/>
              <a:ext cx="324036" cy="263280"/>
              <a:chOff x="2994962" y="557232"/>
              <a:chExt cx="324036" cy="263280"/>
            </a:xfrm>
          </p:grpSpPr>
          <p:sp>
            <p:nvSpPr>
              <p:cNvPr id="34" name="空心弧 3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5" name="空心弧 3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51" name="组合 50"/>
          <p:cNvGrpSpPr/>
          <p:nvPr/>
        </p:nvGrpSpPr>
        <p:grpSpPr>
          <a:xfrm>
            <a:off x="784226" y="1149123"/>
            <a:ext cx="4988570" cy="800289"/>
            <a:chOff x="784226" y="1149123"/>
            <a:chExt cx="4988570" cy="800289"/>
          </a:xfrm>
        </p:grpSpPr>
        <p:grpSp>
          <p:nvGrpSpPr>
            <p:cNvPr id="2" name="组合 1"/>
            <p:cNvGrpSpPr/>
            <p:nvPr/>
          </p:nvGrpSpPr>
          <p:grpSpPr>
            <a:xfrm>
              <a:off x="784226" y="1149123"/>
              <a:ext cx="4988570" cy="800289"/>
              <a:chOff x="1031802" y="1266286"/>
              <a:chExt cx="4988570" cy="1043395"/>
            </a:xfrm>
          </p:grpSpPr>
          <p:sp>
            <p:nvSpPr>
              <p:cNvPr id="17" name="圆角矩形 16"/>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圆角矩形 17"/>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5" name="矩形 64"/>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5" name="TextBox 74"/>
            <p:cNvSpPr txBox="1"/>
            <p:nvPr/>
          </p:nvSpPr>
          <p:spPr>
            <a:xfrm>
              <a:off x="1000331" y="1302194"/>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76" name="TextBox 75"/>
            <p:cNvSpPr txBox="1"/>
            <p:nvPr/>
          </p:nvSpPr>
          <p:spPr>
            <a:xfrm>
              <a:off x="2053770" y="1403428"/>
              <a:ext cx="3015770"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成立活动组织小组</a:t>
              </a:r>
            </a:p>
          </p:txBody>
        </p:sp>
      </p:grpSp>
      <p:sp>
        <p:nvSpPr>
          <p:cNvPr id="83" name="TextBox 82"/>
          <p:cNvSpPr txBox="1"/>
          <p:nvPr/>
        </p:nvSpPr>
        <p:spPr>
          <a:xfrm>
            <a:off x="2021800" y="5646163"/>
            <a:ext cx="3015770" cy="5536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Click here to add your text. Click here to add your text. </a:t>
            </a:r>
          </a:p>
        </p:txBody>
      </p:sp>
      <p:sp>
        <p:nvSpPr>
          <p:cNvPr id="172" name="矩形 171"/>
          <p:cNvSpPr/>
          <p:nvPr/>
        </p:nvSpPr>
        <p:spPr>
          <a:xfrm flipH="1">
            <a:off x="6882572" y="990659"/>
            <a:ext cx="4419364" cy="5640530"/>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73" name="圆角矩形 172"/>
          <p:cNvSpPr/>
          <p:nvPr/>
        </p:nvSpPr>
        <p:spPr>
          <a:xfrm flipH="1">
            <a:off x="6994603" y="1143051"/>
            <a:ext cx="4266972"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74" name="圆角矩形 173"/>
          <p:cNvSpPr/>
          <p:nvPr/>
        </p:nvSpPr>
        <p:spPr>
          <a:xfrm flipH="1">
            <a:off x="7061931" y="1143051"/>
            <a:ext cx="4199645"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75" name="组合 174"/>
          <p:cNvGrpSpPr/>
          <p:nvPr/>
        </p:nvGrpSpPr>
        <p:grpSpPr>
          <a:xfrm flipH="1">
            <a:off x="11145384" y="1304492"/>
            <a:ext cx="171441" cy="4965796"/>
            <a:chOff x="2994962" y="701248"/>
            <a:chExt cx="324036" cy="4692862"/>
          </a:xfrm>
        </p:grpSpPr>
        <p:grpSp>
          <p:nvGrpSpPr>
            <p:cNvPr id="176" name="组合 175"/>
            <p:cNvGrpSpPr/>
            <p:nvPr/>
          </p:nvGrpSpPr>
          <p:grpSpPr>
            <a:xfrm>
              <a:off x="2994962" y="701248"/>
              <a:ext cx="324036" cy="263280"/>
              <a:chOff x="2994962" y="557232"/>
              <a:chExt cx="324036" cy="263280"/>
            </a:xfrm>
          </p:grpSpPr>
          <p:sp>
            <p:nvSpPr>
              <p:cNvPr id="216" name="空心弧 21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7" name="空心弧 21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7" name="组合 176"/>
            <p:cNvGrpSpPr/>
            <p:nvPr/>
          </p:nvGrpSpPr>
          <p:grpSpPr>
            <a:xfrm>
              <a:off x="2994962" y="1041704"/>
              <a:ext cx="324036" cy="263280"/>
              <a:chOff x="2994962" y="557232"/>
              <a:chExt cx="324036" cy="263280"/>
            </a:xfrm>
          </p:grpSpPr>
          <p:sp>
            <p:nvSpPr>
              <p:cNvPr id="214" name="空心弧 21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5" name="空心弧 21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8" name="组合 177"/>
            <p:cNvGrpSpPr/>
            <p:nvPr/>
          </p:nvGrpSpPr>
          <p:grpSpPr>
            <a:xfrm>
              <a:off x="2994962" y="1382769"/>
              <a:ext cx="324036" cy="263280"/>
              <a:chOff x="2994962" y="557232"/>
              <a:chExt cx="324036" cy="263280"/>
            </a:xfrm>
          </p:grpSpPr>
          <p:sp>
            <p:nvSpPr>
              <p:cNvPr id="212" name="空心弧 21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3" name="空心弧 21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9" name="组合 178"/>
            <p:cNvGrpSpPr/>
            <p:nvPr/>
          </p:nvGrpSpPr>
          <p:grpSpPr>
            <a:xfrm>
              <a:off x="2994962" y="1723225"/>
              <a:ext cx="324036" cy="263280"/>
              <a:chOff x="2994962" y="557232"/>
              <a:chExt cx="324036" cy="263280"/>
            </a:xfrm>
          </p:grpSpPr>
          <p:sp>
            <p:nvSpPr>
              <p:cNvPr id="210" name="空心弧 20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1" name="空心弧 21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0" name="组合 179"/>
            <p:cNvGrpSpPr/>
            <p:nvPr/>
          </p:nvGrpSpPr>
          <p:grpSpPr>
            <a:xfrm>
              <a:off x="2994962" y="2064290"/>
              <a:ext cx="324036" cy="263280"/>
              <a:chOff x="2994962" y="557232"/>
              <a:chExt cx="324036" cy="263280"/>
            </a:xfrm>
          </p:grpSpPr>
          <p:sp>
            <p:nvSpPr>
              <p:cNvPr id="208" name="空心弧 20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9" name="空心弧 20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1" name="组合 180"/>
            <p:cNvGrpSpPr/>
            <p:nvPr/>
          </p:nvGrpSpPr>
          <p:grpSpPr>
            <a:xfrm>
              <a:off x="2994962" y="2404746"/>
              <a:ext cx="324036" cy="263280"/>
              <a:chOff x="2994962" y="557232"/>
              <a:chExt cx="324036" cy="263280"/>
            </a:xfrm>
          </p:grpSpPr>
          <p:sp>
            <p:nvSpPr>
              <p:cNvPr id="206" name="空心弧 20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7" name="空心弧 20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2" name="组合 181"/>
            <p:cNvGrpSpPr/>
            <p:nvPr/>
          </p:nvGrpSpPr>
          <p:grpSpPr>
            <a:xfrm>
              <a:off x="2994962" y="2745811"/>
              <a:ext cx="324036" cy="263280"/>
              <a:chOff x="2994962" y="557232"/>
              <a:chExt cx="324036" cy="263280"/>
            </a:xfrm>
          </p:grpSpPr>
          <p:sp>
            <p:nvSpPr>
              <p:cNvPr id="204" name="空心弧 20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5" name="空心弧 20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3" name="组合 182"/>
            <p:cNvGrpSpPr/>
            <p:nvPr/>
          </p:nvGrpSpPr>
          <p:grpSpPr>
            <a:xfrm>
              <a:off x="2994962" y="3086267"/>
              <a:ext cx="324036" cy="263280"/>
              <a:chOff x="2994962" y="557232"/>
              <a:chExt cx="324036" cy="263280"/>
            </a:xfrm>
          </p:grpSpPr>
          <p:sp>
            <p:nvSpPr>
              <p:cNvPr id="202" name="空心弧 20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3" name="空心弧 20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4" name="组合 183"/>
            <p:cNvGrpSpPr/>
            <p:nvPr/>
          </p:nvGrpSpPr>
          <p:grpSpPr>
            <a:xfrm>
              <a:off x="2994962" y="3427332"/>
              <a:ext cx="324036" cy="263280"/>
              <a:chOff x="2994962" y="557232"/>
              <a:chExt cx="324036" cy="263280"/>
            </a:xfrm>
          </p:grpSpPr>
          <p:sp>
            <p:nvSpPr>
              <p:cNvPr id="200" name="空心弧 19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1" name="空心弧 20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5" name="组合 184"/>
            <p:cNvGrpSpPr/>
            <p:nvPr/>
          </p:nvGrpSpPr>
          <p:grpSpPr>
            <a:xfrm>
              <a:off x="2994962" y="3767788"/>
              <a:ext cx="324036" cy="263280"/>
              <a:chOff x="2994962" y="557232"/>
              <a:chExt cx="324036" cy="263280"/>
            </a:xfrm>
          </p:grpSpPr>
          <p:sp>
            <p:nvSpPr>
              <p:cNvPr id="198" name="空心弧 19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9" name="空心弧 19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6" name="组合 185"/>
            <p:cNvGrpSpPr/>
            <p:nvPr/>
          </p:nvGrpSpPr>
          <p:grpSpPr>
            <a:xfrm>
              <a:off x="2994962" y="4108853"/>
              <a:ext cx="324036" cy="263280"/>
              <a:chOff x="2994962" y="557232"/>
              <a:chExt cx="324036" cy="263280"/>
            </a:xfrm>
          </p:grpSpPr>
          <p:sp>
            <p:nvSpPr>
              <p:cNvPr id="196" name="空心弧 19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7" name="空心弧 19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7" name="组合 186"/>
            <p:cNvGrpSpPr/>
            <p:nvPr/>
          </p:nvGrpSpPr>
          <p:grpSpPr>
            <a:xfrm>
              <a:off x="2994962" y="4449309"/>
              <a:ext cx="324036" cy="263280"/>
              <a:chOff x="2994962" y="557232"/>
              <a:chExt cx="324036" cy="263280"/>
            </a:xfrm>
          </p:grpSpPr>
          <p:sp>
            <p:nvSpPr>
              <p:cNvPr id="194" name="空心弧 19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5" name="空心弧 19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8" name="组合 187"/>
            <p:cNvGrpSpPr/>
            <p:nvPr/>
          </p:nvGrpSpPr>
          <p:grpSpPr>
            <a:xfrm>
              <a:off x="2994962" y="4790374"/>
              <a:ext cx="324036" cy="263280"/>
              <a:chOff x="2994962" y="557232"/>
              <a:chExt cx="324036" cy="263280"/>
            </a:xfrm>
          </p:grpSpPr>
          <p:sp>
            <p:nvSpPr>
              <p:cNvPr id="192" name="空心弧 19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3" name="空心弧 19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9" name="组合 188"/>
            <p:cNvGrpSpPr/>
            <p:nvPr/>
          </p:nvGrpSpPr>
          <p:grpSpPr>
            <a:xfrm>
              <a:off x="2994962" y="5130830"/>
              <a:ext cx="324036" cy="263280"/>
              <a:chOff x="2994962" y="557232"/>
              <a:chExt cx="324036" cy="263280"/>
            </a:xfrm>
          </p:grpSpPr>
          <p:sp>
            <p:nvSpPr>
              <p:cNvPr id="190" name="空心弧 18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1" name="空心弧 19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sp>
        <p:nvSpPr>
          <p:cNvPr id="244" name="TextBox 243"/>
          <p:cNvSpPr txBox="1"/>
          <p:nvPr/>
        </p:nvSpPr>
        <p:spPr>
          <a:xfrm flipH="1">
            <a:off x="7008231" y="5640091"/>
            <a:ext cx="3015770" cy="5536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Click here to add your text. Click here to add your text. </a:t>
            </a:r>
          </a:p>
        </p:txBody>
      </p:sp>
      <p:grpSp>
        <p:nvGrpSpPr>
          <p:cNvPr id="52" name="组合 51"/>
          <p:cNvGrpSpPr/>
          <p:nvPr/>
        </p:nvGrpSpPr>
        <p:grpSpPr>
          <a:xfrm>
            <a:off x="797653" y="1965785"/>
            <a:ext cx="4978824" cy="787096"/>
            <a:chOff x="797653" y="1965785"/>
            <a:chExt cx="4978824" cy="787096"/>
          </a:xfrm>
          <a:solidFill>
            <a:schemeClr val="tx1">
              <a:lumMod val="85000"/>
            </a:schemeClr>
          </a:solidFill>
        </p:grpSpPr>
        <p:grpSp>
          <p:nvGrpSpPr>
            <p:cNvPr id="3" name="组合 2"/>
            <p:cNvGrpSpPr/>
            <p:nvPr/>
          </p:nvGrpSpPr>
          <p:grpSpPr>
            <a:xfrm>
              <a:off x="797653" y="1965785"/>
              <a:ext cx="4978824" cy="787096"/>
              <a:chOff x="1041548" y="2303533"/>
              <a:chExt cx="4978824" cy="1043394"/>
            </a:xfrm>
            <a:grpFill/>
          </p:grpSpPr>
          <p:sp>
            <p:nvSpPr>
              <p:cNvPr id="16" name="圆角矩形 15"/>
              <p:cNvSpPr/>
              <p:nvPr/>
            </p:nvSpPr>
            <p:spPr>
              <a:xfrm>
                <a:off x="1041548" y="2303533"/>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6" name="矩形 65"/>
              <p:cNvSpPr/>
              <p:nvPr/>
            </p:nvSpPr>
            <p:spPr>
              <a:xfrm>
                <a:off x="5160472" y="2602006"/>
                <a:ext cx="859900" cy="535430"/>
              </a:xfrm>
              <a:prstGeom prst="rect">
                <a:avLst/>
              </a:prstGeom>
              <a:gradFill flip="none" rotWithShape="1">
                <a:gsLst>
                  <a:gs pos="0">
                    <a:schemeClr val="tx1">
                      <a:lumMod val="7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4" name="TextBox 83"/>
            <p:cNvSpPr txBox="1"/>
            <p:nvPr/>
          </p:nvSpPr>
          <p:spPr>
            <a:xfrm>
              <a:off x="1009594" y="2108555"/>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5" name="矩形 254"/>
            <p:cNvSpPr/>
            <p:nvPr/>
          </p:nvSpPr>
          <p:spPr>
            <a:xfrm>
              <a:off x="2109695" y="2195284"/>
              <a:ext cx="198002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制定活动推进表</a:t>
              </a:r>
            </a:p>
          </p:txBody>
        </p:sp>
      </p:grpSp>
      <p:grpSp>
        <p:nvGrpSpPr>
          <p:cNvPr id="70" name="组合 69"/>
          <p:cNvGrpSpPr/>
          <p:nvPr/>
        </p:nvGrpSpPr>
        <p:grpSpPr>
          <a:xfrm>
            <a:off x="797653" y="2763021"/>
            <a:ext cx="4988570" cy="896745"/>
            <a:chOff x="797653" y="2763021"/>
            <a:chExt cx="4988570" cy="896745"/>
          </a:xfrm>
        </p:grpSpPr>
        <p:grpSp>
          <p:nvGrpSpPr>
            <p:cNvPr id="5" name="组合 4"/>
            <p:cNvGrpSpPr/>
            <p:nvPr/>
          </p:nvGrpSpPr>
          <p:grpSpPr>
            <a:xfrm>
              <a:off x="797653" y="2763021"/>
              <a:ext cx="4988570" cy="896745"/>
              <a:chOff x="1031802" y="3353072"/>
              <a:chExt cx="4988570" cy="1043397"/>
            </a:xfrm>
          </p:grpSpPr>
          <p:sp>
            <p:nvSpPr>
              <p:cNvPr id="14" name="圆角矩形 13"/>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5" name="圆角矩形 14"/>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7" name="矩形 66"/>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8" name="TextBox 77"/>
            <p:cNvSpPr txBox="1"/>
            <p:nvPr/>
          </p:nvSpPr>
          <p:spPr>
            <a:xfrm>
              <a:off x="1000331" y="2999796"/>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03</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6" name="矩形 255"/>
            <p:cNvSpPr/>
            <p:nvPr/>
          </p:nvSpPr>
          <p:spPr>
            <a:xfrm>
              <a:off x="2117159" y="3042738"/>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确定活动场地及酒店</a:t>
              </a:r>
            </a:p>
          </p:txBody>
        </p:sp>
      </p:grpSp>
      <p:grpSp>
        <p:nvGrpSpPr>
          <p:cNvPr id="71" name="组合 70"/>
          <p:cNvGrpSpPr/>
          <p:nvPr/>
        </p:nvGrpSpPr>
        <p:grpSpPr>
          <a:xfrm>
            <a:off x="807399" y="3673498"/>
            <a:ext cx="4978824" cy="942849"/>
            <a:chOff x="807399" y="3673498"/>
            <a:chExt cx="4978824" cy="942849"/>
          </a:xfrm>
          <a:solidFill>
            <a:schemeClr val="tx1">
              <a:lumMod val="85000"/>
            </a:schemeClr>
          </a:solidFill>
        </p:grpSpPr>
        <p:grpSp>
          <p:nvGrpSpPr>
            <p:cNvPr id="159" name="组合 158"/>
            <p:cNvGrpSpPr/>
            <p:nvPr/>
          </p:nvGrpSpPr>
          <p:grpSpPr>
            <a:xfrm>
              <a:off x="807399" y="3673498"/>
              <a:ext cx="4978824" cy="942849"/>
              <a:chOff x="1041548" y="4390319"/>
              <a:chExt cx="4978824" cy="1043394"/>
            </a:xfrm>
            <a:grpFill/>
          </p:grpSpPr>
          <p:sp>
            <p:nvSpPr>
              <p:cNvPr id="13" name="圆角矩形 12"/>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矩形 67"/>
              <p:cNvSpPr/>
              <p:nvPr/>
            </p:nvSpPr>
            <p:spPr>
              <a:xfrm>
                <a:off x="5160472" y="4693045"/>
                <a:ext cx="859900" cy="535430"/>
              </a:xfrm>
              <a:prstGeom prst="rect">
                <a:avLst/>
              </a:prstGeom>
              <a:gradFill flip="none" rotWithShape="1">
                <a:gsLst>
                  <a:gs pos="0">
                    <a:schemeClr val="tx1">
                      <a:lumMod val="7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0" name="TextBox 79"/>
            <p:cNvSpPr txBox="1"/>
            <p:nvPr/>
          </p:nvSpPr>
          <p:spPr>
            <a:xfrm>
              <a:off x="1013759" y="3911856"/>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04</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7" name="矩形 256"/>
            <p:cNvSpPr/>
            <p:nvPr/>
          </p:nvSpPr>
          <p:spPr>
            <a:xfrm>
              <a:off x="2140716" y="3980497"/>
              <a:ext cx="172354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确定活动方案</a:t>
              </a:r>
            </a:p>
          </p:txBody>
        </p:sp>
      </p:grpSp>
      <p:grpSp>
        <p:nvGrpSpPr>
          <p:cNvPr id="72" name="组合 71"/>
          <p:cNvGrpSpPr/>
          <p:nvPr/>
        </p:nvGrpSpPr>
        <p:grpSpPr>
          <a:xfrm>
            <a:off x="814696" y="4633841"/>
            <a:ext cx="4988570" cy="1020207"/>
            <a:chOff x="814696" y="4633841"/>
            <a:chExt cx="4988570" cy="1020207"/>
          </a:xfrm>
        </p:grpSpPr>
        <p:grpSp>
          <p:nvGrpSpPr>
            <p:cNvPr id="160" name="组合 159"/>
            <p:cNvGrpSpPr/>
            <p:nvPr/>
          </p:nvGrpSpPr>
          <p:grpSpPr>
            <a:xfrm>
              <a:off x="814696" y="4633841"/>
              <a:ext cx="4988570" cy="1020207"/>
              <a:chOff x="1031802" y="5433713"/>
              <a:chExt cx="4988570" cy="1043395"/>
            </a:xfrm>
          </p:grpSpPr>
          <p:sp>
            <p:nvSpPr>
              <p:cNvPr id="11" name="圆角矩形 10"/>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圆角矩形 11"/>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矩形 68"/>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168" name="TextBox 167"/>
            <p:cNvSpPr txBox="1"/>
            <p:nvPr/>
          </p:nvSpPr>
          <p:spPr>
            <a:xfrm>
              <a:off x="1030802" y="487377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05</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8" name="矩形 257"/>
            <p:cNvSpPr/>
            <p:nvPr/>
          </p:nvSpPr>
          <p:spPr>
            <a:xfrm>
              <a:off x="2090265" y="4951609"/>
              <a:ext cx="300595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拟定来宾及媒体邀请名单</a:t>
              </a:r>
            </a:p>
          </p:txBody>
        </p:sp>
      </p:grpSp>
      <p:grpSp>
        <p:nvGrpSpPr>
          <p:cNvPr id="74" name="组合 73"/>
          <p:cNvGrpSpPr/>
          <p:nvPr/>
        </p:nvGrpSpPr>
        <p:grpSpPr>
          <a:xfrm>
            <a:off x="6273005" y="1143051"/>
            <a:ext cx="4988570" cy="800289"/>
            <a:chOff x="6273005" y="1143051"/>
            <a:chExt cx="4988570" cy="800289"/>
          </a:xfrm>
        </p:grpSpPr>
        <p:grpSp>
          <p:nvGrpSpPr>
            <p:cNvPr id="218" name="组合 217"/>
            <p:cNvGrpSpPr/>
            <p:nvPr/>
          </p:nvGrpSpPr>
          <p:grpSpPr>
            <a:xfrm flipH="1">
              <a:off x="6273005" y="1143051"/>
              <a:ext cx="4988570" cy="800289"/>
              <a:chOff x="1031802" y="1266286"/>
              <a:chExt cx="4988570" cy="1043395"/>
            </a:xfrm>
          </p:grpSpPr>
          <p:sp>
            <p:nvSpPr>
              <p:cNvPr id="219" name="圆角矩形 218"/>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0" name="圆角矩形 219"/>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1" name="矩形 220"/>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36" name="TextBox 235"/>
            <p:cNvSpPr txBox="1"/>
            <p:nvPr/>
          </p:nvSpPr>
          <p:spPr>
            <a:xfrm flipH="1">
              <a:off x="10258548" y="1296122"/>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07</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0" name="矩形 259"/>
            <p:cNvSpPr/>
            <p:nvPr/>
          </p:nvSpPr>
          <p:spPr>
            <a:xfrm>
              <a:off x="7738407" y="1342636"/>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确定礼品形式</a:t>
              </a:r>
            </a:p>
          </p:txBody>
        </p:sp>
      </p:grpSp>
      <p:grpSp>
        <p:nvGrpSpPr>
          <p:cNvPr id="77" name="组合 76"/>
          <p:cNvGrpSpPr/>
          <p:nvPr/>
        </p:nvGrpSpPr>
        <p:grpSpPr>
          <a:xfrm>
            <a:off x="6269324" y="1959713"/>
            <a:ext cx="4978824" cy="787096"/>
            <a:chOff x="6269324" y="1959713"/>
            <a:chExt cx="4978824" cy="787096"/>
          </a:xfrm>
        </p:grpSpPr>
        <p:grpSp>
          <p:nvGrpSpPr>
            <p:cNvPr id="222" name="组合 221"/>
            <p:cNvGrpSpPr/>
            <p:nvPr/>
          </p:nvGrpSpPr>
          <p:grpSpPr>
            <a:xfrm flipH="1">
              <a:off x="6269324" y="1959713"/>
              <a:ext cx="4978824" cy="787096"/>
              <a:chOff x="1041548" y="2303533"/>
              <a:chExt cx="4978824" cy="1043394"/>
            </a:xfrm>
          </p:grpSpPr>
          <p:sp>
            <p:nvSpPr>
              <p:cNvPr id="223" name="圆角矩形 222"/>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4" name="矩形 223"/>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5" name="TextBox 244"/>
            <p:cNvSpPr txBox="1"/>
            <p:nvPr/>
          </p:nvSpPr>
          <p:spPr>
            <a:xfrm flipH="1">
              <a:off x="10249285" y="2102483"/>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08</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61" name="矩形 260"/>
            <p:cNvSpPr/>
            <p:nvPr/>
          </p:nvSpPr>
          <p:spPr>
            <a:xfrm>
              <a:off x="7724604" y="2182417"/>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确定参与人数</a:t>
              </a:r>
            </a:p>
          </p:txBody>
        </p:sp>
      </p:grpSp>
      <p:grpSp>
        <p:nvGrpSpPr>
          <p:cNvPr id="79" name="组合 78"/>
          <p:cNvGrpSpPr/>
          <p:nvPr/>
        </p:nvGrpSpPr>
        <p:grpSpPr>
          <a:xfrm>
            <a:off x="6259578" y="2756949"/>
            <a:ext cx="4988570" cy="896745"/>
            <a:chOff x="6259578" y="2756949"/>
            <a:chExt cx="4988570" cy="896745"/>
          </a:xfrm>
        </p:grpSpPr>
        <p:grpSp>
          <p:nvGrpSpPr>
            <p:cNvPr id="225" name="组合 224"/>
            <p:cNvGrpSpPr/>
            <p:nvPr/>
          </p:nvGrpSpPr>
          <p:grpSpPr>
            <a:xfrm flipH="1">
              <a:off x="6259578" y="2756949"/>
              <a:ext cx="4988570" cy="896745"/>
              <a:chOff x="1031802" y="3353072"/>
              <a:chExt cx="4988570" cy="1043397"/>
            </a:xfrm>
          </p:grpSpPr>
          <p:sp>
            <p:nvSpPr>
              <p:cNvPr id="226" name="圆角矩形 225"/>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7" name="圆角矩形 226"/>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8" name="矩形 227"/>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39" name="TextBox 238"/>
            <p:cNvSpPr txBox="1"/>
            <p:nvPr/>
          </p:nvSpPr>
          <p:spPr>
            <a:xfrm flipH="1">
              <a:off x="10258548" y="2993724"/>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09</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2" name="矩形 261"/>
            <p:cNvSpPr/>
            <p:nvPr/>
          </p:nvSpPr>
          <p:spPr>
            <a:xfrm>
              <a:off x="7738051" y="3101216"/>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确认节目类型</a:t>
              </a:r>
            </a:p>
          </p:txBody>
        </p:sp>
      </p:grpSp>
      <p:grpSp>
        <p:nvGrpSpPr>
          <p:cNvPr id="81" name="组合 80"/>
          <p:cNvGrpSpPr/>
          <p:nvPr/>
        </p:nvGrpSpPr>
        <p:grpSpPr>
          <a:xfrm>
            <a:off x="6259578" y="3667426"/>
            <a:ext cx="4978824" cy="942849"/>
            <a:chOff x="6259578" y="3667426"/>
            <a:chExt cx="4978824" cy="942849"/>
          </a:xfrm>
          <a:solidFill>
            <a:schemeClr val="tx1">
              <a:lumMod val="85000"/>
            </a:schemeClr>
          </a:solidFill>
        </p:grpSpPr>
        <p:grpSp>
          <p:nvGrpSpPr>
            <p:cNvPr id="229" name="组合 228"/>
            <p:cNvGrpSpPr/>
            <p:nvPr/>
          </p:nvGrpSpPr>
          <p:grpSpPr>
            <a:xfrm flipH="1">
              <a:off x="6259578" y="3667426"/>
              <a:ext cx="4978824" cy="942849"/>
              <a:chOff x="1041548" y="4390319"/>
              <a:chExt cx="4978824" cy="1043394"/>
            </a:xfrm>
            <a:grpFill/>
          </p:grpSpPr>
          <p:sp>
            <p:nvSpPr>
              <p:cNvPr id="230" name="圆角矩形 229"/>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1" name="矩形 230"/>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1" name="TextBox 240"/>
            <p:cNvSpPr txBox="1"/>
            <p:nvPr/>
          </p:nvSpPr>
          <p:spPr>
            <a:xfrm flipH="1">
              <a:off x="10245120" y="3905784"/>
              <a:ext cx="786922" cy="535531"/>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10</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63" name="矩形 262"/>
            <p:cNvSpPr/>
            <p:nvPr/>
          </p:nvSpPr>
          <p:spPr>
            <a:xfrm>
              <a:off x="7772785" y="4025528"/>
              <a:ext cx="1467068"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确认设计稿</a:t>
              </a:r>
            </a:p>
          </p:txBody>
        </p:sp>
      </p:grpSp>
      <p:grpSp>
        <p:nvGrpSpPr>
          <p:cNvPr id="85" name="组合 84"/>
          <p:cNvGrpSpPr/>
          <p:nvPr/>
        </p:nvGrpSpPr>
        <p:grpSpPr>
          <a:xfrm>
            <a:off x="6242535" y="4627769"/>
            <a:ext cx="4988570" cy="1020207"/>
            <a:chOff x="6242535" y="4627769"/>
            <a:chExt cx="4988570" cy="1020207"/>
          </a:xfrm>
        </p:grpSpPr>
        <p:grpSp>
          <p:nvGrpSpPr>
            <p:cNvPr id="232" name="组合 231"/>
            <p:cNvGrpSpPr/>
            <p:nvPr/>
          </p:nvGrpSpPr>
          <p:grpSpPr>
            <a:xfrm flipH="1">
              <a:off x="6242535" y="4627769"/>
              <a:ext cx="4988570" cy="1020207"/>
              <a:chOff x="1031802" y="5433713"/>
              <a:chExt cx="4988570" cy="1043395"/>
            </a:xfrm>
          </p:grpSpPr>
          <p:sp>
            <p:nvSpPr>
              <p:cNvPr id="233" name="圆角矩形 232"/>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4" name="圆角矩形 233"/>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5" name="矩形 234"/>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9" name="TextBox 248"/>
            <p:cNvSpPr txBox="1"/>
            <p:nvPr/>
          </p:nvSpPr>
          <p:spPr>
            <a:xfrm flipH="1">
              <a:off x="10228077" y="4867706"/>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11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4" name="矩形 263"/>
            <p:cNvSpPr/>
            <p:nvPr/>
          </p:nvSpPr>
          <p:spPr>
            <a:xfrm>
              <a:off x="7299838" y="4973129"/>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确认抵达日期及时间</a:t>
              </a:r>
            </a:p>
          </p:txBody>
        </p:sp>
      </p:grpSp>
      <p:sp>
        <p:nvSpPr>
          <p:cNvPr id="266" name="矩形 265"/>
          <p:cNvSpPr/>
          <p:nvPr/>
        </p:nvSpPr>
        <p:spPr>
          <a:xfrm>
            <a:off x="5806967" y="1255232"/>
            <a:ext cx="495797" cy="2677656"/>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一</a:t>
            </a:r>
            <a:endParaRPr lang="en-US" altLang="zh-CN"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endParaRPr>
          </a:p>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公司准备内容</a:t>
            </a:r>
          </a:p>
        </p:txBody>
      </p:sp>
      <p:sp>
        <p:nvSpPr>
          <p:cNvPr id="171" name="文本框 3"/>
          <p:cNvSpPr txBox="1"/>
          <p:nvPr/>
        </p:nvSpPr>
        <p:spPr>
          <a:xfrm>
            <a:off x="1787254"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grpSp>
        <p:nvGrpSpPr>
          <p:cNvPr id="237" name="组合 236"/>
          <p:cNvGrpSpPr/>
          <p:nvPr/>
        </p:nvGrpSpPr>
        <p:grpSpPr>
          <a:xfrm>
            <a:off x="828143" y="5656743"/>
            <a:ext cx="4978824" cy="787096"/>
            <a:chOff x="828143" y="5656743"/>
            <a:chExt cx="4978824" cy="787096"/>
          </a:xfrm>
        </p:grpSpPr>
        <p:grpSp>
          <p:nvGrpSpPr>
            <p:cNvPr id="238" name="组合 237"/>
            <p:cNvGrpSpPr/>
            <p:nvPr/>
          </p:nvGrpSpPr>
          <p:grpSpPr>
            <a:xfrm>
              <a:off x="828143" y="5656743"/>
              <a:ext cx="4978824" cy="787096"/>
              <a:chOff x="1041548" y="2303533"/>
              <a:chExt cx="4978824" cy="1043394"/>
            </a:xfrm>
          </p:grpSpPr>
          <p:sp>
            <p:nvSpPr>
              <p:cNvPr id="251" name="圆角矩形 250"/>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52" name="矩形 251"/>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0" name="TextBox 239"/>
            <p:cNvSpPr txBox="1"/>
            <p:nvPr/>
          </p:nvSpPr>
          <p:spPr>
            <a:xfrm>
              <a:off x="1000332" y="582323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06</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42" name="矩形 241"/>
            <p:cNvSpPr/>
            <p:nvPr/>
          </p:nvSpPr>
          <p:spPr>
            <a:xfrm>
              <a:off x="2167610" y="5852109"/>
              <a:ext cx="1467068"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发送邀请函</a:t>
              </a:r>
            </a:p>
          </p:txBody>
        </p:sp>
      </p:grpSp>
      <p:grpSp>
        <p:nvGrpSpPr>
          <p:cNvPr id="269" name="组合 268"/>
          <p:cNvGrpSpPr/>
          <p:nvPr/>
        </p:nvGrpSpPr>
        <p:grpSpPr>
          <a:xfrm>
            <a:off x="6238834" y="5724303"/>
            <a:ext cx="4978824" cy="787096"/>
            <a:chOff x="6238834" y="5724303"/>
            <a:chExt cx="4978824" cy="787096"/>
          </a:xfrm>
        </p:grpSpPr>
        <p:sp>
          <p:nvSpPr>
            <p:cNvPr id="270" name="圆角矩形 269"/>
            <p:cNvSpPr/>
            <p:nvPr/>
          </p:nvSpPr>
          <p:spPr>
            <a:xfrm flipH="1">
              <a:off x="7098734" y="5724303"/>
              <a:ext cx="4118924" cy="787096"/>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71" name="组合 270"/>
            <p:cNvGrpSpPr/>
            <p:nvPr/>
          </p:nvGrpSpPr>
          <p:grpSpPr>
            <a:xfrm>
              <a:off x="6238834" y="5875829"/>
              <a:ext cx="4806636" cy="541601"/>
              <a:chOff x="6238834" y="5875829"/>
              <a:chExt cx="4806636" cy="541601"/>
            </a:xfrm>
          </p:grpSpPr>
          <p:sp>
            <p:nvSpPr>
              <p:cNvPr id="272" name="矩形 271"/>
              <p:cNvSpPr/>
              <p:nvPr/>
            </p:nvSpPr>
            <p:spPr>
              <a:xfrm flipH="1">
                <a:off x="6238834" y="5875829"/>
                <a:ext cx="859900" cy="403908"/>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3" name="TextBox 272"/>
              <p:cNvSpPr txBox="1"/>
              <p:nvPr/>
            </p:nvSpPr>
            <p:spPr>
              <a:xfrm flipH="1">
                <a:off x="10258548" y="588189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12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74" name="矩形 273"/>
              <p:cNvSpPr/>
              <p:nvPr/>
            </p:nvSpPr>
            <p:spPr>
              <a:xfrm>
                <a:off x="7822978" y="5907053"/>
                <a:ext cx="1210588"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来宾接待</a:t>
                </a:r>
              </a:p>
            </p:txBody>
          </p:sp>
        </p:grp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171"/>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171"/>
                                        </p:tgtEl>
                                      </p:cBhvr>
                                      <p:by x="50000" y="50000"/>
                                    </p:animScale>
                                  </p:childTnLst>
                                </p:cTn>
                              </p:par>
                            </p:childTnLst>
                          </p:cTn>
                        </p:par>
                        <p:par>
                          <p:cTn id="10" fill="hold">
                            <p:stCondLst>
                              <p:cond delay="1500"/>
                            </p:stCondLst>
                            <p:childTnLst>
                              <p:par>
                                <p:cTn id="11" presetID="14" presetClass="entr" presetSubtype="5" fill="hold" grpId="0" nodeType="afterEffect">
                                  <p:stCondLst>
                                    <p:cond delay="0"/>
                                  </p:stCondLst>
                                  <p:childTnLst>
                                    <p:set>
                                      <p:cBhvr>
                                        <p:cTn id="12" dur="1" fill="hold">
                                          <p:stCondLst>
                                            <p:cond delay="0"/>
                                          </p:stCondLst>
                                        </p:cTn>
                                        <p:tgtEl>
                                          <p:spTgt spid="266"/>
                                        </p:tgtEl>
                                        <p:attrNameLst>
                                          <p:attrName>style.visibility</p:attrName>
                                        </p:attrNameLst>
                                      </p:cBhvr>
                                      <p:to>
                                        <p:strVal val="visible"/>
                                      </p:to>
                                    </p:set>
                                    <p:animEffect transition="in" filter="randombar(vertical)">
                                      <p:cBhvr>
                                        <p:cTn id="13" dur="1000"/>
                                        <p:tgtEl>
                                          <p:spTgt spid="266"/>
                                        </p:tgtEl>
                                      </p:cBhvr>
                                    </p:animEffect>
                                  </p:childTnLst>
                                </p:cTn>
                              </p:par>
                            </p:childTnLst>
                          </p:cTn>
                        </p:par>
                        <p:par>
                          <p:cTn id="14" fill="hold">
                            <p:stCondLst>
                              <p:cond delay="2500"/>
                            </p:stCondLst>
                            <p:childTnLst>
                              <p:par>
                                <p:cTn id="15" presetID="43" presetClass="entr" presetSubtype="0"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
                                        <p:tgtEl>
                                          <p:spTgt spid="51"/>
                                        </p:tgtEl>
                                      </p:cBhvr>
                                    </p:animEffect>
                                    <p:anim calcmode="lin" valueType="num">
                                      <p:cBhvr>
                                        <p:cTn id="18" dur="400" fill="hold"/>
                                        <p:tgtEl>
                                          <p:spTgt spid="51"/>
                                        </p:tgtEl>
                                        <p:attrNameLst>
                                          <p:attrName>ppt_x</p:attrName>
                                        </p:attrNameLst>
                                      </p:cBhvr>
                                      <p:tavLst>
                                        <p:tav tm="0">
                                          <p:val>
                                            <p:strVal val="#ppt_x"/>
                                          </p:val>
                                        </p:tav>
                                        <p:tav tm="100000">
                                          <p:val>
                                            <p:strVal val="#ppt_x"/>
                                          </p:val>
                                        </p:tav>
                                      </p:tavLst>
                                    </p:anim>
                                    <p:anim calcmode="lin" valueType="num">
                                      <p:cBhvr>
                                        <p:cTn id="19" dur="400" fill="hold"/>
                                        <p:tgtEl>
                                          <p:spTgt spid="51"/>
                                        </p:tgtEl>
                                        <p:attrNameLst>
                                          <p:attrName>ppt_y</p:attrName>
                                        </p:attrNameLst>
                                      </p:cBhvr>
                                      <p:tavLst>
                                        <p:tav tm="0">
                                          <p:val>
                                            <p:strVal val="#ppt_y+0.31"/>
                                          </p:val>
                                        </p:tav>
                                        <p:tav tm="100000">
                                          <p:val>
                                            <p:strVal val="#ppt_y+0.31"/>
                                          </p:val>
                                        </p:tav>
                                      </p:tavLst>
                                    </p:anim>
                                    <p:anim calcmode="lin" valueType="num">
                                      <p:cBhvr>
                                        <p:cTn id="20" dur="600" decel="50000" fill="hold">
                                          <p:stCondLst>
                                            <p:cond delay="400"/>
                                          </p:stCondLst>
                                        </p:cTn>
                                        <p:tgtEl>
                                          <p:spTgt spid="5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 dur="600" decel="50000" fill="hold">
                                          <p:stCondLst>
                                            <p:cond delay="400"/>
                                          </p:stCondLst>
                                        </p:cTn>
                                        <p:tgtEl>
                                          <p:spTgt spid="5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2" fill="hold">
                            <p:stCondLst>
                              <p:cond delay="3500"/>
                            </p:stCondLst>
                            <p:childTnLst>
                              <p:par>
                                <p:cTn id="23" presetID="43"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
                                        <p:tgtEl>
                                          <p:spTgt spid="52"/>
                                        </p:tgtEl>
                                      </p:cBhvr>
                                    </p:animEffect>
                                    <p:anim calcmode="lin" valueType="num">
                                      <p:cBhvr>
                                        <p:cTn id="26" dur="400" fill="hold"/>
                                        <p:tgtEl>
                                          <p:spTgt spid="52"/>
                                        </p:tgtEl>
                                        <p:attrNameLst>
                                          <p:attrName>ppt_x</p:attrName>
                                        </p:attrNameLst>
                                      </p:cBhvr>
                                      <p:tavLst>
                                        <p:tav tm="0">
                                          <p:val>
                                            <p:strVal val="#ppt_x"/>
                                          </p:val>
                                        </p:tav>
                                        <p:tav tm="100000">
                                          <p:val>
                                            <p:strVal val="#ppt_x"/>
                                          </p:val>
                                        </p:tav>
                                      </p:tavLst>
                                    </p:anim>
                                    <p:anim calcmode="lin" valueType="num">
                                      <p:cBhvr>
                                        <p:cTn id="27" dur="400" fill="hold"/>
                                        <p:tgtEl>
                                          <p:spTgt spid="52"/>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5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5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0" fill="hold">
                            <p:stCondLst>
                              <p:cond delay="4500"/>
                            </p:stCondLst>
                            <p:childTnLst>
                              <p:par>
                                <p:cTn id="31" presetID="43" presetClass="entr" presetSubtype="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100"/>
                                        <p:tgtEl>
                                          <p:spTgt spid="70"/>
                                        </p:tgtEl>
                                      </p:cBhvr>
                                    </p:animEffect>
                                    <p:anim calcmode="lin" valueType="num">
                                      <p:cBhvr>
                                        <p:cTn id="34" dur="400" fill="hold"/>
                                        <p:tgtEl>
                                          <p:spTgt spid="70"/>
                                        </p:tgtEl>
                                        <p:attrNameLst>
                                          <p:attrName>ppt_x</p:attrName>
                                        </p:attrNameLst>
                                      </p:cBhvr>
                                      <p:tavLst>
                                        <p:tav tm="0">
                                          <p:val>
                                            <p:strVal val="#ppt_x"/>
                                          </p:val>
                                        </p:tav>
                                        <p:tav tm="100000">
                                          <p:val>
                                            <p:strVal val="#ppt_x"/>
                                          </p:val>
                                        </p:tav>
                                      </p:tavLst>
                                    </p:anim>
                                    <p:anim calcmode="lin" valueType="num">
                                      <p:cBhvr>
                                        <p:cTn id="35" dur="400" fill="hold"/>
                                        <p:tgtEl>
                                          <p:spTgt spid="70"/>
                                        </p:tgtEl>
                                        <p:attrNameLst>
                                          <p:attrName>ppt_y</p:attrName>
                                        </p:attrNameLst>
                                      </p:cBhvr>
                                      <p:tavLst>
                                        <p:tav tm="0">
                                          <p:val>
                                            <p:strVal val="#ppt_y+0.31"/>
                                          </p:val>
                                        </p:tav>
                                        <p:tav tm="100000">
                                          <p:val>
                                            <p:strVal val="#ppt_y+0.31"/>
                                          </p:val>
                                        </p:tav>
                                      </p:tavLst>
                                    </p:anim>
                                    <p:anim calcmode="lin" valueType="num">
                                      <p:cBhvr>
                                        <p:cTn id="36" dur="600" decel="50000" fill="hold">
                                          <p:stCondLst>
                                            <p:cond delay="400"/>
                                          </p:stCondLst>
                                        </p:cTn>
                                        <p:tgtEl>
                                          <p:spTgt spid="7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7" dur="600" decel="50000" fill="hold">
                                          <p:stCondLst>
                                            <p:cond delay="400"/>
                                          </p:stCondLst>
                                        </p:cTn>
                                        <p:tgtEl>
                                          <p:spTgt spid="7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8" fill="hold">
                            <p:stCondLst>
                              <p:cond delay="5500"/>
                            </p:stCondLst>
                            <p:childTnLst>
                              <p:par>
                                <p:cTn id="39" presetID="43" presetClass="entr" presetSubtype="0"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100"/>
                                        <p:tgtEl>
                                          <p:spTgt spid="71"/>
                                        </p:tgtEl>
                                      </p:cBhvr>
                                    </p:animEffect>
                                    <p:anim calcmode="lin" valueType="num">
                                      <p:cBhvr>
                                        <p:cTn id="42" dur="400" fill="hold"/>
                                        <p:tgtEl>
                                          <p:spTgt spid="71"/>
                                        </p:tgtEl>
                                        <p:attrNameLst>
                                          <p:attrName>ppt_x</p:attrName>
                                        </p:attrNameLst>
                                      </p:cBhvr>
                                      <p:tavLst>
                                        <p:tav tm="0">
                                          <p:val>
                                            <p:strVal val="#ppt_x"/>
                                          </p:val>
                                        </p:tav>
                                        <p:tav tm="100000">
                                          <p:val>
                                            <p:strVal val="#ppt_x"/>
                                          </p:val>
                                        </p:tav>
                                      </p:tavLst>
                                    </p:anim>
                                    <p:anim calcmode="lin" valueType="num">
                                      <p:cBhvr>
                                        <p:cTn id="43" dur="400" fill="hold"/>
                                        <p:tgtEl>
                                          <p:spTgt spid="71"/>
                                        </p:tgtEl>
                                        <p:attrNameLst>
                                          <p:attrName>ppt_y</p:attrName>
                                        </p:attrNameLst>
                                      </p:cBhvr>
                                      <p:tavLst>
                                        <p:tav tm="0">
                                          <p:val>
                                            <p:strVal val="#ppt_y+0.31"/>
                                          </p:val>
                                        </p:tav>
                                        <p:tav tm="100000">
                                          <p:val>
                                            <p:strVal val="#ppt_y+0.31"/>
                                          </p:val>
                                        </p:tav>
                                      </p:tavLst>
                                    </p:anim>
                                    <p:anim calcmode="lin" valueType="num">
                                      <p:cBhvr>
                                        <p:cTn id="44" dur="600" decel="50000" fill="hold">
                                          <p:stCondLst>
                                            <p:cond delay="400"/>
                                          </p:stCondLst>
                                        </p:cTn>
                                        <p:tgtEl>
                                          <p:spTgt spid="7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5" dur="600" decel="50000" fill="hold">
                                          <p:stCondLst>
                                            <p:cond delay="400"/>
                                          </p:stCondLst>
                                        </p:cTn>
                                        <p:tgtEl>
                                          <p:spTgt spid="7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46" fill="hold">
                            <p:stCondLst>
                              <p:cond delay="6500"/>
                            </p:stCondLst>
                            <p:childTnLst>
                              <p:par>
                                <p:cTn id="47" presetID="43" presetClass="entr" presetSubtype="0" fill="hold" nodeType="after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100"/>
                                        <p:tgtEl>
                                          <p:spTgt spid="72"/>
                                        </p:tgtEl>
                                      </p:cBhvr>
                                    </p:animEffect>
                                    <p:anim calcmode="lin" valueType="num">
                                      <p:cBhvr>
                                        <p:cTn id="50" dur="400" fill="hold"/>
                                        <p:tgtEl>
                                          <p:spTgt spid="72"/>
                                        </p:tgtEl>
                                        <p:attrNameLst>
                                          <p:attrName>ppt_x</p:attrName>
                                        </p:attrNameLst>
                                      </p:cBhvr>
                                      <p:tavLst>
                                        <p:tav tm="0">
                                          <p:val>
                                            <p:strVal val="#ppt_x"/>
                                          </p:val>
                                        </p:tav>
                                        <p:tav tm="100000">
                                          <p:val>
                                            <p:strVal val="#ppt_x"/>
                                          </p:val>
                                        </p:tav>
                                      </p:tavLst>
                                    </p:anim>
                                    <p:anim calcmode="lin" valueType="num">
                                      <p:cBhvr>
                                        <p:cTn id="51" dur="400" fill="hold"/>
                                        <p:tgtEl>
                                          <p:spTgt spid="72"/>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7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7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7500"/>
                            </p:stCondLst>
                            <p:childTnLst>
                              <p:par>
                                <p:cTn id="55" presetID="43" presetClass="entr" presetSubtype="0" fill="hold" nodeType="afterEffect">
                                  <p:stCondLst>
                                    <p:cond delay="0"/>
                                  </p:stCondLst>
                                  <p:childTnLst>
                                    <p:set>
                                      <p:cBhvr>
                                        <p:cTn id="56" dur="1" fill="hold">
                                          <p:stCondLst>
                                            <p:cond delay="0"/>
                                          </p:stCondLst>
                                        </p:cTn>
                                        <p:tgtEl>
                                          <p:spTgt spid="237"/>
                                        </p:tgtEl>
                                        <p:attrNameLst>
                                          <p:attrName>style.visibility</p:attrName>
                                        </p:attrNameLst>
                                      </p:cBhvr>
                                      <p:to>
                                        <p:strVal val="visible"/>
                                      </p:to>
                                    </p:set>
                                    <p:animEffect transition="in" filter="fade">
                                      <p:cBhvr>
                                        <p:cTn id="57" dur="100"/>
                                        <p:tgtEl>
                                          <p:spTgt spid="237"/>
                                        </p:tgtEl>
                                      </p:cBhvr>
                                    </p:animEffect>
                                    <p:anim calcmode="lin" valueType="num">
                                      <p:cBhvr>
                                        <p:cTn id="58" dur="400" fill="hold"/>
                                        <p:tgtEl>
                                          <p:spTgt spid="237"/>
                                        </p:tgtEl>
                                        <p:attrNameLst>
                                          <p:attrName>ppt_x</p:attrName>
                                        </p:attrNameLst>
                                      </p:cBhvr>
                                      <p:tavLst>
                                        <p:tav tm="0">
                                          <p:val>
                                            <p:strVal val="#ppt_x"/>
                                          </p:val>
                                        </p:tav>
                                        <p:tav tm="100000">
                                          <p:val>
                                            <p:strVal val="#ppt_x"/>
                                          </p:val>
                                        </p:tav>
                                      </p:tavLst>
                                    </p:anim>
                                    <p:anim calcmode="lin" valueType="num">
                                      <p:cBhvr>
                                        <p:cTn id="59" dur="400" fill="hold"/>
                                        <p:tgtEl>
                                          <p:spTgt spid="237"/>
                                        </p:tgtEl>
                                        <p:attrNameLst>
                                          <p:attrName>ppt_y</p:attrName>
                                        </p:attrNameLst>
                                      </p:cBhvr>
                                      <p:tavLst>
                                        <p:tav tm="0">
                                          <p:val>
                                            <p:strVal val="#ppt_y+0.31"/>
                                          </p:val>
                                        </p:tav>
                                        <p:tav tm="100000">
                                          <p:val>
                                            <p:strVal val="#ppt_y+0.31"/>
                                          </p:val>
                                        </p:tav>
                                      </p:tavLst>
                                    </p:anim>
                                    <p:anim calcmode="lin" valueType="num">
                                      <p:cBhvr>
                                        <p:cTn id="60" dur="600" decel="50000" fill="hold">
                                          <p:stCondLst>
                                            <p:cond delay="400"/>
                                          </p:stCondLst>
                                        </p:cTn>
                                        <p:tgtEl>
                                          <p:spTgt spid="23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1" dur="600" decel="50000" fill="hold">
                                          <p:stCondLst>
                                            <p:cond delay="400"/>
                                          </p:stCondLst>
                                        </p:cTn>
                                        <p:tgtEl>
                                          <p:spTgt spid="23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62" fill="hold">
                            <p:stCondLst>
                              <p:cond delay="8500"/>
                            </p:stCondLst>
                            <p:childTnLst>
                              <p:par>
                                <p:cTn id="63" presetID="43" presetClass="entr" presetSubtype="0" fill="hold" nodeType="after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fade">
                                      <p:cBhvr>
                                        <p:cTn id="65" dur="100"/>
                                        <p:tgtEl>
                                          <p:spTgt spid="74"/>
                                        </p:tgtEl>
                                      </p:cBhvr>
                                    </p:animEffect>
                                    <p:anim calcmode="lin" valueType="num">
                                      <p:cBhvr>
                                        <p:cTn id="66" dur="400" fill="hold"/>
                                        <p:tgtEl>
                                          <p:spTgt spid="74"/>
                                        </p:tgtEl>
                                        <p:attrNameLst>
                                          <p:attrName>ppt_x</p:attrName>
                                        </p:attrNameLst>
                                      </p:cBhvr>
                                      <p:tavLst>
                                        <p:tav tm="0">
                                          <p:val>
                                            <p:strVal val="#ppt_x"/>
                                          </p:val>
                                        </p:tav>
                                        <p:tav tm="100000">
                                          <p:val>
                                            <p:strVal val="#ppt_x"/>
                                          </p:val>
                                        </p:tav>
                                      </p:tavLst>
                                    </p:anim>
                                    <p:anim calcmode="lin" valueType="num">
                                      <p:cBhvr>
                                        <p:cTn id="67" dur="400" fill="hold"/>
                                        <p:tgtEl>
                                          <p:spTgt spid="74"/>
                                        </p:tgtEl>
                                        <p:attrNameLst>
                                          <p:attrName>ppt_y</p:attrName>
                                        </p:attrNameLst>
                                      </p:cBhvr>
                                      <p:tavLst>
                                        <p:tav tm="0">
                                          <p:val>
                                            <p:strVal val="#ppt_y+0.31"/>
                                          </p:val>
                                        </p:tav>
                                        <p:tav tm="100000">
                                          <p:val>
                                            <p:strVal val="#ppt_y+0.31"/>
                                          </p:val>
                                        </p:tav>
                                      </p:tavLst>
                                    </p:anim>
                                    <p:anim calcmode="lin" valueType="num">
                                      <p:cBhvr>
                                        <p:cTn id="68" dur="600" decel="50000" fill="hold">
                                          <p:stCondLst>
                                            <p:cond delay="400"/>
                                          </p:stCondLst>
                                        </p:cTn>
                                        <p:tgtEl>
                                          <p:spTgt spid="7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9" dur="600" decel="50000" fill="hold">
                                          <p:stCondLst>
                                            <p:cond delay="400"/>
                                          </p:stCondLst>
                                        </p:cTn>
                                        <p:tgtEl>
                                          <p:spTgt spid="7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0" fill="hold">
                            <p:stCondLst>
                              <p:cond delay="9500"/>
                            </p:stCondLst>
                            <p:childTnLst>
                              <p:par>
                                <p:cTn id="71" presetID="43" presetClass="entr" presetSubtype="0" fill="hold" nodeType="after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fade">
                                      <p:cBhvr>
                                        <p:cTn id="73" dur="100"/>
                                        <p:tgtEl>
                                          <p:spTgt spid="77"/>
                                        </p:tgtEl>
                                      </p:cBhvr>
                                    </p:animEffect>
                                    <p:anim calcmode="lin" valueType="num">
                                      <p:cBhvr>
                                        <p:cTn id="74" dur="400" fill="hold"/>
                                        <p:tgtEl>
                                          <p:spTgt spid="77"/>
                                        </p:tgtEl>
                                        <p:attrNameLst>
                                          <p:attrName>ppt_x</p:attrName>
                                        </p:attrNameLst>
                                      </p:cBhvr>
                                      <p:tavLst>
                                        <p:tav tm="0">
                                          <p:val>
                                            <p:strVal val="#ppt_x"/>
                                          </p:val>
                                        </p:tav>
                                        <p:tav tm="100000">
                                          <p:val>
                                            <p:strVal val="#ppt_x"/>
                                          </p:val>
                                        </p:tav>
                                      </p:tavLst>
                                    </p:anim>
                                    <p:anim calcmode="lin" valueType="num">
                                      <p:cBhvr>
                                        <p:cTn id="75" dur="400" fill="hold"/>
                                        <p:tgtEl>
                                          <p:spTgt spid="77"/>
                                        </p:tgtEl>
                                        <p:attrNameLst>
                                          <p:attrName>ppt_y</p:attrName>
                                        </p:attrNameLst>
                                      </p:cBhvr>
                                      <p:tavLst>
                                        <p:tav tm="0">
                                          <p:val>
                                            <p:strVal val="#ppt_y+0.31"/>
                                          </p:val>
                                        </p:tav>
                                        <p:tav tm="100000">
                                          <p:val>
                                            <p:strVal val="#ppt_y+0.31"/>
                                          </p:val>
                                        </p:tav>
                                      </p:tavLst>
                                    </p:anim>
                                    <p:anim calcmode="lin" valueType="num">
                                      <p:cBhvr>
                                        <p:cTn id="76" dur="600" decel="50000" fill="hold">
                                          <p:stCondLst>
                                            <p:cond delay="400"/>
                                          </p:stCondLst>
                                        </p:cTn>
                                        <p:tgtEl>
                                          <p:spTgt spid="7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7" dur="600" decel="50000" fill="hold">
                                          <p:stCondLst>
                                            <p:cond delay="400"/>
                                          </p:stCondLst>
                                        </p:cTn>
                                        <p:tgtEl>
                                          <p:spTgt spid="7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8" fill="hold">
                            <p:stCondLst>
                              <p:cond delay="10500"/>
                            </p:stCondLst>
                            <p:childTnLst>
                              <p:par>
                                <p:cTn id="79" presetID="43" presetClass="entr" presetSubtype="0" fill="hold" nodeType="afterEffect">
                                  <p:stCondLst>
                                    <p:cond delay="0"/>
                                  </p:stCondLst>
                                  <p:childTnLst>
                                    <p:set>
                                      <p:cBhvr>
                                        <p:cTn id="80" dur="1" fill="hold">
                                          <p:stCondLst>
                                            <p:cond delay="0"/>
                                          </p:stCondLst>
                                        </p:cTn>
                                        <p:tgtEl>
                                          <p:spTgt spid="79"/>
                                        </p:tgtEl>
                                        <p:attrNameLst>
                                          <p:attrName>style.visibility</p:attrName>
                                        </p:attrNameLst>
                                      </p:cBhvr>
                                      <p:to>
                                        <p:strVal val="visible"/>
                                      </p:to>
                                    </p:set>
                                    <p:animEffect transition="in" filter="fade">
                                      <p:cBhvr>
                                        <p:cTn id="81" dur="100"/>
                                        <p:tgtEl>
                                          <p:spTgt spid="79"/>
                                        </p:tgtEl>
                                      </p:cBhvr>
                                    </p:animEffect>
                                    <p:anim calcmode="lin" valueType="num">
                                      <p:cBhvr>
                                        <p:cTn id="82" dur="400" fill="hold"/>
                                        <p:tgtEl>
                                          <p:spTgt spid="79"/>
                                        </p:tgtEl>
                                        <p:attrNameLst>
                                          <p:attrName>ppt_x</p:attrName>
                                        </p:attrNameLst>
                                      </p:cBhvr>
                                      <p:tavLst>
                                        <p:tav tm="0">
                                          <p:val>
                                            <p:strVal val="#ppt_x"/>
                                          </p:val>
                                        </p:tav>
                                        <p:tav tm="100000">
                                          <p:val>
                                            <p:strVal val="#ppt_x"/>
                                          </p:val>
                                        </p:tav>
                                      </p:tavLst>
                                    </p:anim>
                                    <p:anim calcmode="lin" valueType="num">
                                      <p:cBhvr>
                                        <p:cTn id="83" dur="400" fill="hold"/>
                                        <p:tgtEl>
                                          <p:spTgt spid="79"/>
                                        </p:tgtEl>
                                        <p:attrNameLst>
                                          <p:attrName>ppt_y</p:attrName>
                                        </p:attrNameLst>
                                      </p:cBhvr>
                                      <p:tavLst>
                                        <p:tav tm="0">
                                          <p:val>
                                            <p:strVal val="#ppt_y+0.31"/>
                                          </p:val>
                                        </p:tav>
                                        <p:tav tm="100000">
                                          <p:val>
                                            <p:strVal val="#ppt_y+0.31"/>
                                          </p:val>
                                        </p:tav>
                                      </p:tavLst>
                                    </p:anim>
                                    <p:anim calcmode="lin" valueType="num">
                                      <p:cBhvr>
                                        <p:cTn id="84" dur="600" decel="50000" fill="hold">
                                          <p:stCondLst>
                                            <p:cond delay="400"/>
                                          </p:stCondLst>
                                        </p:cTn>
                                        <p:tgtEl>
                                          <p:spTgt spid="7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5" dur="600" decel="50000" fill="hold">
                                          <p:stCondLst>
                                            <p:cond delay="400"/>
                                          </p:stCondLst>
                                        </p:cTn>
                                        <p:tgtEl>
                                          <p:spTgt spid="7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86" fill="hold">
                            <p:stCondLst>
                              <p:cond delay="11500"/>
                            </p:stCondLst>
                            <p:childTnLst>
                              <p:par>
                                <p:cTn id="87" presetID="43" presetClass="entr" presetSubtype="0" fill="hold" nodeType="afterEffect">
                                  <p:stCondLst>
                                    <p:cond delay="0"/>
                                  </p:stCondLst>
                                  <p:childTnLst>
                                    <p:set>
                                      <p:cBhvr>
                                        <p:cTn id="88" dur="1" fill="hold">
                                          <p:stCondLst>
                                            <p:cond delay="0"/>
                                          </p:stCondLst>
                                        </p:cTn>
                                        <p:tgtEl>
                                          <p:spTgt spid="81"/>
                                        </p:tgtEl>
                                        <p:attrNameLst>
                                          <p:attrName>style.visibility</p:attrName>
                                        </p:attrNameLst>
                                      </p:cBhvr>
                                      <p:to>
                                        <p:strVal val="visible"/>
                                      </p:to>
                                    </p:set>
                                    <p:animEffect transition="in" filter="fade">
                                      <p:cBhvr>
                                        <p:cTn id="89" dur="100"/>
                                        <p:tgtEl>
                                          <p:spTgt spid="81"/>
                                        </p:tgtEl>
                                      </p:cBhvr>
                                    </p:animEffect>
                                    <p:anim calcmode="lin" valueType="num">
                                      <p:cBhvr>
                                        <p:cTn id="90" dur="400" fill="hold"/>
                                        <p:tgtEl>
                                          <p:spTgt spid="81"/>
                                        </p:tgtEl>
                                        <p:attrNameLst>
                                          <p:attrName>ppt_x</p:attrName>
                                        </p:attrNameLst>
                                      </p:cBhvr>
                                      <p:tavLst>
                                        <p:tav tm="0">
                                          <p:val>
                                            <p:strVal val="#ppt_x"/>
                                          </p:val>
                                        </p:tav>
                                        <p:tav tm="100000">
                                          <p:val>
                                            <p:strVal val="#ppt_x"/>
                                          </p:val>
                                        </p:tav>
                                      </p:tavLst>
                                    </p:anim>
                                    <p:anim calcmode="lin" valueType="num">
                                      <p:cBhvr>
                                        <p:cTn id="91" dur="400" fill="hold"/>
                                        <p:tgtEl>
                                          <p:spTgt spid="81"/>
                                        </p:tgtEl>
                                        <p:attrNameLst>
                                          <p:attrName>ppt_y</p:attrName>
                                        </p:attrNameLst>
                                      </p:cBhvr>
                                      <p:tavLst>
                                        <p:tav tm="0">
                                          <p:val>
                                            <p:strVal val="#ppt_y+0.31"/>
                                          </p:val>
                                        </p:tav>
                                        <p:tav tm="100000">
                                          <p:val>
                                            <p:strVal val="#ppt_y+0.31"/>
                                          </p:val>
                                        </p:tav>
                                      </p:tavLst>
                                    </p:anim>
                                    <p:anim calcmode="lin" valueType="num">
                                      <p:cBhvr>
                                        <p:cTn id="92" dur="600" decel="50000" fill="hold">
                                          <p:stCondLst>
                                            <p:cond delay="400"/>
                                          </p:stCondLst>
                                        </p:cTn>
                                        <p:tgtEl>
                                          <p:spTgt spid="8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3" dur="600" decel="50000" fill="hold">
                                          <p:stCondLst>
                                            <p:cond delay="400"/>
                                          </p:stCondLst>
                                        </p:cTn>
                                        <p:tgtEl>
                                          <p:spTgt spid="8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94" fill="hold">
                            <p:stCondLst>
                              <p:cond delay="12500"/>
                            </p:stCondLst>
                            <p:childTnLst>
                              <p:par>
                                <p:cTn id="95" presetID="43" presetClass="entr" presetSubtype="0" fill="hold" nodeType="after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fade">
                                      <p:cBhvr>
                                        <p:cTn id="97" dur="100"/>
                                        <p:tgtEl>
                                          <p:spTgt spid="85"/>
                                        </p:tgtEl>
                                      </p:cBhvr>
                                    </p:animEffect>
                                    <p:anim calcmode="lin" valueType="num">
                                      <p:cBhvr>
                                        <p:cTn id="98" dur="400" fill="hold"/>
                                        <p:tgtEl>
                                          <p:spTgt spid="85"/>
                                        </p:tgtEl>
                                        <p:attrNameLst>
                                          <p:attrName>ppt_x</p:attrName>
                                        </p:attrNameLst>
                                      </p:cBhvr>
                                      <p:tavLst>
                                        <p:tav tm="0">
                                          <p:val>
                                            <p:strVal val="#ppt_x"/>
                                          </p:val>
                                        </p:tav>
                                        <p:tav tm="100000">
                                          <p:val>
                                            <p:strVal val="#ppt_x"/>
                                          </p:val>
                                        </p:tav>
                                      </p:tavLst>
                                    </p:anim>
                                    <p:anim calcmode="lin" valueType="num">
                                      <p:cBhvr>
                                        <p:cTn id="99" dur="400" fill="hold"/>
                                        <p:tgtEl>
                                          <p:spTgt spid="85"/>
                                        </p:tgtEl>
                                        <p:attrNameLst>
                                          <p:attrName>ppt_y</p:attrName>
                                        </p:attrNameLst>
                                      </p:cBhvr>
                                      <p:tavLst>
                                        <p:tav tm="0">
                                          <p:val>
                                            <p:strVal val="#ppt_y+0.31"/>
                                          </p:val>
                                        </p:tav>
                                        <p:tav tm="100000">
                                          <p:val>
                                            <p:strVal val="#ppt_y+0.31"/>
                                          </p:val>
                                        </p:tav>
                                      </p:tavLst>
                                    </p:anim>
                                    <p:anim calcmode="lin" valueType="num">
                                      <p:cBhvr>
                                        <p:cTn id="100" dur="600" decel="50000" fill="hold">
                                          <p:stCondLst>
                                            <p:cond delay="400"/>
                                          </p:stCondLst>
                                        </p:cTn>
                                        <p:tgtEl>
                                          <p:spTgt spid="8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1" dur="600" decel="50000" fill="hold">
                                          <p:stCondLst>
                                            <p:cond delay="400"/>
                                          </p:stCondLst>
                                        </p:cTn>
                                        <p:tgtEl>
                                          <p:spTgt spid="8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02" fill="hold">
                            <p:stCondLst>
                              <p:cond delay="13500"/>
                            </p:stCondLst>
                            <p:childTnLst>
                              <p:par>
                                <p:cTn id="103" presetID="43" presetClass="entr" presetSubtype="0" fill="hold" nodeType="afterEffect">
                                  <p:stCondLst>
                                    <p:cond delay="0"/>
                                  </p:stCondLst>
                                  <p:childTnLst>
                                    <p:set>
                                      <p:cBhvr>
                                        <p:cTn id="104" dur="1" fill="hold">
                                          <p:stCondLst>
                                            <p:cond delay="0"/>
                                          </p:stCondLst>
                                        </p:cTn>
                                        <p:tgtEl>
                                          <p:spTgt spid="269"/>
                                        </p:tgtEl>
                                        <p:attrNameLst>
                                          <p:attrName>style.visibility</p:attrName>
                                        </p:attrNameLst>
                                      </p:cBhvr>
                                      <p:to>
                                        <p:strVal val="visible"/>
                                      </p:to>
                                    </p:set>
                                    <p:animEffect transition="in" filter="fade">
                                      <p:cBhvr>
                                        <p:cTn id="105" dur="100"/>
                                        <p:tgtEl>
                                          <p:spTgt spid="269"/>
                                        </p:tgtEl>
                                      </p:cBhvr>
                                    </p:animEffect>
                                    <p:anim calcmode="lin" valueType="num">
                                      <p:cBhvr>
                                        <p:cTn id="106" dur="400" fill="hold"/>
                                        <p:tgtEl>
                                          <p:spTgt spid="269"/>
                                        </p:tgtEl>
                                        <p:attrNameLst>
                                          <p:attrName>ppt_x</p:attrName>
                                        </p:attrNameLst>
                                      </p:cBhvr>
                                      <p:tavLst>
                                        <p:tav tm="0">
                                          <p:val>
                                            <p:strVal val="#ppt_x"/>
                                          </p:val>
                                        </p:tav>
                                        <p:tav tm="100000">
                                          <p:val>
                                            <p:strVal val="#ppt_x"/>
                                          </p:val>
                                        </p:tav>
                                      </p:tavLst>
                                    </p:anim>
                                    <p:anim calcmode="lin" valueType="num">
                                      <p:cBhvr>
                                        <p:cTn id="107" dur="400" fill="hold"/>
                                        <p:tgtEl>
                                          <p:spTgt spid="269"/>
                                        </p:tgtEl>
                                        <p:attrNameLst>
                                          <p:attrName>ppt_y</p:attrName>
                                        </p:attrNameLst>
                                      </p:cBhvr>
                                      <p:tavLst>
                                        <p:tav tm="0">
                                          <p:val>
                                            <p:strVal val="#ppt_y+0.31"/>
                                          </p:val>
                                        </p:tav>
                                        <p:tav tm="100000">
                                          <p:val>
                                            <p:strVal val="#ppt_y+0.31"/>
                                          </p:val>
                                        </p:tav>
                                      </p:tavLst>
                                    </p:anim>
                                    <p:anim calcmode="lin" valueType="num">
                                      <p:cBhvr>
                                        <p:cTn id="108" dur="600" decel="50000" fill="hold">
                                          <p:stCondLst>
                                            <p:cond delay="400"/>
                                          </p:stCondLst>
                                        </p:cTn>
                                        <p:tgtEl>
                                          <p:spTgt spid="26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9" dur="600" decel="50000" fill="hold">
                                          <p:stCondLst>
                                            <p:cond delay="400"/>
                                          </p:stCondLst>
                                        </p:cTn>
                                        <p:tgtEl>
                                          <p:spTgt spid="26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P spid="171" grpId="1"/>
      <p:bldP spid="171"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1396964" y="1661377"/>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3055699" y="2875064"/>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3185228" y="2487304"/>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3276460" y="3964062"/>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2458799" y="4110509"/>
            <a:ext cx="2489200" cy="469900"/>
          </a:xfrm>
          <a:prstGeom prst="rect">
            <a:avLst/>
          </a:prstGeom>
        </p:spPr>
      </p:pic>
      <p:pic>
        <p:nvPicPr>
          <p:cNvPr id="3" name="Picture 2">
            <a:extLst>
              <a:ext uri="{FF2B5EF4-FFF2-40B4-BE49-F238E27FC236}">
                <a16:creationId xmlns:a16="http://schemas.microsoft.com/office/drawing/2014/main" id="{C1FBB87F-38B3-BB4F-97F8-EC24372A96DF}"/>
              </a:ext>
            </a:extLst>
          </p:cNvPr>
          <p:cNvPicPr>
            <a:picLocks noChangeAspect="1"/>
          </p:cNvPicPr>
          <p:nvPr/>
        </p:nvPicPr>
        <p:blipFill>
          <a:blip r:embed="rId7"/>
          <a:stretch>
            <a:fillRect/>
          </a:stretch>
        </p:blipFill>
        <p:spPr>
          <a:xfrm>
            <a:off x="2976255" y="4288309"/>
            <a:ext cx="1206500" cy="114300"/>
          </a:xfrm>
          <a:prstGeom prst="rect">
            <a:avLst/>
          </a:prstGeom>
        </p:spPr>
      </p:pic>
      <p:cxnSp>
        <p:nvCxnSpPr>
          <p:cNvPr id="9" name="Straight Connector 8">
            <a:extLst>
              <a:ext uri="{FF2B5EF4-FFF2-40B4-BE49-F238E27FC236}">
                <a16:creationId xmlns:a16="http://schemas.microsoft.com/office/drawing/2014/main" id="{D4602D5D-7831-1F48-B6A8-98BAA640AFF9}"/>
              </a:ext>
            </a:extLst>
          </p:cNvPr>
          <p:cNvCxnSpPr>
            <a:cxnSpLocks/>
          </p:cNvCxnSpPr>
          <p:nvPr/>
        </p:nvCxnSpPr>
        <p:spPr>
          <a:xfrm>
            <a:off x="5355772" y="319314"/>
            <a:ext cx="0" cy="6168572"/>
          </a:xfrm>
          <a:prstGeom prst="line">
            <a:avLst/>
          </a:prstGeom>
        </p:spPr>
        <p:style>
          <a:lnRef idx="1">
            <a:schemeClr val="dk1"/>
          </a:lnRef>
          <a:fillRef idx="0">
            <a:schemeClr val="dk1"/>
          </a:fillRef>
          <a:effectRef idx="0">
            <a:schemeClr val="dk1"/>
          </a:effectRef>
          <a:fontRef idx="minor">
            <a:schemeClr val="tx1"/>
          </a:fontRef>
        </p:style>
      </p:cxnSp>
      <p:pic>
        <p:nvPicPr>
          <p:cNvPr id="24" name="Picture 23" descr="A close up of a logo&#10;&#10;Description automatically generated">
            <a:extLst>
              <a:ext uri="{FF2B5EF4-FFF2-40B4-BE49-F238E27FC236}">
                <a16:creationId xmlns:a16="http://schemas.microsoft.com/office/drawing/2014/main" id="{58254FBD-B617-4344-A744-6D1BF23759A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0757" y="768473"/>
            <a:ext cx="1055781" cy="1055781"/>
          </a:xfrm>
          <a:prstGeom prst="rect">
            <a:avLst/>
          </a:prstGeom>
        </p:spPr>
      </p:pic>
      <p:sp>
        <p:nvSpPr>
          <p:cNvPr id="25" name="TextBox 24">
            <a:extLst>
              <a:ext uri="{FF2B5EF4-FFF2-40B4-BE49-F238E27FC236}">
                <a16:creationId xmlns:a16="http://schemas.microsoft.com/office/drawing/2014/main" id="{74CBBB9C-8700-2547-8B9B-9FF57EFEFF1C}"/>
              </a:ext>
            </a:extLst>
          </p:cNvPr>
          <p:cNvSpPr txBox="1"/>
          <p:nvPr/>
        </p:nvSpPr>
        <p:spPr>
          <a:xfrm>
            <a:off x="8476538" y="1369537"/>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Chatbot</a:t>
            </a:r>
            <a:endParaRPr lang="en-US" b="1" dirty="0">
              <a:solidFill>
                <a:schemeClr val="bg1"/>
              </a:solidFill>
            </a:endParaRPr>
          </a:p>
        </p:txBody>
      </p:sp>
      <p:cxnSp>
        <p:nvCxnSpPr>
          <p:cNvPr id="27" name="Straight Arrow Connector 26">
            <a:extLst>
              <a:ext uri="{FF2B5EF4-FFF2-40B4-BE49-F238E27FC236}">
                <a16:creationId xmlns:a16="http://schemas.microsoft.com/office/drawing/2014/main" id="{099B376A-AAE8-F341-AD0E-2C56F9956A9B}"/>
              </a:ext>
            </a:extLst>
          </p:cNvPr>
          <p:cNvCxnSpPr>
            <a:cxnSpLocks/>
          </p:cNvCxnSpPr>
          <p:nvPr/>
        </p:nvCxnSpPr>
        <p:spPr>
          <a:xfrm flipV="1">
            <a:off x="8098971" y="1947128"/>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Picture 33" descr="A picture containing drawing&#10;&#10;Description automatically generated">
            <a:extLst>
              <a:ext uri="{FF2B5EF4-FFF2-40B4-BE49-F238E27FC236}">
                <a16:creationId xmlns:a16="http://schemas.microsoft.com/office/drawing/2014/main" id="{A920AD45-BBAD-4D48-9C4D-10791094B4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8034" y="3015223"/>
            <a:ext cx="1028018" cy="827554"/>
          </a:xfrm>
          <a:prstGeom prst="rect">
            <a:avLst/>
          </a:prstGeom>
        </p:spPr>
      </p:pic>
      <p:sp>
        <p:nvSpPr>
          <p:cNvPr id="35" name="TextBox 34">
            <a:extLst>
              <a:ext uri="{FF2B5EF4-FFF2-40B4-BE49-F238E27FC236}">
                <a16:creationId xmlns:a16="http://schemas.microsoft.com/office/drawing/2014/main" id="{E95988C7-B119-0545-B3F4-DC24798EE82A}"/>
              </a:ext>
            </a:extLst>
          </p:cNvPr>
          <p:cNvSpPr txBox="1"/>
          <p:nvPr/>
        </p:nvSpPr>
        <p:spPr>
          <a:xfrm>
            <a:off x="8476538" y="3403600"/>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Search Engine</a:t>
            </a:r>
            <a:endParaRPr lang="en-US" b="1" dirty="0">
              <a:solidFill>
                <a:schemeClr val="bg1"/>
              </a:solidFill>
            </a:endParaRPr>
          </a:p>
        </p:txBody>
      </p:sp>
      <p:cxnSp>
        <p:nvCxnSpPr>
          <p:cNvPr id="37" name="Straight Arrow Connector 36">
            <a:extLst>
              <a:ext uri="{FF2B5EF4-FFF2-40B4-BE49-F238E27FC236}">
                <a16:creationId xmlns:a16="http://schemas.microsoft.com/office/drawing/2014/main" id="{63A0F19F-F7B1-754D-BCC8-4766E9D37D7F}"/>
              </a:ext>
            </a:extLst>
          </p:cNvPr>
          <p:cNvCxnSpPr>
            <a:cxnSpLocks/>
          </p:cNvCxnSpPr>
          <p:nvPr/>
        </p:nvCxnSpPr>
        <p:spPr>
          <a:xfrm flipV="1">
            <a:off x="8098971" y="3890473"/>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9" name="Picture 38" descr="A close up of a logo&#10;&#10;Description automatically generated">
            <a:extLst>
              <a:ext uri="{FF2B5EF4-FFF2-40B4-BE49-F238E27FC236}">
                <a16:creationId xmlns:a16="http://schemas.microsoft.com/office/drawing/2014/main" id="{12213354-D3F5-D946-89D9-592DD795914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43846" y="4799981"/>
            <a:ext cx="704801" cy="704801"/>
          </a:xfrm>
          <a:prstGeom prst="rect">
            <a:avLst/>
          </a:prstGeom>
        </p:spPr>
      </p:pic>
      <p:sp>
        <p:nvSpPr>
          <p:cNvPr id="40" name="TextBox 39">
            <a:extLst>
              <a:ext uri="{FF2B5EF4-FFF2-40B4-BE49-F238E27FC236}">
                <a16:creationId xmlns:a16="http://schemas.microsoft.com/office/drawing/2014/main" id="{94EFC38B-AA8B-E246-AC54-BB36666FA498}"/>
              </a:ext>
            </a:extLst>
          </p:cNvPr>
          <p:cNvSpPr txBox="1"/>
          <p:nvPr/>
        </p:nvSpPr>
        <p:spPr>
          <a:xfrm>
            <a:off x="8476538" y="5068331"/>
            <a:ext cx="1995054" cy="369332"/>
          </a:xfrm>
          <a:prstGeom prst="rect">
            <a:avLst/>
          </a:prstGeom>
          <a:noFill/>
        </p:spPr>
        <p:txBody>
          <a:bodyPr wrap="square" rtlCol="0">
            <a:spAutoFit/>
          </a:bodyPr>
          <a:lstStyle/>
          <a:p>
            <a:r>
              <a:rPr lang="en-US" b="1" dirty="0">
                <a:solidFill>
                  <a:schemeClr val="bg1"/>
                </a:solidFill>
              </a:rPr>
              <a:t>Database</a:t>
            </a:r>
          </a:p>
        </p:txBody>
      </p:sp>
    </p:spTree>
    <p:extLst>
      <p:ext uri="{BB962C8B-B14F-4D97-AF65-F5344CB8AC3E}">
        <p14:creationId xmlns:p14="http://schemas.microsoft.com/office/powerpoint/2010/main" val="1692142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5" grpId="0"/>
      <p:bldP spid="4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7"/>
          <p:cNvSpPr/>
          <p:nvPr/>
        </p:nvSpPr>
        <p:spPr>
          <a:xfrm>
            <a:off x="782229" y="1386881"/>
            <a:ext cx="4419364" cy="4906528"/>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 name="圆角矩形 8"/>
          <p:cNvSpPr/>
          <p:nvPr/>
        </p:nvSpPr>
        <p:spPr>
          <a:xfrm>
            <a:off x="822590" y="1539274"/>
            <a:ext cx="4266972"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圆角矩形 9"/>
          <p:cNvSpPr/>
          <p:nvPr/>
        </p:nvSpPr>
        <p:spPr>
          <a:xfrm>
            <a:off x="822589" y="1539274"/>
            <a:ext cx="4199645"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9" name="组合 18"/>
          <p:cNvGrpSpPr/>
          <p:nvPr/>
        </p:nvGrpSpPr>
        <p:grpSpPr>
          <a:xfrm>
            <a:off x="767340" y="1700714"/>
            <a:ext cx="171441" cy="4244638"/>
            <a:chOff x="2994962" y="701248"/>
            <a:chExt cx="324036" cy="4011341"/>
          </a:xfrm>
        </p:grpSpPr>
        <p:grpSp>
          <p:nvGrpSpPr>
            <p:cNvPr id="20" name="组合 19"/>
            <p:cNvGrpSpPr/>
            <p:nvPr/>
          </p:nvGrpSpPr>
          <p:grpSpPr>
            <a:xfrm>
              <a:off x="2994962" y="701248"/>
              <a:ext cx="324036" cy="263280"/>
              <a:chOff x="2994962" y="557232"/>
              <a:chExt cx="324036" cy="263280"/>
            </a:xfrm>
          </p:grpSpPr>
          <p:sp>
            <p:nvSpPr>
              <p:cNvPr id="63" name="空心弧 6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4" name="空心弧 6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1" name="组合 20"/>
            <p:cNvGrpSpPr/>
            <p:nvPr/>
          </p:nvGrpSpPr>
          <p:grpSpPr>
            <a:xfrm>
              <a:off x="2994962" y="1041704"/>
              <a:ext cx="324036" cy="263280"/>
              <a:chOff x="2994962" y="557232"/>
              <a:chExt cx="324036" cy="263280"/>
            </a:xfrm>
          </p:grpSpPr>
          <p:sp>
            <p:nvSpPr>
              <p:cNvPr id="61" name="空心弧 6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2" name="空心弧 6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2" name="组合 21"/>
            <p:cNvGrpSpPr/>
            <p:nvPr/>
          </p:nvGrpSpPr>
          <p:grpSpPr>
            <a:xfrm>
              <a:off x="2994962" y="1382769"/>
              <a:ext cx="324036" cy="263280"/>
              <a:chOff x="2994962" y="557232"/>
              <a:chExt cx="324036" cy="263280"/>
            </a:xfrm>
          </p:grpSpPr>
          <p:sp>
            <p:nvSpPr>
              <p:cNvPr id="59" name="空心弧 5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0" name="空心弧 5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3" name="组合 22"/>
            <p:cNvGrpSpPr/>
            <p:nvPr/>
          </p:nvGrpSpPr>
          <p:grpSpPr>
            <a:xfrm>
              <a:off x="2994962" y="1723225"/>
              <a:ext cx="324036" cy="263280"/>
              <a:chOff x="2994962" y="557232"/>
              <a:chExt cx="324036" cy="263280"/>
            </a:xfrm>
          </p:grpSpPr>
          <p:sp>
            <p:nvSpPr>
              <p:cNvPr id="57" name="空心弧 5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8" name="空心弧 5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4" name="组合 23"/>
            <p:cNvGrpSpPr/>
            <p:nvPr/>
          </p:nvGrpSpPr>
          <p:grpSpPr>
            <a:xfrm>
              <a:off x="2994962" y="2064290"/>
              <a:ext cx="324036" cy="263280"/>
              <a:chOff x="2994962" y="557232"/>
              <a:chExt cx="324036" cy="263280"/>
            </a:xfrm>
          </p:grpSpPr>
          <p:sp>
            <p:nvSpPr>
              <p:cNvPr id="55" name="空心弧 5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6" name="空心弧 5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5" name="组合 24"/>
            <p:cNvGrpSpPr/>
            <p:nvPr/>
          </p:nvGrpSpPr>
          <p:grpSpPr>
            <a:xfrm>
              <a:off x="2994962" y="2404746"/>
              <a:ext cx="324036" cy="263280"/>
              <a:chOff x="2994962" y="557232"/>
              <a:chExt cx="324036" cy="263280"/>
            </a:xfrm>
          </p:grpSpPr>
          <p:sp>
            <p:nvSpPr>
              <p:cNvPr id="53" name="空心弧 5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 name="空心弧 5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6" name="组合 25"/>
            <p:cNvGrpSpPr/>
            <p:nvPr/>
          </p:nvGrpSpPr>
          <p:grpSpPr>
            <a:xfrm>
              <a:off x="2994962" y="2745811"/>
              <a:ext cx="324036" cy="263280"/>
              <a:chOff x="2994962" y="557232"/>
              <a:chExt cx="324036" cy="263280"/>
            </a:xfrm>
          </p:grpSpPr>
          <p:sp>
            <p:nvSpPr>
              <p:cNvPr id="48" name="空心弧 4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9" name="空心弧 4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7" name="组合 26"/>
            <p:cNvGrpSpPr/>
            <p:nvPr/>
          </p:nvGrpSpPr>
          <p:grpSpPr>
            <a:xfrm>
              <a:off x="2994962" y="3086267"/>
              <a:ext cx="324036" cy="263280"/>
              <a:chOff x="2994962" y="557232"/>
              <a:chExt cx="324036" cy="263280"/>
            </a:xfrm>
          </p:grpSpPr>
          <p:sp>
            <p:nvSpPr>
              <p:cNvPr id="46" name="空心弧 4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7" name="空心弧 4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8" name="组合 27"/>
            <p:cNvGrpSpPr/>
            <p:nvPr/>
          </p:nvGrpSpPr>
          <p:grpSpPr>
            <a:xfrm>
              <a:off x="2994962" y="3427332"/>
              <a:ext cx="324036" cy="263280"/>
              <a:chOff x="2994962" y="557232"/>
              <a:chExt cx="324036" cy="263280"/>
            </a:xfrm>
          </p:grpSpPr>
          <p:sp>
            <p:nvSpPr>
              <p:cNvPr id="44" name="空心弧 4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5" name="空心弧 4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 name="组合 28"/>
            <p:cNvGrpSpPr/>
            <p:nvPr/>
          </p:nvGrpSpPr>
          <p:grpSpPr>
            <a:xfrm>
              <a:off x="2994962" y="3767788"/>
              <a:ext cx="324036" cy="263280"/>
              <a:chOff x="2994962" y="557232"/>
              <a:chExt cx="324036" cy="263280"/>
            </a:xfrm>
          </p:grpSpPr>
          <p:sp>
            <p:nvSpPr>
              <p:cNvPr id="42" name="空心弧 4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3" name="空心弧 4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 name="组合 29"/>
            <p:cNvGrpSpPr/>
            <p:nvPr/>
          </p:nvGrpSpPr>
          <p:grpSpPr>
            <a:xfrm>
              <a:off x="2994962" y="4108853"/>
              <a:ext cx="324036" cy="263280"/>
              <a:chOff x="2994962" y="557232"/>
              <a:chExt cx="324036" cy="263280"/>
            </a:xfrm>
          </p:grpSpPr>
          <p:sp>
            <p:nvSpPr>
              <p:cNvPr id="40" name="空心弧 3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空心弧 4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1" name="组合 30"/>
            <p:cNvGrpSpPr/>
            <p:nvPr/>
          </p:nvGrpSpPr>
          <p:grpSpPr>
            <a:xfrm>
              <a:off x="2994962" y="4449309"/>
              <a:ext cx="324036" cy="263280"/>
              <a:chOff x="2994962" y="557232"/>
              <a:chExt cx="324036" cy="263280"/>
            </a:xfrm>
          </p:grpSpPr>
          <p:sp>
            <p:nvSpPr>
              <p:cNvPr id="38" name="空心弧 3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9" name="空心弧 3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32" name="组合 31"/>
          <p:cNvGrpSpPr/>
          <p:nvPr/>
        </p:nvGrpSpPr>
        <p:grpSpPr>
          <a:xfrm>
            <a:off x="822590" y="1539273"/>
            <a:ext cx="4988570" cy="800289"/>
            <a:chOff x="822590" y="1539273"/>
            <a:chExt cx="4988570" cy="800289"/>
          </a:xfrm>
        </p:grpSpPr>
        <p:grpSp>
          <p:nvGrpSpPr>
            <p:cNvPr id="2" name="组合 1"/>
            <p:cNvGrpSpPr/>
            <p:nvPr/>
          </p:nvGrpSpPr>
          <p:grpSpPr>
            <a:xfrm>
              <a:off x="822590" y="1539273"/>
              <a:ext cx="4988570" cy="800289"/>
              <a:chOff x="1031802" y="1266286"/>
              <a:chExt cx="4988570" cy="1043395"/>
            </a:xfrm>
          </p:grpSpPr>
          <p:sp>
            <p:nvSpPr>
              <p:cNvPr id="17" name="圆角矩形 16"/>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圆角矩形 17"/>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5" name="矩形 64"/>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5" name="TextBox 74"/>
            <p:cNvSpPr txBox="1"/>
            <p:nvPr/>
          </p:nvSpPr>
          <p:spPr>
            <a:xfrm>
              <a:off x="1038695" y="1692344"/>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76" name="TextBox 75"/>
            <p:cNvSpPr txBox="1"/>
            <p:nvPr/>
          </p:nvSpPr>
          <p:spPr>
            <a:xfrm>
              <a:off x="2092134" y="1793578"/>
              <a:ext cx="3015770"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制定活动方案</a:t>
              </a:r>
            </a:p>
          </p:txBody>
        </p:sp>
      </p:grpSp>
      <p:grpSp>
        <p:nvGrpSpPr>
          <p:cNvPr id="33" name="组合 32"/>
          <p:cNvGrpSpPr/>
          <p:nvPr/>
        </p:nvGrpSpPr>
        <p:grpSpPr>
          <a:xfrm>
            <a:off x="836017" y="2355935"/>
            <a:ext cx="4978824" cy="787096"/>
            <a:chOff x="836017" y="2355935"/>
            <a:chExt cx="4978824" cy="787096"/>
          </a:xfrm>
        </p:grpSpPr>
        <p:grpSp>
          <p:nvGrpSpPr>
            <p:cNvPr id="3" name="组合 2"/>
            <p:cNvGrpSpPr/>
            <p:nvPr/>
          </p:nvGrpSpPr>
          <p:grpSpPr>
            <a:xfrm>
              <a:off x="836017" y="2355935"/>
              <a:ext cx="4978824" cy="787096"/>
              <a:chOff x="1041548" y="2303533"/>
              <a:chExt cx="4978824" cy="1043394"/>
            </a:xfrm>
          </p:grpSpPr>
          <p:sp>
            <p:nvSpPr>
              <p:cNvPr id="16" name="圆角矩形 15"/>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6" name="矩形 65"/>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4" name="TextBox 83"/>
            <p:cNvSpPr txBox="1"/>
            <p:nvPr/>
          </p:nvSpPr>
          <p:spPr>
            <a:xfrm>
              <a:off x="1047958" y="2498705"/>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5" name="矩形 254"/>
            <p:cNvSpPr/>
            <p:nvPr/>
          </p:nvSpPr>
          <p:spPr>
            <a:xfrm>
              <a:off x="2148059" y="2585434"/>
              <a:ext cx="198002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成立项目小组</a:t>
              </a:r>
            </a:p>
          </p:txBody>
        </p:sp>
      </p:grpSp>
      <p:grpSp>
        <p:nvGrpSpPr>
          <p:cNvPr id="34" name="组合 33"/>
          <p:cNvGrpSpPr/>
          <p:nvPr/>
        </p:nvGrpSpPr>
        <p:grpSpPr>
          <a:xfrm>
            <a:off x="836017" y="3153171"/>
            <a:ext cx="4988570" cy="896745"/>
            <a:chOff x="836017" y="3153171"/>
            <a:chExt cx="4988570" cy="896745"/>
          </a:xfrm>
        </p:grpSpPr>
        <p:grpSp>
          <p:nvGrpSpPr>
            <p:cNvPr id="5" name="组合 4"/>
            <p:cNvGrpSpPr/>
            <p:nvPr/>
          </p:nvGrpSpPr>
          <p:grpSpPr>
            <a:xfrm>
              <a:off x="836017" y="3153171"/>
              <a:ext cx="4988570" cy="896745"/>
              <a:chOff x="1031802" y="3353072"/>
              <a:chExt cx="4988570" cy="1043397"/>
            </a:xfrm>
          </p:grpSpPr>
          <p:sp>
            <p:nvSpPr>
              <p:cNvPr id="14" name="圆角矩形 13"/>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5" name="圆角矩形 14"/>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7" name="矩形 66"/>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8" name="TextBox 77"/>
            <p:cNvSpPr txBox="1"/>
            <p:nvPr/>
          </p:nvSpPr>
          <p:spPr>
            <a:xfrm>
              <a:off x="1038695" y="3389946"/>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03</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6" name="矩形 255"/>
            <p:cNvSpPr/>
            <p:nvPr/>
          </p:nvSpPr>
          <p:spPr>
            <a:xfrm>
              <a:off x="2155523" y="3432888"/>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场地确认与测量</a:t>
              </a:r>
            </a:p>
          </p:txBody>
        </p:sp>
      </p:grpSp>
      <p:grpSp>
        <p:nvGrpSpPr>
          <p:cNvPr id="35" name="组合 34"/>
          <p:cNvGrpSpPr/>
          <p:nvPr/>
        </p:nvGrpSpPr>
        <p:grpSpPr>
          <a:xfrm>
            <a:off x="845763" y="4063648"/>
            <a:ext cx="4978824" cy="942849"/>
            <a:chOff x="845763" y="4063648"/>
            <a:chExt cx="4978824" cy="942849"/>
          </a:xfrm>
          <a:solidFill>
            <a:schemeClr val="tx1">
              <a:lumMod val="85000"/>
            </a:schemeClr>
          </a:solidFill>
        </p:grpSpPr>
        <p:grpSp>
          <p:nvGrpSpPr>
            <p:cNvPr id="159" name="组合 158"/>
            <p:cNvGrpSpPr/>
            <p:nvPr/>
          </p:nvGrpSpPr>
          <p:grpSpPr>
            <a:xfrm>
              <a:off x="845763" y="4063648"/>
              <a:ext cx="4978824" cy="942849"/>
              <a:chOff x="1041548" y="4390319"/>
              <a:chExt cx="4978824" cy="1043394"/>
            </a:xfrm>
            <a:grpFill/>
          </p:grpSpPr>
          <p:sp>
            <p:nvSpPr>
              <p:cNvPr id="13" name="圆角矩形 12"/>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矩形 67"/>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0" name="TextBox 79"/>
            <p:cNvSpPr txBox="1"/>
            <p:nvPr/>
          </p:nvSpPr>
          <p:spPr>
            <a:xfrm>
              <a:off x="1052123" y="4302006"/>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04</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7" name="矩形 256"/>
            <p:cNvSpPr/>
            <p:nvPr/>
          </p:nvSpPr>
          <p:spPr>
            <a:xfrm>
              <a:off x="2179080" y="4370647"/>
              <a:ext cx="172354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制定执行手册</a:t>
              </a:r>
            </a:p>
          </p:txBody>
        </p:sp>
      </p:grpSp>
      <p:grpSp>
        <p:nvGrpSpPr>
          <p:cNvPr id="36" name="组合 35"/>
          <p:cNvGrpSpPr/>
          <p:nvPr/>
        </p:nvGrpSpPr>
        <p:grpSpPr>
          <a:xfrm>
            <a:off x="853060" y="5023991"/>
            <a:ext cx="4988570" cy="1020207"/>
            <a:chOff x="853060" y="5023991"/>
            <a:chExt cx="4988570" cy="1020207"/>
          </a:xfrm>
        </p:grpSpPr>
        <p:grpSp>
          <p:nvGrpSpPr>
            <p:cNvPr id="160" name="组合 159"/>
            <p:cNvGrpSpPr/>
            <p:nvPr/>
          </p:nvGrpSpPr>
          <p:grpSpPr>
            <a:xfrm>
              <a:off x="853060" y="5023991"/>
              <a:ext cx="4988570" cy="1020207"/>
              <a:chOff x="1031802" y="5433713"/>
              <a:chExt cx="4988570" cy="1043395"/>
            </a:xfrm>
          </p:grpSpPr>
          <p:sp>
            <p:nvSpPr>
              <p:cNvPr id="11" name="圆角矩形 10"/>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圆角矩形 11"/>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矩形 68"/>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168" name="TextBox 167"/>
            <p:cNvSpPr txBox="1"/>
            <p:nvPr/>
          </p:nvSpPr>
          <p:spPr>
            <a:xfrm>
              <a:off x="1069166" y="526392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05</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8" name="矩形 257"/>
            <p:cNvSpPr/>
            <p:nvPr/>
          </p:nvSpPr>
          <p:spPr>
            <a:xfrm>
              <a:off x="2128629" y="5341759"/>
              <a:ext cx="300595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制定活动进度推进表</a:t>
              </a:r>
            </a:p>
          </p:txBody>
        </p:sp>
      </p:grpSp>
      <p:sp>
        <p:nvSpPr>
          <p:cNvPr id="266" name="矩形 265"/>
          <p:cNvSpPr/>
          <p:nvPr/>
        </p:nvSpPr>
        <p:spPr>
          <a:xfrm>
            <a:off x="5845331" y="1645382"/>
            <a:ext cx="495797" cy="2677656"/>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二</a:t>
            </a:r>
            <a:endParaRPr lang="en-US" altLang="zh-CN"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endParaRPr>
          </a:p>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公司准备内容</a:t>
            </a:r>
          </a:p>
        </p:txBody>
      </p:sp>
      <p:sp>
        <p:nvSpPr>
          <p:cNvPr id="237" name="矩形 236"/>
          <p:cNvSpPr/>
          <p:nvPr/>
        </p:nvSpPr>
        <p:spPr>
          <a:xfrm flipH="1">
            <a:off x="7016905" y="1379734"/>
            <a:ext cx="4419364" cy="4906528"/>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8" name="圆角矩形 237"/>
          <p:cNvSpPr/>
          <p:nvPr/>
        </p:nvSpPr>
        <p:spPr>
          <a:xfrm flipH="1">
            <a:off x="7128936" y="1532127"/>
            <a:ext cx="4266972"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40" name="圆角矩形 239"/>
          <p:cNvSpPr/>
          <p:nvPr/>
        </p:nvSpPr>
        <p:spPr>
          <a:xfrm flipH="1">
            <a:off x="7196264" y="1532127"/>
            <a:ext cx="4199645"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42" name="组合 241"/>
          <p:cNvGrpSpPr/>
          <p:nvPr/>
        </p:nvGrpSpPr>
        <p:grpSpPr>
          <a:xfrm flipH="1">
            <a:off x="11279717" y="1693567"/>
            <a:ext cx="171441" cy="4244638"/>
            <a:chOff x="2994962" y="701248"/>
            <a:chExt cx="324036" cy="4011341"/>
          </a:xfrm>
        </p:grpSpPr>
        <p:grpSp>
          <p:nvGrpSpPr>
            <p:cNvPr id="289" name="组合 288"/>
            <p:cNvGrpSpPr/>
            <p:nvPr/>
          </p:nvGrpSpPr>
          <p:grpSpPr>
            <a:xfrm>
              <a:off x="2994962" y="701248"/>
              <a:ext cx="324036" cy="263280"/>
              <a:chOff x="2994962" y="557232"/>
              <a:chExt cx="324036" cy="263280"/>
            </a:xfrm>
          </p:grpSpPr>
          <p:sp>
            <p:nvSpPr>
              <p:cNvPr id="323" name="空心弧 32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4" name="空心弧 32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0" name="组合 289"/>
            <p:cNvGrpSpPr/>
            <p:nvPr/>
          </p:nvGrpSpPr>
          <p:grpSpPr>
            <a:xfrm>
              <a:off x="2994962" y="1041704"/>
              <a:ext cx="324036" cy="263280"/>
              <a:chOff x="2994962" y="557232"/>
              <a:chExt cx="324036" cy="263280"/>
            </a:xfrm>
          </p:grpSpPr>
          <p:sp>
            <p:nvSpPr>
              <p:cNvPr id="321" name="空心弧 32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2" name="空心弧 32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1" name="组合 290"/>
            <p:cNvGrpSpPr/>
            <p:nvPr/>
          </p:nvGrpSpPr>
          <p:grpSpPr>
            <a:xfrm>
              <a:off x="2994962" y="1382769"/>
              <a:ext cx="324036" cy="263280"/>
              <a:chOff x="2994962" y="557232"/>
              <a:chExt cx="324036" cy="263280"/>
            </a:xfrm>
          </p:grpSpPr>
          <p:sp>
            <p:nvSpPr>
              <p:cNvPr id="319" name="空心弧 31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0" name="空心弧 31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2" name="组合 291"/>
            <p:cNvGrpSpPr/>
            <p:nvPr/>
          </p:nvGrpSpPr>
          <p:grpSpPr>
            <a:xfrm>
              <a:off x="2994962" y="1723225"/>
              <a:ext cx="324036" cy="263280"/>
              <a:chOff x="2994962" y="557232"/>
              <a:chExt cx="324036" cy="263280"/>
            </a:xfrm>
          </p:grpSpPr>
          <p:sp>
            <p:nvSpPr>
              <p:cNvPr id="317" name="空心弧 31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8" name="空心弧 31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3" name="组合 292"/>
            <p:cNvGrpSpPr/>
            <p:nvPr/>
          </p:nvGrpSpPr>
          <p:grpSpPr>
            <a:xfrm>
              <a:off x="2994962" y="2064290"/>
              <a:ext cx="324036" cy="263280"/>
              <a:chOff x="2994962" y="557232"/>
              <a:chExt cx="324036" cy="263280"/>
            </a:xfrm>
          </p:grpSpPr>
          <p:sp>
            <p:nvSpPr>
              <p:cNvPr id="315" name="空心弧 31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6" name="空心弧 31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4" name="组合 293"/>
            <p:cNvGrpSpPr/>
            <p:nvPr/>
          </p:nvGrpSpPr>
          <p:grpSpPr>
            <a:xfrm>
              <a:off x="2994962" y="2404746"/>
              <a:ext cx="324036" cy="263280"/>
              <a:chOff x="2994962" y="557232"/>
              <a:chExt cx="324036" cy="263280"/>
            </a:xfrm>
          </p:grpSpPr>
          <p:sp>
            <p:nvSpPr>
              <p:cNvPr id="313" name="空心弧 31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4" name="空心弧 31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5" name="组合 294"/>
            <p:cNvGrpSpPr/>
            <p:nvPr/>
          </p:nvGrpSpPr>
          <p:grpSpPr>
            <a:xfrm>
              <a:off x="2994962" y="2745811"/>
              <a:ext cx="324036" cy="263280"/>
              <a:chOff x="2994962" y="557232"/>
              <a:chExt cx="324036" cy="263280"/>
            </a:xfrm>
          </p:grpSpPr>
          <p:sp>
            <p:nvSpPr>
              <p:cNvPr id="311" name="空心弧 31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2" name="空心弧 31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6" name="组合 295"/>
            <p:cNvGrpSpPr/>
            <p:nvPr/>
          </p:nvGrpSpPr>
          <p:grpSpPr>
            <a:xfrm>
              <a:off x="2994962" y="3086267"/>
              <a:ext cx="324036" cy="263280"/>
              <a:chOff x="2994962" y="557232"/>
              <a:chExt cx="324036" cy="263280"/>
            </a:xfrm>
          </p:grpSpPr>
          <p:sp>
            <p:nvSpPr>
              <p:cNvPr id="309" name="空心弧 30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0" name="空心弧 30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7" name="组合 296"/>
            <p:cNvGrpSpPr/>
            <p:nvPr/>
          </p:nvGrpSpPr>
          <p:grpSpPr>
            <a:xfrm>
              <a:off x="2994962" y="3427332"/>
              <a:ext cx="324036" cy="263280"/>
              <a:chOff x="2994962" y="557232"/>
              <a:chExt cx="324036" cy="263280"/>
            </a:xfrm>
          </p:grpSpPr>
          <p:sp>
            <p:nvSpPr>
              <p:cNvPr id="307" name="空心弧 30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8" name="空心弧 30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8" name="组合 297"/>
            <p:cNvGrpSpPr/>
            <p:nvPr/>
          </p:nvGrpSpPr>
          <p:grpSpPr>
            <a:xfrm>
              <a:off x="2994962" y="3767788"/>
              <a:ext cx="324036" cy="263280"/>
              <a:chOff x="2994962" y="557232"/>
              <a:chExt cx="324036" cy="263280"/>
            </a:xfrm>
          </p:grpSpPr>
          <p:sp>
            <p:nvSpPr>
              <p:cNvPr id="305" name="空心弧 30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6" name="空心弧 30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9" name="组合 298"/>
            <p:cNvGrpSpPr/>
            <p:nvPr/>
          </p:nvGrpSpPr>
          <p:grpSpPr>
            <a:xfrm>
              <a:off x="2994962" y="4108853"/>
              <a:ext cx="324036" cy="263280"/>
              <a:chOff x="2994962" y="557232"/>
              <a:chExt cx="324036" cy="263280"/>
            </a:xfrm>
          </p:grpSpPr>
          <p:sp>
            <p:nvSpPr>
              <p:cNvPr id="303" name="空心弧 30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4" name="空心弧 30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0" name="组合 299"/>
            <p:cNvGrpSpPr/>
            <p:nvPr/>
          </p:nvGrpSpPr>
          <p:grpSpPr>
            <a:xfrm>
              <a:off x="2994962" y="4449309"/>
              <a:ext cx="324036" cy="263280"/>
              <a:chOff x="2994962" y="557232"/>
              <a:chExt cx="324036" cy="263280"/>
            </a:xfrm>
          </p:grpSpPr>
          <p:sp>
            <p:nvSpPr>
              <p:cNvPr id="301" name="空心弧 30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2" name="空心弧 30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37" name="组合 36"/>
          <p:cNvGrpSpPr/>
          <p:nvPr/>
        </p:nvGrpSpPr>
        <p:grpSpPr>
          <a:xfrm>
            <a:off x="6407338" y="1532126"/>
            <a:ext cx="4988570" cy="800289"/>
            <a:chOff x="6407338" y="1532126"/>
            <a:chExt cx="4988570" cy="800289"/>
          </a:xfrm>
        </p:grpSpPr>
        <p:grpSp>
          <p:nvGrpSpPr>
            <p:cNvPr id="251" name="组合 250"/>
            <p:cNvGrpSpPr/>
            <p:nvPr/>
          </p:nvGrpSpPr>
          <p:grpSpPr>
            <a:xfrm flipH="1">
              <a:off x="6407338" y="1532126"/>
              <a:ext cx="4988570" cy="800289"/>
              <a:chOff x="1031802" y="1266286"/>
              <a:chExt cx="4988570" cy="1043395"/>
            </a:xfrm>
          </p:grpSpPr>
          <p:sp>
            <p:nvSpPr>
              <p:cNvPr id="286" name="圆角矩形 285"/>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7" name="圆角矩形 286"/>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8" name="矩形 287"/>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0" name="TextBox 269"/>
            <p:cNvSpPr txBox="1"/>
            <p:nvPr/>
          </p:nvSpPr>
          <p:spPr>
            <a:xfrm flipH="1">
              <a:off x="10392881" y="1685197"/>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06</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71" name="TextBox 270"/>
            <p:cNvSpPr txBox="1"/>
            <p:nvPr/>
          </p:nvSpPr>
          <p:spPr>
            <a:xfrm flipH="1">
              <a:off x="8100609" y="1753725"/>
              <a:ext cx="1637007"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物料设计</a:t>
              </a:r>
            </a:p>
          </p:txBody>
        </p:sp>
      </p:grpSp>
      <p:grpSp>
        <p:nvGrpSpPr>
          <p:cNvPr id="51" name="组合 50"/>
          <p:cNvGrpSpPr/>
          <p:nvPr/>
        </p:nvGrpSpPr>
        <p:grpSpPr>
          <a:xfrm>
            <a:off x="6403657" y="2348788"/>
            <a:ext cx="4978824" cy="787096"/>
            <a:chOff x="6403657" y="2348788"/>
            <a:chExt cx="4978824" cy="787096"/>
          </a:xfrm>
        </p:grpSpPr>
        <p:grpSp>
          <p:nvGrpSpPr>
            <p:cNvPr id="252" name="组合 251"/>
            <p:cNvGrpSpPr/>
            <p:nvPr/>
          </p:nvGrpSpPr>
          <p:grpSpPr>
            <a:xfrm flipH="1">
              <a:off x="6403657" y="2348788"/>
              <a:ext cx="4978824" cy="787096"/>
              <a:chOff x="1041548" y="2303533"/>
              <a:chExt cx="4978824" cy="1043394"/>
            </a:xfrm>
          </p:grpSpPr>
          <p:sp>
            <p:nvSpPr>
              <p:cNvPr id="284" name="圆角矩形 283"/>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5" name="矩形 284"/>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4" name="TextBox 273"/>
            <p:cNvSpPr txBox="1"/>
            <p:nvPr/>
          </p:nvSpPr>
          <p:spPr>
            <a:xfrm flipH="1">
              <a:off x="10383618" y="249155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07</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325" name="矩形 324"/>
            <p:cNvSpPr/>
            <p:nvPr/>
          </p:nvSpPr>
          <p:spPr>
            <a:xfrm flipH="1">
              <a:off x="8110281" y="2566817"/>
              <a:ext cx="125395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物料制作</a:t>
              </a:r>
            </a:p>
          </p:txBody>
        </p:sp>
      </p:grpSp>
      <p:grpSp>
        <p:nvGrpSpPr>
          <p:cNvPr id="52" name="组合 51"/>
          <p:cNvGrpSpPr/>
          <p:nvPr/>
        </p:nvGrpSpPr>
        <p:grpSpPr>
          <a:xfrm>
            <a:off x="6393911" y="3146024"/>
            <a:ext cx="4988570" cy="896745"/>
            <a:chOff x="6393911" y="3146024"/>
            <a:chExt cx="4988570" cy="896745"/>
          </a:xfrm>
        </p:grpSpPr>
        <p:grpSp>
          <p:nvGrpSpPr>
            <p:cNvPr id="267" name="组合 266"/>
            <p:cNvGrpSpPr/>
            <p:nvPr/>
          </p:nvGrpSpPr>
          <p:grpSpPr>
            <a:xfrm flipH="1">
              <a:off x="6393911" y="3146024"/>
              <a:ext cx="4988570" cy="896745"/>
              <a:chOff x="1031802" y="3353072"/>
              <a:chExt cx="4988570" cy="1043397"/>
            </a:xfrm>
          </p:grpSpPr>
          <p:sp>
            <p:nvSpPr>
              <p:cNvPr id="281" name="圆角矩形 280"/>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2" name="圆角矩形 281"/>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3" name="矩形 282"/>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2" name="TextBox 271"/>
            <p:cNvSpPr txBox="1"/>
            <p:nvPr/>
          </p:nvSpPr>
          <p:spPr>
            <a:xfrm flipH="1">
              <a:off x="10392881" y="338279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08</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326" name="矩形 325"/>
            <p:cNvSpPr/>
            <p:nvPr/>
          </p:nvSpPr>
          <p:spPr>
            <a:xfrm flipH="1">
              <a:off x="8100609" y="3452221"/>
              <a:ext cx="1363525"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节目安排</a:t>
              </a:r>
            </a:p>
          </p:txBody>
        </p:sp>
      </p:grpSp>
      <p:grpSp>
        <p:nvGrpSpPr>
          <p:cNvPr id="70" name="组合 69"/>
          <p:cNvGrpSpPr/>
          <p:nvPr/>
        </p:nvGrpSpPr>
        <p:grpSpPr>
          <a:xfrm>
            <a:off x="6393911" y="4056501"/>
            <a:ext cx="4978824" cy="942849"/>
            <a:chOff x="6393911" y="4056501"/>
            <a:chExt cx="4978824" cy="942849"/>
          </a:xfrm>
          <a:solidFill>
            <a:schemeClr val="tx1">
              <a:lumMod val="85000"/>
            </a:schemeClr>
          </a:solidFill>
        </p:grpSpPr>
        <p:grpSp>
          <p:nvGrpSpPr>
            <p:cNvPr id="268" name="组合 267"/>
            <p:cNvGrpSpPr/>
            <p:nvPr/>
          </p:nvGrpSpPr>
          <p:grpSpPr>
            <a:xfrm flipH="1">
              <a:off x="6393911" y="4056501"/>
              <a:ext cx="4978824" cy="942849"/>
              <a:chOff x="1041548" y="4390319"/>
              <a:chExt cx="4978824" cy="1043394"/>
            </a:xfrm>
            <a:grpFill/>
          </p:grpSpPr>
          <p:sp>
            <p:nvSpPr>
              <p:cNvPr id="279" name="圆角矩形 278"/>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0" name="矩形 279"/>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3" name="TextBox 272"/>
            <p:cNvSpPr txBox="1"/>
            <p:nvPr/>
          </p:nvSpPr>
          <p:spPr>
            <a:xfrm flipH="1">
              <a:off x="10379453" y="4294859"/>
              <a:ext cx="786922" cy="535531"/>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09</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327" name="矩形 326"/>
            <p:cNvSpPr/>
            <p:nvPr/>
          </p:nvSpPr>
          <p:spPr>
            <a:xfrm flipH="1">
              <a:off x="7788606" y="4363500"/>
              <a:ext cx="2187133"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人员分工与安排</a:t>
              </a:r>
            </a:p>
          </p:txBody>
        </p:sp>
      </p:grpSp>
      <p:grpSp>
        <p:nvGrpSpPr>
          <p:cNvPr id="71" name="组合 70"/>
          <p:cNvGrpSpPr/>
          <p:nvPr/>
        </p:nvGrpSpPr>
        <p:grpSpPr>
          <a:xfrm>
            <a:off x="6376868" y="5016844"/>
            <a:ext cx="4988570" cy="1020207"/>
            <a:chOff x="6376868" y="5016844"/>
            <a:chExt cx="4988570" cy="1020207"/>
          </a:xfrm>
        </p:grpSpPr>
        <p:grpSp>
          <p:nvGrpSpPr>
            <p:cNvPr id="269" name="组合 268"/>
            <p:cNvGrpSpPr/>
            <p:nvPr/>
          </p:nvGrpSpPr>
          <p:grpSpPr>
            <a:xfrm flipH="1">
              <a:off x="6376868" y="5016844"/>
              <a:ext cx="4988570" cy="1020207"/>
              <a:chOff x="1031802" y="5433713"/>
              <a:chExt cx="4988570" cy="1043395"/>
            </a:xfrm>
          </p:grpSpPr>
          <p:sp>
            <p:nvSpPr>
              <p:cNvPr id="276" name="圆角矩形 275"/>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7" name="圆角矩形 276"/>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8" name="矩形 277"/>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5" name="TextBox 274"/>
            <p:cNvSpPr txBox="1"/>
            <p:nvPr/>
          </p:nvSpPr>
          <p:spPr>
            <a:xfrm flipH="1">
              <a:off x="10362410" y="5256781"/>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lang="en-US" altLang="zh-CN" sz="3600" dirty="0">
                  <a:solidFill>
                    <a:sysClr val="windowText" lastClr="000000">
                      <a:lumMod val="50000"/>
                      <a:lumOff val="50000"/>
                    </a:sysClr>
                  </a:solidFill>
                </a:rPr>
                <a:t>10</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328" name="矩形 327"/>
            <p:cNvSpPr/>
            <p:nvPr/>
          </p:nvSpPr>
          <p:spPr>
            <a:xfrm flipH="1">
              <a:off x="8127503" y="5334612"/>
              <a:ext cx="133663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酒店安排</a:t>
              </a:r>
            </a:p>
          </p:txBody>
        </p: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randombar(vertical)">
                                      <p:cBhvr>
                                        <p:cTn id="7" dur="1000"/>
                                        <p:tgtEl>
                                          <p:spTgt spid="266"/>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0-#ppt_w/2"/>
                                          </p:val>
                                        </p:tav>
                                        <p:tav tm="100000">
                                          <p:val>
                                            <p:strVal val="#ppt_x"/>
                                          </p:val>
                                        </p:tav>
                                      </p:tavLst>
                                    </p:anim>
                                    <p:anim calcmode="lin" valueType="num">
                                      <p:cBhvr additive="base">
                                        <p:cTn id="17" dur="500" fill="hold"/>
                                        <p:tgtEl>
                                          <p:spTgt spid="33"/>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0-#ppt_w/2"/>
                                          </p:val>
                                        </p:tav>
                                        <p:tav tm="100000">
                                          <p:val>
                                            <p:strVal val="#ppt_x"/>
                                          </p:val>
                                        </p:tav>
                                      </p:tavLst>
                                    </p:anim>
                                    <p:anim calcmode="lin" valueType="num">
                                      <p:cBhvr additive="base">
                                        <p:cTn id="22" dur="500" fill="hold"/>
                                        <p:tgtEl>
                                          <p:spTgt spid="34"/>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500" fill="hold"/>
                                        <p:tgtEl>
                                          <p:spTgt spid="35"/>
                                        </p:tgtEl>
                                        <p:attrNameLst>
                                          <p:attrName>ppt_x</p:attrName>
                                        </p:attrNameLst>
                                      </p:cBhvr>
                                      <p:tavLst>
                                        <p:tav tm="0">
                                          <p:val>
                                            <p:strVal val="0-#ppt_w/2"/>
                                          </p:val>
                                        </p:tav>
                                        <p:tav tm="100000">
                                          <p:val>
                                            <p:strVal val="#ppt_x"/>
                                          </p:val>
                                        </p:tav>
                                      </p:tavLst>
                                    </p:anim>
                                    <p:anim calcmode="lin" valueType="num">
                                      <p:cBhvr additive="base">
                                        <p:cTn id="27" dur="500" fill="hold"/>
                                        <p:tgtEl>
                                          <p:spTgt spid="35"/>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0-#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1+#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nodeType="after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fill="hold"/>
                                        <p:tgtEl>
                                          <p:spTgt spid="51"/>
                                        </p:tgtEl>
                                        <p:attrNameLst>
                                          <p:attrName>ppt_x</p:attrName>
                                        </p:attrNameLst>
                                      </p:cBhvr>
                                      <p:tavLst>
                                        <p:tav tm="0">
                                          <p:val>
                                            <p:strVal val="1+#ppt_w/2"/>
                                          </p:val>
                                        </p:tav>
                                        <p:tav tm="100000">
                                          <p:val>
                                            <p:strVal val="#ppt_x"/>
                                          </p:val>
                                        </p:tav>
                                      </p:tavLst>
                                    </p:anim>
                                    <p:anim calcmode="lin" valueType="num">
                                      <p:cBhvr additive="base">
                                        <p:cTn id="42" dur="500" fill="hold"/>
                                        <p:tgtEl>
                                          <p:spTgt spid="51"/>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500" fill="hold"/>
                                        <p:tgtEl>
                                          <p:spTgt spid="52"/>
                                        </p:tgtEl>
                                        <p:attrNameLst>
                                          <p:attrName>ppt_x</p:attrName>
                                        </p:attrNameLst>
                                      </p:cBhvr>
                                      <p:tavLst>
                                        <p:tav tm="0">
                                          <p:val>
                                            <p:strVal val="1+#ppt_w/2"/>
                                          </p:val>
                                        </p:tav>
                                        <p:tav tm="100000">
                                          <p:val>
                                            <p:strVal val="#ppt_x"/>
                                          </p:val>
                                        </p:tav>
                                      </p:tavLst>
                                    </p:anim>
                                    <p:anim calcmode="lin" valueType="num">
                                      <p:cBhvr additive="base">
                                        <p:cTn id="47" dur="500" fill="hold"/>
                                        <p:tgtEl>
                                          <p:spTgt spid="52"/>
                                        </p:tgtEl>
                                        <p:attrNameLst>
                                          <p:attrName>ppt_y</p:attrName>
                                        </p:attrNameLst>
                                      </p:cBhvr>
                                      <p:tavLst>
                                        <p:tav tm="0">
                                          <p:val>
                                            <p:strVal val="#ppt_y"/>
                                          </p:val>
                                        </p:tav>
                                        <p:tav tm="100000">
                                          <p:val>
                                            <p:strVal val="#ppt_y"/>
                                          </p:val>
                                        </p:tav>
                                      </p:tavLst>
                                    </p:anim>
                                  </p:childTnLst>
                                </p:cTn>
                              </p:par>
                            </p:childTnLst>
                          </p:cTn>
                        </p:par>
                        <p:par>
                          <p:cTn id="48" fill="hold">
                            <p:stCondLst>
                              <p:cond delay="5000"/>
                            </p:stCondLst>
                            <p:childTnLst>
                              <p:par>
                                <p:cTn id="49" presetID="2" presetClass="entr" presetSubtype="2" fill="hold" nodeType="after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additive="base">
                                        <p:cTn id="51" dur="500" fill="hold"/>
                                        <p:tgtEl>
                                          <p:spTgt spid="70"/>
                                        </p:tgtEl>
                                        <p:attrNameLst>
                                          <p:attrName>ppt_x</p:attrName>
                                        </p:attrNameLst>
                                      </p:cBhvr>
                                      <p:tavLst>
                                        <p:tav tm="0">
                                          <p:val>
                                            <p:strVal val="1+#ppt_w/2"/>
                                          </p:val>
                                        </p:tav>
                                        <p:tav tm="100000">
                                          <p:val>
                                            <p:strVal val="#ppt_x"/>
                                          </p:val>
                                        </p:tav>
                                      </p:tavLst>
                                    </p:anim>
                                    <p:anim calcmode="lin" valueType="num">
                                      <p:cBhvr additive="base">
                                        <p:cTn id="52" dur="500" fill="hold"/>
                                        <p:tgtEl>
                                          <p:spTgt spid="70"/>
                                        </p:tgtEl>
                                        <p:attrNameLst>
                                          <p:attrName>ppt_y</p:attrName>
                                        </p:attrNameLst>
                                      </p:cBhvr>
                                      <p:tavLst>
                                        <p:tav tm="0">
                                          <p:val>
                                            <p:strVal val="#ppt_y"/>
                                          </p:val>
                                        </p:tav>
                                        <p:tav tm="100000">
                                          <p:val>
                                            <p:strVal val="#ppt_y"/>
                                          </p:val>
                                        </p:tav>
                                      </p:tavLst>
                                    </p:anim>
                                  </p:childTnLst>
                                </p:cTn>
                              </p:par>
                            </p:childTnLst>
                          </p:cTn>
                        </p:par>
                        <p:par>
                          <p:cTn id="53" fill="hold">
                            <p:stCondLst>
                              <p:cond delay="5500"/>
                            </p:stCondLst>
                            <p:childTnLst>
                              <p:par>
                                <p:cTn id="54" presetID="2" presetClass="entr" presetSubtype="2" fill="hold" nodeType="afterEffect">
                                  <p:stCondLst>
                                    <p:cond delay="0"/>
                                  </p:stCondLst>
                                  <p:childTnLst>
                                    <p:set>
                                      <p:cBhvr>
                                        <p:cTn id="55" dur="1" fill="hold">
                                          <p:stCondLst>
                                            <p:cond delay="0"/>
                                          </p:stCondLst>
                                        </p:cTn>
                                        <p:tgtEl>
                                          <p:spTgt spid="71"/>
                                        </p:tgtEl>
                                        <p:attrNameLst>
                                          <p:attrName>style.visibility</p:attrName>
                                        </p:attrNameLst>
                                      </p:cBhvr>
                                      <p:to>
                                        <p:strVal val="visible"/>
                                      </p:to>
                                    </p:set>
                                    <p:anim calcmode="lin" valueType="num">
                                      <p:cBhvr additive="base">
                                        <p:cTn id="56" dur="500" fill="hold"/>
                                        <p:tgtEl>
                                          <p:spTgt spid="71"/>
                                        </p:tgtEl>
                                        <p:attrNameLst>
                                          <p:attrName>ppt_x</p:attrName>
                                        </p:attrNameLst>
                                      </p:cBhvr>
                                      <p:tavLst>
                                        <p:tav tm="0">
                                          <p:val>
                                            <p:strVal val="1+#ppt_w/2"/>
                                          </p:val>
                                        </p:tav>
                                        <p:tav tm="100000">
                                          <p:val>
                                            <p:strVal val="#ppt_x"/>
                                          </p:val>
                                        </p:tav>
                                      </p:tavLst>
                                    </p:anim>
                                    <p:anim calcmode="lin" valueType="num">
                                      <p:cBhvr additive="base">
                                        <p:cTn id="57"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5" name="矩形 84"/>
          <p:cNvSpPr/>
          <p:nvPr/>
        </p:nvSpPr>
        <p:spPr>
          <a:xfrm>
            <a:off x="5845331" y="1645382"/>
            <a:ext cx="495797" cy="3785652"/>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三   活动人员组织与分工</a:t>
            </a:r>
          </a:p>
        </p:txBody>
      </p:sp>
      <p:grpSp>
        <p:nvGrpSpPr>
          <p:cNvPr id="92" name="组合 91"/>
          <p:cNvGrpSpPr/>
          <p:nvPr/>
        </p:nvGrpSpPr>
        <p:grpSpPr>
          <a:xfrm>
            <a:off x="1096134" y="1856993"/>
            <a:ext cx="3583442" cy="403943"/>
            <a:chOff x="1042346" y="1856993"/>
            <a:chExt cx="3583442" cy="403943"/>
          </a:xfrm>
        </p:grpSpPr>
        <p:sp>
          <p:nvSpPr>
            <p:cNvPr id="2" name="矩形 1"/>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项目经理                           </a:t>
              </a:r>
            </a:p>
          </p:txBody>
        </p:sp>
        <p:sp>
          <p:nvSpPr>
            <p:cNvPr id="87" name="矩形 86"/>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5" name="直接连接符 4"/>
            <p:cNvCxnSpPr>
              <a:stCxn id="2" idx="3"/>
              <a:endCxn id="87"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93" name="组合 92"/>
          <p:cNvGrpSpPr/>
          <p:nvPr/>
        </p:nvGrpSpPr>
        <p:grpSpPr>
          <a:xfrm>
            <a:off x="1096134" y="2748982"/>
            <a:ext cx="3583442" cy="403943"/>
            <a:chOff x="1042346" y="1856993"/>
            <a:chExt cx="3583442" cy="403943"/>
          </a:xfrm>
        </p:grpSpPr>
        <p:sp>
          <p:nvSpPr>
            <p:cNvPr id="94" name="矩形 93"/>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设计</a:t>
              </a:r>
            </a:p>
          </p:txBody>
        </p:sp>
        <p:sp>
          <p:nvSpPr>
            <p:cNvPr id="95" name="矩形 94"/>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96" name="直接连接符 95"/>
            <p:cNvCxnSpPr>
              <a:stCxn id="94" idx="3"/>
              <a:endCxn id="95"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1101274" y="3538208"/>
            <a:ext cx="3583442" cy="403943"/>
            <a:chOff x="1042346" y="1856993"/>
            <a:chExt cx="3583442" cy="403943"/>
          </a:xfrm>
        </p:grpSpPr>
        <p:sp>
          <p:nvSpPr>
            <p:cNvPr id="98" name="矩形 97"/>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项目助理                           </a:t>
              </a:r>
            </a:p>
          </p:txBody>
        </p:sp>
        <p:sp>
          <p:nvSpPr>
            <p:cNvPr id="99" name="矩形 98"/>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0" name="直接连接符 99"/>
            <p:cNvCxnSpPr>
              <a:stCxn id="98" idx="3"/>
              <a:endCxn id="99"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01" name="组合 100"/>
          <p:cNvGrpSpPr/>
          <p:nvPr/>
        </p:nvGrpSpPr>
        <p:grpSpPr>
          <a:xfrm>
            <a:off x="1098023" y="4335735"/>
            <a:ext cx="3583442" cy="403943"/>
            <a:chOff x="1042346" y="1856993"/>
            <a:chExt cx="3583442" cy="403943"/>
          </a:xfrm>
        </p:grpSpPr>
        <p:sp>
          <p:nvSpPr>
            <p:cNvPr id="102" name="矩形 101"/>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制作经理                           </a:t>
              </a:r>
            </a:p>
          </p:txBody>
        </p:sp>
        <p:sp>
          <p:nvSpPr>
            <p:cNvPr id="103" name="矩形 102"/>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4" name="直接连接符 103"/>
            <p:cNvCxnSpPr>
              <a:stCxn id="102" idx="3"/>
              <a:endCxn id="103"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05" name="组合 104"/>
          <p:cNvGrpSpPr/>
          <p:nvPr/>
        </p:nvGrpSpPr>
        <p:grpSpPr>
          <a:xfrm>
            <a:off x="1084576" y="5077578"/>
            <a:ext cx="3583442" cy="403943"/>
            <a:chOff x="1042346" y="1856993"/>
            <a:chExt cx="3583442" cy="403943"/>
          </a:xfrm>
        </p:grpSpPr>
        <p:sp>
          <p:nvSpPr>
            <p:cNvPr id="106" name="矩形 105"/>
            <p:cNvSpPr/>
            <p:nvPr/>
          </p:nvSpPr>
          <p:spPr>
            <a:xfrm>
              <a:off x="1042346" y="1860826"/>
              <a:ext cx="1631730"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灯光音响师</a:t>
              </a:r>
            </a:p>
          </p:txBody>
        </p:sp>
        <p:sp>
          <p:nvSpPr>
            <p:cNvPr id="107" name="矩形 106"/>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8" name="直接连接符 107"/>
            <p:cNvCxnSpPr>
              <a:stCxn id="106" idx="3"/>
              <a:endCxn id="107" idx="1"/>
            </p:cNvCxnSpPr>
            <p:nvPr/>
          </p:nvCxnSpPr>
          <p:spPr>
            <a:xfrm flipV="1">
              <a:off x="2674076" y="2057048"/>
              <a:ext cx="1265912"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0" name="组合 109"/>
          <p:cNvGrpSpPr/>
          <p:nvPr/>
        </p:nvGrpSpPr>
        <p:grpSpPr>
          <a:xfrm>
            <a:off x="7528308" y="1987630"/>
            <a:ext cx="3583442" cy="403943"/>
            <a:chOff x="1042346" y="1856993"/>
            <a:chExt cx="3583442" cy="403943"/>
          </a:xfrm>
        </p:grpSpPr>
        <p:sp>
          <p:nvSpPr>
            <p:cNvPr id="111" name="矩形 110"/>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演艺管理</a:t>
              </a:r>
            </a:p>
          </p:txBody>
        </p:sp>
        <p:sp>
          <p:nvSpPr>
            <p:cNvPr id="112" name="矩形 111"/>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13" name="直接连接符 112"/>
            <p:cNvCxnSpPr>
              <a:stCxn id="111" idx="3"/>
              <a:endCxn id="112"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4" name="组合 113"/>
          <p:cNvGrpSpPr/>
          <p:nvPr/>
        </p:nvGrpSpPr>
        <p:grpSpPr>
          <a:xfrm>
            <a:off x="7533447" y="2919960"/>
            <a:ext cx="3583442" cy="403943"/>
            <a:chOff x="1042346" y="1856993"/>
            <a:chExt cx="3583442" cy="403943"/>
          </a:xfrm>
        </p:grpSpPr>
        <p:sp>
          <p:nvSpPr>
            <p:cNvPr id="115" name="矩形 114"/>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礼仪</a:t>
              </a:r>
            </a:p>
          </p:txBody>
        </p:sp>
        <p:sp>
          <p:nvSpPr>
            <p:cNvPr id="116" name="矩形 115"/>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6</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17" name="直接连接符 116"/>
            <p:cNvCxnSpPr>
              <a:stCxn id="115" idx="3"/>
              <a:endCxn id="116"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8" name="组合 117"/>
          <p:cNvGrpSpPr/>
          <p:nvPr/>
        </p:nvGrpSpPr>
        <p:grpSpPr>
          <a:xfrm>
            <a:off x="7528308" y="3824077"/>
            <a:ext cx="3583442" cy="403943"/>
            <a:chOff x="1042346" y="1856993"/>
            <a:chExt cx="3583442" cy="403943"/>
          </a:xfrm>
        </p:grpSpPr>
        <p:sp>
          <p:nvSpPr>
            <p:cNvPr id="119" name="矩形 118"/>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摄影摄像</a:t>
              </a:r>
            </a:p>
          </p:txBody>
        </p:sp>
        <p:sp>
          <p:nvSpPr>
            <p:cNvPr id="120" name="矩形 119"/>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2</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21" name="直接连接符 120"/>
            <p:cNvCxnSpPr>
              <a:stCxn id="119" idx="3"/>
              <a:endCxn id="120"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22" name="组合 121"/>
          <p:cNvGrpSpPr/>
          <p:nvPr/>
        </p:nvGrpSpPr>
        <p:grpSpPr>
          <a:xfrm>
            <a:off x="7533447" y="4729180"/>
            <a:ext cx="3583443" cy="403943"/>
            <a:chOff x="1042346" y="1856993"/>
            <a:chExt cx="3583443" cy="403943"/>
          </a:xfrm>
        </p:grpSpPr>
        <p:sp>
          <p:nvSpPr>
            <p:cNvPr id="123" name="矩形 122"/>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工人</a:t>
              </a:r>
            </a:p>
          </p:txBody>
        </p:sp>
        <p:sp>
          <p:nvSpPr>
            <p:cNvPr id="124" name="矩形 123"/>
            <p:cNvSpPr/>
            <p:nvPr/>
          </p:nvSpPr>
          <p:spPr>
            <a:xfrm>
              <a:off x="3795897" y="1856993"/>
              <a:ext cx="829892"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10</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25" name="直接连接符 124"/>
            <p:cNvCxnSpPr>
              <a:stCxn id="123" idx="3"/>
              <a:endCxn id="124" idx="1"/>
            </p:cNvCxnSpPr>
            <p:nvPr/>
          </p:nvCxnSpPr>
          <p:spPr>
            <a:xfrm flipV="1">
              <a:off x="2448022" y="2057048"/>
              <a:ext cx="1347875"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randombar(vertical)">
                                      <p:cBhvr>
                                        <p:cTn id="7" dur="1000"/>
                                        <p:tgtEl>
                                          <p:spTgt spid="8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wipe(left)">
                                      <p:cBhvr>
                                        <p:cTn id="11" dur="500"/>
                                        <p:tgtEl>
                                          <p:spTgt spid="92"/>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left)">
                                      <p:cBhvr>
                                        <p:cTn id="15" dur="500"/>
                                        <p:tgtEl>
                                          <p:spTgt spid="93"/>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left)">
                                      <p:cBhvr>
                                        <p:cTn id="19" dur="500"/>
                                        <p:tgtEl>
                                          <p:spTgt spid="97"/>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wipe(left)">
                                      <p:cBhvr>
                                        <p:cTn id="23" dur="500"/>
                                        <p:tgtEl>
                                          <p:spTgt spid="101"/>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left)">
                                      <p:cBhvr>
                                        <p:cTn id="27" dur="500"/>
                                        <p:tgtEl>
                                          <p:spTgt spid="105"/>
                                        </p:tgtEl>
                                      </p:cBhvr>
                                    </p:animEffect>
                                  </p:childTnLst>
                                </p:cTn>
                              </p:par>
                            </p:childTnLst>
                          </p:cTn>
                        </p:par>
                        <p:par>
                          <p:cTn id="28" fill="hold">
                            <p:stCondLst>
                              <p:cond delay="3500"/>
                            </p:stCondLst>
                            <p:childTnLst>
                              <p:par>
                                <p:cTn id="29" presetID="22" presetClass="entr" presetSubtype="2" fill="hold" nodeType="after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wipe(right)">
                                      <p:cBhvr>
                                        <p:cTn id="31" dur="500"/>
                                        <p:tgtEl>
                                          <p:spTgt spid="110"/>
                                        </p:tgtEl>
                                      </p:cBhvr>
                                    </p:animEffect>
                                  </p:childTnLst>
                                </p:cTn>
                              </p:par>
                            </p:childTnLst>
                          </p:cTn>
                        </p:par>
                        <p:par>
                          <p:cTn id="32" fill="hold">
                            <p:stCondLst>
                              <p:cond delay="4000"/>
                            </p:stCondLst>
                            <p:childTnLst>
                              <p:par>
                                <p:cTn id="33" presetID="22" presetClass="entr" presetSubtype="2" fill="hold" nodeType="afterEffect">
                                  <p:stCondLst>
                                    <p:cond delay="0"/>
                                  </p:stCondLst>
                                  <p:childTnLst>
                                    <p:set>
                                      <p:cBhvr>
                                        <p:cTn id="34" dur="1" fill="hold">
                                          <p:stCondLst>
                                            <p:cond delay="0"/>
                                          </p:stCondLst>
                                        </p:cTn>
                                        <p:tgtEl>
                                          <p:spTgt spid="114"/>
                                        </p:tgtEl>
                                        <p:attrNameLst>
                                          <p:attrName>style.visibility</p:attrName>
                                        </p:attrNameLst>
                                      </p:cBhvr>
                                      <p:to>
                                        <p:strVal val="visible"/>
                                      </p:to>
                                    </p:set>
                                    <p:animEffect transition="in" filter="wipe(right)">
                                      <p:cBhvr>
                                        <p:cTn id="35" dur="500"/>
                                        <p:tgtEl>
                                          <p:spTgt spid="114"/>
                                        </p:tgtEl>
                                      </p:cBhvr>
                                    </p:animEffect>
                                  </p:childTnLst>
                                </p:cTn>
                              </p:par>
                            </p:childTnLst>
                          </p:cTn>
                        </p:par>
                        <p:par>
                          <p:cTn id="36" fill="hold">
                            <p:stCondLst>
                              <p:cond delay="4500"/>
                            </p:stCondLst>
                            <p:childTnLst>
                              <p:par>
                                <p:cTn id="37" presetID="22" presetClass="entr" presetSubtype="2" fill="hold"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wipe(right)">
                                      <p:cBhvr>
                                        <p:cTn id="39" dur="500"/>
                                        <p:tgtEl>
                                          <p:spTgt spid="118"/>
                                        </p:tgtEl>
                                      </p:cBhvr>
                                    </p:animEffect>
                                  </p:childTnLst>
                                </p:cTn>
                              </p:par>
                            </p:childTnLst>
                          </p:cTn>
                        </p:par>
                        <p:par>
                          <p:cTn id="40" fill="hold">
                            <p:stCondLst>
                              <p:cond delay="5000"/>
                            </p:stCondLst>
                            <p:childTnLst>
                              <p:par>
                                <p:cTn id="41" presetID="22" presetClass="entr" presetSubtype="2" fill="hold" nodeType="after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wipe(right)">
                                      <p:cBhvr>
                                        <p:cTn id="43"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63" name="椭圆 62"/>
          <p:cNvSpPr>
            <a:spLocks noChangeAspect="1"/>
          </p:cNvSpPr>
          <p:nvPr/>
        </p:nvSpPr>
        <p:spPr>
          <a:xfrm>
            <a:off x="3901979" y="1843927"/>
            <a:ext cx="3600450" cy="3600450"/>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4" name="饼形 63"/>
          <p:cNvSpPr>
            <a:spLocks noChangeAspect="1"/>
          </p:cNvSpPr>
          <p:nvPr/>
        </p:nvSpPr>
        <p:spPr>
          <a:xfrm>
            <a:off x="3901979" y="1843927"/>
            <a:ext cx="3600450" cy="3600450"/>
          </a:xfrm>
          <a:prstGeom prst="pie">
            <a:avLst>
              <a:gd name="adj1" fmla="val 13385414"/>
              <a:gd name="adj2" fmla="val 3392005"/>
            </a:avLst>
          </a:prstGeom>
          <a:solidFill>
            <a:schemeClr val="bg1"/>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 name="椭圆 64"/>
          <p:cNvSpPr>
            <a:spLocks noChangeAspect="1"/>
          </p:cNvSpPr>
          <p:nvPr/>
        </p:nvSpPr>
        <p:spPr>
          <a:xfrm>
            <a:off x="4154391" y="2096340"/>
            <a:ext cx="3095625" cy="3095625"/>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6" name="饼形 65"/>
          <p:cNvSpPr>
            <a:spLocks noChangeAspect="1"/>
          </p:cNvSpPr>
          <p:nvPr/>
        </p:nvSpPr>
        <p:spPr>
          <a:xfrm>
            <a:off x="4154391" y="2096340"/>
            <a:ext cx="3095625" cy="3095625"/>
          </a:xfrm>
          <a:prstGeom prst="pie">
            <a:avLst>
              <a:gd name="adj1" fmla="val 13400469"/>
              <a:gd name="adj2" fmla="val 1575071"/>
            </a:avLst>
          </a:prstGeom>
          <a:solidFill>
            <a:srgbClr val="C6A26D"/>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椭圆 66"/>
          <p:cNvSpPr>
            <a:spLocks noChangeAspect="1"/>
          </p:cNvSpPr>
          <p:nvPr/>
        </p:nvSpPr>
        <p:spPr>
          <a:xfrm>
            <a:off x="4406804" y="2347165"/>
            <a:ext cx="2590800" cy="2592387"/>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8" name="饼形 67"/>
          <p:cNvSpPr>
            <a:spLocks noChangeAspect="1"/>
          </p:cNvSpPr>
          <p:nvPr/>
        </p:nvSpPr>
        <p:spPr>
          <a:xfrm>
            <a:off x="4406804" y="2347165"/>
            <a:ext cx="2590800" cy="2592387"/>
          </a:xfrm>
          <a:prstGeom prst="pie">
            <a:avLst>
              <a:gd name="adj1" fmla="val 13434878"/>
              <a:gd name="adj2" fmla="val 21166201"/>
            </a:avLst>
          </a:prstGeom>
          <a:solidFill>
            <a:schemeClr val="tx2">
              <a:lumMod val="50000"/>
            </a:schemeClr>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椭圆 68"/>
          <p:cNvSpPr>
            <a:spLocks noChangeAspect="1"/>
          </p:cNvSpPr>
          <p:nvPr/>
        </p:nvSpPr>
        <p:spPr>
          <a:xfrm>
            <a:off x="4657629" y="2599577"/>
            <a:ext cx="2089150" cy="2089150"/>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 name="饼形 69"/>
          <p:cNvSpPr>
            <a:spLocks noChangeAspect="1"/>
          </p:cNvSpPr>
          <p:nvPr/>
        </p:nvSpPr>
        <p:spPr>
          <a:xfrm>
            <a:off x="4657629" y="2599577"/>
            <a:ext cx="2089150" cy="2089150"/>
          </a:xfrm>
          <a:prstGeom prst="pie">
            <a:avLst>
              <a:gd name="adj1" fmla="val 13414577"/>
              <a:gd name="adj2" fmla="val 19218037"/>
            </a:avLst>
          </a:prstGeom>
          <a:solidFill>
            <a:srgbClr val="C6A26D"/>
          </a:solidFill>
          <a:ln w="3175" cap="flat" cmpd="sng" algn="ctr">
            <a:no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 name="椭圆 70"/>
          <p:cNvSpPr>
            <a:spLocks noChangeAspect="1"/>
          </p:cNvSpPr>
          <p:nvPr/>
        </p:nvSpPr>
        <p:spPr>
          <a:xfrm>
            <a:off x="4910041" y="2851990"/>
            <a:ext cx="1584325" cy="1584325"/>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 name="饼形 71"/>
          <p:cNvSpPr>
            <a:spLocks noChangeAspect="1"/>
          </p:cNvSpPr>
          <p:nvPr/>
        </p:nvSpPr>
        <p:spPr>
          <a:xfrm>
            <a:off x="4910041" y="2851990"/>
            <a:ext cx="1584325" cy="1584325"/>
          </a:xfrm>
          <a:prstGeom prst="pie">
            <a:avLst>
              <a:gd name="adj1" fmla="val 13465792"/>
              <a:gd name="adj2" fmla="val 16200000"/>
            </a:avLst>
          </a:prstGeom>
          <a:solidFill>
            <a:schemeClr val="bg1">
              <a:lumMod val="85000"/>
              <a:lumOff val="15000"/>
            </a:schemeClr>
          </a:solidFill>
          <a:ln w="3175" cap="flat" cmpd="sng" algn="ctr">
            <a:no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 name="椭圆 72"/>
          <p:cNvSpPr>
            <a:spLocks noChangeAspect="1"/>
          </p:cNvSpPr>
          <p:nvPr/>
        </p:nvSpPr>
        <p:spPr>
          <a:xfrm>
            <a:off x="5162454" y="3104402"/>
            <a:ext cx="1079500" cy="1079500"/>
          </a:xfrm>
          <a:prstGeom prst="ellipse">
            <a:avLst/>
          </a:prstGeom>
          <a:solidFill>
            <a:sysClr val="window" lastClr="FFFFFF">
              <a:lumMod val="9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4" name="任意多边形 73"/>
          <p:cNvSpPr/>
          <p:nvPr/>
        </p:nvSpPr>
        <p:spPr>
          <a:xfrm>
            <a:off x="7181754" y="2191590"/>
            <a:ext cx="1498600" cy="476250"/>
          </a:xfrm>
          <a:custGeom>
            <a:avLst/>
            <a:gdLst>
              <a:gd name="connsiteX0" fmla="*/ 0 w 2523744"/>
              <a:gd name="connsiteY0" fmla="*/ 475488 h 475488"/>
              <a:gd name="connsiteX1" fmla="*/ 475488 w 2523744"/>
              <a:gd name="connsiteY1" fmla="*/ 0 h 475488"/>
              <a:gd name="connsiteX2" fmla="*/ 2523744 w 2523744"/>
              <a:gd name="connsiteY2" fmla="*/ 0 h 475488"/>
            </a:gdLst>
            <a:ahLst/>
            <a:cxnLst>
              <a:cxn ang="0">
                <a:pos x="connsiteX0" y="connsiteY0"/>
              </a:cxn>
              <a:cxn ang="0">
                <a:pos x="connsiteX1" y="connsiteY1"/>
              </a:cxn>
              <a:cxn ang="0">
                <a:pos x="connsiteX2" y="connsiteY2"/>
              </a:cxn>
            </a:cxnLst>
            <a:rect l="l" t="t" r="r" b="b"/>
            <a:pathLst>
              <a:path w="2523744" h="475488">
                <a:moveTo>
                  <a:pt x="0" y="475488"/>
                </a:moveTo>
                <a:lnTo>
                  <a:pt x="475488" y="0"/>
                </a:lnTo>
                <a:lnTo>
                  <a:pt x="2523744" y="0"/>
                </a:lnTo>
              </a:path>
            </a:pathLst>
          </a:custGeom>
          <a:noFill/>
          <a:ln w="12700" cap="flat" cmpd="sng" algn="ctr">
            <a:solidFill>
              <a:schemeClr val="tx2">
                <a:lumMod val="50000"/>
              </a:schemeClr>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5" name="任意多边形 74"/>
          <p:cNvSpPr/>
          <p:nvPr/>
        </p:nvSpPr>
        <p:spPr>
          <a:xfrm flipV="1">
            <a:off x="6997604" y="4183902"/>
            <a:ext cx="1682750" cy="425450"/>
          </a:xfrm>
          <a:custGeom>
            <a:avLst/>
            <a:gdLst>
              <a:gd name="connsiteX0" fmla="*/ 0 w 2523744"/>
              <a:gd name="connsiteY0" fmla="*/ 475488 h 475488"/>
              <a:gd name="connsiteX1" fmla="*/ 475488 w 2523744"/>
              <a:gd name="connsiteY1" fmla="*/ 0 h 475488"/>
              <a:gd name="connsiteX2" fmla="*/ 2523744 w 2523744"/>
              <a:gd name="connsiteY2" fmla="*/ 0 h 475488"/>
            </a:gdLst>
            <a:ahLst/>
            <a:cxnLst>
              <a:cxn ang="0">
                <a:pos x="connsiteX0" y="connsiteY0"/>
              </a:cxn>
              <a:cxn ang="0">
                <a:pos x="connsiteX1" y="connsiteY1"/>
              </a:cxn>
              <a:cxn ang="0">
                <a:pos x="connsiteX2" y="connsiteY2"/>
              </a:cxn>
            </a:cxnLst>
            <a:rect l="l" t="t" r="r" b="b"/>
            <a:pathLst>
              <a:path w="2523744" h="475488">
                <a:moveTo>
                  <a:pt x="0" y="475488"/>
                </a:moveTo>
                <a:lnTo>
                  <a:pt x="475488" y="0"/>
                </a:lnTo>
                <a:lnTo>
                  <a:pt x="2523744" y="0"/>
                </a:lnTo>
              </a:path>
            </a:pathLst>
          </a:custGeom>
          <a:noFill/>
          <a:ln w="12700" cap="flat" cmpd="sng" algn="ctr">
            <a:solidFill>
              <a:srgbClr val="C6A26D"/>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6" name="任意多边形 75"/>
          <p:cNvSpPr/>
          <p:nvPr/>
        </p:nvSpPr>
        <p:spPr>
          <a:xfrm>
            <a:off x="6780116" y="3348877"/>
            <a:ext cx="1900238" cy="111125"/>
          </a:xfrm>
          <a:custGeom>
            <a:avLst/>
            <a:gdLst>
              <a:gd name="connsiteX0" fmla="*/ 0 w 2926080"/>
              <a:gd name="connsiteY0" fmla="*/ 0 h 0"/>
              <a:gd name="connsiteX1" fmla="*/ 2926080 w 2926080"/>
              <a:gd name="connsiteY1" fmla="*/ 0 h 0"/>
            </a:gdLst>
            <a:ahLst/>
            <a:cxnLst>
              <a:cxn ang="0">
                <a:pos x="connsiteX0" y="connsiteY0"/>
              </a:cxn>
              <a:cxn ang="0">
                <a:pos x="connsiteX1" y="connsiteY1"/>
              </a:cxn>
            </a:cxnLst>
            <a:rect l="l" t="t" r="r" b="b"/>
            <a:pathLst>
              <a:path w="2926080">
                <a:moveTo>
                  <a:pt x="0" y="0"/>
                </a:moveTo>
                <a:lnTo>
                  <a:pt x="2926080" y="0"/>
                </a:lnTo>
              </a:path>
            </a:pathLst>
          </a:custGeom>
          <a:noFill/>
          <a:ln w="12700" cap="flat" cmpd="sng" algn="ctr">
            <a:solidFill>
              <a:schemeClr val="tx2">
                <a:lumMod val="50000"/>
              </a:schemeClr>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7" name="文本框 5"/>
          <p:cNvSpPr txBox="1">
            <a:spLocks noChangeArrowheads="1"/>
          </p:cNvSpPr>
          <p:nvPr/>
        </p:nvSpPr>
        <p:spPr bwMode="auto">
          <a:xfrm>
            <a:off x="8485091" y="2031252"/>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78" name="文本框 25"/>
          <p:cNvSpPr txBox="1">
            <a:spLocks noChangeArrowheads="1"/>
          </p:cNvSpPr>
          <p:nvPr/>
        </p:nvSpPr>
        <p:spPr bwMode="auto">
          <a:xfrm>
            <a:off x="8485091" y="3183777"/>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79" name="文本框 26"/>
          <p:cNvSpPr txBox="1">
            <a:spLocks noChangeArrowheads="1"/>
          </p:cNvSpPr>
          <p:nvPr/>
        </p:nvSpPr>
        <p:spPr bwMode="auto">
          <a:xfrm>
            <a:off x="8485091" y="4482352"/>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80" name="任意多边形 79"/>
          <p:cNvSpPr/>
          <p:nvPr/>
        </p:nvSpPr>
        <p:spPr>
          <a:xfrm>
            <a:off x="3754341" y="2704352"/>
            <a:ext cx="1408113" cy="273050"/>
          </a:xfrm>
          <a:custGeom>
            <a:avLst/>
            <a:gdLst>
              <a:gd name="connsiteX0" fmla="*/ 1408176 w 1408176"/>
              <a:gd name="connsiteY0" fmla="*/ 274320 h 274320"/>
              <a:gd name="connsiteX1" fmla="*/ 274320 w 1408176"/>
              <a:gd name="connsiteY1" fmla="*/ 274320 h 274320"/>
              <a:gd name="connsiteX2" fmla="*/ 0 w 1408176"/>
              <a:gd name="connsiteY2" fmla="*/ 0 h 274320"/>
            </a:gdLst>
            <a:ahLst/>
            <a:cxnLst>
              <a:cxn ang="0">
                <a:pos x="connsiteX0" y="connsiteY0"/>
              </a:cxn>
              <a:cxn ang="0">
                <a:pos x="connsiteX1" y="connsiteY1"/>
              </a:cxn>
              <a:cxn ang="0">
                <a:pos x="connsiteX2" y="connsiteY2"/>
              </a:cxn>
            </a:cxnLst>
            <a:rect l="l" t="t" r="r" b="b"/>
            <a:pathLst>
              <a:path w="1408176" h="274320">
                <a:moveTo>
                  <a:pt x="1408176" y="274320"/>
                </a:moveTo>
                <a:lnTo>
                  <a:pt x="274320" y="274320"/>
                </a:lnTo>
                <a:lnTo>
                  <a:pt x="0" y="0"/>
                </a:lnTo>
              </a:path>
            </a:pathLst>
          </a:custGeom>
          <a:noFill/>
          <a:ln w="12700" cap="flat" cmpd="sng" algn="ctr">
            <a:solidFill>
              <a:srgbClr val="C6A26D"/>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1" name="文本框 28"/>
          <p:cNvSpPr txBox="1">
            <a:spLocks noChangeArrowheads="1"/>
          </p:cNvSpPr>
          <p:nvPr/>
        </p:nvSpPr>
        <p:spPr bwMode="auto">
          <a:xfrm>
            <a:off x="2812954" y="2291602"/>
            <a:ext cx="1409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82" name="任意多边形 81"/>
          <p:cNvSpPr/>
          <p:nvPr/>
        </p:nvSpPr>
        <p:spPr>
          <a:xfrm>
            <a:off x="3652741" y="3125040"/>
            <a:ext cx="1717675" cy="1828800"/>
          </a:xfrm>
          <a:custGeom>
            <a:avLst/>
            <a:gdLst>
              <a:gd name="connsiteX0" fmla="*/ 1719072 w 1719072"/>
              <a:gd name="connsiteY0" fmla="*/ 0 h 1828800"/>
              <a:gd name="connsiteX1" fmla="*/ 822960 w 1719072"/>
              <a:gd name="connsiteY1" fmla="*/ 1828800 h 1828800"/>
              <a:gd name="connsiteX2" fmla="*/ 0 w 1719072"/>
              <a:gd name="connsiteY2" fmla="*/ 1828800 h 1828800"/>
            </a:gdLst>
            <a:ahLst/>
            <a:cxnLst>
              <a:cxn ang="0">
                <a:pos x="connsiteX0" y="connsiteY0"/>
              </a:cxn>
              <a:cxn ang="0">
                <a:pos x="connsiteX1" y="connsiteY1"/>
              </a:cxn>
              <a:cxn ang="0">
                <a:pos x="connsiteX2" y="connsiteY2"/>
              </a:cxn>
            </a:cxnLst>
            <a:rect l="l" t="t" r="r" b="b"/>
            <a:pathLst>
              <a:path w="1719072" h="1828800">
                <a:moveTo>
                  <a:pt x="1719072" y="0"/>
                </a:moveTo>
                <a:lnTo>
                  <a:pt x="822960" y="1828800"/>
                </a:lnTo>
                <a:lnTo>
                  <a:pt x="0" y="1828800"/>
                </a:lnTo>
              </a:path>
            </a:pathLst>
          </a:custGeom>
          <a:noFill/>
          <a:ln w="12700" cap="flat" cmpd="sng" algn="ctr">
            <a:solidFill>
              <a:schemeClr val="bg1"/>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3" name="文本框 31"/>
          <p:cNvSpPr txBox="1">
            <a:spLocks noChangeArrowheads="1"/>
          </p:cNvSpPr>
          <p:nvPr/>
        </p:nvSpPr>
        <p:spPr bwMode="auto">
          <a:xfrm>
            <a:off x="2214466" y="4779215"/>
            <a:ext cx="1411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27" name="文本框 3"/>
          <p:cNvSpPr txBox="1"/>
          <p:nvPr/>
        </p:nvSpPr>
        <p:spPr>
          <a:xfrm>
            <a:off x="1662787"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费用预算</a:t>
            </a:r>
          </a:p>
        </p:txBody>
      </p:sp>
    </p:spTree>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7"/>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1"/>
      <p:bldP spid="27" grpId="2"/>
    </p:bldLst>
  </p:timing>
</p:sld>
</file>

<file path=ppt/slides/slide5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37500">
              <a:schemeClr val="bg1">
                <a:lumMod val="75000"/>
                <a:lumOff val="25000"/>
              </a:schemeClr>
            </a:gs>
            <a:gs pos="100000">
              <a:schemeClr val="bg1">
                <a:lumMod val="95000"/>
                <a:lumOff val="5000"/>
              </a:schemeClr>
            </a:gs>
          </a:gsLst>
          <a:lin ang="5400000" scaled="0"/>
          <a:tileRect/>
        </a:gradFill>
        <a:effectLst/>
      </p:bgPr>
    </p:bg>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燕尾形 6"/>
          <p:cNvSpPr/>
          <p:nvPr/>
        </p:nvSpPr>
        <p:spPr>
          <a:xfrm>
            <a:off x="1042346" y="376655"/>
            <a:ext cx="429649" cy="231710"/>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27" name="组合 26"/>
          <p:cNvGrpSpPr/>
          <p:nvPr/>
        </p:nvGrpSpPr>
        <p:grpSpPr>
          <a:xfrm>
            <a:off x="6647655" y="3105515"/>
            <a:ext cx="867551" cy="1431900"/>
            <a:chOff x="6280499" y="1660956"/>
            <a:chExt cx="1038778" cy="1714511"/>
          </a:xfrm>
        </p:grpSpPr>
        <p:grpSp>
          <p:nvGrpSpPr>
            <p:cNvPr id="2" name="组合 1"/>
            <p:cNvGrpSpPr/>
            <p:nvPr/>
          </p:nvGrpSpPr>
          <p:grpSpPr>
            <a:xfrm>
              <a:off x="6368018" y="1660956"/>
              <a:ext cx="751464" cy="1714511"/>
              <a:chOff x="3206296" y="915987"/>
              <a:chExt cx="1911350" cy="4360863"/>
            </a:xfrm>
          </p:grpSpPr>
          <p:sp>
            <p:nvSpPr>
              <p:cNvPr id="9" name="五边形 32"/>
              <p:cNvSpPr/>
              <p:nvPr/>
            </p:nvSpPr>
            <p:spPr>
              <a:xfrm rot="16200000">
                <a:off x="2929277" y="1193006"/>
                <a:ext cx="2465388"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path path="circle">
                  <a:fillToRect l="100000" t="100000"/>
                </a:path>
                <a:tileRect r="-100000" b="-10000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五边形 32"/>
              <p:cNvSpPr/>
              <p:nvPr/>
            </p:nvSpPr>
            <p:spPr>
              <a:xfrm rot="16200000" flipH="1" flipV="1">
                <a:off x="2930071" y="3089275"/>
                <a:ext cx="2463800"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8AA78">
                      <a:tint val="66000"/>
                      <a:satMod val="160000"/>
                    </a:srgbClr>
                  </a:gs>
                  <a:gs pos="50000">
                    <a:srgbClr val="C8AA78">
                      <a:tint val="44500"/>
                      <a:satMod val="160000"/>
                    </a:srgbClr>
                  </a:gs>
                  <a:gs pos="100000">
                    <a:srgbClr val="C8AA78">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TextBox 2"/>
            <p:cNvSpPr txBox="1"/>
            <p:nvPr/>
          </p:nvSpPr>
          <p:spPr>
            <a:xfrm>
              <a:off x="6409922" y="1955426"/>
              <a:ext cx="779930" cy="405374"/>
            </a:xfrm>
            <a:prstGeom prst="rect">
              <a:avLst/>
            </a:prstGeom>
            <a:noFill/>
          </p:spPr>
          <p:txBody>
            <a:bodyPr wrap="square" rtlCol="0">
              <a:spAutoFit/>
            </a:bodyPr>
            <a:lstStyle/>
            <a:p>
              <a:r>
                <a:rPr lang="zh-CN" altLang="en-US" sz="1600" dirty="0">
                  <a:latin typeface="华文宋体" panose="02010600040101010101" pitchFamily="2" charset="-122"/>
                  <a:ea typeface="华文宋体" panose="02010600040101010101" pitchFamily="2" charset="-122"/>
                </a:rPr>
                <a:t>公司</a:t>
              </a:r>
            </a:p>
          </p:txBody>
        </p:sp>
        <p:sp>
          <p:nvSpPr>
            <p:cNvPr id="20" name="TextBox 19"/>
            <p:cNvSpPr txBox="1"/>
            <p:nvPr/>
          </p:nvSpPr>
          <p:spPr>
            <a:xfrm>
              <a:off x="6280499" y="2706468"/>
              <a:ext cx="1038778" cy="405374"/>
            </a:xfrm>
            <a:prstGeom prst="rect">
              <a:avLst/>
            </a:prstGeom>
            <a:noFill/>
          </p:spPr>
          <p:txBody>
            <a:bodyPr wrap="square" rtlCol="0">
              <a:spAutoFit/>
            </a:bodyPr>
            <a:lstStyle/>
            <a:p>
              <a:r>
                <a:rPr lang="zh-CN" altLang="en-US" sz="1600" dirty="0">
                  <a:solidFill>
                    <a:srgbClr val="C6A26D"/>
                  </a:solidFill>
                  <a:latin typeface="华文宋体" panose="02010600040101010101" pitchFamily="2" charset="-122"/>
                  <a:ea typeface="华文宋体" panose="02010600040101010101" pitchFamily="2" charset="-122"/>
                </a:rPr>
                <a:t>联系人</a:t>
              </a:r>
            </a:p>
          </p:txBody>
        </p:sp>
      </p:grpSp>
      <p:sp>
        <p:nvSpPr>
          <p:cNvPr id="23" name="矩形 22"/>
          <p:cNvSpPr/>
          <p:nvPr/>
        </p:nvSpPr>
        <p:spPr>
          <a:xfrm>
            <a:off x="7543223" y="3359088"/>
            <a:ext cx="1874520" cy="368300"/>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xxx</a:t>
            </a:r>
            <a:r>
              <a:rPr lang="zh-CN" altLang="en-US"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科技有限公司</a:t>
            </a:r>
          </a:p>
        </p:txBody>
      </p:sp>
      <p:sp>
        <p:nvSpPr>
          <p:cNvPr id="24" name="矩形 23"/>
          <p:cNvSpPr/>
          <p:nvPr/>
        </p:nvSpPr>
        <p:spPr>
          <a:xfrm>
            <a:off x="7635063" y="3990634"/>
            <a:ext cx="604520" cy="368300"/>
          </a:xfrm>
          <a:prstGeom prst="rect">
            <a:avLst/>
          </a:prstGeom>
        </p:spPr>
        <p:txBody>
          <a:bodyPr wrap="none">
            <a:spAutoFit/>
          </a:bodyPr>
          <a:lstStyle/>
          <a:p>
            <a:pPr>
              <a:spcBef>
                <a:spcPct val="0"/>
              </a:spcBef>
            </a:pPr>
            <a:r>
              <a:rPr lang="en-US"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xxxx</a:t>
            </a:r>
          </a:p>
        </p:txBody>
      </p:sp>
      <p:sp>
        <p:nvSpPr>
          <p:cNvPr id="25" name="矩形 24"/>
          <p:cNvSpPr/>
          <p:nvPr/>
        </p:nvSpPr>
        <p:spPr>
          <a:xfrm>
            <a:off x="7648694" y="4755036"/>
            <a:ext cx="1555234" cy="369332"/>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021-XXXXXX</a:t>
            </a:r>
          </a:p>
        </p:txBody>
      </p:sp>
      <p:sp>
        <p:nvSpPr>
          <p:cNvPr id="26" name="矩形 25"/>
          <p:cNvSpPr/>
          <p:nvPr/>
        </p:nvSpPr>
        <p:spPr>
          <a:xfrm>
            <a:off x="7683243" y="5365866"/>
            <a:ext cx="1685077" cy="369332"/>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www.51miz.com</a:t>
            </a:r>
          </a:p>
        </p:txBody>
      </p:sp>
      <p:grpSp>
        <p:nvGrpSpPr>
          <p:cNvPr id="11" name="组合 10"/>
          <p:cNvGrpSpPr/>
          <p:nvPr/>
        </p:nvGrpSpPr>
        <p:grpSpPr>
          <a:xfrm>
            <a:off x="6714224" y="4550594"/>
            <a:ext cx="657894" cy="1431900"/>
            <a:chOff x="6714224" y="4550594"/>
            <a:chExt cx="657894" cy="1431900"/>
          </a:xfrm>
        </p:grpSpPr>
        <p:grpSp>
          <p:nvGrpSpPr>
            <p:cNvPr id="30" name="组合 29"/>
            <p:cNvGrpSpPr/>
            <p:nvPr/>
          </p:nvGrpSpPr>
          <p:grpSpPr>
            <a:xfrm flipV="1">
              <a:off x="6714224" y="4550594"/>
              <a:ext cx="627596" cy="1431900"/>
              <a:chOff x="3206296" y="915987"/>
              <a:chExt cx="1911350" cy="4360863"/>
            </a:xfrm>
          </p:grpSpPr>
          <p:sp>
            <p:nvSpPr>
              <p:cNvPr id="33" name="五边形 32"/>
              <p:cNvSpPr/>
              <p:nvPr/>
            </p:nvSpPr>
            <p:spPr>
              <a:xfrm rot="16200000">
                <a:off x="2929277" y="1193006"/>
                <a:ext cx="2465388"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path path="circle">
                  <a:fillToRect l="100000" t="100000"/>
                </a:path>
                <a:tileRect r="-100000" b="-10000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五边形 32"/>
              <p:cNvSpPr/>
              <p:nvPr/>
            </p:nvSpPr>
            <p:spPr>
              <a:xfrm rot="16200000" flipH="1" flipV="1">
                <a:off x="2930071" y="3089275"/>
                <a:ext cx="2463800"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8AA78">
                      <a:tint val="66000"/>
                      <a:satMod val="160000"/>
                    </a:srgbClr>
                  </a:gs>
                  <a:gs pos="50000">
                    <a:srgbClr val="C8AA78">
                      <a:tint val="44500"/>
                      <a:satMod val="160000"/>
                    </a:srgbClr>
                  </a:gs>
                  <a:gs pos="100000">
                    <a:srgbClr val="C8AA78">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5" name="TextBox 34"/>
            <p:cNvSpPr txBox="1"/>
            <p:nvPr/>
          </p:nvSpPr>
          <p:spPr>
            <a:xfrm>
              <a:off x="6721794" y="4785814"/>
              <a:ext cx="613770" cy="338554"/>
            </a:xfrm>
            <a:prstGeom prst="rect">
              <a:avLst/>
            </a:prstGeom>
            <a:noFill/>
          </p:spPr>
          <p:txBody>
            <a:bodyPr wrap="square" rtlCol="0">
              <a:spAutoFit/>
            </a:bodyPr>
            <a:lstStyle/>
            <a:p>
              <a:r>
                <a:rPr lang="zh-CN" altLang="en-US" sz="1600" dirty="0">
                  <a:solidFill>
                    <a:srgbClr val="C6A26D"/>
                  </a:solidFill>
                  <a:latin typeface="华文宋体" panose="02010600040101010101" pitchFamily="2" charset="-122"/>
                  <a:ea typeface="华文宋体" panose="02010600040101010101" pitchFamily="2" charset="-122"/>
                </a:rPr>
                <a:t>电话</a:t>
              </a:r>
            </a:p>
          </p:txBody>
        </p:sp>
        <p:sp>
          <p:nvSpPr>
            <p:cNvPr id="36" name="TextBox 35"/>
            <p:cNvSpPr txBox="1"/>
            <p:nvPr/>
          </p:nvSpPr>
          <p:spPr>
            <a:xfrm>
              <a:off x="6720748" y="5408459"/>
              <a:ext cx="651370" cy="338554"/>
            </a:xfrm>
            <a:prstGeom prst="rect">
              <a:avLst/>
            </a:prstGeom>
            <a:noFill/>
          </p:spPr>
          <p:txBody>
            <a:bodyPr wrap="square" rtlCol="0">
              <a:spAutoFit/>
            </a:bodyPr>
            <a:lstStyle/>
            <a:p>
              <a:r>
                <a:rPr lang="zh-CN" altLang="en-US" sz="1600" dirty="0">
                  <a:latin typeface="华文宋体" panose="02010600040101010101" pitchFamily="2" charset="-122"/>
                  <a:ea typeface="华文宋体" panose="02010600040101010101" pitchFamily="2" charset="-122"/>
                </a:rPr>
                <a:t>网址</a:t>
              </a:r>
            </a:p>
          </p:txBody>
        </p:sp>
      </p:grpSp>
      <p:cxnSp>
        <p:nvCxnSpPr>
          <p:cNvPr id="38" name="直接连接符 37"/>
          <p:cNvCxnSpPr/>
          <p:nvPr/>
        </p:nvCxnSpPr>
        <p:spPr>
          <a:xfrm>
            <a:off x="8035570" y="3728420"/>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057611" y="4386823"/>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035569" y="5124368"/>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071057" y="5760460"/>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033836" y="2044005"/>
            <a:ext cx="2271776"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5400" b="1" cap="none" spc="0" dirty="0">
                <a:ln w="50800">
                  <a:noFill/>
                </a:ln>
                <a:effectLst/>
              </a:rPr>
              <a:t>谢谢！</a:t>
            </a:r>
          </a:p>
        </p:txBody>
      </p:sp>
      <p:cxnSp>
        <p:nvCxnSpPr>
          <p:cNvPr id="48" name="直接连接符 47"/>
          <p:cNvCxnSpPr/>
          <p:nvPr/>
        </p:nvCxnSpPr>
        <p:spPr>
          <a:xfrm>
            <a:off x="1471995" y="3428532"/>
            <a:ext cx="3610993" cy="1695836"/>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
        <p:nvSpPr>
          <p:cNvPr id="29" name="文本框 3"/>
          <p:cNvSpPr txBox="1"/>
          <p:nvPr/>
        </p:nvSpPr>
        <p:spPr>
          <a:xfrm>
            <a:off x="1607452"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联系我们</a:t>
            </a:r>
          </a:p>
        </p:txBody>
      </p:sp>
      <p:cxnSp>
        <p:nvCxnSpPr>
          <p:cNvPr id="31" name="直接连接符 30"/>
          <p:cNvCxnSpPr/>
          <p:nvPr/>
        </p:nvCxnSpPr>
        <p:spPr>
          <a:xfrm>
            <a:off x="1042346" y="2985616"/>
            <a:ext cx="2453889" cy="1116275"/>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17619" y="2564712"/>
            <a:ext cx="3610993" cy="1695836"/>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9"/>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9"/>
                                        </p:tgtEl>
                                      </p:cBhvr>
                                      <p:by x="50000" y="50000"/>
                                    </p:animScale>
                                  </p:childTnLst>
                                </p:cTn>
                              </p:par>
                            </p:childTnLst>
                          </p:cTn>
                        </p:par>
                        <p:par>
                          <p:cTn id="10" fill="hold">
                            <p:stCondLst>
                              <p:cond delay="1500"/>
                            </p:stCondLst>
                            <p:childTnLst>
                              <p:par>
                                <p:cTn id="11" presetID="1" presetClass="entr" presetSubtype="0"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par>
                          <p:cTn id="13" fill="hold">
                            <p:stCondLst>
                              <p:cond delay="1500"/>
                            </p:stCondLst>
                            <p:childTnLst>
                              <p:par>
                                <p:cTn id="14" presetID="0" presetClass="path" presetSubtype="0" accel="50000" decel="50000" fill="hold" nodeType="afterEffect">
                                  <p:stCondLst>
                                    <p:cond delay="0"/>
                                  </p:stCondLst>
                                  <p:childTnLst>
                                    <p:animMotion origin="layout" path="M -0.25895 -0.38148 C -0.24502 -0.37986 -0.23929 -0.37824 -0.22717 -0.37315 C -0.21766 -0.36435 -0.20581 -0.36158 -0.19539 -0.3544 C -0.1894 -0.35 -0.18471 -0.34283 -0.17872 -0.33773 C -0.17767 -0.33565 -0.17611 -0.3338 -0.17546 -0.33148 C -0.1739 -0.32755 -0.17207 -0.31898 -0.17207 -0.31875 C -0.17285 -0.31273 -0.17207 -0.30625 -0.17377 -0.30023 C -0.17611 -0.29097 -0.19396 -0.28241 -0.19878 -0.2794 C -0.20281 -0.27685 -0.20698 -0.27477 -0.2105 -0.27107 C -0.21245 -0.26922 -0.21349 -0.26621 -0.21545 -0.26482 C -0.21753 -0.26343 -0.21988 -0.26366 -0.22222 -0.26273 C -0.22457 -0.26158 -0.22678 -0.26019 -0.22887 -0.25857 C -0.23538 -0.25347 -0.23994 -0.24908 -0.24723 -0.24607 C -0.24827 -0.24398 -0.24932 -0.24167 -0.25049 -0.23982 C -0.25257 -0.23681 -0.25544 -0.23472 -0.25726 -0.23148 C -0.2626 -0.22246 -0.26612 -0.21065 -0.26885 -0.20023 C -0.26651 -0.18496 -0.26482 -0.16968 -0.25387 -0.16065 C -0.24866 -0.1507 -0.24202 -0.15139 -0.23551 -0.14398 C -0.22509 -0.13241 -0.21532 -0.12037 -0.20412 -0.11065 C -0.20151 -0.10255 -0.19708 -0.09908 -0.19383 -0.0919 C -0.18979 -0.08264 -0.18796 -0.07269 -0.18549 -0.06273 C -0.18601 -0.05023 -0.18562 -0.03773 -0.18705 -0.02523 C -0.18744 -0.02222 -0.19409 -0.01389 -0.19539 -0.01273 C -0.20359 -0.00556 -0.19995 -0.01111 -0.20711 -0.00648 C -0.21376 -0.00232 -0.21844 0.00301 -0.22548 0.00602 C -0.22887 0.01018 -0.2329 0.01366 -0.23551 0.01852 C -0.23668 0.0206 -0.23733 0.02315 -0.2389 0.02477 C -0.2402 0.02616 -0.24215 0.02616 -0.24384 0.02685 C -0.24866 0.03912 -0.24645 0.03217 -0.25049 0.04768 C -0.25114 0.04977 -0.25218 0.05393 -0.25218 0.05416 C -0.25153 0.07268 -0.25374 0.09236 -0.24892 0.11018 C -0.24476 0.12546 -0.22991 0.13958 -0.22053 0.14977 C -0.21857 0.15162 -0.21766 0.15486 -0.21545 0.15602 C -0.20972 0.15926 -0.20307 0.15972 -0.19708 0.16227 C -0.18484 0.16157 -0.17285 0.16134 -0.16035 0.16018 C -0.15423 0.15949 -0.14368 0.15046 -0.13703 0.14768 C -0.12322 0.13055 -0.1425 0.15301 -0.12362 0.13727 C -0.11528 0.13032 -0.11059 0.11921 -0.10199 0.11227 C -0.10082 0.11018 -0.10004 0.10764 -0.09861 0.10602 C -0.09561 0.10278 -0.08858 0.09768 -0.08858 0.09791 C -0.08389 0.08889 -0.07724 0.08472 -0.07021 0.07893 C -0.06852 0.07754 -0.06682 0.07616 -0.06513 0.07477 C -0.06357 0.07338 -0.06044 0.0706 -0.06044 0.07083 C -0.05132 0.05393 -0.0637 0.07407 -0.05015 0.06227 C -0.04624 0.05879 -0.04403 0.05301 -0.04012 0.04977 C -0.03843 0.04838 -0.03686 0.04699 -0.03517 0.0456 C -0.02774 0.03171 -0.03647 0.04537 -0.02709 0.03727 C -0.01967 0.03148 -0.02201 0.02616 -0.01342 0.02268 C -0.01172 0.0206 -0.01055 0.01828 -0.00873 0.01643 C -0.0069 0.01481 -0.00456 0.01435 -0.00339 0.01227 C -0.00156 0.00856 -3.67331E-7 -0.00023 -3.67331E-7 2.22222E-6 " pathEditMode="relative" rAng="0" ptsTypes="ffffffffffffffffffffffffffffffffffffffffffffffffffA">
                                      <p:cBhvr>
                                        <p:cTn id="15" dur="2000" fill="hold"/>
                                        <p:tgtEl>
                                          <p:spTgt spid="48"/>
                                        </p:tgtEl>
                                        <p:attrNameLst>
                                          <p:attrName>ppt_x</p:attrName>
                                          <p:attrName>ppt_y</p:attrName>
                                        </p:attrNameLst>
                                      </p:cBhvr>
                                      <p:rCtr x="12453" y="27176"/>
                                    </p:animMotion>
                                  </p:childTnLst>
                                </p:cTn>
                              </p:par>
                              <p:par>
                                <p:cTn id="16" presetID="1" presetClass="entr" presetSubtype="0" fill="hold" nodeType="withEffect">
                                  <p:stCondLst>
                                    <p:cond delay="250"/>
                                  </p:stCondLst>
                                  <p:childTnLst>
                                    <p:set>
                                      <p:cBhvr>
                                        <p:cTn id="17" dur="1" fill="hold">
                                          <p:stCondLst>
                                            <p:cond delay="0"/>
                                          </p:stCondLst>
                                        </p:cTn>
                                        <p:tgtEl>
                                          <p:spTgt spid="31"/>
                                        </p:tgtEl>
                                        <p:attrNameLst>
                                          <p:attrName>style.visibility</p:attrName>
                                        </p:attrNameLst>
                                      </p:cBhvr>
                                      <p:to>
                                        <p:strVal val="visible"/>
                                      </p:to>
                                    </p:set>
                                  </p:childTnLst>
                                </p:cTn>
                              </p:par>
                              <p:par>
                                <p:cTn id="18" presetID="0" presetClass="path" presetSubtype="0" accel="50000" decel="50000" fill="hold" nodeType="withEffect">
                                  <p:stCondLst>
                                    <p:cond delay="250"/>
                                  </p:stCondLst>
                                  <p:childTnLst>
                                    <p:animMotion origin="layout" path="M -0.25896 -0.38148 C -0.24502 -0.37986 -0.23929 -0.37824 -0.22718 -0.37315 C -0.21767 -0.36435 -0.20581 -0.36157 -0.19539 -0.3544 C -0.18914 -0.35 -0.18471 -0.34282 -0.17872 -0.33773 C -0.17768 -0.33565 -0.17612 -0.3338 -0.17546 -0.33148 C -0.1739 -0.32755 -0.17208 -0.31898 -0.17208 -0.31875 C -0.1726 -0.31273 -0.17208 -0.30625 -0.17377 -0.30023 C -0.17612 -0.29097 -0.19396 -0.28241 -0.19878 -0.2794 C -0.20282 -0.27685 -0.20699 -0.27477 -0.2105 -0.27106 C -0.21233 -0.26921 -0.2135 -0.2662 -0.21545 -0.26481 C -0.21754 -0.26342 -0.21988 -0.26366 -0.22223 -0.26273 C -0.22457 -0.26157 -0.22679 -0.26018 -0.22887 -0.25856 C -0.23538 -0.25347 -0.23994 -0.24907 -0.24724 -0.24606 C -0.24828 -0.24398 -0.24932 -0.24167 -0.25049 -0.23981 C -0.25258 -0.2368 -0.25544 -0.23472 -0.25727 -0.23148 C -0.26261 -0.22245 -0.26612 -0.21065 -0.26886 -0.20023 C -0.26652 -0.18495 -0.26482 -0.16967 -0.25388 -0.16065 C -0.24867 -0.15069 -0.24203 -0.15139 -0.23551 -0.14398 C -0.22509 -0.13241 -0.21532 -0.12037 -0.20386 -0.11065 C -0.20152 -0.10255 -0.19709 -0.09907 -0.19383 -0.0919 C -0.18953 -0.08264 -0.18797 -0.07268 -0.18549 -0.06273 C -0.18602 -0.05023 -0.18562 -0.03773 -0.18706 -0.02523 C -0.18745 -0.02222 -0.19409 -0.01389 -0.19539 -0.01273 C -0.2036 -0.00555 -0.19995 -0.01111 -0.20712 -0.00648 C -0.21376 -0.00231 -0.21845 0.00301 -0.22548 0.00602 C -0.22887 0.01019 -0.23291 0.01366 -0.23551 0.01852 C -0.23669 0.0206 -0.23734 0.02315 -0.2389 0.02477 C -0.2402 0.02616 -0.24216 0.02616 -0.24385 0.02685 C -0.24867 0.03912 -0.24646 0.03218 -0.25049 0.04769 C -0.25114 0.04977 -0.25219 0.05394 -0.25219 0.05417 C -0.25154 0.07269 -0.25375 0.09236 -0.24893 0.11019 C -0.24476 0.12546 -0.22991 0.13958 -0.22053 0.14977 C -0.21858 0.15162 -0.21767 0.15486 -0.21545 0.15602 C -0.20972 0.15926 -0.20308 0.15972 -0.19709 0.16227 C -0.18484 0.16158 -0.1726 0.16134 -0.16035 0.16019 C -0.15423 0.15949 -0.14368 0.15046 -0.13704 0.14769 C -0.12323 0.13056 -0.14251 0.15301 -0.12362 0.13727 C -0.11528 0.13033 -0.11033 0.11921 -0.102 0.11227 C -0.10083 0.11019 -0.10004 0.10764 -0.09861 0.10602 C -0.09562 0.10278 -0.08858 0.09769 -0.08858 0.09792 C -0.08389 0.08889 -0.07712 0.08472 -0.07021 0.07894 C -0.06852 0.07755 -0.06683 0.07616 -0.06513 0.07477 C -0.06357 0.07338 -0.06018 0.0706 -0.06018 0.07083 C -0.05133 0.05394 -0.0637 0.07408 -0.05015 0.06227 C -0.04625 0.0588 -0.04403 0.05301 -0.04012 0.04977 C -0.03843 0.04838 -0.03687 0.04699 -0.03517 0.0456 C -0.02775 0.03171 -0.03648 0.04537 -0.02684 0.03727 C -0.01967 0.03148 -0.02202 0.02616 -0.01342 0.02269 C -0.01173 0.0206 -0.0103 0.01829 -0.00847 0.01644 C -0.00691 0.01482 -0.00456 0.01435 -0.00339 0.01227 C -0.00157 0.00857 4.97851E-6 -0.00023 4.97851E-6 -1.11111E-6 " pathEditMode="relative" rAng="0" ptsTypes="ffffffffffffffffffffffffffffffffffffffffffffffffffA">
                                      <p:cBhvr>
                                        <p:cTn id="19" dur="2000" fill="hold"/>
                                        <p:tgtEl>
                                          <p:spTgt spid="31"/>
                                        </p:tgtEl>
                                        <p:attrNameLst>
                                          <p:attrName>ppt_x</p:attrName>
                                          <p:attrName>ppt_y</p:attrName>
                                        </p:attrNameLst>
                                      </p:cBhvr>
                                      <p:rCtr x="12453" y="27176"/>
                                    </p:animMotion>
                                  </p:childTnLst>
                                </p:cTn>
                              </p:par>
                              <p:par>
                                <p:cTn id="20" presetID="1" presetClass="entr" presetSubtype="0" fill="hold" nodeType="withEffect">
                                  <p:stCondLst>
                                    <p:cond delay="250"/>
                                  </p:stCondLst>
                                  <p:childTnLst>
                                    <p:set>
                                      <p:cBhvr>
                                        <p:cTn id="21" dur="1" fill="hold">
                                          <p:stCondLst>
                                            <p:cond delay="0"/>
                                          </p:stCondLst>
                                        </p:cTn>
                                        <p:tgtEl>
                                          <p:spTgt spid="32"/>
                                        </p:tgtEl>
                                        <p:attrNameLst>
                                          <p:attrName>style.visibility</p:attrName>
                                        </p:attrNameLst>
                                      </p:cBhvr>
                                      <p:to>
                                        <p:strVal val="visible"/>
                                      </p:to>
                                    </p:set>
                                  </p:childTnLst>
                                </p:cTn>
                              </p:par>
                              <p:par>
                                <p:cTn id="22" presetID="0" presetClass="path" presetSubtype="0" accel="50000" decel="50000" fill="hold" nodeType="withEffect">
                                  <p:stCondLst>
                                    <p:cond delay="500"/>
                                  </p:stCondLst>
                                  <p:childTnLst>
                                    <p:animMotion origin="layout" path="M -0.25895 -0.38148 C -0.24502 -0.37986 -0.23929 -0.37824 -0.22717 -0.37315 C -0.21766 -0.36435 -0.20581 -0.36158 -0.19539 -0.3544 C -0.1894 -0.35 -0.18471 -0.34283 -0.17872 -0.33773 C -0.17767 -0.33565 -0.17611 -0.3338 -0.17546 -0.33148 C -0.1739 -0.32755 -0.17207 -0.31898 -0.17207 -0.31875 C -0.17285 -0.31273 -0.17207 -0.30625 -0.17377 -0.30023 C -0.17611 -0.29097 -0.19396 -0.28241 -0.19878 -0.2794 C -0.20281 -0.27685 -0.20698 -0.27477 -0.2105 -0.27107 C -0.21245 -0.26922 -0.21349 -0.26621 -0.21545 -0.26482 C -0.21753 -0.26343 -0.21988 -0.26366 -0.22222 -0.26273 C -0.22457 -0.26158 -0.22678 -0.26019 -0.22887 -0.25857 C -0.23538 -0.25347 -0.23994 -0.24908 -0.24723 -0.24607 C -0.24827 -0.24398 -0.24932 -0.24167 -0.25049 -0.23982 C -0.25257 -0.23681 -0.25544 -0.23472 -0.25726 -0.23148 C -0.2626 -0.22246 -0.26612 -0.21065 -0.26885 -0.20023 C -0.26651 -0.18496 -0.26482 -0.16968 -0.25387 -0.16065 C -0.24866 -0.1507 -0.24202 -0.15139 -0.23551 -0.14398 C -0.22509 -0.13241 -0.21532 -0.12037 -0.20412 -0.11065 C -0.20151 -0.10255 -0.19708 -0.09908 -0.19383 -0.0919 C -0.18979 -0.08264 -0.18796 -0.07269 -0.18549 -0.06273 C -0.18601 -0.05023 -0.18562 -0.03773 -0.18705 -0.02523 C -0.18744 -0.02222 -0.19409 -0.01389 -0.19539 -0.01273 C -0.20359 -0.00556 -0.19995 -0.01111 -0.20711 -0.00648 C -0.21376 -0.00232 -0.21844 0.00301 -0.22548 0.00602 C -0.22887 0.01018 -0.2329 0.01366 -0.23551 0.01852 C -0.23668 0.0206 -0.23733 0.02315 -0.2389 0.02477 C -0.2402 0.02616 -0.24215 0.02616 -0.24384 0.02685 C -0.24866 0.03912 -0.24645 0.03217 -0.25049 0.04768 C -0.25114 0.04977 -0.25218 0.05393 -0.25218 0.05416 C -0.25153 0.07268 -0.25374 0.09236 -0.24892 0.11018 C -0.24476 0.12546 -0.22991 0.13958 -0.22053 0.14977 C -0.21857 0.15162 -0.21766 0.15486 -0.21545 0.15602 C -0.20972 0.15926 -0.20307 0.15972 -0.19708 0.16227 C -0.18484 0.16157 -0.17285 0.16134 -0.16035 0.16018 C -0.15423 0.15949 -0.14368 0.15046 -0.13703 0.14768 C -0.12322 0.13055 -0.1425 0.15301 -0.12362 0.13727 C -0.11528 0.13032 -0.11059 0.11921 -0.10199 0.11227 C -0.10082 0.11018 -0.10004 0.10764 -0.09861 0.10602 C -0.09561 0.10278 -0.08858 0.09768 -0.08858 0.09791 C -0.08389 0.08889 -0.07724 0.08472 -0.07021 0.07893 C -0.06852 0.07754 -0.06682 0.07616 -0.06513 0.07477 C -0.06357 0.07338 -0.06044 0.0706 -0.06044 0.07083 C -0.05132 0.05393 -0.0637 0.07407 -0.05015 0.06227 C -0.04624 0.05879 -0.04403 0.05301 -0.04012 0.04977 C -0.03843 0.04838 -0.03686 0.04699 -0.03517 0.0456 C -0.02774 0.03171 -0.03647 0.04537 -0.02709 0.03727 C -0.01967 0.03148 -0.02201 0.02616 -0.01342 0.02268 C -0.01172 0.0206 -0.01055 0.01828 -0.00873 0.01643 C -0.0069 0.01481 -0.00456 0.01435 -0.00339 0.01227 C -0.00156 0.00856 -3.67331E-7 -0.00023 -3.67331E-7 2.22222E-6 " pathEditMode="relative" rAng="0" ptsTypes="ffffffffffffffffffffffffffffffffffffffffffffffffffA">
                                      <p:cBhvr>
                                        <p:cTn id="23" dur="2000" fill="hold"/>
                                        <p:tgtEl>
                                          <p:spTgt spid="32"/>
                                        </p:tgtEl>
                                        <p:attrNameLst>
                                          <p:attrName>ppt_x</p:attrName>
                                          <p:attrName>ppt_y</p:attrName>
                                        </p:attrNameLst>
                                      </p:cBhvr>
                                      <p:rCtr x="12453" y="27176"/>
                                    </p:animMotion>
                                  </p:childTnLst>
                                </p:cTn>
                              </p:par>
                            </p:childTnLst>
                          </p:cTn>
                        </p:par>
                        <p:par>
                          <p:cTn id="24" fill="hold">
                            <p:stCondLst>
                              <p:cond delay="35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43"/>
                                        </p:tgtEl>
                                        <p:attrNameLst>
                                          <p:attrName>style.visibility</p:attrName>
                                        </p:attrNameLst>
                                      </p:cBhvr>
                                      <p:to>
                                        <p:strVal val="visible"/>
                                      </p:to>
                                    </p:set>
                                    <p:anim by="(-#ppt_w*2)" calcmode="lin" valueType="num">
                                      <p:cBhvr rctx="PPT">
                                        <p:cTn id="27" dur="500" autoRev="1" fill="hold">
                                          <p:stCondLst>
                                            <p:cond delay="0"/>
                                          </p:stCondLst>
                                        </p:cTn>
                                        <p:tgtEl>
                                          <p:spTgt spid="43"/>
                                        </p:tgtEl>
                                        <p:attrNameLst>
                                          <p:attrName>ppt_w</p:attrName>
                                        </p:attrNameLst>
                                      </p:cBhvr>
                                    </p:anim>
                                    <p:anim by="(#ppt_w*0.50)" calcmode="lin" valueType="num">
                                      <p:cBhvr>
                                        <p:cTn id="28" dur="500" decel="50000" autoRev="1" fill="hold">
                                          <p:stCondLst>
                                            <p:cond delay="0"/>
                                          </p:stCondLst>
                                        </p:cTn>
                                        <p:tgtEl>
                                          <p:spTgt spid="43"/>
                                        </p:tgtEl>
                                        <p:attrNameLst>
                                          <p:attrName>ppt_x</p:attrName>
                                        </p:attrNameLst>
                                      </p:cBhvr>
                                    </p:anim>
                                    <p:anim from="(-#ppt_h/2)" to="(#ppt_y)" calcmode="lin" valueType="num">
                                      <p:cBhvr>
                                        <p:cTn id="29" dur="1000" fill="hold">
                                          <p:stCondLst>
                                            <p:cond delay="0"/>
                                          </p:stCondLst>
                                        </p:cTn>
                                        <p:tgtEl>
                                          <p:spTgt spid="43"/>
                                        </p:tgtEl>
                                        <p:attrNameLst>
                                          <p:attrName>ppt_y</p:attrName>
                                        </p:attrNameLst>
                                      </p:cBhvr>
                                    </p:anim>
                                    <p:animRot by="21600000">
                                      <p:cBhvr>
                                        <p:cTn id="30" dur="1000" fill="hold">
                                          <p:stCondLst>
                                            <p:cond delay="0"/>
                                          </p:stCondLst>
                                        </p:cTn>
                                        <p:tgtEl>
                                          <p:spTgt spid="43"/>
                                        </p:tgtEl>
                                        <p:attrNameLst>
                                          <p:attrName>r</p:attrName>
                                        </p:attrNameLst>
                                      </p:cBhvr>
                                    </p:animRot>
                                  </p:childTnLst>
                                </p:cTn>
                              </p:par>
                            </p:childTnLst>
                          </p:cTn>
                        </p:par>
                        <p:par>
                          <p:cTn id="31" fill="hold">
                            <p:stCondLst>
                              <p:cond delay="4201"/>
                            </p:stCondLst>
                            <p:childTnLst>
                              <p:par>
                                <p:cTn id="32" presetID="9" presetClass="emph" presetSubtype="0" grpId="1" nodeType="afterEffect">
                                  <p:stCondLst>
                                    <p:cond delay="0"/>
                                  </p:stCondLst>
                                  <p:iterate type="lt">
                                    <p:tmAbs val="0"/>
                                  </p:iterate>
                                  <p:childTnLst>
                                    <p:set>
                                      <p:cBhvr rctx="PPT">
                                        <p:cTn id="33" dur="500"/>
                                        <p:tgtEl>
                                          <p:spTgt spid="43"/>
                                        </p:tgtEl>
                                        <p:attrNameLst>
                                          <p:attrName>style.opacity</p:attrName>
                                        </p:attrNameLst>
                                      </p:cBhvr>
                                      <p:to>
                                        <p:strVal val="0.5"/>
                                      </p:to>
                                    </p:set>
                                    <p:animEffect filter="image" prLst="opacity: 0.5">
                                      <p:cBhvr rctx="IE">
                                        <p:cTn id="34" dur="500"/>
                                        <p:tgtEl>
                                          <p:spTgt spid="43"/>
                                        </p:tgtEl>
                                      </p:cBhvr>
                                    </p:animEffect>
                                  </p:childTnLst>
                                </p:cTn>
                              </p:par>
                            </p:childTnLst>
                          </p:cTn>
                        </p:par>
                        <p:par>
                          <p:cTn id="35" fill="hold">
                            <p:stCondLst>
                              <p:cond delay="4700"/>
                            </p:stCondLst>
                            <p:childTnLst>
                              <p:par>
                                <p:cTn id="36" presetID="22" presetClass="entr" presetSubtype="4"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childTnLst>
                          </p:cTn>
                        </p:par>
                        <p:par>
                          <p:cTn id="39" fill="hold">
                            <p:stCondLst>
                              <p:cond delay="5200"/>
                            </p:stCondLst>
                            <p:childTnLst>
                              <p:par>
                                <p:cTn id="40" presetID="1" presetClass="entr" presetSubtype="0"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childTnLst>
                          </p:cTn>
                        </p:par>
                        <p:par>
                          <p:cTn id="42" fill="hold">
                            <p:stCondLst>
                              <p:cond delay="5200"/>
                            </p:stCondLst>
                            <p:childTnLst>
                              <p:par>
                                <p:cTn id="43" presetID="1" presetClass="entr" presetSubtype="0" fill="hold" nodeType="after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par>
                          <p:cTn id="45" fill="hold">
                            <p:stCondLst>
                              <p:cond delay="5200"/>
                            </p:stCondLst>
                            <p:childTnLst>
                              <p:par>
                                <p:cTn id="46" presetID="22" presetClass="entr" presetSubtype="4"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childTnLst>
                          </p:cTn>
                        </p:par>
                        <p:par>
                          <p:cTn id="49" fill="hold">
                            <p:stCondLst>
                              <p:cond delay="5700"/>
                            </p:stCondLst>
                            <p:childTnLst>
                              <p:par>
                                <p:cTn id="50" presetID="1" presetClass="entr" presetSubtype="0"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childTnLst>
                                </p:cTn>
                              </p:par>
                            </p:childTnLst>
                          </p:cTn>
                        </p:par>
                        <p:par>
                          <p:cTn id="52" fill="hold">
                            <p:stCondLst>
                              <p:cond delay="5700"/>
                            </p:stCondLst>
                            <p:childTnLst>
                              <p:par>
                                <p:cTn id="53" presetID="1" presetClass="entr" presetSubtype="0" fill="hold" nodeType="after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5700"/>
                            </p:stCondLst>
                            <p:childTnLst>
                              <p:par>
                                <p:cTn id="56" presetID="22" presetClass="entr" presetSubtype="8"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43" grpId="0"/>
      <p:bldP spid="43" grpId="1"/>
      <p:bldP spid="29" grpId="1"/>
      <p:bldP spid="29"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2" descr="C:\Users\lenovo\Desktop\lvanotomo\小小PPT\素材\科技图\15093650370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95" y="-4438305"/>
            <a:ext cx="11430000" cy="70485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492786" y="578224"/>
            <a:ext cx="1200328" cy="2380130"/>
            <a:chOff x="492786" y="578224"/>
            <a:chExt cx="1200328" cy="2380130"/>
          </a:xfrm>
        </p:grpSpPr>
        <p:cxnSp>
          <p:nvCxnSpPr>
            <p:cNvPr id="3" name="直接连接符 2"/>
            <p:cNvCxnSpPr/>
            <p:nvPr/>
          </p:nvCxnSpPr>
          <p:spPr>
            <a:xfrm flipV="1">
              <a:off x="510989" y="578224"/>
              <a:ext cx="0" cy="2003611"/>
            </a:xfrm>
            <a:prstGeom prst="line">
              <a:avLst/>
            </a:prstGeom>
            <a:ln w="38100"/>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492786" y="591672"/>
              <a:ext cx="677108" cy="2366682"/>
            </a:xfrm>
            <a:prstGeom prst="rect">
              <a:avLst/>
            </a:prstGeom>
            <a:noFill/>
          </p:spPr>
          <p:txBody>
            <a:bodyPr vert="eaVert" wrap="square" rtlCol="0">
              <a:spAutoFit/>
            </a:bodyPr>
            <a:lstStyle/>
            <a:p>
              <a:r>
                <a:rPr lang="en-US" altLang="zh-CN" sz="3200" dirty="0">
                  <a:solidFill>
                    <a:srgbClr val="C6A26D"/>
                  </a:solidFill>
                  <a:ea typeface="Kozuka Mincho Pro H" pitchFamily="18" charset="-128"/>
                </a:rPr>
                <a:t>OUR GOALS</a:t>
              </a:r>
              <a:endParaRPr lang="zh-CN" altLang="en-US" dirty="0"/>
            </a:p>
          </p:txBody>
        </p:sp>
        <p:sp>
          <p:nvSpPr>
            <p:cNvPr id="55" name="TextBox 54"/>
            <p:cNvSpPr txBox="1"/>
            <p:nvPr/>
          </p:nvSpPr>
          <p:spPr>
            <a:xfrm>
              <a:off x="831340" y="578224"/>
              <a:ext cx="861774" cy="1734670"/>
            </a:xfrm>
            <a:prstGeom prst="rect">
              <a:avLst/>
            </a:prstGeom>
            <a:noFill/>
          </p:spPr>
          <p:txBody>
            <a:bodyPr vert="eaVert" wrap="square" rtlCol="0">
              <a:spAutoFit/>
            </a:bodyPr>
            <a:lstStyle/>
            <a:p>
              <a:endParaRPr lang="zh-CN" altLang="en-US" sz="4400" dirty="0">
                <a:solidFill>
                  <a:srgbClr val="C6A26D"/>
                </a:solidFill>
                <a:latin typeface="Adobe 黑体 Std R" pitchFamily="34" charset="-122"/>
                <a:ea typeface="Adobe 黑体 Std R" pitchFamily="34" charset="-122"/>
              </a:endParaRPr>
            </a:p>
          </p:txBody>
        </p:sp>
      </p:grpSp>
      <p:sp>
        <p:nvSpPr>
          <p:cNvPr id="58" name="TextBox 57"/>
          <p:cNvSpPr txBox="1"/>
          <p:nvPr/>
        </p:nvSpPr>
        <p:spPr>
          <a:xfrm>
            <a:off x="3276798" y="1458085"/>
            <a:ext cx="2430472" cy="553998"/>
          </a:xfrm>
          <a:prstGeom prst="rect">
            <a:avLst/>
          </a:prstGeom>
          <a:noFill/>
        </p:spPr>
        <p:txBody>
          <a:bodyPr wrap="square" rtlCol="0">
            <a:spAutoFit/>
          </a:bodyPr>
          <a:lstStyle/>
          <a:p>
            <a:r>
              <a:rPr lang="en-GB" altLang="zh-CN" sz="3000" b="1" dirty="0">
                <a:solidFill>
                  <a:srgbClr val="C6A26D"/>
                </a:solidFill>
                <a:latin typeface="Adobe 黑体 Std R" pitchFamily="34" charset="-122"/>
                <a:ea typeface="Adobe 黑体 Std R" pitchFamily="34" charset="-122"/>
              </a:rPr>
              <a:t>Destination</a:t>
            </a:r>
            <a:endParaRPr lang="zh-CN" altLang="en-US" sz="3000" b="1" dirty="0">
              <a:solidFill>
                <a:srgbClr val="C6A26D"/>
              </a:solidFill>
              <a:latin typeface="Adobe 黑体 Std R" pitchFamily="34" charset="-122"/>
              <a:ea typeface="Adobe 黑体 Std R" pitchFamily="34" charset="-122"/>
            </a:endParaRPr>
          </a:p>
        </p:txBody>
      </p:sp>
      <p:grpSp>
        <p:nvGrpSpPr>
          <p:cNvPr id="5" name="组合 4"/>
          <p:cNvGrpSpPr/>
          <p:nvPr/>
        </p:nvGrpSpPr>
        <p:grpSpPr>
          <a:xfrm>
            <a:off x="3136526" y="1578305"/>
            <a:ext cx="2164977" cy="452029"/>
            <a:chOff x="3136526" y="1578305"/>
            <a:chExt cx="2164977" cy="452029"/>
          </a:xfrm>
        </p:grpSpPr>
        <p:cxnSp>
          <p:nvCxnSpPr>
            <p:cNvPr id="57" name="直接连接符 56"/>
            <p:cNvCxnSpPr/>
            <p:nvPr/>
          </p:nvCxnSpPr>
          <p:spPr>
            <a:xfrm>
              <a:off x="3136526" y="1578305"/>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a:xfrm>
              <a:off x="3728197" y="2030334"/>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3754367" y="2368287"/>
            <a:ext cx="2576237"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Interview</a:t>
            </a:r>
            <a:endParaRPr lang="zh-CN" altLang="en-US" dirty="0"/>
          </a:p>
        </p:txBody>
      </p:sp>
      <p:grpSp>
        <p:nvGrpSpPr>
          <p:cNvPr id="6" name="组合 5"/>
          <p:cNvGrpSpPr/>
          <p:nvPr/>
        </p:nvGrpSpPr>
        <p:grpSpPr>
          <a:xfrm>
            <a:off x="3601569" y="2475981"/>
            <a:ext cx="2164977" cy="452029"/>
            <a:chOff x="3601569" y="2475981"/>
            <a:chExt cx="2164977" cy="452029"/>
          </a:xfrm>
        </p:grpSpPr>
        <p:cxnSp>
          <p:nvCxnSpPr>
            <p:cNvPr id="67" name="直接连接符 66"/>
            <p:cNvCxnSpPr/>
            <p:nvPr/>
          </p:nvCxnSpPr>
          <p:spPr>
            <a:xfrm>
              <a:off x="3601569" y="2475981"/>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a:off x="4193240" y="2928010"/>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4404158" y="3371358"/>
            <a:ext cx="2390211" cy="523220"/>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sz="2800" dirty="0"/>
              <a:t>Universities</a:t>
            </a:r>
            <a:endParaRPr lang="zh-CN" altLang="en-US" sz="2800" dirty="0"/>
          </a:p>
        </p:txBody>
      </p:sp>
      <p:grpSp>
        <p:nvGrpSpPr>
          <p:cNvPr id="7" name="组合 6"/>
          <p:cNvGrpSpPr/>
          <p:nvPr/>
        </p:nvGrpSpPr>
        <p:grpSpPr>
          <a:xfrm>
            <a:off x="4156265" y="3425896"/>
            <a:ext cx="2164977" cy="452029"/>
            <a:chOff x="4156265" y="3425896"/>
            <a:chExt cx="2164977" cy="452029"/>
          </a:xfrm>
        </p:grpSpPr>
        <p:cxnSp>
          <p:nvCxnSpPr>
            <p:cNvPr id="70" name="直接连接符 69"/>
            <p:cNvCxnSpPr/>
            <p:nvPr/>
          </p:nvCxnSpPr>
          <p:spPr>
            <a:xfrm>
              <a:off x="4156265" y="3425896"/>
              <a:ext cx="0" cy="319282"/>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a:off x="4747936" y="3877925"/>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5694744" y="5301419"/>
            <a:ext cx="4479915"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Personal Statement</a:t>
            </a:r>
            <a:endParaRPr lang="zh-CN" altLang="en-US" dirty="0"/>
          </a:p>
        </p:txBody>
      </p:sp>
      <p:grpSp>
        <p:nvGrpSpPr>
          <p:cNvPr id="9" name="组合 8"/>
          <p:cNvGrpSpPr/>
          <p:nvPr/>
        </p:nvGrpSpPr>
        <p:grpSpPr>
          <a:xfrm>
            <a:off x="5310469" y="5342270"/>
            <a:ext cx="4910769" cy="452029"/>
            <a:chOff x="5310469" y="5342270"/>
            <a:chExt cx="4910769" cy="452029"/>
          </a:xfrm>
        </p:grpSpPr>
        <p:cxnSp>
          <p:nvCxnSpPr>
            <p:cNvPr id="76" name="直接连接符 75"/>
            <p:cNvCxnSpPr/>
            <p:nvPr/>
          </p:nvCxnSpPr>
          <p:spPr>
            <a:xfrm>
              <a:off x="5310469" y="5342270"/>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78" name="直接连接符 77"/>
            <p:cNvCxnSpPr>
              <a:cxnSpLocks/>
            </p:cNvCxnSpPr>
            <p:nvPr/>
          </p:nvCxnSpPr>
          <p:spPr>
            <a:xfrm>
              <a:off x="5902140" y="5794299"/>
              <a:ext cx="431909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9" name="TextBox 98"/>
          <p:cNvSpPr txBox="1"/>
          <p:nvPr/>
        </p:nvSpPr>
        <p:spPr>
          <a:xfrm>
            <a:off x="7756219" y="1517132"/>
            <a:ext cx="2953534" cy="523220"/>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sz="2800" dirty="0"/>
              <a:t>Language Test</a:t>
            </a:r>
            <a:endParaRPr lang="zh-CN" altLang="en-US" sz="2800" dirty="0"/>
          </a:p>
        </p:txBody>
      </p:sp>
      <p:grpSp>
        <p:nvGrpSpPr>
          <p:cNvPr id="10" name="组合 9"/>
          <p:cNvGrpSpPr/>
          <p:nvPr/>
        </p:nvGrpSpPr>
        <p:grpSpPr>
          <a:xfrm>
            <a:off x="7228918" y="1578304"/>
            <a:ext cx="2164977" cy="452029"/>
            <a:chOff x="7228918" y="1578304"/>
            <a:chExt cx="2164977" cy="452029"/>
          </a:xfrm>
        </p:grpSpPr>
        <p:cxnSp>
          <p:nvCxnSpPr>
            <p:cNvPr id="98" name="直接连接符 97"/>
            <p:cNvCxnSpPr/>
            <p:nvPr/>
          </p:nvCxnSpPr>
          <p:spPr>
            <a:xfrm>
              <a:off x="7228918" y="1578304"/>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0" name="直接连接符 99"/>
            <p:cNvCxnSpPr/>
            <p:nvPr/>
          </p:nvCxnSpPr>
          <p:spPr>
            <a:xfrm>
              <a:off x="7820589" y="2030333"/>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7971453" y="2437164"/>
            <a:ext cx="18153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Grades</a:t>
            </a:r>
            <a:endParaRPr lang="zh-CN" altLang="en-US" dirty="0"/>
          </a:p>
        </p:txBody>
      </p:sp>
      <p:grpSp>
        <p:nvGrpSpPr>
          <p:cNvPr id="11" name="组合 10"/>
          <p:cNvGrpSpPr/>
          <p:nvPr/>
        </p:nvGrpSpPr>
        <p:grpSpPr>
          <a:xfrm>
            <a:off x="7693961" y="2475980"/>
            <a:ext cx="2164977" cy="452029"/>
            <a:chOff x="7693961" y="2475980"/>
            <a:chExt cx="2164977" cy="452029"/>
          </a:xfrm>
        </p:grpSpPr>
        <p:cxnSp>
          <p:nvCxnSpPr>
            <p:cNvPr id="101" name="直接连接符 100"/>
            <p:cNvCxnSpPr/>
            <p:nvPr/>
          </p:nvCxnSpPr>
          <p:spPr>
            <a:xfrm>
              <a:off x="7693961" y="2475980"/>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3" name="直接连接符 102"/>
            <p:cNvCxnSpPr/>
            <p:nvPr/>
          </p:nvCxnSpPr>
          <p:spPr>
            <a:xfrm>
              <a:off x="8285632" y="2928009"/>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5" name="TextBox 104"/>
          <p:cNvSpPr txBox="1"/>
          <p:nvPr/>
        </p:nvSpPr>
        <p:spPr>
          <a:xfrm>
            <a:off x="8553829" y="3352129"/>
            <a:ext cx="18153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Major</a:t>
            </a:r>
            <a:endParaRPr lang="zh-CN" altLang="en-US" dirty="0"/>
          </a:p>
        </p:txBody>
      </p:sp>
      <p:grpSp>
        <p:nvGrpSpPr>
          <p:cNvPr id="12" name="组合 11"/>
          <p:cNvGrpSpPr/>
          <p:nvPr/>
        </p:nvGrpSpPr>
        <p:grpSpPr>
          <a:xfrm>
            <a:off x="8248657" y="3425895"/>
            <a:ext cx="2164977" cy="452029"/>
            <a:chOff x="8248657" y="3425895"/>
            <a:chExt cx="2164977" cy="452029"/>
          </a:xfrm>
        </p:grpSpPr>
        <p:cxnSp>
          <p:nvCxnSpPr>
            <p:cNvPr id="104" name="直接连接符 103"/>
            <p:cNvCxnSpPr/>
            <p:nvPr/>
          </p:nvCxnSpPr>
          <p:spPr>
            <a:xfrm>
              <a:off x="8248657" y="3425895"/>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直接连接符 105"/>
            <p:cNvCxnSpPr/>
            <p:nvPr/>
          </p:nvCxnSpPr>
          <p:spPr>
            <a:xfrm>
              <a:off x="8840328" y="3877924"/>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8" name="TextBox 107"/>
          <p:cNvSpPr txBox="1"/>
          <p:nvPr/>
        </p:nvSpPr>
        <p:spPr>
          <a:xfrm>
            <a:off x="9105608" y="4267094"/>
            <a:ext cx="24266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Tuition Fee</a:t>
            </a:r>
            <a:endParaRPr lang="zh-CN" altLang="en-US" dirty="0"/>
          </a:p>
        </p:txBody>
      </p:sp>
      <p:grpSp>
        <p:nvGrpSpPr>
          <p:cNvPr id="13" name="组合 12"/>
          <p:cNvGrpSpPr/>
          <p:nvPr/>
        </p:nvGrpSpPr>
        <p:grpSpPr>
          <a:xfrm>
            <a:off x="8823515" y="4354428"/>
            <a:ext cx="2216520" cy="452030"/>
            <a:chOff x="8823515" y="4354428"/>
            <a:chExt cx="2216520" cy="452030"/>
          </a:xfrm>
        </p:grpSpPr>
        <p:cxnSp>
          <p:nvCxnSpPr>
            <p:cNvPr id="107" name="直接连接符 106"/>
            <p:cNvCxnSpPr/>
            <p:nvPr/>
          </p:nvCxnSpPr>
          <p:spPr>
            <a:xfrm>
              <a:off x="8823515" y="4354428"/>
              <a:ext cx="0" cy="319282"/>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cxnSp>
          <p:nvCxnSpPr>
            <p:cNvPr id="109" name="直接连接符 108"/>
            <p:cNvCxnSpPr/>
            <p:nvPr/>
          </p:nvCxnSpPr>
          <p:spPr>
            <a:xfrm>
              <a:off x="9415186" y="4806457"/>
              <a:ext cx="1624849"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1" name="TextBox 110"/>
          <p:cNvSpPr txBox="1"/>
          <p:nvPr/>
        </p:nvSpPr>
        <p:spPr>
          <a:xfrm>
            <a:off x="4642455" y="4304419"/>
            <a:ext cx="2673726"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Sponsorship</a:t>
            </a:r>
            <a:endParaRPr lang="zh-CN" altLang="en-US" dirty="0"/>
          </a:p>
        </p:txBody>
      </p:sp>
      <p:grpSp>
        <p:nvGrpSpPr>
          <p:cNvPr id="14" name="组合 13"/>
          <p:cNvGrpSpPr/>
          <p:nvPr/>
        </p:nvGrpSpPr>
        <p:grpSpPr>
          <a:xfrm>
            <a:off x="4514709" y="4437165"/>
            <a:ext cx="2201951" cy="452029"/>
            <a:chOff x="9402861" y="5342269"/>
            <a:chExt cx="2201951" cy="452029"/>
          </a:xfrm>
        </p:grpSpPr>
        <p:cxnSp>
          <p:nvCxnSpPr>
            <p:cNvPr id="110" name="直接连接符 109"/>
            <p:cNvCxnSpPr/>
            <p:nvPr/>
          </p:nvCxnSpPr>
          <p:spPr>
            <a:xfrm>
              <a:off x="9402861" y="5342269"/>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直接连接符 111"/>
            <p:cNvCxnSpPr/>
            <p:nvPr/>
          </p:nvCxnSpPr>
          <p:spPr>
            <a:xfrm>
              <a:off x="9994532" y="5794298"/>
              <a:ext cx="161028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48" name="组合 2047"/>
          <p:cNvGrpSpPr/>
          <p:nvPr/>
        </p:nvGrpSpPr>
        <p:grpSpPr>
          <a:xfrm>
            <a:off x="2378884" y="1476802"/>
            <a:ext cx="535510" cy="522288"/>
            <a:chOff x="2231185" y="1432906"/>
            <a:chExt cx="642938" cy="627063"/>
          </a:xfrm>
        </p:grpSpPr>
        <p:sp>
          <p:nvSpPr>
            <p:cNvPr id="117" name="Freeform 256"/>
            <p:cNvSpPr>
              <a:spLocks noEditPoints="1"/>
            </p:cNvSpPr>
            <p:nvPr/>
          </p:nvSpPr>
          <p:spPr bwMode="auto">
            <a:xfrm>
              <a:off x="2453435" y="1432906"/>
              <a:ext cx="203200" cy="612775"/>
            </a:xfrm>
            <a:custGeom>
              <a:avLst/>
              <a:gdLst>
                <a:gd name="T0" fmla="*/ 39 w 54"/>
                <a:gd name="T1" fmla="*/ 20 h 163"/>
                <a:gd name="T2" fmla="*/ 42 w 54"/>
                <a:gd name="T3" fmla="*/ 40 h 163"/>
                <a:gd name="T4" fmla="*/ 42 w 54"/>
                <a:gd name="T5" fmla="*/ 82 h 163"/>
                <a:gd name="T6" fmla="*/ 42 w 54"/>
                <a:gd name="T7" fmla="*/ 134 h 163"/>
                <a:gd name="T8" fmla="*/ 52 w 54"/>
                <a:gd name="T9" fmla="*/ 154 h 163"/>
                <a:gd name="T10" fmla="*/ 53 w 54"/>
                <a:gd name="T11" fmla="*/ 160 h 163"/>
                <a:gd name="T12" fmla="*/ 48 w 54"/>
                <a:gd name="T13" fmla="*/ 163 h 163"/>
                <a:gd name="T14" fmla="*/ 5 w 54"/>
                <a:gd name="T15" fmla="*/ 163 h 163"/>
                <a:gd name="T16" fmla="*/ 0 w 54"/>
                <a:gd name="T17" fmla="*/ 160 h 163"/>
                <a:gd name="T18" fmla="*/ 1 w 54"/>
                <a:gd name="T19" fmla="*/ 155 h 163"/>
                <a:gd name="T20" fmla="*/ 11 w 54"/>
                <a:gd name="T21" fmla="*/ 134 h 163"/>
                <a:gd name="T22" fmla="*/ 11 w 54"/>
                <a:gd name="T23" fmla="*/ 82 h 163"/>
                <a:gd name="T24" fmla="*/ 11 w 54"/>
                <a:gd name="T25" fmla="*/ 39 h 163"/>
                <a:gd name="T26" fmla="*/ 14 w 54"/>
                <a:gd name="T27" fmla="*/ 18 h 163"/>
                <a:gd name="T28" fmla="*/ 17 w 54"/>
                <a:gd name="T29" fmla="*/ 12 h 163"/>
                <a:gd name="T30" fmla="*/ 37 w 54"/>
                <a:gd name="T31" fmla="*/ 13 h 163"/>
                <a:gd name="T32" fmla="*/ 39 w 54"/>
                <a:gd name="T33" fmla="*/ 20 h 163"/>
                <a:gd name="T34" fmla="*/ 29 w 54"/>
                <a:gd name="T35" fmla="*/ 20 h 163"/>
                <a:gd name="T36" fmla="*/ 26 w 54"/>
                <a:gd name="T37" fmla="*/ 14 h 163"/>
                <a:gd name="T38" fmla="*/ 23 w 54"/>
                <a:gd name="T39" fmla="*/ 21 h 163"/>
                <a:gd name="T40" fmla="*/ 21 w 54"/>
                <a:gd name="T41" fmla="*/ 39 h 163"/>
                <a:gd name="T42" fmla="*/ 21 w 54"/>
                <a:gd name="T43" fmla="*/ 82 h 163"/>
                <a:gd name="T44" fmla="*/ 21 w 54"/>
                <a:gd name="T45" fmla="*/ 135 h 163"/>
                <a:gd name="T46" fmla="*/ 20 w 54"/>
                <a:gd name="T47" fmla="*/ 138 h 163"/>
                <a:gd name="T48" fmla="*/ 13 w 54"/>
                <a:gd name="T49" fmla="*/ 153 h 163"/>
                <a:gd name="T50" fmla="*/ 40 w 54"/>
                <a:gd name="T51" fmla="*/ 153 h 163"/>
                <a:gd name="T52" fmla="*/ 33 w 54"/>
                <a:gd name="T53" fmla="*/ 138 h 163"/>
                <a:gd name="T54" fmla="*/ 32 w 54"/>
                <a:gd name="T55" fmla="*/ 135 h 163"/>
                <a:gd name="T56" fmla="*/ 32 w 54"/>
                <a:gd name="T57" fmla="*/ 82 h 163"/>
                <a:gd name="T58" fmla="*/ 32 w 54"/>
                <a:gd name="T59" fmla="*/ 40 h 163"/>
                <a:gd name="T60" fmla="*/ 29 w 54"/>
                <a:gd name="T61" fmla="*/ 2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 h="163">
                  <a:moveTo>
                    <a:pt x="39" y="20"/>
                  </a:moveTo>
                  <a:cubicBezTo>
                    <a:pt x="41" y="27"/>
                    <a:pt x="42" y="33"/>
                    <a:pt x="42" y="40"/>
                  </a:cubicBezTo>
                  <a:cubicBezTo>
                    <a:pt x="42" y="82"/>
                    <a:pt x="42" y="82"/>
                    <a:pt x="42" y="82"/>
                  </a:cubicBezTo>
                  <a:cubicBezTo>
                    <a:pt x="42" y="134"/>
                    <a:pt x="42" y="134"/>
                    <a:pt x="42" y="134"/>
                  </a:cubicBezTo>
                  <a:cubicBezTo>
                    <a:pt x="52" y="154"/>
                    <a:pt x="52" y="154"/>
                    <a:pt x="52" y="154"/>
                  </a:cubicBezTo>
                  <a:cubicBezTo>
                    <a:pt x="53" y="156"/>
                    <a:pt x="54" y="158"/>
                    <a:pt x="53" y="160"/>
                  </a:cubicBezTo>
                  <a:cubicBezTo>
                    <a:pt x="52" y="162"/>
                    <a:pt x="50" y="163"/>
                    <a:pt x="48" y="163"/>
                  </a:cubicBezTo>
                  <a:cubicBezTo>
                    <a:pt x="5" y="163"/>
                    <a:pt x="5" y="163"/>
                    <a:pt x="5" y="163"/>
                  </a:cubicBezTo>
                  <a:cubicBezTo>
                    <a:pt x="3" y="163"/>
                    <a:pt x="1" y="162"/>
                    <a:pt x="0" y="160"/>
                  </a:cubicBezTo>
                  <a:cubicBezTo>
                    <a:pt x="0" y="158"/>
                    <a:pt x="0" y="157"/>
                    <a:pt x="1" y="155"/>
                  </a:cubicBezTo>
                  <a:cubicBezTo>
                    <a:pt x="11" y="134"/>
                    <a:pt x="11" y="134"/>
                    <a:pt x="11" y="134"/>
                  </a:cubicBezTo>
                  <a:cubicBezTo>
                    <a:pt x="11" y="82"/>
                    <a:pt x="11" y="82"/>
                    <a:pt x="11" y="82"/>
                  </a:cubicBezTo>
                  <a:cubicBezTo>
                    <a:pt x="11" y="39"/>
                    <a:pt x="11" y="39"/>
                    <a:pt x="11" y="39"/>
                  </a:cubicBezTo>
                  <a:cubicBezTo>
                    <a:pt x="11" y="32"/>
                    <a:pt x="12" y="25"/>
                    <a:pt x="14" y="18"/>
                  </a:cubicBezTo>
                  <a:cubicBezTo>
                    <a:pt x="15" y="16"/>
                    <a:pt x="16" y="14"/>
                    <a:pt x="17" y="12"/>
                  </a:cubicBezTo>
                  <a:cubicBezTo>
                    <a:pt x="22" y="0"/>
                    <a:pt x="31" y="2"/>
                    <a:pt x="37" y="13"/>
                  </a:cubicBezTo>
                  <a:cubicBezTo>
                    <a:pt x="38" y="16"/>
                    <a:pt x="38" y="18"/>
                    <a:pt x="39" y="20"/>
                  </a:cubicBezTo>
                  <a:close/>
                  <a:moveTo>
                    <a:pt x="29" y="20"/>
                  </a:moveTo>
                  <a:cubicBezTo>
                    <a:pt x="28" y="17"/>
                    <a:pt x="27" y="14"/>
                    <a:pt x="26" y="14"/>
                  </a:cubicBezTo>
                  <a:cubicBezTo>
                    <a:pt x="26" y="14"/>
                    <a:pt x="24" y="19"/>
                    <a:pt x="23" y="21"/>
                  </a:cubicBezTo>
                  <a:cubicBezTo>
                    <a:pt x="22" y="27"/>
                    <a:pt x="21" y="33"/>
                    <a:pt x="21" y="39"/>
                  </a:cubicBezTo>
                  <a:cubicBezTo>
                    <a:pt x="21" y="82"/>
                    <a:pt x="21" y="82"/>
                    <a:pt x="21" y="82"/>
                  </a:cubicBezTo>
                  <a:cubicBezTo>
                    <a:pt x="21" y="135"/>
                    <a:pt x="21" y="135"/>
                    <a:pt x="21" y="135"/>
                  </a:cubicBezTo>
                  <a:cubicBezTo>
                    <a:pt x="21" y="137"/>
                    <a:pt x="20" y="137"/>
                    <a:pt x="20" y="138"/>
                  </a:cubicBezTo>
                  <a:cubicBezTo>
                    <a:pt x="13" y="153"/>
                    <a:pt x="13" y="153"/>
                    <a:pt x="13" y="153"/>
                  </a:cubicBezTo>
                  <a:cubicBezTo>
                    <a:pt x="40" y="153"/>
                    <a:pt x="40" y="153"/>
                    <a:pt x="40" y="153"/>
                  </a:cubicBezTo>
                  <a:cubicBezTo>
                    <a:pt x="33" y="138"/>
                    <a:pt x="33" y="138"/>
                    <a:pt x="33" y="138"/>
                  </a:cubicBezTo>
                  <a:cubicBezTo>
                    <a:pt x="32" y="137"/>
                    <a:pt x="32" y="136"/>
                    <a:pt x="32" y="135"/>
                  </a:cubicBezTo>
                  <a:cubicBezTo>
                    <a:pt x="32" y="82"/>
                    <a:pt x="32" y="82"/>
                    <a:pt x="32" y="82"/>
                  </a:cubicBezTo>
                  <a:cubicBezTo>
                    <a:pt x="32" y="40"/>
                    <a:pt x="32" y="40"/>
                    <a:pt x="32" y="40"/>
                  </a:cubicBezTo>
                  <a:cubicBezTo>
                    <a:pt x="32" y="33"/>
                    <a:pt x="31" y="27"/>
                    <a:pt x="29" y="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257"/>
            <p:cNvSpPr/>
            <p:nvPr/>
          </p:nvSpPr>
          <p:spPr bwMode="auto">
            <a:xfrm>
              <a:off x="2532810" y="1955194"/>
              <a:ext cx="36513" cy="104775"/>
            </a:xfrm>
            <a:custGeom>
              <a:avLst/>
              <a:gdLst>
                <a:gd name="T0" fmla="*/ 10 w 10"/>
                <a:gd name="T1" fmla="*/ 5 h 28"/>
                <a:gd name="T2" fmla="*/ 5 w 10"/>
                <a:gd name="T3" fmla="*/ 0 h 28"/>
                <a:gd name="T4" fmla="*/ 0 w 10"/>
                <a:gd name="T5" fmla="*/ 5 h 28"/>
                <a:gd name="T6" fmla="*/ 0 w 10"/>
                <a:gd name="T7" fmla="*/ 23 h 28"/>
                <a:gd name="T8" fmla="*/ 5 w 10"/>
                <a:gd name="T9" fmla="*/ 28 h 28"/>
                <a:gd name="T10" fmla="*/ 10 w 10"/>
                <a:gd name="T11" fmla="*/ 23 h 28"/>
                <a:gd name="T12" fmla="*/ 10 w 10"/>
                <a:gd name="T13" fmla="*/ 5 h 28"/>
              </a:gdLst>
              <a:ahLst/>
              <a:cxnLst>
                <a:cxn ang="0">
                  <a:pos x="T0" y="T1"/>
                </a:cxn>
                <a:cxn ang="0">
                  <a:pos x="T2" y="T3"/>
                </a:cxn>
                <a:cxn ang="0">
                  <a:pos x="T4" y="T5"/>
                </a:cxn>
                <a:cxn ang="0">
                  <a:pos x="T6" y="T7"/>
                </a:cxn>
                <a:cxn ang="0">
                  <a:pos x="T8" y="T9"/>
                </a:cxn>
                <a:cxn ang="0">
                  <a:pos x="T10" y="T11"/>
                </a:cxn>
                <a:cxn ang="0">
                  <a:pos x="T12" y="T13"/>
                </a:cxn>
              </a:cxnLst>
              <a:rect l="0" t="0" r="r" b="b"/>
              <a:pathLst>
                <a:path w="10" h="28">
                  <a:moveTo>
                    <a:pt x="10" y="5"/>
                  </a:moveTo>
                  <a:cubicBezTo>
                    <a:pt x="10" y="2"/>
                    <a:pt x="8" y="0"/>
                    <a:pt x="5" y="0"/>
                  </a:cubicBezTo>
                  <a:cubicBezTo>
                    <a:pt x="3" y="0"/>
                    <a:pt x="0" y="2"/>
                    <a:pt x="0" y="5"/>
                  </a:cubicBezTo>
                  <a:cubicBezTo>
                    <a:pt x="0" y="23"/>
                    <a:pt x="0" y="23"/>
                    <a:pt x="0" y="23"/>
                  </a:cubicBezTo>
                  <a:cubicBezTo>
                    <a:pt x="0" y="26"/>
                    <a:pt x="3" y="28"/>
                    <a:pt x="5" y="28"/>
                  </a:cubicBezTo>
                  <a:cubicBezTo>
                    <a:pt x="8" y="28"/>
                    <a:pt x="10" y="26"/>
                    <a:pt x="10" y="23"/>
                  </a:cubicBezTo>
                  <a:cubicBezTo>
                    <a:pt x="10" y="5"/>
                    <a:pt x="10" y="5"/>
                    <a:pt x="10"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258"/>
            <p:cNvSpPr/>
            <p:nvPr/>
          </p:nvSpPr>
          <p:spPr bwMode="auto">
            <a:xfrm>
              <a:off x="2231185" y="1644044"/>
              <a:ext cx="301625" cy="261938"/>
            </a:xfrm>
            <a:custGeom>
              <a:avLst/>
              <a:gdLst>
                <a:gd name="T0" fmla="*/ 78 w 80"/>
                <a:gd name="T1" fmla="*/ 9 h 70"/>
                <a:gd name="T2" fmla="*/ 78 w 80"/>
                <a:gd name="T3" fmla="*/ 2 h 70"/>
                <a:gd name="T4" fmla="*/ 71 w 80"/>
                <a:gd name="T5" fmla="*/ 2 h 70"/>
                <a:gd name="T6" fmla="*/ 3 w 80"/>
                <a:gd name="T7" fmla="*/ 61 h 70"/>
                <a:gd name="T8" fmla="*/ 2 w 80"/>
                <a:gd name="T9" fmla="*/ 68 h 70"/>
                <a:gd name="T10" fmla="*/ 7 w 80"/>
                <a:gd name="T11" fmla="*/ 70 h 70"/>
                <a:gd name="T12" fmla="*/ 28 w 80"/>
                <a:gd name="T13" fmla="*/ 70 h 70"/>
                <a:gd name="T14" fmla="*/ 29 w 80"/>
                <a:gd name="T15" fmla="*/ 70 h 70"/>
                <a:gd name="T16" fmla="*/ 76 w 80"/>
                <a:gd name="T17" fmla="*/ 53 h 70"/>
                <a:gd name="T18" fmla="*/ 79 w 80"/>
                <a:gd name="T19" fmla="*/ 47 h 70"/>
                <a:gd name="T20" fmla="*/ 73 w 80"/>
                <a:gd name="T21" fmla="*/ 44 h 70"/>
                <a:gd name="T22" fmla="*/ 27 w 80"/>
                <a:gd name="T23" fmla="*/ 60 h 70"/>
                <a:gd name="T24" fmla="*/ 19 w 80"/>
                <a:gd name="T25" fmla="*/ 60 h 70"/>
                <a:gd name="T26" fmla="*/ 78 w 80"/>
                <a:gd name="T27"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0">
                  <a:moveTo>
                    <a:pt x="78" y="9"/>
                  </a:moveTo>
                  <a:cubicBezTo>
                    <a:pt x="80" y="7"/>
                    <a:pt x="80" y="4"/>
                    <a:pt x="78" y="2"/>
                  </a:cubicBezTo>
                  <a:cubicBezTo>
                    <a:pt x="77" y="0"/>
                    <a:pt x="74" y="0"/>
                    <a:pt x="71" y="2"/>
                  </a:cubicBezTo>
                  <a:cubicBezTo>
                    <a:pt x="3" y="61"/>
                    <a:pt x="3" y="61"/>
                    <a:pt x="3" y="61"/>
                  </a:cubicBezTo>
                  <a:cubicBezTo>
                    <a:pt x="1" y="63"/>
                    <a:pt x="0" y="65"/>
                    <a:pt x="2" y="68"/>
                  </a:cubicBezTo>
                  <a:cubicBezTo>
                    <a:pt x="3" y="70"/>
                    <a:pt x="5" y="70"/>
                    <a:pt x="7" y="70"/>
                  </a:cubicBezTo>
                  <a:cubicBezTo>
                    <a:pt x="28" y="70"/>
                    <a:pt x="28" y="70"/>
                    <a:pt x="28" y="70"/>
                  </a:cubicBezTo>
                  <a:cubicBezTo>
                    <a:pt x="28" y="70"/>
                    <a:pt x="29" y="70"/>
                    <a:pt x="29" y="70"/>
                  </a:cubicBezTo>
                  <a:cubicBezTo>
                    <a:pt x="76" y="53"/>
                    <a:pt x="76" y="53"/>
                    <a:pt x="76" y="53"/>
                  </a:cubicBezTo>
                  <a:cubicBezTo>
                    <a:pt x="79" y="52"/>
                    <a:pt x="80" y="49"/>
                    <a:pt x="79" y="47"/>
                  </a:cubicBezTo>
                  <a:cubicBezTo>
                    <a:pt x="78" y="44"/>
                    <a:pt x="76" y="43"/>
                    <a:pt x="73" y="44"/>
                  </a:cubicBezTo>
                  <a:cubicBezTo>
                    <a:pt x="27" y="60"/>
                    <a:pt x="27" y="60"/>
                    <a:pt x="27" y="60"/>
                  </a:cubicBezTo>
                  <a:cubicBezTo>
                    <a:pt x="19" y="60"/>
                    <a:pt x="19" y="60"/>
                    <a:pt x="19" y="60"/>
                  </a:cubicBezTo>
                  <a:cubicBezTo>
                    <a:pt x="78" y="9"/>
                    <a:pt x="78" y="9"/>
                    <a:pt x="78"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259"/>
            <p:cNvSpPr/>
            <p:nvPr/>
          </p:nvSpPr>
          <p:spPr bwMode="auto">
            <a:xfrm>
              <a:off x="2574085" y="1644044"/>
              <a:ext cx="300038" cy="261938"/>
            </a:xfrm>
            <a:custGeom>
              <a:avLst/>
              <a:gdLst>
                <a:gd name="T0" fmla="*/ 2 w 80"/>
                <a:gd name="T1" fmla="*/ 9 h 70"/>
                <a:gd name="T2" fmla="*/ 2 w 80"/>
                <a:gd name="T3" fmla="*/ 2 h 70"/>
                <a:gd name="T4" fmla="*/ 9 w 80"/>
                <a:gd name="T5" fmla="*/ 2 h 70"/>
                <a:gd name="T6" fmla="*/ 77 w 80"/>
                <a:gd name="T7" fmla="*/ 61 h 70"/>
                <a:gd name="T8" fmla="*/ 79 w 80"/>
                <a:gd name="T9" fmla="*/ 68 h 70"/>
                <a:gd name="T10" fmla="*/ 73 w 80"/>
                <a:gd name="T11" fmla="*/ 70 h 70"/>
                <a:gd name="T12" fmla="*/ 53 w 80"/>
                <a:gd name="T13" fmla="*/ 70 h 70"/>
                <a:gd name="T14" fmla="*/ 51 w 80"/>
                <a:gd name="T15" fmla="*/ 70 h 70"/>
                <a:gd name="T16" fmla="*/ 4 w 80"/>
                <a:gd name="T17" fmla="*/ 53 h 70"/>
                <a:gd name="T18" fmla="*/ 1 w 80"/>
                <a:gd name="T19" fmla="*/ 47 h 70"/>
                <a:gd name="T20" fmla="*/ 7 w 80"/>
                <a:gd name="T21" fmla="*/ 44 h 70"/>
                <a:gd name="T22" fmla="*/ 54 w 80"/>
                <a:gd name="T23" fmla="*/ 60 h 70"/>
                <a:gd name="T24" fmla="*/ 61 w 80"/>
                <a:gd name="T25" fmla="*/ 60 h 70"/>
                <a:gd name="T26" fmla="*/ 2 w 80"/>
                <a:gd name="T27"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0">
                  <a:moveTo>
                    <a:pt x="2" y="9"/>
                  </a:moveTo>
                  <a:cubicBezTo>
                    <a:pt x="0" y="7"/>
                    <a:pt x="0" y="4"/>
                    <a:pt x="2" y="2"/>
                  </a:cubicBezTo>
                  <a:cubicBezTo>
                    <a:pt x="4" y="0"/>
                    <a:pt x="7" y="0"/>
                    <a:pt x="9" y="2"/>
                  </a:cubicBezTo>
                  <a:cubicBezTo>
                    <a:pt x="77" y="61"/>
                    <a:pt x="77" y="61"/>
                    <a:pt x="77" y="61"/>
                  </a:cubicBezTo>
                  <a:cubicBezTo>
                    <a:pt x="79" y="63"/>
                    <a:pt x="80" y="65"/>
                    <a:pt x="79" y="68"/>
                  </a:cubicBezTo>
                  <a:cubicBezTo>
                    <a:pt x="77" y="70"/>
                    <a:pt x="76" y="70"/>
                    <a:pt x="73" y="70"/>
                  </a:cubicBezTo>
                  <a:cubicBezTo>
                    <a:pt x="53" y="70"/>
                    <a:pt x="53" y="70"/>
                    <a:pt x="53" y="70"/>
                  </a:cubicBezTo>
                  <a:cubicBezTo>
                    <a:pt x="52" y="70"/>
                    <a:pt x="52" y="70"/>
                    <a:pt x="51" y="70"/>
                  </a:cubicBezTo>
                  <a:cubicBezTo>
                    <a:pt x="4" y="53"/>
                    <a:pt x="4" y="53"/>
                    <a:pt x="4" y="53"/>
                  </a:cubicBezTo>
                  <a:cubicBezTo>
                    <a:pt x="1" y="52"/>
                    <a:pt x="0" y="49"/>
                    <a:pt x="1" y="47"/>
                  </a:cubicBezTo>
                  <a:cubicBezTo>
                    <a:pt x="2" y="44"/>
                    <a:pt x="5" y="43"/>
                    <a:pt x="7" y="44"/>
                  </a:cubicBezTo>
                  <a:cubicBezTo>
                    <a:pt x="54" y="60"/>
                    <a:pt x="54" y="60"/>
                    <a:pt x="54" y="60"/>
                  </a:cubicBezTo>
                  <a:cubicBezTo>
                    <a:pt x="61" y="60"/>
                    <a:pt x="61" y="60"/>
                    <a:pt x="61" y="60"/>
                  </a:cubicBezTo>
                  <a:cubicBezTo>
                    <a:pt x="2" y="9"/>
                    <a:pt x="2" y="9"/>
                    <a:pt x="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49" name="组合 2048"/>
          <p:cNvGrpSpPr/>
          <p:nvPr/>
        </p:nvGrpSpPr>
        <p:grpSpPr>
          <a:xfrm>
            <a:off x="3432145" y="3269510"/>
            <a:ext cx="417420" cy="541454"/>
            <a:chOff x="3311895" y="3128994"/>
            <a:chExt cx="579347" cy="751497"/>
          </a:xfrm>
        </p:grpSpPr>
        <p:sp>
          <p:nvSpPr>
            <p:cNvPr id="152" name="Freeform 30"/>
            <p:cNvSpPr/>
            <p:nvPr/>
          </p:nvSpPr>
          <p:spPr bwMode="auto">
            <a:xfrm>
              <a:off x="3364282" y="3467133"/>
              <a:ext cx="457960" cy="413358"/>
            </a:xfrm>
            <a:custGeom>
              <a:avLst/>
              <a:gdLst>
                <a:gd name="T0" fmla="*/ 105 w 105"/>
                <a:gd name="T1" fmla="*/ 5 h 81"/>
                <a:gd name="T2" fmla="*/ 100 w 105"/>
                <a:gd name="T3" fmla="*/ 0 h 81"/>
                <a:gd name="T4" fmla="*/ 95 w 105"/>
                <a:gd name="T5" fmla="*/ 5 h 81"/>
                <a:gd name="T6" fmla="*/ 95 w 105"/>
                <a:gd name="T7" fmla="*/ 71 h 81"/>
                <a:gd name="T8" fmla="*/ 10 w 105"/>
                <a:gd name="T9" fmla="*/ 71 h 81"/>
                <a:gd name="T10" fmla="*/ 10 w 105"/>
                <a:gd name="T11" fmla="*/ 5 h 81"/>
                <a:gd name="T12" fmla="*/ 5 w 105"/>
                <a:gd name="T13" fmla="*/ 0 h 81"/>
                <a:gd name="T14" fmla="*/ 0 w 105"/>
                <a:gd name="T15" fmla="*/ 5 h 81"/>
                <a:gd name="T16" fmla="*/ 0 w 105"/>
                <a:gd name="T17" fmla="*/ 76 h 81"/>
                <a:gd name="T18" fmla="*/ 5 w 105"/>
                <a:gd name="T19" fmla="*/ 81 h 81"/>
                <a:gd name="T20" fmla="*/ 100 w 105"/>
                <a:gd name="T21" fmla="*/ 81 h 81"/>
                <a:gd name="T22" fmla="*/ 105 w 105"/>
                <a:gd name="T23" fmla="*/ 76 h 81"/>
                <a:gd name="T24" fmla="*/ 105 w 105"/>
                <a:gd name="T25" fmla="*/ 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81">
                  <a:moveTo>
                    <a:pt x="105" y="5"/>
                  </a:moveTo>
                  <a:cubicBezTo>
                    <a:pt x="105" y="2"/>
                    <a:pt x="103" y="0"/>
                    <a:pt x="100" y="0"/>
                  </a:cubicBezTo>
                  <a:cubicBezTo>
                    <a:pt x="98" y="0"/>
                    <a:pt x="95" y="2"/>
                    <a:pt x="95" y="5"/>
                  </a:cubicBezTo>
                  <a:cubicBezTo>
                    <a:pt x="95" y="71"/>
                    <a:pt x="95" y="71"/>
                    <a:pt x="95" y="71"/>
                  </a:cubicBezTo>
                  <a:cubicBezTo>
                    <a:pt x="10" y="71"/>
                    <a:pt x="10" y="71"/>
                    <a:pt x="10" y="71"/>
                  </a:cubicBezTo>
                  <a:cubicBezTo>
                    <a:pt x="10" y="5"/>
                    <a:pt x="10" y="5"/>
                    <a:pt x="10" y="5"/>
                  </a:cubicBezTo>
                  <a:cubicBezTo>
                    <a:pt x="10" y="2"/>
                    <a:pt x="7" y="0"/>
                    <a:pt x="5" y="0"/>
                  </a:cubicBezTo>
                  <a:cubicBezTo>
                    <a:pt x="2" y="0"/>
                    <a:pt x="0" y="2"/>
                    <a:pt x="0" y="5"/>
                  </a:cubicBezTo>
                  <a:cubicBezTo>
                    <a:pt x="0" y="76"/>
                    <a:pt x="0" y="76"/>
                    <a:pt x="0" y="76"/>
                  </a:cubicBezTo>
                  <a:cubicBezTo>
                    <a:pt x="0" y="79"/>
                    <a:pt x="2" y="81"/>
                    <a:pt x="5" y="81"/>
                  </a:cubicBezTo>
                  <a:cubicBezTo>
                    <a:pt x="100" y="81"/>
                    <a:pt x="100" y="81"/>
                    <a:pt x="100" y="81"/>
                  </a:cubicBezTo>
                  <a:cubicBezTo>
                    <a:pt x="103" y="81"/>
                    <a:pt x="105" y="79"/>
                    <a:pt x="105" y="76"/>
                  </a:cubicBezTo>
                  <a:cubicBezTo>
                    <a:pt x="105" y="5"/>
                    <a:pt x="105" y="5"/>
                    <a:pt x="105"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1"/>
            <p:cNvSpPr>
              <a:spLocks noEditPoints="1"/>
            </p:cNvSpPr>
            <p:nvPr/>
          </p:nvSpPr>
          <p:spPr bwMode="auto">
            <a:xfrm>
              <a:off x="3311895" y="3128994"/>
              <a:ext cx="579347" cy="499475"/>
            </a:xfrm>
            <a:custGeom>
              <a:avLst/>
              <a:gdLst>
                <a:gd name="T0" fmla="*/ 15 w 133"/>
                <a:gd name="T1" fmla="*/ 88 h 98"/>
                <a:gd name="T2" fmla="*/ 118 w 133"/>
                <a:gd name="T3" fmla="*/ 88 h 98"/>
                <a:gd name="T4" fmla="*/ 66 w 133"/>
                <a:gd name="T5" fmla="*/ 14 h 98"/>
                <a:gd name="T6" fmla="*/ 43 w 133"/>
                <a:gd name="T7" fmla="*/ 47 h 98"/>
                <a:gd name="T8" fmla="*/ 36 w 133"/>
                <a:gd name="T9" fmla="*/ 49 h 98"/>
                <a:gd name="T10" fmla="*/ 34 w 133"/>
                <a:gd name="T11" fmla="*/ 44 h 98"/>
                <a:gd name="T12" fmla="*/ 34 w 133"/>
                <a:gd name="T13" fmla="*/ 29 h 98"/>
                <a:gd name="T14" fmla="*/ 25 w 133"/>
                <a:gd name="T15" fmla="*/ 29 h 98"/>
                <a:gd name="T16" fmla="*/ 25 w 133"/>
                <a:gd name="T17" fmla="*/ 72 h 98"/>
                <a:gd name="T18" fmla="*/ 24 w 133"/>
                <a:gd name="T19" fmla="*/ 75 h 98"/>
                <a:gd name="T20" fmla="*/ 15 w 133"/>
                <a:gd name="T21" fmla="*/ 88 h 98"/>
                <a:gd name="T22" fmla="*/ 126 w 133"/>
                <a:gd name="T23" fmla="*/ 98 h 98"/>
                <a:gd name="T24" fmla="*/ 6 w 133"/>
                <a:gd name="T25" fmla="*/ 98 h 98"/>
                <a:gd name="T26" fmla="*/ 1 w 133"/>
                <a:gd name="T27" fmla="*/ 95 h 98"/>
                <a:gd name="T28" fmla="*/ 2 w 133"/>
                <a:gd name="T29" fmla="*/ 89 h 98"/>
                <a:gd name="T30" fmla="*/ 15 w 133"/>
                <a:gd name="T31" fmla="*/ 70 h 98"/>
                <a:gd name="T32" fmla="*/ 15 w 133"/>
                <a:gd name="T33" fmla="*/ 24 h 98"/>
                <a:gd name="T34" fmla="*/ 20 w 133"/>
                <a:gd name="T35" fmla="*/ 19 h 98"/>
                <a:gd name="T36" fmla="*/ 39 w 133"/>
                <a:gd name="T37" fmla="*/ 19 h 98"/>
                <a:gd name="T38" fmla="*/ 44 w 133"/>
                <a:gd name="T39" fmla="*/ 24 h 98"/>
                <a:gd name="T40" fmla="*/ 44 w 133"/>
                <a:gd name="T41" fmla="*/ 29 h 98"/>
                <a:gd name="T42" fmla="*/ 62 w 133"/>
                <a:gd name="T43" fmla="*/ 3 h 98"/>
                <a:gd name="T44" fmla="*/ 67 w 133"/>
                <a:gd name="T45" fmla="*/ 0 h 98"/>
                <a:gd name="T46" fmla="*/ 71 w 133"/>
                <a:gd name="T47" fmla="*/ 4 h 98"/>
                <a:gd name="T48" fmla="*/ 131 w 133"/>
                <a:gd name="T49" fmla="*/ 90 h 98"/>
                <a:gd name="T50" fmla="*/ 131 w 133"/>
                <a:gd name="T51" fmla="*/ 96 h 98"/>
                <a:gd name="T52" fmla="*/ 126 w 133"/>
                <a:gd name="T53"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98">
                  <a:moveTo>
                    <a:pt x="15" y="88"/>
                  </a:moveTo>
                  <a:cubicBezTo>
                    <a:pt x="118" y="88"/>
                    <a:pt x="118" y="88"/>
                    <a:pt x="118" y="88"/>
                  </a:cubicBezTo>
                  <a:cubicBezTo>
                    <a:pt x="66" y="14"/>
                    <a:pt x="66" y="14"/>
                    <a:pt x="66" y="14"/>
                  </a:cubicBezTo>
                  <a:cubicBezTo>
                    <a:pt x="43" y="47"/>
                    <a:pt x="43" y="47"/>
                    <a:pt x="43" y="47"/>
                  </a:cubicBezTo>
                  <a:cubicBezTo>
                    <a:pt x="42" y="49"/>
                    <a:pt x="39" y="51"/>
                    <a:pt x="36" y="49"/>
                  </a:cubicBezTo>
                  <a:cubicBezTo>
                    <a:pt x="34" y="48"/>
                    <a:pt x="34" y="46"/>
                    <a:pt x="34" y="44"/>
                  </a:cubicBezTo>
                  <a:cubicBezTo>
                    <a:pt x="34" y="29"/>
                    <a:pt x="34" y="29"/>
                    <a:pt x="34" y="29"/>
                  </a:cubicBezTo>
                  <a:cubicBezTo>
                    <a:pt x="25" y="29"/>
                    <a:pt x="25" y="29"/>
                    <a:pt x="25" y="29"/>
                  </a:cubicBezTo>
                  <a:cubicBezTo>
                    <a:pt x="25" y="72"/>
                    <a:pt x="25" y="72"/>
                    <a:pt x="25" y="72"/>
                  </a:cubicBezTo>
                  <a:cubicBezTo>
                    <a:pt x="25" y="73"/>
                    <a:pt x="25" y="74"/>
                    <a:pt x="24" y="75"/>
                  </a:cubicBezTo>
                  <a:cubicBezTo>
                    <a:pt x="15" y="88"/>
                    <a:pt x="15" y="88"/>
                    <a:pt x="15" y="88"/>
                  </a:cubicBezTo>
                  <a:close/>
                  <a:moveTo>
                    <a:pt x="126" y="98"/>
                  </a:moveTo>
                  <a:cubicBezTo>
                    <a:pt x="6" y="98"/>
                    <a:pt x="6" y="98"/>
                    <a:pt x="6" y="98"/>
                  </a:cubicBezTo>
                  <a:cubicBezTo>
                    <a:pt x="4" y="98"/>
                    <a:pt x="3" y="97"/>
                    <a:pt x="1" y="95"/>
                  </a:cubicBezTo>
                  <a:cubicBezTo>
                    <a:pt x="0" y="93"/>
                    <a:pt x="1" y="91"/>
                    <a:pt x="2" y="89"/>
                  </a:cubicBezTo>
                  <a:cubicBezTo>
                    <a:pt x="15" y="70"/>
                    <a:pt x="15" y="70"/>
                    <a:pt x="15" y="70"/>
                  </a:cubicBezTo>
                  <a:cubicBezTo>
                    <a:pt x="15" y="24"/>
                    <a:pt x="15" y="24"/>
                    <a:pt x="15" y="24"/>
                  </a:cubicBezTo>
                  <a:cubicBezTo>
                    <a:pt x="15" y="21"/>
                    <a:pt x="17" y="19"/>
                    <a:pt x="20" y="19"/>
                  </a:cubicBezTo>
                  <a:cubicBezTo>
                    <a:pt x="39" y="19"/>
                    <a:pt x="39" y="19"/>
                    <a:pt x="39" y="19"/>
                  </a:cubicBezTo>
                  <a:cubicBezTo>
                    <a:pt x="42" y="19"/>
                    <a:pt x="44" y="21"/>
                    <a:pt x="44" y="24"/>
                  </a:cubicBezTo>
                  <a:cubicBezTo>
                    <a:pt x="44" y="29"/>
                    <a:pt x="44" y="29"/>
                    <a:pt x="44" y="29"/>
                  </a:cubicBezTo>
                  <a:cubicBezTo>
                    <a:pt x="62" y="3"/>
                    <a:pt x="62" y="3"/>
                    <a:pt x="62" y="3"/>
                  </a:cubicBezTo>
                  <a:cubicBezTo>
                    <a:pt x="63" y="1"/>
                    <a:pt x="65" y="0"/>
                    <a:pt x="67" y="0"/>
                  </a:cubicBezTo>
                  <a:cubicBezTo>
                    <a:pt x="69" y="0"/>
                    <a:pt x="70" y="2"/>
                    <a:pt x="71" y="4"/>
                  </a:cubicBezTo>
                  <a:cubicBezTo>
                    <a:pt x="131" y="90"/>
                    <a:pt x="131" y="90"/>
                    <a:pt x="131" y="90"/>
                  </a:cubicBezTo>
                  <a:cubicBezTo>
                    <a:pt x="133" y="91"/>
                    <a:pt x="133" y="94"/>
                    <a:pt x="131" y="96"/>
                  </a:cubicBezTo>
                  <a:cubicBezTo>
                    <a:pt x="130" y="97"/>
                    <a:pt x="128" y="98"/>
                    <a:pt x="126" y="9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2"/>
            <p:cNvSpPr/>
            <p:nvPr/>
          </p:nvSpPr>
          <p:spPr bwMode="auto">
            <a:xfrm>
              <a:off x="3488107" y="3554445"/>
              <a:ext cx="165528" cy="290643"/>
            </a:xfrm>
            <a:custGeom>
              <a:avLst/>
              <a:gdLst>
                <a:gd name="T0" fmla="*/ 0 w 38"/>
                <a:gd name="T1" fmla="*/ 52 h 57"/>
                <a:gd name="T2" fmla="*/ 5 w 38"/>
                <a:gd name="T3" fmla="*/ 57 h 57"/>
                <a:gd name="T4" fmla="*/ 10 w 38"/>
                <a:gd name="T5" fmla="*/ 52 h 57"/>
                <a:gd name="T6" fmla="*/ 10 w 38"/>
                <a:gd name="T7" fmla="*/ 10 h 57"/>
                <a:gd name="T8" fmla="*/ 28 w 38"/>
                <a:gd name="T9" fmla="*/ 10 h 57"/>
                <a:gd name="T10" fmla="*/ 28 w 38"/>
                <a:gd name="T11" fmla="*/ 52 h 57"/>
                <a:gd name="T12" fmla="*/ 33 w 38"/>
                <a:gd name="T13" fmla="*/ 57 h 57"/>
                <a:gd name="T14" fmla="*/ 38 w 38"/>
                <a:gd name="T15" fmla="*/ 52 h 57"/>
                <a:gd name="T16" fmla="*/ 38 w 38"/>
                <a:gd name="T17" fmla="*/ 5 h 57"/>
                <a:gd name="T18" fmla="*/ 33 w 38"/>
                <a:gd name="T19" fmla="*/ 0 h 57"/>
                <a:gd name="T20" fmla="*/ 5 w 38"/>
                <a:gd name="T21" fmla="*/ 0 h 57"/>
                <a:gd name="T22" fmla="*/ 0 w 38"/>
                <a:gd name="T23" fmla="*/ 5 h 57"/>
                <a:gd name="T24" fmla="*/ 0 w 38"/>
                <a:gd name="T25" fmla="*/ 5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57">
                  <a:moveTo>
                    <a:pt x="0" y="52"/>
                  </a:moveTo>
                  <a:cubicBezTo>
                    <a:pt x="0" y="55"/>
                    <a:pt x="3" y="57"/>
                    <a:pt x="5" y="57"/>
                  </a:cubicBezTo>
                  <a:cubicBezTo>
                    <a:pt x="8" y="57"/>
                    <a:pt x="10" y="55"/>
                    <a:pt x="10" y="52"/>
                  </a:cubicBezTo>
                  <a:cubicBezTo>
                    <a:pt x="10" y="10"/>
                    <a:pt x="10" y="10"/>
                    <a:pt x="10" y="10"/>
                  </a:cubicBezTo>
                  <a:cubicBezTo>
                    <a:pt x="28" y="10"/>
                    <a:pt x="28" y="10"/>
                    <a:pt x="28" y="10"/>
                  </a:cubicBezTo>
                  <a:cubicBezTo>
                    <a:pt x="28" y="52"/>
                    <a:pt x="28" y="52"/>
                    <a:pt x="28" y="52"/>
                  </a:cubicBezTo>
                  <a:cubicBezTo>
                    <a:pt x="28" y="55"/>
                    <a:pt x="31" y="57"/>
                    <a:pt x="33" y="57"/>
                  </a:cubicBezTo>
                  <a:cubicBezTo>
                    <a:pt x="36" y="57"/>
                    <a:pt x="38" y="55"/>
                    <a:pt x="38" y="52"/>
                  </a:cubicBezTo>
                  <a:cubicBezTo>
                    <a:pt x="38" y="5"/>
                    <a:pt x="38" y="5"/>
                    <a:pt x="38" y="5"/>
                  </a:cubicBezTo>
                  <a:cubicBezTo>
                    <a:pt x="38" y="3"/>
                    <a:pt x="36" y="0"/>
                    <a:pt x="33" y="0"/>
                  </a:cubicBezTo>
                  <a:cubicBezTo>
                    <a:pt x="5" y="0"/>
                    <a:pt x="5" y="0"/>
                    <a:pt x="5" y="0"/>
                  </a:cubicBezTo>
                  <a:cubicBezTo>
                    <a:pt x="3" y="0"/>
                    <a:pt x="0" y="3"/>
                    <a:pt x="0" y="5"/>
                  </a:cubicBezTo>
                  <a:cubicBezTo>
                    <a:pt x="0" y="52"/>
                    <a:pt x="0" y="52"/>
                    <a:pt x="0" y="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3"/>
            <p:cNvSpPr>
              <a:spLocks noEditPoints="1"/>
            </p:cNvSpPr>
            <p:nvPr/>
          </p:nvSpPr>
          <p:spPr bwMode="auto">
            <a:xfrm>
              <a:off x="3507156" y="3309969"/>
              <a:ext cx="126905" cy="157163"/>
            </a:xfrm>
            <a:custGeom>
              <a:avLst/>
              <a:gdLst>
                <a:gd name="T0" fmla="*/ 5 w 29"/>
                <a:gd name="T1" fmla="*/ 0 h 31"/>
                <a:gd name="T2" fmla="*/ 24 w 29"/>
                <a:gd name="T3" fmla="*/ 0 h 31"/>
                <a:gd name="T4" fmla="*/ 29 w 29"/>
                <a:gd name="T5" fmla="*/ 5 h 31"/>
                <a:gd name="T6" fmla="*/ 29 w 29"/>
                <a:gd name="T7" fmla="*/ 26 h 31"/>
                <a:gd name="T8" fmla="*/ 24 w 29"/>
                <a:gd name="T9" fmla="*/ 31 h 31"/>
                <a:gd name="T10" fmla="*/ 5 w 29"/>
                <a:gd name="T11" fmla="*/ 31 h 31"/>
                <a:gd name="T12" fmla="*/ 0 w 29"/>
                <a:gd name="T13" fmla="*/ 26 h 31"/>
                <a:gd name="T14" fmla="*/ 0 w 29"/>
                <a:gd name="T15" fmla="*/ 5 h 31"/>
                <a:gd name="T16" fmla="*/ 5 w 29"/>
                <a:gd name="T17" fmla="*/ 0 h 31"/>
                <a:gd name="T18" fmla="*/ 19 w 29"/>
                <a:gd name="T19" fmla="*/ 10 h 31"/>
                <a:gd name="T20" fmla="*/ 10 w 29"/>
                <a:gd name="T21" fmla="*/ 10 h 31"/>
                <a:gd name="T22" fmla="*/ 10 w 29"/>
                <a:gd name="T23" fmla="*/ 21 h 31"/>
                <a:gd name="T24" fmla="*/ 19 w 29"/>
                <a:gd name="T25" fmla="*/ 21 h 31"/>
                <a:gd name="T26" fmla="*/ 19 w 29"/>
                <a:gd name="T27"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1">
                  <a:moveTo>
                    <a:pt x="5" y="0"/>
                  </a:moveTo>
                  <a:cubicBezTo>
                    <a:pt x="24" y="0"/>
                    <a:pt x="24" y="0"/>
                    <a:pt x="24" y="0"/>
                  </a:cubicBezTo>
                  <a:cubicBezTo>
                    <a:pt x="27" y="0"/>
                    <a:pt x="29" y="2"/>
                    <a:pt x="29" y="5"/>
                  </a:cubicBezTo>
                  <a:cubicBezTo>
                    <a:pt x="29" y="26"/>
                    <a:pt x="29" y="26"/>
                    <a:pt x="29" y="26"/>
                  </a:cubicBezTo>
                  <a:cubicBezTo>
                    <a:pt x="29" y="29"/>
                    <a:pt x="27" y="31"/>
                    <a:pt x="24" y="31"/>
                  </a:cubicBezTo>
                  <a:cubicBezTo>
                    <a:pt x="5" y="31"/>
                    <a:pt x="5" y="31"/>
                    <a:pt x="5" y="31"/>
                  </a:cubicBezTo>
                  <a:cubicBezTo>
                    <a:pt x="2" y="31"/>
                    <a:pt x="0" y="29"/>
                    <a:pt x="0" y="26"/>
                  </a:cubicBezTo>
                  <a:cubicBezTo>
                    <a:pt x="0" y="5"/>
                    <a:pt x="0" y="5"/>
                    <a:pt x="0" y="5"/>
                  </a:cubicBezTo>
                  <a:cubicBezTo>
                    <a:pt x="0" y="2"/>
                    <a:pt x="2" y="0"/>
                    <a:pt x="5" y="0"/>
                  </a:cubicBezTo>
                  <a:close/>
                  <a:moveTo>
                    <a:pt x="19" y="10"/>
                  </a:moveTo>
                  <a:cubicBezTo>
                    <a:pt x="10" y="10"/>
                    <a:pt x="10" y="10"/>
                    <a:pt x="10" y="10"/>
                  </a:cubicBezTo>
                  <a:cubicBezTo>
                    <a:pt x="10" y="21"/>
                    <a:pt x="10" y="21"/>
                    <a:pt x="10" y="21"/>
                  </a:cubicBezTo>
                  <a:cubicBezTo>
                    <a:pt x="19" y="21"/>
                    <a:pt x="19" y="21"/>
                    <a:pt x="19" y="21"/>
                  </a:cubicBezTo>
                  <a:cubicBezTo>
                    <a:pt x="19" y="10"/>
                    <a:pt x="19" y="10"/>
                    <a:pt x="19"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5" name="组合 114"/>
          <p:cNvGrpSpPr/>
          <p:nvPr/>
        </p:nvGrpSpPr>
        <p:grpSpPr>
          <a:xfrm>
            <a:off x="2793462" y="2383447"/>
            <a:ext cx="492125" cy="490909"/>
            <a:chOff x="6648452" y="1525588"/>
            <a:chExt cx="642938" cy="641350"/>
          </a:xfrm>
        </p:grpSpPr>
        <p:sp>
          <p:nvSpPr>
            <p:cNvPr id="156" name="Freeform 67"/>
            <p:cNvSpPr>
              <a:spLocks noEditPoints="1"/>
            </p:cNvSpPr>
            <p:nvPr/>
          </p:nvSpPr>
          <p:spPr bwMode="auto">
            <a:xfrm>
              <a:off x="6648452" y="1525588"/>
              <a:ext cx="642938" cy="641350"/>
            </a:xfrm>
            <a:custGeom>
              <a:avLst/>
              <a:gdLst>
                <a:gd name="T0" fmla="*/ 86 w 171"/>
                <a:gd name="T1" fmla="*/ 0 h 171"/>
                <a:gd name="T2" fmla="*/ 146 w 171"/>
                <a:gd name="T3" fmla="*/ 25 h 171"/>
                <a:gd name="T4" fmla="*/ 171 w 171"/>
                <a:gd name="T5" fmla="*/ 85 h 171"/>
                <a:gd name="T6" fmla="*/ 146 w 171"/>
                <a:gd name="T7" fmla="*/ 146 h 171"/>
                <a:gd name="T8" fmla="*/ 86 w 171"/>
                <a:gd name="T9" fmla="*/ 171 h 171"/>
                <a:gd name="T10" fmla="*/ 25 w 171"/>
                <a:gd name="T11" fmla="*/ 146 h 171"/>
                <a:gd name="T12" fmla="*/ 0 w 171"/>
                <a:gd name="T13" fmla="*/ 85 h 171"/>
                <a:gd name="T14" fmla="*/ 25 w 171"/>
                <a:gd name="T15" fmla="*/ 25 h 171"/>
                <a:gd name="T16" fmla="*/ 86 w 171"/>
                <a:gd name="T17" fmla="*/ 0 h 171"/>
                <a:gd name="T18" fmla="*/ 138 w 171"/>
                <a:gd name="T19" fmla="*/ 33 h 171"/>
                <a:gd name="T20" fmla="*/ 86 w 171"/>
                <a:gd name="T21" fmla="*/ 11 h 171"/>
                <a:gd name="T22" fmla="*/ 33 w 171"/>
                <a:gd name="T23" fmla="*/ 33 h 171"/>
                <a:gd name="T24" fmla="*/ 11 w 171"/>
                <a:gd name="T25" fmla="*/ 85 h 171"/>
                <a:gd name="T26" fmla="*/ 33 w 171"/>
                <a:gd name="T27" fmla="*/ 138 h 171"/>
                <a:gd name="T28" fmla="*/ 86 w 171"/>
                <a:gd name="T29" fmla="*/ 160 h 171"/>
                <a:gd name="T30" fmla="*/ 138 w 171"/>
                <a:gd name="T31" fmla="*/ 138 h 171"/>
                <a:gd name="T32" fmla="*/ 160 w 171"/>
                <a:gd name="T33" fmla="*/ 85 h 171"/>
                <a:gd name="T34" fmla="*/ 138 w 171"/>
                <a:gd name="T35" fmla="*/ 3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171">
                  <a:moveTo>
                    <a:pt x="86" y="0"/>
                  </a:moveTo>
                  <a:cubicBezTo>
                    <a:pt x="109" y="0"/>
                    <a:pt x="130" y="9"/>
                    <a:pt x="146" y="25"/>
                  </a:cubicBezTo>
                  <a:cubicBezTo>
                    <a:pt x="161" y="40"/>
                    <a:pt x="171" y="62"/>
                    <a:pt x="171" y="85"/>
                  </a:cubicBezTo>
                  <a:cubicBezTo>
                    <a:pt x="171" y="109"/>
                    <a:pt x="161" y="130"/>
                    <a:pt x="146" y="146"/>
                  </a:cubicBezTo>
                  <a:cubicBezTo>
                    <a:pt x="130" y="161"/>
                    <a:pt x="109" y="171"/>
                    <a:pt x="86" y="171"/>
                  </a:cubicBezTo>
                  <a:cubicBezTo>
                    <a:pt x="62" y="171"/>
                    <a:pt x="41" y="161"/>
                    <a:pt x="25" y="146"/>
                  </a:cubicBezTo>
                  <a:cubicBezTo>
                    <a:pt x="10" y="130"/>
                    <a:pt x="0" y="109"/>
                    <a:pt x="0" y="85"/>
                  </a:cubicBezTo>
                  <a:cubicBezTo>
                    <a:pt x="0" y="62"/>
                    <a:pt x="10" y="40"/>
                    <a:pt x="25" y="25"/>
                  </a:cubicBezTo>
                  <a:cubicBezTo>
                    <a:pt x="41" y="9"/>
                    <a:pt x="62" y="0"/>
                    <a:pt x="86" y="0"/>
                  </a:cubicBezTo>
                  <a:close/>
                  <a:moveTo>
                    <a:pt x="138" y="33"/>
                  </a:moveTo>
                  <a:cubicBezTo>
                    <a:pt x="125" y="19"/>
                    <a:pt x="106" y="11"/>
                    <a:pt x="86" y="11"/>
                  </a:cubicBezTo>
                  <a:cubicBezTo>
                    <a:pt x="65" y="11"/>
                    <a:pt x="46" y="19"/>
                    <a:pt x="33" y="33"/>
                  </a:cubicBezTo>
                  <a:cubicBezTo>
                    <a:pt x="20" y="46"/>
                    <a:pt x="11" y="65"/>
                    <a:pt x="11" y="85"/>
                  </a:cubicBezTo>
                  <a:cubicBezTo>
                    <a:pt x="11" y="106"/>
                    <a:pt x="20" y="124"/>
                    <a:pt x="33" y="138"/>
                  </a:cubicBezTo>
                  <a:cubicBezTo>
                    <a:pt x="46" y="151"/>
                    <a:pt x="65" y="160"/>
                    <a:pt x="86" y="160"/>
                  </a:cubicBezTo>
                  <a:cubicBezTo>
                    <a:pt x="106" y="160"/>
                    <a:pt x="125" y="151"/>
                    <a:pt x="138" y="138"/>
                  </a:cubicBezTo>
                  <a:cubicBezTo>
                    <a:pt x="151" y="124"/>
                    <a:pt x="160" y="106"/>
                    <a:pt x="160" y="85"/>
                  </a:cubicBezTo>
                  <a:cubicBezTo>
                    <a:pt x="160" y="65"/>
                    <a:pt x="151" y="46"/>
                    <a:pt x="138"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8"/>
            <p:cNvSpPr>
              <a:spLocks noEditPoints="1"/>
            </p:cNvSpPr>
            <p:nvPr/>
          </p:nvSpPr>
          <p:spPr bwMode="auto">
            <a:xfrm>
              <a:off x="6713539" y="1589088"/>
              <a:ext cx="514350" cy="514350"/>
            </a:xfrm>
            <a:custGeom>
              <a:avLst/>
              <a:gdLst>
                <a:gd name="T0" fmla="*/ 69 w 137"/>
                <a:gd name="T1" fmla="*/ 0 h 137"/>
                <a:gd name="T2" fmla="*/ 117 w 137"/>
                <a:gd name="T3" fmla="*/ 20 h 137"/>
                <a:gd name="T4" fmla="*/ 137 w 137"/>
                <a:gd name="T5" fmla="*/ 68 h 137"/>
                <a:gd name="T6" fmla="*/ 117 w 137"/>
                <a:gd name="T7" fmla="*/ 117 h 137"/>
                <a:gd name="T8" fmla="*/ 69 w 137"/>
                <a:gd name="T9" fmla="*/ 137 h 137"/>
                <a:gd name="T10" fmla="*/ 20 w 137"/>
                <a:gd name="T11" fmla="*/ 117 h 137"/>
                <a:gd name="T12" fmla="*/ 0 w 137"/>
                <a:gd name="T13" fmla="*/ 68 h 137"/>
                <a:gd name="T14" fmla="*/ 20 w 137"/>
                <a:gd name="T15" fmla="*/ 20 h 137"/>
                <a:gd name="T16" fmla="*/ 69 w 137"/>
                <a:gd name="T17" fmla="*/ 0 h 137"/>
                <a:gd name="T18" fmla="*/ 112 w 137"/>
                <a:gd name="T19" fmla="*/ 25 h 137"/>
                <a:gd name="T20" fmla="*/ 69 w 137"/>
                <a:gd name="T21" fmla="*/ 7 h 137"/>
                <a:gd name="T22" fmla="*/ 25 w 137"/>
                <a:gd name="T23" fmla="*/ 25 h 137"/>
                <a:gd name="T24" fmla="*/ 8 w 137"/>
                <a:gd name="T25" fmla="*/ 68 h 137"/>
                <a:gd name="T26" fmla="*/ 25 w 137"/>
                <a:gd name="T27" fmla="*/ 111 h 137"/>
                <a:gd name="T28" fmla="*/ 69 w 137"/>
                <a:gd name="T29" fmla="*/ 129 h 137"/>
                <a:gd name="T30" fmla="*/ 112 w 137"/>
                <a:gd name="T31" fmla="*/ 111 h 137"/>
                <a:gd name="T32" fmla="*/ 129 w 137"/>
                <a:gd name="T33" fmla="*/ 68 h 137"/>
                <a:gd name="T34" fmla="*/ 112 w 137"/>
                <a:gd name="T35" fmla="*/ 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 h="137">
                  <a:moveTo>
                    <a:pt x="69" y="0"/>
                  </a:moveTo>
                  <a:cubicBezTo>
                    <a:pt x="87" y="0"/>
                    <a:pt x="104" y="8"/>
                    <a:pt x="117" y="20"/>
                  </a:cubicBezTo>
                  <a:cubicBezTo>
                    <a:pt x="129" y="32"/>
                    <a:pt x="137" y="49"/>
                    <a:pt x="137" y="68"/>
                  </a:cubicBezTo>
                  <a:cubicBezTo>
                    <a:pt x="137" y="87"/>
                    <a:pt x="129" y="104"/>
                    <a:pt x="117" y="117"/>
                  </a:cubicBezTo>
                  <a:cubicBezTo>
                    <a:pt x="104" y="129"/>
                    <a:pt x="87" y="137"/>
                    <a:pt x="69" y="137"/>
                  </a:cubicBezTo>
                  <a:cubicBezTo>
                    <a:pt x="50" y="137"/>
                    <a:pt x="33" y="129"/>
                    <a:pt x="20" y="117"/>
                  </a:cubicBezTo>
                  <a:cubicBezTo>
                    <a:pt x="8" y="104"/>
                    <a:pt x="0" y="87"/>
                    <a:pt x="0" y="68"/>
                  </a:cubicBezTo>
                  <a:cubicBezTo>
                    <a:pt x="0" y="49"/>
                    <a:pt x="8" y="32"/>
                    <a:pt x="20" y="20"/>
                  </a:cubicBezTo>
                  <a:cubicBezTo>
                    <a:pt x="33" y="8"/>
                    <a:pt x="50" y="0"/>
                    <a:pt x="69" y="0"/>
                  </a:cubicBezTo>
                  <a:close/>
                  <a:moveTo>
                    <a:pt x="112" y="25"/>
                  </a:moveTo>
                  <a:cubicBezTo>
                    <a:pt x="101" y="14"/>
                    <a:pt x="85" y="7"/>
                    <a:pt x="69" y="7"/>
                  </a:cubicBezTo>
                  <a:cubicBezTo>
                    <a:pt x="52" y="7"/>
                    <a:pt x="36" y="14"/>
                    <a:pt x="25" y="25"/>
                  </a:cubicBezTo>
                  <a:cubicBezTo>
                    <a:pt x="14" y="36"/>
                    <a:pt x="8" y="51"/>
                    <a:pt x="8" y="68"/>
                  </a:cubicBezTo>
                  <a:cubicBezTo>
                    <a:pt x="8" y="85"/>
                    <a:pt x="14" y="100"/>
                    <a:pt x="25" y="111"/>
                  </a:cubicBezTo>
                  <a:cubicBezTo>
                    <a:pt x="36" y="122"/>
                    <a:pt x="52" y="129"/>
                    <a:pt x="69" y="129"/>
                  </a:cubicBezTo>
                  <a:cubicBezTo>
                    <a:pt x="85" y="129"/>
                    <a:pt x="101" y="122"/>
                    <a:pt x="112" y="111"/>
                  </a:cubicBezTo>
                  <a:cubicBezTo>
                    <a:pt x="123" y="100"/>
                    <a:pt x="129" y="85"/>
                    <a:pt x="129" y="68"/>
                  </a:cubicBezTo>
                  <a:cubicBezTo>
                    <a:pt x="129" y="51"/>
                    <a:pt x="123" y="36"/>
                    <a:pt x="112"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Oval 69"/>
            <p:cNvSpPr>
              <a:spLocks noChangeArrowheads="1"/>
            </p:cNvSpPr>
            <p:nvPr/>
          </p:nvSpPr>
          <p:spPr bwMode="auto">
            <a:xfrm>
              <a:off x="6969127" y="163353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Oval 70"/>
            <p:cNvSpPr>
              <a:spLocks noChangeArrowheads="1"/>
            </p:cNvSpPr>
            <p:nvPr/>
          </p:nvSpPr>
          <p:spPr bwMode="auto">
            <a:xfrm>
              <a:off x="6986589" y="163830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Oval 71"/>
            <p:cNvSpPr>
              <a:spLocks noChangeArrowheads="1"/>
            </p:cNvSpPr>
            <p:nvPr/>
          </p:nvSpPr>
          <p:spPr bwMode="auto">
            <a:xfrm>
              <a:off x="7010402" y="1641476"/>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Oval 72"/>
            <p:cNvSpPr>
              <a:spLocks noChangeArrowheads="1"/>
            </p:cNvSpPr>
            <p:nvPr/>
          </p:nvSpPr>
          <p:spPr bwMode="auto">
            <a:xfrm>
              <a:off x="7032627" y="1644651"/>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Oval 73"/>
            <p:cNvSpPr>
              <a:spLocks noChangeArrowheads="1"/>
            </p:cNvSpPr>
            <p:nvPr/>
          </p:nvSpPr>
          <p:spPr bwMode="auto">
            <a:xfrm>
              <a:off x="7051677" y="1652588"/>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Oval 74"/>
            <p:cNvSpPr>
              <a:spLocks noChangeArrowheads="1"/>
            </p:cNvSpPr>
            <p:nvPr/>
          </p:nvSpPr>
          <p:spPr bwMode="auto">
            <a:xfrm>
              <a:off x="7069139" y="1663701"/>
              <a:ext cx="7938"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Oval 75"/>
            <p:cNvSpPr>
              <a:spLocks noChangeArrowheads="1"/>
            </p:cNvSpPr>
            <p:nvPr/>
          </p:nvSpPr>
          <p:spPr bwMode="auto">
            <a:xfrm>
              <a:off x="7088189" y="16748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Oval 76"/>
            <p:cNvSpPr>
              <a:spLocks noChangeArrowheads="1"/>
            </p:cNvSpPr>
            <p:nvPr/>
          </p:nvSpPr>
          <p:spPr bwMode="auto">
            <a:xfrm>
              <a:off x="7104064" y="1685926"/>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Oval 77"/>
            <p:cNvSpPr>
              <a:spLocks noChangeArrowheads="1"/>
            </p:cNvSpPr>
            <p:nvPr/>
          </p:nvSpPr>
          <p:spPr bwMode="auto">
            <a:xfrm>
              <a:off x="7123114" y="1704976"/>
              <a:ext cx="3175"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Oval 78"/>
            <p:cNvSpPr>
              <a:spLocks noChangeArrowheads="1"/>
            </p:cNvSpPr>
            <p:nvPr/>
          </p:nvSpPr>
          <p:spPr bwMode="auto">
            <a:xfrm>
              <a:off x="7134227" y="172085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Oval 79"/>
            <p:cNvSpPr>
              <a:spLocks noChangeArrowheads="1"/>
            </p:cNvSpPr>
            <p:nvPr/>
          </p:nvSpPr>
          <p:spPr bwMode="auto">
            <a:xfrm>
              <a:off x="7145339" y="173990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Oval 80"/>
            <p:cNvSpPr>
              <a:spLocks noChangeArrowheads="1"/>
            </p:cNvSpPr>
            <p:nvPr/>
          </p:nvSpPr>
          <p:spPr bwMode="auto">
            <a:xfrm>
              <a:off x="7156452" y="175736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Oval 81"/>
            <p:cNvSpPr>
              <a:spLocks noChangeArrowheads="1"/>
            </p:cNvSpPr>
            <p:nvPr/>
          </p:nvSpPr>
          <p:spPr bwMode="auto">
            <a:xfrm>
              <a:off x="7164389" y="1776413"/>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Oval 82"/>
            <p:cNvSpPr>
              <a:spLocks noChangeArrowheads="1"/>
            </p:cNvSpPr>
            <p:nvPr/>
          </p:nvSpPr>
          <p:spPr bwMode="auto">
            <a:xfrm>
              <a:off x="7167564" y="17986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Oval 83"/>
            <p:cNvSpPr>
              <a:spLocks noChangeArrowheads="1"/>
            </p:cNvSpPr>
            <p:nvPr/>
          </p:nvSpPr>
          <p:spPr bwMode="auto">
            <a:xfrm>
              <a:off x="7170739" y="182245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84"/>
            <p:cNvSpPr>
              <a:spLocks noChangeArrowheads="1"/>
            </p:cNvSpPr>
            <p:nvPr/>
          </p:nvSpPr>
          <p:spPr bwMode="auto">
            <a:xfrm>
              <a:off x="7175502" y="1839913"/>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Oval 85"/>
            <p:cNvSpPr>
              <a:spLocks noChangeArrowheads="1"/>
            </p:cNvSpPr>
            <p:nvPr/>
          </p:nvSpPr>
          <p:spPr bwMode="auto">
            <a:xfrm>
              <a:off x="7170739" y="18637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Oval 86"/>
            <p:cNvSpPr>
              <a:spLocks noChangeArrowheads="1"/>
            </p:cNvSpPr>
            <p:nvPr/>
          </p:nvSpPr>
          <p:spPr bwMode="auto">
            <a:xfrm>
              <a:off x="7170739" y="1885951"/>
              <a:ext cx="4763"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Oval 87"/>
            <p:cNvSpPr>
              <a:spLocks noChangeArrowheads="1"/>
            </p:cNvSpPr>
            <p:nvPr/>
          </p:nvSpPr>
          <p:spPr bwMode="auto">
            <a:xfrm>
              <a:off x="7164389" y="190500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88"/>
            <p:cNvSpPr>
              <a:spLocks noChangeArrowheads="1"/>
            </p:cNvSpPr>
            <p:nvPr/>
          </p:nvSpPr>
          <p:spPr bwMode="auto">
            <a:xfrm>
              <a:off x="7156452" y="192722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Oval 89"/>
            <p:cNvSpPr>
              <a:spLocks noChangeArrowheads="1"/>
            </p:cNvSpPr>
            <p:nvPr/>
          </p:nvSpPr>
          <p:spPr bwMode="auto">
            <a:xfrm>
              <a:off x="7145339" y="1946276"/>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Oval 90"/>
            <p:cNvSpPr>
              <a:spLocks noChangeArrowheads="1"/>
            </p:cNvSpPr>
            <p:nvPr/>
          </p:nvSpPr>
          <p:spPr bwMode="auto">
            <a:xfrm>
              <a:off x="7134227" y="1965326"/>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Oval 91"/>
            <p:cNvSpPr>
              <a:spLocks noChangeArrowheads="1"/>
            </p:cNvSpPr>
            <p:nvPr/>
          </p:nvSpPr>
          <p:spPr bwMode="auto">
            <a:xfrm>
              <a:off x="7123114" y="1979613"/>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Oval 92"/>
            <p:cNvSpPr>
              <a:spLocks noChangeArrowheads="1"/>
            </p:cNvSpPr>
            <p:nvPr/>
          </p:nvSpPr>
          <p:spPr bwMode="auto">
            <a:xfrm>
              <a:off x="7107239" y="1993901"/>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Oval 93"/>
            <p:cNvSpPr>
              <a:spLocks noChangeArrowheads="1"/>
            </p:cNvSpPr>
            <p:nvPr/>
          </p:nvSpPr>
          <p:spPr bwMode="auto">
            <a:xfrm>
              <a:off x="7088189" y="20097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Oval 94"/>
            <p:cNvSpPr>
              <a:spLocks noChangeArrowheads="1"/>
            </p:cNvSpPr>
            <p:nvPr/>
          </p:nvSpPr>
          <p:spPr bwMode="auto">
            <a:xfrm>
              <a:off x="7069139" y="20208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Oval 95"/>
            <p:cNvSpPr>
              <a:spLocks noChangeArrowheads="1"/>
            </p:cNvSpPr>
            <p:nvPr/>
          </p:nvSpPr>
          <p:spPr bwMode="auto">
            <a:xfrm>
              <a:off x="7051677" y="2032001"/>
              <a:ext cx="6350"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Oval 96"/>
            <p:cNvSpPr>
              <a:spLocks noChangeArrowheads="1"/>
            </p:cNvSpPr>
            <p:nvPr/>
          </p:nvSpPr>
          <p:spPr bwMode="auto">
            <a:xfrm>
              <a:off x="7032627" y="2039938"/>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Oval 97"/>
            <p:cNvSpPr>
              <a:spLocks noChangeArrowheads="1"/>
            </p:cNvSpPr>
            <p:nvPr/>
          </p:nvSpPr>
          <p:spPr bwMode="auto">
            <a:xfrm>
              <a:off x="7010402" y="2043113"/>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Oval 98"/>
            <p:cNvSpPr>
              <a:spLocks noChangeArrowheads="1"/>
            </p:cNvSpPr>
            <p:nvPr/>
          </p:nvSpPr>
          <p:spPr bwMode="auto">
            <a:xfrm>
              <a:off x="6991352" y="2047876"/>
              <a:ext cx="3175"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Oval 99"/>
            <p:cNvSpPr>
              <a:spLocks noChangeArrowheads="1"/>
            </p:cNvSpPr>
            <p:nvPr/>
          </p:nvSpPr>
          <p:spPr bwMode="auto">
            <a:xfrm>
              <a:off x="6969127" y="2047876"/>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Oval 100"/>
            <p:cNvSpPr>
              <a:spLocks noChangeArrowheads="1"/>
            </p:cNvSpPr>
            <p:nvPr/>
          </p:nvSpPr>
          <p:spPr bwMode="auto">
            <a:xfrm>
              <a:off x="6945314" y="204787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Oval 101"/>
            <p:cNvSpPr>
              <a:spLocks noChangeArrowheads="1"/>
            </p:cNvSpPr>
            <p:nvPr/>
          </p:nvSpPr>
          <p:spPr bwMode="auto">
            <a:xfrm>
              <a:off x="6923089" y="20431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Oval 102"/>
            <p:cNvSpPr>
              <a:spLocks noChangeArrowheads="1"/>
            </p:cNvSpPr>
            <p:nvPr/>
          </p:nvSpPr>
          <p:spPr bwMode="auto">
            <a:xfrm>
              <a:off x="6904039" y="20399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Oval 103"/>
            <p:cNvSpPr>
              <a:spLocks noChangeArrowheads="1"/>
            </p:cNvSpPr>
            <p:nvPr/>
          </p:nvSpPr>
          <p:spPr bwMode="auto">
            <a:xfrm>
              <a:off x="6881814" y="203200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Oval 104"/>
            <p:cNvSpPr>
              <a:spLocks noChangeArrowheads="1"/>
            </p:cNvSpPr>
            <p:nvPr/>
          </p:nvSpPr>
          <p:spPr bwMode="auto">
            <a:xfrm>
              <a:off x="6862764" y="20208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Oval 105"/>
            <p:cNvSpPr>
              <a:spLocks noChangeArrowheads="1"/>
            </p:cNvSpPr>
            <p:nvPr/>
          </p:nvSpPr>
          <p:spPr bwMode="auto">
            <a:xfrm>
              <a:off x="6843714" y="20097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Oval 106"/>
            <p:cNvSpPr>
              <a:spLocks noChangeArrowheads="1"/>
            </p:cNvSpPr>
            <p:nvPr/>
          </p:nvSpPr>
          <p:spPr bwMode="auto">
            <a:xfrm>
              <a:off x="6829427" y="1998663"/>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Oval 107"/>
            <p:cNvSpPr>
              <a:spLocks noChangeArrowheads="1"/>
            </p:cNvSpPr>
            <p:nvPr/>
          </p:nvSpPr>
          <p:spPr bwMode="auto">
            <a:xfrm>
              <a:off x="6813552" y="19796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Oval 108"/>
            <p:cNvSpPr>
              <a:spLocks noChangeArrowheads="1"/>
            </p:cNvSpPr>
            <p:nvPr/>
          </p:nvSpPr>
          <p:spPr bwMode="auto">
            <a:xfrm>
              <a:off x="6799264" y="19653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Oval 109"/>
            <p:cNvSpPr>
              <a:spLocks noChangeArrowheads="1"/>
            </p:cNvSpPr>
            <p:nvPr/>
          </p:nvSpPr>
          <p:spPr bwMode="auto">
            <a:xfrm>
              <a:off x="6788152" y="194627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Oval 110"/>
            <p:cNvSpPr>
              <a:spLocks noChangeArrowheads="1"/>
            </p:cNvSpPr>
            <p:nvPr/>
          </p:nvSpPr>
          <p:spPr bwMode="auto">
            <a:xfrm>
              <a:off x="6777039" y="192722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Oval 111"/>
            <p:cNvSpPr>
              <a:spLocks noChangeArrowheads="1"/>
            </p:cNvSpPr>
            <p:nvPr/>
          </p:nvSpPr>
          <p:spPr bwMode="auto">
            <a:xfrm>
              <a:off x="6769102" y="19081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Oval 112"/>
            <p:cNvSpPr>
              <a:spLocks noChangeArrowheads="1"/>
            </p:cNvSpPr>
            <p:nvPr/>
          </p:nvSpPr>
          <p:spPr bwMode="auto">
            <a:xfrm>
              <a:off x="6765927" y="1885951"/>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Oval 113"/>
            <p:cNvSpPr>
              <a:spLocks noChangeArrowheads="1"/>
            </p:cNvSpPr>
            <p:nvPr/>
          </p:nvSpPr>
          <p:spPr bwMode="auto">
            <a:xfrm>
              <a:off x="6761164" y="18637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Oval 114"/>
            <p:cNvSpPr>
              <a:spLocks noChangeArrowheads="1"/>
            </p:cNvSpPr>
            <p:nvPr/>
          </p:nvSpPr>
          <p:spPr bwMode="auto">
            <a:xfrm>
              <a:off x="6761164" y="1844676"/>
              <a:ext cx="4763"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Oval 115"/>
            <p:cNvSpPr>
              <a:spLocks noChangeArrowheads="1"/>
            </p:cNvSpPr>
            <p:nvPr/>
          </p:nvSpPr>
          <p:spPr bwMode="auto">
            <a:xfrm>
              <a:off x="6761164" y="182245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Oval 116"/>
            <p:cNvSpPr>
              <a:spLocks noChangeArrowheads="1"/>
            </p:cNvSpPr>
            <p:nvPr/>
          </p:nvSpPr>
          <p:spPr bwMode="auto">
            <a:xfrm>
              <a:off x="6765927" y="179863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Oval 117"/>
            <p:cNvSpPr>
              <a:spLocks noChangeArrowheads="1"/>
            </p:cNvSpPr>
            <p:nvPr/>
          </p:nvSpPr>
          <p:spPr bwMode="auto">
            <a:xfrm>
              <a:off x="6769102" y="17811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Oval 118"/>
            <p:cNvSpPr>
              <a:spLocks noChangeArrowheads="1"/>
            </p:cNvSpPr>
            <p:nvPr/>
          </p:nvSpPr>
          <p:spPr bwMode="auto">
            <a:xfrm>
              <a:off x="6777039" y="175736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Oval 119"/>
            <p:cNvSpPr>
              <a:spLocks noChangeArrowheads="1"/>
            </p:cNvSpPr>
            <p:nvPr/>
          </p:nvSpPr>
          <p:spPr bwMode="auto">
            <a:xfrm>
              <a:off x="6788152" y="173990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Oval 120"/>
            <p:cNvSpPr>
              <a:spLocks noChangeArrowheads="1"/>
            </p:cNvSpPr>
            <p:nvPr/>
          </p:nvSpPr>
          <p:spPr bwMode="auto">
            <a:xfrm>
              <a:off x="6799264" y="172085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Oval 121"/>
            <p:cNvSpPr>
              <a:spLocks noChangeArrowheads="1"/>
            </p:cNvSpPr>
            <p:nvPr/>
          </p:nvSpPr>
          <p:spPr bwMode="auto">
            <a:xfrm>
              <a:off x="6810377" y="17049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Oval 122"/>
            <p:cNvSpPr>
              <a:spLocks noChangeArrowheads="1"/>
            </p:cNvSpPr>
            <p:nvPr/>
          </p:nvSpPr>
          <p:spPr bwMode="auto">
            <a:xfrm>
              <a:off x="6829427" y="169068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Oval 123"/>
            <p:cNvSpPr>
              <a:spLocks noChangeArrowheads="1"/>
            </p:cNvSpPr>
            <p:nvPr/>
          </p:nvSpPr>
          <p:spPr bwMode="auto">
            <a:xfrm>
              <a:off x="6843714" y="16748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Oval 124"/>
            <p:cNvSpPr>
              <a:spLocks noChangeArrowheads="1"/>
            </p:cNvSpPr>
            <p:nvPr/>
          </p:nvSpPr>
          <p:spPr bwMode="auto">
            <a:xfrm>
              <a:off x="6862764" y="166370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Oval 125"/>
            <p:cNvSpPr>
              <a:spLocks noChangeArrowheads="1"/>
            </p:cNvSpPr>
            <p:nvPr/>
          </p:nvSpPr>
          <p:spPr bwMode="auto">
            <a:xfrm>
              <a:off x="6881814" y="16525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Oval 126"/>
            <p:cNvSpPr>
              <a:spLocks noChangeArrowheads="1"/>
            </p:cNvSpPr>
            <p:nvPr/>
          </p:nvSpPr>
          <p:spPr bwMode="auto">
            <a:xfrm>
              <a:off x="6900864" y="164465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Oval 127"/>
            <p:cNvSpPr>
              <a:spLocks noChangeArrowheads="1"/>
            </p:cNvSpPr>
            <p:nvPr/>
          </p:nvSpPr>
          <p:spPr bwMode="auto">
            <a:xfrm>
              <a:off x="6923089" y="16414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Oval 128"/>
            <p:cNvSpPr>
              <a:spLocks noChangeArrowheads="1"/>
            </p:cNvSpPr>
            <p:nvPr/>
          </p:nvSpPr>
          <p:spPr bwMode="auto">
            <a:xfrm>
              <a:off x="6942139" y="163830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Oval 129"/>
            <p:cNvSpPr>
              <a:spLocks noChangeArrowheads="1"/>
            </p:cNvSpPr>
            <p:nvPr/>
          </p:nvSpPr>
          <p:spPr bwMode="auto">
            <a:xfrm>
              <a:off x="6964364" y="16335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30"/>
            <p:cNvSpPr/>
            <p:nvPr/>
          </p:nvSpPr>
          <p:spPr bwMode="auto">
            <a:xfrm>
              <a:off x="6964364" y="2024063"/>
              <a:ext cx="11113" cy="38100"/>
            </a:xfrm>
            <a:custGeom>
              <a:avLst/>
              <a:gdLst>
                <a:gd name="T0" fmla="*/ 0 w 7"/>
                <a:gd name="T1" fmla="*/ 0 h 24"/>
                <a:gd name="T2" fmla="*/ 7 w 7"/>
                <a:gd name="T3" fmla="*/ 0 h 24"/>
                <a:gd name="T4" fmla="*/ 7 w 7"/>
                <a:gd name="T5" fmla="*/ 24 h 24"/>
                <a:gd name="T6" fmla="*/ 0 w 7"/>
                <a:gd name="T7" fmla="*/ 24 h 24"/>
                <a:gd name="T8" fmla="*/ 0 w 7"/>
                <a:gd name="T9" fmla="*/ 0 h 24"/>
                <a:gd name="T10" fmla="*/ 0 w 7"/>
                <a:gd name="T11" fmla="*/ 0 h 24"/>
              </a:gdLst>
              <a:ahLst/>
              <a:cxnLst>
                <a:cxn ang="0">
                  <a:pos x="T0" y="T1"/>
                </a:cxn>
                <a:cxn ang="0">
                  <a:pos x="T2" y="T3"/>
                </a:cxn>
                <a:cxn ang="0">
                  <a:pos x="T4" y="T5"/>
                </a:cxn>
                <a:cxn ang="0">
                  <a:pos x="T6" y="T7"/>
                </a:cxn>
                <a:cxn ang="0">
                  <a:pos x="T8" y="T9"/>
                </a:cxn>
                <a:cxn ang="0">
                  <a:pos x="T10" y="T11"/>
                </a:cxn>
              </a:cxnLst>
              <a:rect l="0" t="0" r="r" b="b"/>
              <a:pathLst>
                <a:path w="7" h="24">
                  <a:moveTo>
                    <a:pt x="0" y="0"/>
                  </a:moveTo>
                  <a:lnTo>
                    <a:pt x="7" y="0"/>
                  </a:lnTo>
                  <a:lnTo>
                    <a:pt x="7" y="24"/>
                  </a:lnTo>
                  <a:lnTo>
                    <a:pt x="0" y="24"/>
                  </a:lnTo>
                  <a:lnTo>
                    <a:pt x="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31"/>
            <p:cNvSpPr/>
            <p:nvPr/>
          </p:nvSpPr>
          <p:spPr bwMode="auto">
            <a:xfrm>
              <a:off x="6964364" y="1630363"/>
              <a:ext cx="11113" cy="41275"/>
            </a:xfrm>
            <a:custGeom>
              <a:avLst/>
              <a:gdLst>
                <a:gd name="T0" fmla="*/ 0 w 7"/>
                <a:gd name="T1" fmla="*/ 0 h 26"/>
                <a:gd name="T2" fmla="*/ 7 w 7"/>
                <a:gd name="T3" fmla="*/ 0 h 26"/>
                <a:gd name="T4" fmla="*/ 7 w 7"/>
                <a:gd name="T5" fmla="*/ 26 h 26"/>
                <a:gd name="T6" fmla="*/ 0 w 7"/>
                <a:gd name="T7" fmla="*/ 26 h 26"/>
                <a:gd name="T8" fmla="*/ 0 w 7"/>
                <a:gd name="T9" fmla="*/ 0 h 26"/>
                <a:gd name="T10" fmla="*/ 0 w 7"/>
                <a:gd name="T11" fmla="*/ 0 h 26"/>
              </a:gdLst>
              <a:ahLst/>
              <a:cxnLst>
                <a:cxn ang="0">
                  <a:pos x="T0" y="T1"/>
                </a:cxn>
                <a:cxn ang="0">
                  <a:pos x="T2" y="T3"/>
                </a:cxn>
                <a:cxn ang="0">
                  <a:pos x="T4" y="T5"/>
                </a:cxn>
                <a:cxn ang="0">
                  <a:pos x="T6" y="T7"/>
                </a:cxn>
                <a:cxn ang="0">
                  <a:pos x="T8" y="T9"/>
                </a:cxn>
                <a:cxn ang="0">
                  <a:pos x="T10" y="T11"/>
                </a:cxn>
              </a:cxnLst>
              <a:rect l="0" t="0" r="r" b="b"/>
              <a:pathLst>
                <a:path w="7" h="26">
                  <a:moveTo>
                    <a:pt x="0" y="0"/>
                  </a:moveTo>
                  <a:lnTo>
                    <a:pt x="7" y="0"/>
                  </a:lnTo>
                  <a:lnTo>
                    <a:pt x="7" y="26"/>
                  </a:lnTo>
                  <a:lnTo>
                    <a:pt x="0" y="26"/>
                  </a:lnTo>
                  <a:lnTo>
                    <a:pt x="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32"/>
            <p:cNvSpPr/>
            <p:nvPr/>
          </p:nvSpPr>
          <p:spPr bwMode="auto">
            <a:xfrm>
              <a:off x="6754814" y="1839913"/>
              <a:ext cx="36513" cy="12700"/>
            </a:xfrm>
            <a:custGeom>
              <a:avLst/>
              <a:gdLst>
                <a:gd name="T0" fmla="*/ 23 w 23"/>
                <a:gd name="T1" fmla="*/ 0 h 8"/>
                <a:gd name="T2" fmla="*/ 23 w 23"/>
                <a:gd name="T3" fmla="*/ 8 h 8"/>
                <a:gd name="T4" fmla="*/ 0 w 23"/>
                <a:gd name="T5" fmla="*/ 8 h 8"/>
                <a:gd name="T6" fmla="*/ 0 w 23"/>
                <a:gd name="T7" fmla="*/ 0 h 8"/>
                <a:gd name="T8" fmla="*/ 23 w 23"/>
                <a:gd name="T9" fmla="*/ 0 h 8"/>
                <a:gd name="T10" fmla="*/ 23 w 23"/>
                <a:gd name="T11" fmla="*/ 0 h 8"/>
              </a:gdLst>
              <a:ahLst/>
              <a:cxnLst>
                <a:cxn ang="0">
                  <a:pos x="T0" y="T1"/>
                </a:cxn>
                <a:cxn ang="0">
                  <a:pos x="T2" y="T3"/>
                </a:cxn>
                <a:cxn ang="0">
                  <a:pos x="T4" y="T5"/>
                </a:cxn>
                <a:cxn ang="0">
                  <a:pos x="T6" y="T7"/>
                </a:cxn>
                <a:cxn ang="0">
                  <a:pos x="T8" y="T9"/>
                </a:cxn>
                <a:cxn ang="0">
                  <a:pos x="T10" y="T11"/>
                </a:cxn>
              </a:cxnLst>
              <a:rect l="0" t="0" r="r" b="b"/>
              <a:pathLst>
                <a:path w="23" h="8">
                  <a:moveTo>
                    <a:pt x="23" y="0"/>
                  </a:moveTo>
                  <a:lnTo>
                    <a:pt x="23" y="8"/>
                  </a:lnTo>
                  <a:lnTo>
                    <a:pt x="0" y="8"/>
                  </a:lnTo>
                  <a:lnTo>
                    <a:pt x="0" y="0"/>
                  </a:lnTo>
                  <a:lnTo>
                    <a:pt x="23" y="0"/>
                  </a:ln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33"/>
            <p:cNvSpPr/>
            <p:nvPr/>
          </p:nvSpPr>
          <p:spPr bwMode="auto">
            <a:xfrm>
              <a:off x="7148514" y="1839913"/>
              <a:ext cx="38100" cy="12700"/>
            </a:xfrm>
            <a:custGeom>
              <a:avLst/>
              <a:gdLst>
                <a:gd name="T0" fmla="*/ 24 w 24"/>
                <a:gd name="T1" fmla="*/ 0 h 8"/>
                <a:gd name="T2" fmla="*/ 24 w 24"/>
                <a:gd name="T3" fmla="*/ 8 h 8"/>
                <a:gd name="T4" fmla="*/ 0 w 24"/>
                <a:gd name="T5" fmla="*/ 8 h 8"/>
                <a:gd name="T6" fmla="*/ 0 w 24"/>
                <a:gd name="T7" fmla="*/ 0 h 8"/>
                <a:gd name="T8" fmla="*/ 24 w 24"/>
                <a:gd name="T9" fmla="*/ 0 h 8"/>
                <a:gd name="T10" fmla="*/ 24 w 24"/>
                <a:gd name="T11" fmla="*/ 0 h 8"/>
              </a:gdLst>
              <a:ahLst/>
              <a:cxnLst>
                <a:cxn ang="0">
                  <a:pos x="T0" y="T1"/>
                </a:cxn>
                <a:cxn ang="0">
                  <a:pos x="T2" y="T3"/>
                </a:cxn>
                <a:cxn ang="0">
                  <a:pos x="T4" y="T5"/>
                </a:cxn>
                <a:cxn ang="0">
                  <a:pos x="T6" y="T7"/>
                </a:cxn>
                <a:cxn ang="0">
                  <a:pos x="T8" y="T9"/>
                </a:cxn>
                <a:cxn ang="0">
                  <a:pos x="T10" y="T11"/>
                </a:cxn>
              </a:cxnLst>
              <a:rect l="0" t="0" r="r" b="b"/>
              <a:pathLst>
                <a:path w="24" h="8">
                  <a:moveTo>
                    <a:pt x="24" y="0"/>
                  </a:moveTo>
                  <a:lnTo>
                    <a:pt x="24" y="8"/>
                  </a:lnTo>
                  <a:lnTo>
                    <a:pt x="0" y="8"/>
                  </a:lnTo>
                  <a:lnTo>
                    <a:pt x="0" y="0"/>
                  </a:lnTo>
                  <a:lnTo>
                    <a:pt x="24" y="0"/>
                  </a:lnTo>
                  <a:lnTo>
                    <a:pt x="2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34"/>
            <p:cNvSpPr/>
            <p:nvPr/>
          </p:nvSpPr>
          <p:spPr bwMode="auto">
            <a:xfrm>
              <a:off x="6780214" y="1735138"/>
              <a:ext cx="38100" cy="26988"/>
            </a:xfrm>
            <a:custGeom>
              <a:avLst/>
              <a:gdLst>
                <a:gd name="T0" fmla="*/ 24 w 24"/>
                <a:gd name="T1" fmla="*/ 12 h 17"/>
                <a:gd name="T2" fmla="*/ 21 w 24"/>
                <a:gd name="T3" fmla="*/ 17 h 17"/>
                <a:gd name="T4" fmla="*/ 0 w 24"/>
                <a:gd name="T5" fmla="*/ 5 h 17"/>
                <a:gd name="T6" fmla="*/ 5 w 24"/>
                <a:gd name="T7" fmla="*/ 0 h 17"/>
                <a:gd name="T8" fmla="*/ 24 w 24"/>
                <a:gd name="T9" fmla="*/ 12 h 17"/>
                <a:gd name="T10" fmla="*/ 24 w 24"/>
                <a:gd name="T11" fmla="*/ 12 h 17"/>
              </a:gdLst>
              <a:ahLst/>
              <a:cxnLst>
                <a:cxn ang="0">
                  <a:pos x="T0" y="T1"/>
                </a:cxn>
                <a:cxn ang="0">
                  <a:pos x="T2" y="T3"/>
                </a:cxn>
                <a:cxn ang="0">
                  <a:pos x="T4" y="T5"/>
                </a:cxn>
                <a:cxn ang="0">
                  <a:pos x="T6" y="T7"/>
                </a:cxn>
                <a:cxn ang="0">
                  <a:pos x="T8" y="T9"/>
                </a:cxn>
                <a:cxn ang="0">
                  <a:pos x="T10" y="T11"/>
                </a:cxn>
              </a:cxnLst>
              <a:rect l="0" t="0" r="r" b="b"/>
              <a:pathLst>
                <a:path w="24" h="17">
                  <a:moveTo>
                    <a:pt x="24" y="12"/>
                  </a:moveTo>
                  <a:lnTo>
                    <a:pt x="21" y="17"/>
                  </a:lnTo>
                  <a:lnTo>
                    <a:pt x="0" y="5"/>
                  </a:lnTo>
                  <a:lnTo>
                    <a:pt x="5" y="0"/>
                  </a:lnTo>
                  <a:lnTo>
                    <a:pt x="24" y="12"/>
                  </a:lnTo>
                  <a:lnTo>
                    <a:pt x="24"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35"/>
            <p:cNvSpPr/>
            <p:nvPr/>
          </p:nvSpPr>
          <p:spPr bwMode="auto">
            <a:xfrm>
              <a:off x="7123114" y="1930401"/>
              <a:ext cx="36513" cy="30163"/>
            </a:xfrm>
            <a:custGeom>
              <a:avLst/>
              <a:gdLst>
                <a:gd name="T0" fmla="*/ 23 w 23"/>
                <a:gd name="T1" fmla="*/ 12 h 19"/>
                <a:gd name="T2" fmla="*/ 18 w 23"/>
                <a:gd name="T3" fmla="*/ 19 h 19"/>
                <a:gd name="T4" fmla="*/ 0 w 23"/>
                <a:gd name="T5" fmla="*/ 7 h 19"/>
                <a:gd name="T6" fmla="*/ 2 w 23"/>
                <a:gd name="T7" fmla="*/ 0 h 19"/>
                <a:gd name="T8" fmla="*/ 23 w 23"/>
                <a:gd name="T9" fmla="*/ 12 h 19"/>
                <a:gd name="T10" fmla="*/ 23 w 23"/>
                <a:gd name="T11" fmla="*/ 12 h 19"/>
              </a:gdLst>
              <a:ahLst/>
              <a:cxnLst>
                <a:cxn ang="0">
                  <a:pos x="T0" y="T1"/>
                </a:cxn>
                <a:cxn ang="0">
                  <a:pos x="T2" y="T3"/>
                </a:cxn>
                <a:cxn ang="0">
                  <a:pos x="T4" y="T5"/>
                </a:cxn>
                <a:cxn ang="0">
                  <a:pos x="T6" y="T7"/>
                </a:cxn>
                <a:cxn ang="0">
                  <a:pos x="T8" y="T9"/>
                </a:cxn>
                <a:cxn ang="0">
                  <a:pos x="T10" y="T11"/>
                </a:cxn>
              </a:cxnLst>
              <a:rect l="0" t="0" r="r" b="b"/>
              <a:pathLst>
                <a:path w="23" h="19">
                  <a:moveTo>
                    <a:pt x="23" y="12"/>
                  </a:moveTo>
                  <a:lnTo>
                    <a:pt x="18" y="19"/>
                  </a:lnTo>
                  <a:lnTo>
                    <a:pt x="0" y="7"/>
                  </a:lnTo>
                  <a:lnTo>
                    <a:pt x="2" y="0"/>
                  </a:lnTo>
                  <a:lnTo>
                    <a:pt x="23" y="12"/>
                  </a:lnTo>
                  <a:lnTo>
                    <a:pt x="23"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36"/>
            <p:cNvSpPr/>
            <p:nvPr/>
          </p:nvSpPr>
          <p:spPr bwMode="auto">
            <a:xfrm>
              <a:off x="6859589" y="1660526"/>
              <a:ext cx="25400" cy="38100"/>
            </a:xfrm>
            <a:custGeom>
              <a:avLst/>
              <a:gdLst>
                <a:gd name="T0" fmla="*/ 16 w 16"/>
                <a:gd name="T1" fmla="*/ 19 h 24"/>
                <a:gd name="T2" fmla="*/ 12 w 16"/>
                <a:gd name="T3" fmla="*/ 24 h 24"/>
                <a:gd name="T4" fmla="*/ 0 w 16"/>
                <a:gd name="T5" fmla="*/ 2 h 24"/>
                <a:gd name="T6" fmla="*/ 5 w 16"/>
                <a:gd name="T7" fmla="*/ 0 h 24"/>
                <a:gd name="T8" fmla="*/ 16 w 16"/>
                <a:gd name="T9" fmla="*/ 19 h 24"/>
                <a:gd name="T10" fmla="*/ 16 w 16"/>
                <a:gd name="T11" fmla="*/ 19 h 24"/>
              </a:gdLst>
              <a:ahLst/>
              <a:cxnLst>
                <a:cxn ang="0">
                  <a:pos x="T0" y="T1"/>
                </a:cxn>
                <a:cxn ang="0">
                  <a:pos x="T2" y="T3"/>
                </a:cxn>
                <a:cxn ang="0">
                  <a:pos x="T4" y="T5"/>
                </a:cxn>
                <a:cxn ang="0">
                  <a:pos x="T6" y="T7"/>
                </a:cxn>
                <a:cxn ang="0">
                  <a:pos x="T8" y="T9"/>
                </a:cxn>
                <a:cxn ang="0">
                  <a:pos x="T10" y="T11"/>
                </a:cxn>
              </a:cxnLst>
              <a:rect l="0" t="0" r="r" b="b"/>
              <a:pathLst>
                <a:path w="16" h="24">
                  <a:moveTo>
                    <a:pt x="16" y="19"/>
                  </a:moveTo>
                  <a:lnTo>
                    <a:pt x="12" y="24"/>
                  </a:lnTo>
                  <a:lnTo>
                    <a:pt x="0" y="2"/>
                  </a:lnTo>
                  <a:lnTo>
                    <a:pt x="5" y="0"/>
                  </a:lnTo>
                  <a:lnTo>
                    <a:pt x="16" y="19"/>
                  </a:lnTo>
                  <a:lnTo>
                    <a:pt x="16"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37"/>
            <p:cNvSpPr/>
            <p:nvPr/>
          </p:nvSpPr>
          <p:spPr bwMode="auto">
            <a:xfrm>
              <a:off x="7054852" y="1998663"/>
              <a:ext cx="26988" cy="38100"/>
            </a:xfrm>
            <a:custGeom>
              <a:avLst/>
              <a:gdLst>
                <a:gd name="T0" fmla="*/ 17 w 17"/>
                <a:gd name="T1" fmla="*/ 21 h 24"/>
                <a:gd name="T2" fmla="*/ 12 w 17"/>
                <a:gd name="T3" fmla="*/ 24 h 24"/>
                <a:gd name="T4" fmla="*/ 0 w 17"/>
                <a:gd name="T5" fmla="*/ 2 h 24"/>
                <a:gd name="T6" fmla="*/ 5 w 17"/>
                <a:gd name="T7" fmla="*/ 0 h 24"/>
                <a:gd name="T8" fmla="*/ 17 w 17"/>
                <a:gd name="T9" fmla="*/ 21 h 24"/>
                <a:gd name="T10" fmla="*/ 17 w 17"/>
                <a:gd name="T11" fmla="*/ 21 h 24"/>
              </a:gdLst>
              <a:ahLst/>
              <a:cxnLst>
                <a:cxn ang="0">
                  <a:pos x="T0" y="T1"/>
                </a:cxn>
                <a:cxn ang="0">
                  <a:pos x="T2" y="T3"/>
                </a:cxn>
                <a:cxn ang="0">
                  <a:pos x="T4" y="T5"/>
                </a:cxn>
                <a:cxn ang="0">
                  <a:pos x="T6" y="T7"/>
                </a:cxn>
                <a:cxn ang="0">
                  <a:pos x="T8" y="T9"/>
                </a:cxn>
                <a:cxn ang="0">
                  <a:pos x="T10" y="T11"/>
                </a:cxn>
              </a:cxnLst>
              <a:rect l="0" t="0" r="r" b="b"/>
              <a:pathLst>
                <a:path w="17" h="24">
                  <a:moveTo>
                    <a:pt x="17" y="21"/>
                  </a:moveTo>
                  <a:lnTo>
                    <a:pt x="12" y="24"/>
                  </a:lnTo>
                  <a:lnTo>
                    <a:pt x="0" y="2"/>
                  </a:lnTo>
                  <a:lnTo>
                    <a:pt x="5" y="0"/>
                  </a:lnTo>
                  <a:lnTo>
                    <a:pt x="17" y="21"/>
                  </a:lnTo>
                  <a:lnTo>
                    <a:pt x="17"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38"/>
            <p:cNvSpPr/>
            <p:nvPr/>
          </p:nvSpPr>
          <p:spPr bwMode="auto">
            <a:xfrm>
              <a:off x="7054852" y="1660526"/>
              <a:ext cx="26988" cy="38100"/>
            </a:xfrm>
            <a:custGeom>
              <a:avLst/>
              <a:gdLst>
                <a:gd name="T0" fmla="*/ 5 w 17"/>
                <a:gd name="T1" fmla="*/ 24 h 24"/>
                <a:gd name="T2" fmla="*/ 0 w 17"/>
                <a:gd name="T3" fmla="*/ 19 h 24"/>
                <a:gd name="T4" fmla="*/ 12 w 17"/>
                <a:gd name="T5" fmla="*/ 0 h 24"/>
                <a:gd name="T6" fmla="*/ 17 w 17"/>
                <a:gd name="T7" fmla="*/ 2 h 24"/>
                <a:gd name="T8" fmla="*/ 5 w 17"/>
                <a:gd name="T9" fmla="*/ 24 h 24"/>
                <a:gd name="T10" fmla="*/ 5 w 17"/>
                <a:gd name="T11" fmla="*/ 24 h 24"/>
              </a:gdLst>
              <a:ahLst/>
              <a:cxnLst>
                <a:cxn ang="0">
                  <a:pos x="T0" y="T1"/>
                </a:cxn>
                <a:cxn ang="0">
                  <a:pos x="T2" y="T3"/>
                </a:cxn>
                <a:cxn ang="0">
                  <a:pos x="T4" y="T5"/>
                </a:cxn>
                <a:cxn ang="0">
                  <a:pos x="T6" y="T7"/>
                </a:cxn>
                <a:cxn ang="0">
                  <a:pos x="T8" y="T9"/>
                </a:cxn>
                <a:cxn ang="0">
                  <a:pos x="T10" y="T11"/>
                </a:cxn>
              </a:cxnLst>
              <a:rect l="0" t="0" r="r" b="b"/>
              <a:pathLst>
                <a:path w="17" h="24">
                  <a:moveTo>
                    <a:pt x="5" y="24"/>
                  </a:moveTo>
                  <a:lnTo>
                    <a:pt x="0" y="19"/>
                  </a:lnTo>
                  <a:lnTo>
                    <a:pt x="12" y="0"/>
                  </a:lnTo>
                  <a:lnTo>
                    <a:pt x="17" y="2"/>
                  </a:lnTo>
                  <a:lnTo>
                    <a:pt x="5" y="24"/>
                  </a:lnTo>
                  <a:lnTo>
                    <a:pt x="5"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39"/>
            <p:cNvSpPr/>
            <p:nvPr/>
          </p:nvSpPr>
          <p:spPr bwMode="auto">
            <a:xfrm>
              <a:off x="6859589" y="1998663"/>
              <a:ext cx="25400" cy="38100"/>
            </a:xfrm>
            <a:custGeom>
              <a:avLst/>
              <a:gdLst>
                <a:gd name="T0" fmla="*/ 5 w 16"/>
                <a:gd name="T1" fmla="*/ 24 h 24"/>
                <a:gd name="T2" fmla="*/ 0 w 16"/>
                <a:gd name="T3" fmla="*/ 21 h 24"/>
                <a:gd name="T4" fmla="*/ 12 w 16"/>
                <a:gd name="T5" fmla="*/ 0 h 24"/>
                <a:gd name="T6" fmla="*/ 16 w 16"/>
                <a:gd name="T7" fmla="*/ 2 h 24"/>
                <a:gd name="T8" fmla="*/ 5 w 16"/>
                <a:gd name="T9" fmla="*/ 24 h 24"/>
                <a:gd name="T10" fmla="*/ 5 w 16"/>
                <a:gd name="T11" fmla="*/ 24 h 24"/>
              </a:gdLst>
              <a:ahLst/>
              <a:cxnLst>
                <a:cxn ang="0">
                  <a:pos x="T0" y="T1"/>
                </a:cxn>
                <a:cxn ang="0">
                  <a:pos x="T2" y="T3"/>
                </a:cxn>
                <a:cxn ang="0">
                  <a:pos x="T4" y="T5"/>
                </a:cxn>
                <a:cxn ang="0">
                  <a:pos x="T6" y="T7"/>
                </a:cxn>
                <a:cxn ang="0">
                  <a:pos x="T8" y="T9"/>
                </a:cxn>
                <a:cxn ang="0">
                  <a:pos x="T10" y="T11"/>
                </a:cxn>
              </a:cxnLst>
              <a:rect l="0" t="0" r="r" b="b"/>
              <a:pathLst>
                <a:path w="16" h="24">
                  <a:moveTo>
                    <a:pt x="5" y="24"/>
                  </a:moveTo>
                  <a:lnTo>
                    <a:pt x="0" y="21"/>
                  </a:lnTo>
                  <a:lnTo>
                    <a:pt x="12" y="0"/>
                  </a:lnTo>
                  <a:lnTo>
                    <a:pt x="16" y="2"/>
                  </a:lnTo>
                  <a:lnTo>
                    <a:pt x="5" y="24"/>
                  </a:lnTo>
                  <a:lnTo>
                    <a:pt x="5"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40"/>
            <p:cNvSpPr/>
            <p:nvPr/>
          </p:nvSpPr>
          <p:spPr bwMode="auto">
            <a:xfrm>
              <a:off x="7123114" y="1735138"/>
              <a:ext cx="36513" cy="26988"/>
            </a:xfrm>
            <a:custGeom>
              <a:avLst/>
              <a:gdLst>
                <a:gd name="T0" fmla="*/ 2 w 23"/>
                <a:gd name="T1" fmla="*/ 17 h 17"/>
                <a:gd name="T2" fmla="*/ 0 w 23"/>
                <a:gd name="T3" fmla="*/ 12 h 17"/>
                <a:gd name="T4" fmla="*/ 18 w 23"/>
                <a:gd name="T5" fmla="*/ 0 h 17"/>
                <a:gd name="T6" fmla="*/ 23 w 23"/>
                <a:gd name="T7" fmla="*/ 5 h 17"/>
                <a:gd name="T8" fmla="*/ 2 w 23"/>
                <a:gd name="T9" fmla="*/ 17 h 17"/>
                <a:gd name="T10" fmla="*/ 2 w 23"/>
                <a:gd name="T11" fmla="*/ 17 h 17"/>
              </a:gdLst>
              <a:ahLst/>
              <a:cxnLst>
                <a:cxn ang="0">
                  <a:pos x="T0" y="T1"/>
                </a:cxn>
                <a:cxn ang="0">
                  <a:pos x="T2" y="T3"/>
                </a:cxn>
                <a:cxn ang="0">
                  <a:pos x="T4" y="T5"/>
                </a:cxn>
                <a:cxn ang="0">
                  <a:pos x="T6" y="T7"/>
                </a:cxn>
                <a:cxn ang="0">
                  <a:pos x="T8" y="T9"/>
                </a:cxn>
                <a:cxn ang="0">
                  <a:pos x="T10" y="T11"/>
                </a:cxn>
              </a:cxnLst>
              <a:rect l="0" t="0" r="r" b="b"/>
              <a:pathLst>
                <a:path w="23" h="17">
                  <a:moveTo>
                    <a:pt x="2" y="17"/>
                  </a:moveTo>
                  <a:lnTo>
                    <a:pt x="0" y="12"/>
                  </a:lnTo>
                  <a:lnTo>
                    <a:pt x="18" y="0"/>
                  </a:lnTo>
                  <a:lnTo>
                    <a:pt x="23" y="5"/>
                  </a:lnTo>
                  <a:lnTo>
                    <a:pt x="2" y="17"/>
                  </a:lnTo>
                  <a:lnTo>
                    <a:pt x="2"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41"/>
            <p:cNvSpPr/>
            <p:nvPr/>
          </p:nvSpPr>
          <p:spPr bwMode="auto">
            <a:xfrm>
              <a:off x="6780214" y="1930401"/>
              <a:ext cx="38100" cy="30163"/>
            </a:xfrm>
            <a:custGeom>
              <a:avLst/>
              <a:gdLst>
                <a:gd name="T0" fmla="*/ 5 w 24"/>
                <a:gd name="T1" fmla="*/ 19 h 19"/>
                <a:gd name="T2" fmla="*/ 0 w 24"/>
                <a:gd name="T3" fmla="*/ 12 h 19"/>
                <a:gd name="T4" fmla="*/ 21 w 24"/>
                <a:gd name="T5" fmla="*/ 0 h 19"/>
                <a:gd name="T6" fmla="*/ 24 w 24"/>
                <a:gd name="T7" fmla="*/ 7 h 19"/>
                <a:gd name="T8" fmla="*/ 5 w 24"/>
                <a:gd name="T9" fmla="*/ 19 h 19"/>
                <a:gd name="T10" fmla="*/ 5 w 24"/>
                <a:gd name="T11" fmla="*/ 19 h 19"/>
              </a:gdLst>
              <a:ahLst/>
              <a:cxnLst>
                <a:cxn ang="0">
                  <a:pos x="T0" y="T1"/>
                </a:cxn>
                <a:cxn ang="0">
                  <a:pos x="T2" y="T3"/>
                </a:cxn>
                <a:cxn ang="0">
                  <a:pos x="T4" y="T5"/>
                </a:cxn>
                <a:cxn ang="0">
                  <a:pos x="T6" y="T7"/>
                </a:cxn>
                <a:cxn ang="0">
                  <a:pos x="T8" y="T9"/>
                </a:cxn>
                <a:cxn ang="0">
                  <a:pos x="T10" y="T11"/>
                </a:cxn>
              </a:cxnLst>
              <a:rect l="0" t="0" r="r" b="b"/>
              <a:pathLst>
                <a:path w="24" h="19">
                  <a:moveTo>
                    <a:pt x="5" y="19"/>
                  </a:moveTo>
                  <a:lnTo>
                    <a:pt x="0" y="12"/>
                  </a:lnTo>
                  <a:lnTo>
                    <a:pt x="21" y="0"/>
                  </a:lnTo>
                  <a:lnTo>
                    <a:pt x="24" y="7"/>
                  </a:lnTo>
                  <a:lnTo>
                    <a:pt x="5" y="19"/>
                  </a:lnTo>
                  <a:lnTo>
                    <a:pt x="5"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42"/>
            <p:cNvSpPr/>
            <p:nvPr/>
          </p:nvSpPr>
          <p:spPr bwMode="auto">
            <a:xfrm>
              <a:off x="6843714" y="1757363"/>
              <a:ext cx="142875" cy="109538"/>
            </a:xfrm>
            <a:custGeom>
              <a:avLst/>
              <a:gdLst>
                <a:gd name="T0" fmla="*/ 31 w 38"/>
                <a:gd name="T1" fmla="*/ 28 h 29"/>
                <a:gd name="T2" fmla="*/ 36 w 38"/>
                <a:gd name="T3" fmla="*/ 27 h 29"/>
                <a:gd name="T4" fmla="*/ 36 w 38"/>
                <a:gd name="T5" fmla="*/ 22 h 29"/>
                <a:gd name="T6" fmla="*/ 6 w 38"/>
                <a:gd name="T7" fmla="*/ 1 h 29"/>
                <a:gd name="T8" fmla="*/ 1 w 38"/>
                <a:gd name="T9" fmla="*/ 2 h 29"/>
                <a:gd name="T10" fmla="*/ 2 w 38"/>
                <a:gd name="T11" fmla="*/ 7 h 29"/>
                <a:gd name="T12" fmla="*/ 31 w 38"/>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38" h="29">
                  <a:moveTo>
                    <a:pt x="31" y="28"/>
                  </a:moveTo>
                  <a:cubicBezTo>
                    <a:pt x="33" y="29"/>
                    <a:pt x="35" y="29"/>
                    <a:pt x="36" y="27"/>
                  </a:cubicBezTo>
                  <a:cubicBezTo>
                    <a:pt x="38" y="25"/>
                    <a:pt x="37" y="23"/>
                    <a:pt x="36" y="22"/>
                  </a:cubicBezTo>
                  <a:cubicBezTo>
                    <a:pt x="6" y="1"/>
                    <a:pt x="6" y="1"/>
                    <a:pt x="6" y="1"/>
                  </a:cubicBezTo>
                  <a:cubicBezTo>
                    <a:pt x="4" y="0"/>
                    <a:pt x="2" y="0"/>
                    <a:pt x="1" y="2"/>
                  </a:cubicBezTo>
                  <a:cubicBezTo>
                    <a:pt x="0" y="4"/>
                    <a:pt x="0" y="6"/>
                    <a:pt x="2" y="7"/>
                  </a:cubicBezTo>
                  <a:cubicBezTo>
                    <a:pt x="31" y="28"/>
                    <a:pt x="31" y="28"/>
                    <a:pt x="31"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43"/>
            <p:cNvSpPr/>
            <p:nvPr/>
          </p:nvSpPr>
          <p:spPr bwMode="auto">
            <a:xfrm>
              <a:off x="6953252" y="1720851"/>
              <a:ext cx="150813" cy="146050"/>
            </a:xfrm>
            <a:custGeom>
              <a:avLst/>
              <a:gdLst>
                <a:gd name="T0" fmla="*/ 2 w 40"/>
                <a:gd name="T1" fmla="*/ 32 h 39"/>
                <a:gd name="T2" fmla="*/ 2 w 40"/>
                <a:gd name="T3" fmla="*/ 38 h 39"/>
                <a:gd name="T4" fmla="*/ 7 w 40"/>
                <a:gd name="T5" fmla="*/ 38 h 39"/>
                <a:gd name="T6" fmla="*/ 38 w 40"/>
                <a:gd name="T7" fmla="*/ 7 h 39"/>
                <a:gd name="T8" fmla="*/ 38 w 40"/>
                <a:gd name="T9" fmla="*/ 1 h 39"/>
                <a:gd name="T10" fmla="*/ 33 w 40"/>
                <a:gd name="T11" fmla="*/ 1 h 39"/>
                <a:gd name="T12" fmla="*/ 2 w 40"/>
                <a:gd name="T13" fmla="*/ 32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2" y="32"/>
                  </a:moveTo>
                  <a:cubicBezTo>
                    <a:pt x="0" y="34"/>
                    <a:pt x="0" y="36"/>
                    <a:pt x="2" y="38"/>
                  </a:cubicBezTo>
                  <a:cubicBezTo>
                    <a:pt x="3" y="39"/>
                    <a:pt x="6" y="39"/>
                    <a:pt x="7" y="38"/>
                  </a:cubicBezTo>
                  <a:cubicBezTo>
                    <a:pt x="38" y="7"/>
                    <a:pt x="38" y="7"/>
                    <a:pt x="38" y="7"/>
                  </a:cubicBezTo>
                  <a:cubicBezTo>
                    <a:pt x="40" y="5"/>
                    <a:pt x="40" y="3"/>
                    <a:pt x="38" y="1"/>
                  </a:cubicBezTo>
                  <a:cubicBezTo>
                    <a:pt x="37" y="0"/>
                    <a:pt x="35" y="0"/>
                    <a:pt x="33" y="1"/>
                  </a:cubicBezTo>
                  <a:cubicBezTo>
                    <a:pt x="2" y="32"/>
                    <a:pt x="2" y="32"/>
                    <a:pt x="2"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Oval 144"/>
            <p:cNvSpPr>
              <a:spLocks noChangeArrowheads="1"/>
            </p:cNvSpPr>
            <p:nvPr/>
          </p:nvSpPr>
          <p:spPr bwMode="auto">
            <a:xfrm>
              <a:off x="6945314" y="1828801"/>
              <a:ext cx="49213" cy="492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51" name="组合 2050"/>
          <p:cNvGrpSpPr/>
          <p:nvPr/>
        </p:nvGrpSpPr>
        <p:grpSpPr>
          <a:xfrm>
            <a:off x="4469750" y="5291774"/>
            <a:ext cx="389120" cy="505981"/>
            <a:chOff x="4469749" y="5151642"/>
            <a:chExt cx="496887" cy="646113"/>
          </a:xfrm>
        </p:grpSpPr>
        <p:sp>
          <p:nvSpPr>
            <p:cNvPr id="256" name="Freeform 319"/>
            <p:cNvSpPr>
              <a:spLocks noEditPoints="1"/>
            </p:cNvSpPr>
            <p:nvPr/>
          </p:nvSpPr>
          <p:spPr bwMode="auto">
            <a:xfrm>
              <a:off x="4469749" y="5151642"/>
              <a:ext cx="492125" cy="641350"/>
            </a:xfrm>
            <a:custGeom>
              <a:avLst/>
              <a:gdLst>
                <a:gd name="T0" fmla="*/ 121 w 131"/>
                <a:gd name="T1" fmla="*/ 10 h 171"/>
                <a:gd name="T2" fmla="*/ 10 w 131"/>
                <a:gd name="T3" fmla="*/ 10 h 171"/>
                <a:gd name="T4" fmla="*/ 10 w 131"/>
                <a:gd name="T5" fmla="*/ 161 h 171"/>
                <a:gd name="T6" fmla="*/ 121 w 131"/>
                <a:gd name="T7" fmla="*/ 161 h 171"/>
                <a:gd name="T8" fmla="*/ 121 w 131"/>
                <a:gd name="T9" fmla="*/ 10 h 171"/>
                <a:gd name="T10" fmla="*/ 5 w 131"/>
                <a:gd name="T11" fmla="*/ 0 h 171"/>
                <a:gd name="T12" fmla="*/ 126 w 131"/>
                <a:gd name="T13" fmla="*/ 0 h 171"/>
                <a:gd name="T14" fmla="*/ 131 w 131"/>
                <a:gd name="T15" fmla="*/ 5 h 171"/>
                <a:gd name="T16" fmla="*/ 131 w 131"/>
                <a:gd name="T17" fmla="*/ 166 h 171"/>
                <a:gd name="T18" fmla="*/ 126 w 131"/>
                <a:gd name="T19" fmla="*/ 171 h 171"/>
                <a:gd name="T20" fmla="*/ 5 w 131"/>
                <a:gd name="T21" fmla="*/ 171 h 171"/>
                <a:gd name="T22" fmla="*/ 0 w 131"/>
                <a:gd name="T23" fmla="*/ 166 h 171"/>
                <a:gd name="T24" fmla="*/ 0 w 131"/>
                <a:gd name="T25" fmla="*/ 5 h 171"/>
                <a:gd name="T26" fmla="*/ 5 w 131"/>
                <a:gd name="T2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71">
                  <a:moveTo>
                    <a:pt x="121" y="10"/>
                  </a:moveTo>
                  <a:cubicBezTo>
                    <a:pt x="10" y="10"/>
                    <a:pt x="10" y="10"/>
                    <a:pt x="10" y="10"/>
                  </a:cubicBezTo>
                  <a:cubicBezTo>
                    <a:pt x="10" y="161"/>
                    <a:pt x="10" y="161"/>
                    <a:pt x="10" y="161"/>
                  </a:cubicBezTo>
                  <a:cubicBezTo>
                    <a:pt x="121" y="161"/>
                    <a:pt x="121" y="161"/>
                    <a:pt x="121" y="161"/>
                  </a:cubicBezTo>
                  <a:cubicBezTo>
                    <a:pt x="121" y="10"/>
                    <a:pt x="121" y="10"/>
                    <a:pt x="121" y="10"/>
                  </a:cubicBezTo>
                  <a:close/>
                  <a:moveTo>
                    <a:pt x="5" y="0"/>
                  </a:moveTo>
                  <a:cubicBezTo>
                    <a:pt x="126" y="0"/>
                    <a:pt x="126" y="0"/>
                    <a:pt x="126" y="0"/>
                  </a:cubicBezTo>
                  <a:cubicBezTo>
                    <a:pt x="129" y="0"/>
                    <a:pt x="131" y="3"/>
                    <a:pt x="131" y="5"/>
                  </a:cubicBezTo>
                  <a:cubicBezTo>
                    <a:pt x="131" y="166"/>
                    <a:pt x="131" y="166"/>
                    <a:pt x="131" y="166"/>
                  </a:cubicBezTo>
                  <a:cubicBezTo>
                    <a:pt x="131" y="169"/>
                    <a:pt x="129" y="171"/>
                    <a:pt x="126" y="171"/>
                  </a:cubicBezTo>
                  <a:cubicBezTo>
                    <a:pt x="5" y="171"/>
                    <a:pt x="5" y="171"/>
                    <a:pt x="5" y="171"/>
                  </a:cubicBezTo>
                  <a:cubicBezTo>
                    <a:pt x="3" y="171"/>
                    <a:pt x="0" y="169"/>
                    <a:pt x="0" y="166"/>
                  </a:cubicBezTo>
                  <a:cubicBezTo>
                    <a:pt x="0" y="5"/>
                    <a:pt x="0" y="5"/>
                    <a:pt x="0" y="5"/>
                  </a:cubicBezTo>
                  <a:cubicBezTo>
                    <a:pt x="0" y="3"/>
                    <a:pt x="3"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320"/>
            <p:cNvSpPr/>
            <p:nvPr/>
          </p:nvSpPr>
          <p:spPr bwMode="auto">
            <a:xfrm>
              <a:off x="4560236" y="5237367"/>
              <a:ext cx="401638" cy="469900"/>
            </a:xfrm>
            <a:custGeom>
              <a:avLst/>
              <a:gdLst>
                <a:gd name="T0" fmla="*/ 102 w 107"/>
                <a:gd name="T1" fmla="*/ 10 h 125"/>
                <a:gd name="T2" fmla="*/ 107 w 107"/>
                <a:gd name="T3" fmla="*/ 5 h 125"/>
                <a:gd name="T4" fmla="*/ 102 w 107"/>
                <a:gd name="T5" fmla="*/ 0 h 125"/>
                <a:gd name="T6" fmla="*/ 5 w 107"/>
                <a:gd name="T7" fmla="*/ 0 h 125"/>
                <a:gd name="T8" fmla="*/ 0 w 107"/>
                <a:gd name="T9" fmla="*/ 5 h 125"/>
                <a:gd name="T10" fmla="*/ 0 w 107"/>
                <a:gd name="T11" fmla="*/ 120 h 125"/>
                <a:gd name="T12" fmla="*/ 5 w 107"/>
                <a:gd name="T13" fmla="*/ 125 h 125"/>
                <a:gd name="T14" fmla="*/ 10 w 107"/>
                <a:gd name="T15" fmla="*/ 120 h 125"/>
                <a:gd name="T16" fmla="*/ 10 w 107"/>
                <a:gd name="T17" fmla="*/ 10 h 125"/>
                <a:gd name="T18" fmla="*/ 102 w 107"/>
                <a:gd name="T19" fmla="*/ 1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25">
                  <a:moveTo>
                    <a:pt x="102" y="10"/>
                  </a:moveTo>
                  <a:cubicBezTo>
                    <a:pt x="105" y="10"/>
                    <a:pt x="107" y="8"/>
                    <a:pt x="107" y="5"/>
                  </a:cubicBezTo>
                  <a:cubicBezTo>
                    <a:pt x="107" y="3"/>
                    <a:pt x="105" y="0"/>
                    <a:pt x="102" y="0"/>
                  </a:cubicBezTo>
                  <a:cubicBezTo>
                    <a:pt x="5" y="0"/>
                    <a:pt x="5" y="0"/>
                    <a:pt x="5" y="0"/>
                  </a:cubicBezTo>
                  <a:cubicBezTo>
                    <a:pt x="2" y="0"/>
                    <a:pt x="0" y="3"/>
                    <a:pt x="0" y="5"/>
                  </a:cubicBezTo>
                  <a:cubicBezTo>
                    <a:pt x="0" y="120"/>
                    <a:pt x="0" y="120"/>
                    <a:pt x="0" y="120"/>
                  </a:cubicBezTo>
                  <a:cubicBezTo>
                    <a:pt x="0" y="123"/>
                    <a:pt x="2" y="125"/>
                    <a:pt x="5" y="125"/>
                  </a:cubicBezTo>
                  <a:cubicBezTo>
                    <a:pt x="8" y="125"/>
                    <a:pt x="10" y="123"/>
                    <a:pt x="10" y="120"/>
                  </a:cubicBezTo>
                  <a:cubicBezTo>
                    <a:pt x="10" y="10"/>
                    <a:pt x="10" y="10"/>
                    <a:pt x="10" y="10"/>
                  </a:cubicBezTo>
                  <a:cubicBezTo>
                    <a:pt x="102" y="10"/>
                    <a:pt x="102" y="10"/>
                    <a:pt x="102"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321"/>
            <p:cNvSpPr/>
            <p:nvPr/>
          </p:nvSpPr>
          <p:spPr bwMode="auto">
            <a:xfrm>
              <a:off x="4650724" y="5350080"/>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8"/>
                    <a:pt x="2" y="10"/>
                    <a:pt x="5" y="10"/>
                  </a:cubicBezTo>
                  <a:cubicBezTo>
                    <a:pt x="58" y="10"/>
                    <a:pt x="58" y="10"/>
                    <a:pt x="58" y="10"/>
                  </a:cubicBezTo>
                  <a:cubicBezTo>
                    <a:pt x="61" y="10"/>
                    <a:pt x="63" y="8"/>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322"/>
            <p:cNvSpPr/>
            <p:nvPr/>
          </p:nvSpPr>
          <p:spPr bwMode="auto">
            <a:xfrm>
              <a:off x="4650724" y="5424692"/>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8"/>
                    <a:pt x="2" y="10"/>
                    <a:pt x="5" y="10"/>
                  </a:cubicBezTo>
                  <a:cubicBezTo>
                    <a:pt x="58" y="10"/>
                    <a:pt x="58" y="10"/>
                    <a:pt x="58" y="10"/>
                  </a:cubicBezTo>
                  <a:cubicBezTo>
                    <a:pt x="61" y="10"/>
                    <a:pt x="63" y="8"/>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323"/>
            <p:cNvSpPr/>
            <p:nvPr/>
          </p:nvSpPr>
          <p:spPr bwMode="auto">
            <a:xfrm>
              <a:off x="4650724" y="5504067"/>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7"/>
                    <a:pt x="2" y="10"/>
                    <a:pt x="5" y="10"/>
                  </a:cubicBezTo>
                  <a:cubicBezTo>
                    <a:pt x="58" y="10"/>
                    <a:pt x="58" y="10"/>
                    <a:pt x="58" y="10"/>
                  </a:cubicBezTo>
                  <a:cubicBezTo>
                    <a:pt x="61" y="10"/>
                    <a:pt x="63" y="7"/>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324"/>
            <p:cNvSpPr/>
            <p:nvPr/>
          </p:nvSpPr>
          <p:spPr bwMode="auto">
            <a:xfrm>
              <a:off x="4650724" y="5578680"/>
              <a:ext cx="184150" cy="38100"/>
            </a:xfrm>
            <a:custGeom>
              <a:avLst/>
              <a:gdLst>
                <a:gd name="T0" fmla="*/ 5 w 49"/>
                <a:gd name="T1" fmla="*/ 0 h 10"/>
                <a:gd name="T2" fmla="*/ 0 w 49"/>
                <a:gd name="T3" fmla="*/ 5 h 10"/>
                <a:gd name="T4" fmla="*/ 5 w 49"/>
                <a:gd name="T5" fmla="*/ 10 h 10"/>
                <a:gd name="T6" fmla="*/ 44 w 49"/>
                <a:gd name="T7" fmla="*/ 10 h 10"/>
                <a:gd name="T8" fmla="*/ 49 w 49"/>
                <a:gd name="T9" fmla="*/ 5 h 10"/>
                <a:gd name="T10" fmla="*/ 44 w 49"/>
                <a:gd name="T11" fmla="*/ 0 h 10"/>
                <a:gd name="T12" fmla="*/ 5 w 4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49" h="10">
                  <a:moveTo>
                    <a:pt x="5" y="0"/>
                  </a:moveTo>
                  <a:cubicBezTo>
                    <a:pt x="2" y="0"/>
                    <a:pt x="0" y="2"/>
                    <a:pt x="0" y="5"/>
                  </a:cubicBezTo>
                  <a:cubicBezTo>
                    <a:pt x="0" y="8"/>
                    <a:pt x="2" y="10"/>
                    <a:pt x="5" y="10"/>
                  </a:cubicBezTo>
                  <a:cubicBezTo>
                    <a:pt x="44" y="10"/>
                    <a:pt x="44" y="10"/>
                    <a:pt x="44" y="10"/>
                  </a:cubicBezTo>
                  <a:cubicBezTo>
                    <a:pt x="47" y="10"/>
                    <a:pt x="49" y="8"/>
                    <a:pt x="49" y="5"/>
                  </a:cubicBezTo>
                  <a:cubicBezTo>
                    <a:pt x="49" y="2"/>
                    <a:pt x="47" y="0"/>
                    <a:pt x="44"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325"/>
            <p:cNvSpPr/>
            <p:nvPr/>
          </p:nvSpPr>
          <p:spPr bwMode="auto">
            <a:xfrm>
              <a:off x="4496736" y="5451680"/>
              <a:ext cx="469900" cy="346075"/>
            </a:xfrm>
            <a:custGeom>
              <a:avLst/>
              <a:gdLst>
                <a:gd name="T0" fmla="*/ 33 w 125"/>
                <a:gd name="T1" fmla="*/ 49 h 92"/>
                <a:gd name="T2" fmla="*/ 81 w 125"/>
                <a:gd name="T3" fmla="*/ 49 h 92"/>
                <a:gd name="T4" fmla="*/ 81 w 125"/>
                <a:gd name="T5" fmla="*/ 32 h 92"/>
                <a:gd name="T6" fmla="*/ 82 w 125"/>
                <a:gd name="T7" fmla="*/ 30 h 92"/>
                <a:gd name="T8" fmla="*/ 84 w 125"/>
                <a:gd name="T9" fmla="*/ 28 h 92"/>
                <a:gd name="T10" fmla="*/ 116 w 125"/>
                <a:gd name="T11" fmla="*/ 2 h 92"/>
                <a:gd name="T12" fmla="*/ 123 w 125"/>
                <a:gd name="T13" fmla="*/ 3 h 92"/>
                <a:gd name="T14" fmla="*/ 122 w 125"/>
                <a:gd name="T15" fmla="*/ 10 h 92"/>
                <a:gd name="T16" fmla="*/ 91 w 125"/>
                <a:gd name="T17" fmla="*/ 34 h 92"/>
                <a:gd name="T18" fmla="*/ 91 w 125"/>
                <a:gd name="T19" fmla="*/ 54 h 92"/>
                <a:gd name="T20" fmla="*/ 86 w 125"/>
                <a:gd name="T21" fmla="*/ 59 h 92"/>
                <a:gd name="T22" fmla="*/ 34 w 125"/>
                <a:gd name="T23" fmla="*/ 59 h 92"/>
                <a:gd name="T24" fmla="*/ 9 w 125"/>
                <a:gd name="T25" fmla="*/ 89 h 92"/>
                <a:gd name="T26" fmla="*/ 2 w 125"/>
                <a:gd name="T27" fmla="*/ 90 h 92"/>
                <a:gd name="T28" fmla="*/ 2 w 125"/>
                <a:gd name="T29" fmla="*/ 83 h 92"/>
                <a:gd name="T30" fmla="*/ 27 w 125"/>
                <a:gd name="T31" fmla="*/ 53 h 92"/>
                <a:gd name="T32" fmla="*/ 33 w 125"/>
                <a:gd name="T33"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92">
                  <a:moveTo>
                    <a:pt x="33" y="49"/>
                  </a:moveTo>
                  <a:cubicBezTo>
                    <a:pt x="81" y="49"/>
                    <a:pt x="81" y="49"/>
                    <a:pt x="81" y="49"/>
                  </a:cubicBezTo>
                  <a:cubicBezTo>
                    <a:pt x="81" y="32"/>
                    <a:pt x="81" y="32"/>
                    <a:pt x="81" y="32"/>
                  </a:cubicBezTo>
                  <a:cubicBezTo>
                    <a:pt x="81" y="31"/>
                    <a:pt x="81" y="31"/>
                    <a:pt x="82" y="30"/>
                  </a:cubicBezTo>
                  <a:cubicBezTo>
                    <a:pt x="82" y="29"/>
                    <a:pt x="83" y="28"/>
                    <a:pt x="84" y="28"/>
                  </a:cubicBezTo>
                  <a:cubicBezTo>
                    <a:pt x="116" y="2"/>
                    <a:pt x="116" y="2"/>
                    <a:pt x="116" y="2"/>
                  </a:cubicBezTo>
                  <a:cubicBezTo>
                    <a:pt x="118" y="0"/>
                    <a:pt x="121" y="0"/>
                    <a:pt x="123" y="3"/>
                  </a:cubicBezTo>
                  <a:cubicBezTo>
                    <a:pt x="125" y="5"/>
                    <a:pt x="124" y="8"/>
                    <a:pt x="122" y="10"/>
                  </a:cubicBezTo>
                  <a:cubicBezTo>
                    <a:pt x="91" y="34"/>
                    <a:pt x="91" y="34"/>
                    <a:pt x="91" y="34"/>
                  </a:cubicBezTo>
                  <a:cubicBezTo>
                    <a:pt x="91" y="54"/>
                    <a:pt x="91" y="54"/>
                    <a:pt x="91" y="54"/>
                  </a:cubicBezTo>
                  <a:cubicBezTo>
                    <a:pt x="91" y="57"/>
                    <a:pt x="89" y="59"/>
                    <a:pt x="86" y="59"/>
                  </a:cubicBezTo>
                  <a:cubicBezTo>
                    <a:pt x="34" y="59"/>
                    <a:pt x="34" y="59"/>
                    <a:pt x="34" y="59"/>
                  </a:cubicBezTo>
                  <a:cubicBezTo>
                    <a:pt x="9" y="89"/>
                    <a:pt x="9" y="89"/>
                    <a:pt x="9" y="89"/>
                  </a:cubicBezTo>
                  <a:cubicBezTo>
                    <a:pt x="8" y="91"/>
                    <a:pt x="5" y="92"/>
                    <a:pt x="2" y="90"/>
                  </a:cubicBezTo>
                  <a:cubicBezTo>
                    <a:pt x="0" y="88"/>
                    <a:pt x="0" y="85"/>
                    <a:pt x="2" y="83"/>
                  </a:cubicBezTo>
                  <a:cubicBezTo>
                    <a:pt x="27" y="53"/>
                    <a:pt x="27" y="53"/>
                    <a:pt x="27" y="53"/>
                  </a:cubicBezTo>
                  <a:cubicBezTo>
                    <a:pt x="28" y="51"/>
                    <a:pt x="31" y="49"/>
                    <a:pt x="3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52" name="组合 2051"/>
          <p:cNvGrpSpPr/>
          <p:nvPr/>
        </p:nvGrpSpPr>
        <p:grpSpPr>
          <a:xfrm>
            <a:off x="6349339" y="1461026"/>
            <a:ext cx="488716" cy="492362"/>
            <a:chOff x="6335484" y="1419460"/>
            <a:chExt cx="638176" cy="642937"/>
          </a:xfrm>
        </p:grpSpPr>
        <p:sp>
          <p:nvSpPr>
            <p:cNvPr id="263" name="Freeform 109"/>
            <p:cNvSpPr>
              <a:spLocks noEditPoints="1"/>
            </p:cNvSpPr>
            <p:nvPr/>
          </p:nvSpPr>
          <p:spPr bwMode="auto">
            <a:xfrm>
              <a:off x="6381522" y="1465497"/>
              <a:ext cx="592138" cy="596900"/>
            </a:xfrm>
            <a:custGeom>
              <a:avLst/>
              <a:gdLst>
                <a:gd name="T0" fmla="*/ 139 w 158"/>
                <a:gd name="T1" fmla="*/ 141 h 159"/>
                <a:gd name="T2" fmla="*/ 119 w 158"/>
                <a:gd name="T3" fmla="*/ 151 h 159"/>
                <a:gd name="T4" fmla="*/ 90 w 158"/>
                <a:gd name="T5" fmla="*/ 157 h 159"/>
                <a:gd name="T6" fmla="*/ 58 w 158"/>
                <a:gd name="T7" fmla="*/ 159 h 159"/>
                <a:gd name="T8" fmla="*/ 30 w 158"/>
                <a:gd name="T9" fmla="*/ 155 h 159"/>
                <a:gd name="T10" fmla="*/ 0 w 158"/>
                <a:gd name="T11" fmla="*/ 139 h 159"/>
                <a:gd name="T12" fmla="*/ 20 w 158"/>
                <a:gd name="T13" fmla="*/ 123 h 159"/>
                <a:gd name="T14" fmla="*/ 34 w 158"/>
                <a:gd name="T15" fmla="*/ 118 h 159"/>
                <a:gd name="T16" fmla="*/ 90 w 158"/>
                <a:gd name="T17" fmla="*/ 91 h 159"/>
                <a:gd name="T18" fmla="*/ 122 w 158"/>
                <a:gd name="T19" fmla="*/ 27 h 159"/>
                <a:gd name="T20" fmla="*/ 124 w 158"/>
                <a:gd name="T21" fmla="*/ 20 h 159"/>
                <a:gd name="T22" fmla="*/ 139 w 158"/>
                <a:gd name="T23" fmla="*/ 1 h 159"/>
                <a:gd name="T24" fmla="*/ 154 w 158"/>
                <a:gd name="T25" fmla="*/ 32 h 159"/>
                <a:gd name="T26" fmla="*/ 158 w 158"/>
                <a:gd name="T27" fmla="*/ 61 h 159"/>
                <a:gd name="T28" fmla="*/ 157 w 158"/>
                <a:gd name="T29" fmla="*/ 93 h 159"/>
                <a:gd name="T30" fmla="*/ 151 w 158"/>
                <a:gd name="T31" fmla="*/ 122 h 159"/>
                <a:gd name="T32" fmla="*/ 139 w 158"/>
                <a:gd name="T33" fmla="*/ 141 h 159"/>
                <a:gd name="T34" fmla="*/ 116 w 158"/>
                <a:gd name="T35" fmla="*/ 142 h 159"/>
                <a:gd name="T36" fmla="*/ 133 w 158"/>
                <a:gd name="T37" fmla="*/ 133 h 159"/>
                <a:gd name="T38" fmla="*/ 141 w 158"/>
                <a:gd name="T39" fmla="*/ 119 h 159"/>
                <a:gd name="T40" fmla="*/ 147 w 158"/>
                <a:gd name="T41" fmla="*/ 92 h 159"/>
                <a:gd name="T42" fmla="*/ 148 w 158"/>
                <a:gd name="T43" fmla="*/ 61 h 159"/>
                <a:gd name="T44" fmla="*/ 144 w 158"/>
                <a:gd name="T45" fmla="*/ 35 h 159"/>
                <a:gd name="T46" fmla="*/ 141 w 158"/>
                <a:gd name="T47" fmla="*/ 23 h 159"/>
                <a:gd name="T48" fmla="*/ 133 w 158"/>
                <a:gd name="T49" fmla="*/ 23 h 159"/>
                <a:gd name="T50" fmla="*/ 131 w 158"/>
                <a:gd name="T51" fmla="*/ 30 h 159"/>
                <a:gd name="T52" fmla="*/ 97 w 158"/>
                <a:gd name="T53" fmla="*/ 98 h 159"/>
                <a:gd name="T54" fmla="*/ 37 w 158"/>
                <a:gd name="T55" fmla="*/ 127 h 159"/>
                <a:gd name="T56" fmla="*/ 24 w 158"/>
                <a:gd name="T57" fmla="*/ 132 h 159"/>
                <a:gd name="T58" fmla="*/ 10 w 158"/>
                <a:gd name="T59" fmla="*/ 138 h 159"/>
                <a:gd name="T60" fmla="*/ 32 w 158"/>
                <a:gd name="T61" fmla="*/ 146 h 159"/>
                <a:gd name="T62" fmla="*/ 58 w 158"/>
                <a:gd name="T63" fmla="*/ 149 h 159"/>
                <a:gd name="T64" fmla="*/ 88 w 158"/>
                <a:gd name="T65" fmla="*/ 148 h 159"/>
                <a:gd name="T66" fmla="*/ 116 w 158"/>
                <a:gd name="T67" fmla="*/ 14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8" h="159">
                  <a:moveTo>
                    <a:pt x="139" y="141"/>
                  </a:moveTo>
                  <a:cubicBezTo>
                    <a:pt x="135" y="145"/>
                    <a:pt x="128" y="149"/>
                    <a:pt x="119" y="151"/>
                  </a:cubicBezTo>
                  <a:cubicBezTo>
                    <a:pt x="111" y="154"/>
                    <a:pt x="100" y="156"/>
                    <a:pt x="90" y="157"/>
                  </a:cubicBezTo>
                  <a:cubicBezTo>
                    <a:pt x="79" y="159"/>
                    <a:pt x="68" y="159"/>
                    <a:pt x="58" y="159"/>
                  </a:cubicBezTo>
                  <a:cubicBezTo>
                    <a:pt x="48" y="158"/>
                    <a:pt x="38" y="157"/>
                    <a:pt x="30" y="155"/>
                  </a:cubicBezTo>
                  <a:cubicBezTo>
                    <a:pt x="9" y="150"/>
                    <a:pt x="0" y="145"/>
                    <a:pt x="0" y="139"/>
                  </a:cubicBezTo>
                  <a:cubicBezTo>
                    <a:pt x="0" y="132"/>
                    <a:pt x="8" y="127"/>
                    <a:pt x="20" y="123"/>
                  </a:cubicBezTo>
                  <a:cubicBezTo>
                    <a:pt x="24" y="121"/>
                    <a:pt x="29" y="120"/>
                    <a:pt x="34" y="118"/>
                  </a:cubicBezTo>
                  <a:cubicBezTo>
                    <a:pt x="54" y="111"/>
                    <a:pt x="78" y="103"/>
                    <a:pt x="90" y="91"/>
                  </a:cubicBezTo>
                  <a:cubicBezTo>
                    <a:pt x="107" y="74"/>
                    <a:pt x="116" y="46"/>
                    <a:pt x="122" y="27"/>
                  </a:cubicBezTo>
                  <a:cubicBezTo>
                    <a:pt x="122" y="25"/>
                    <a:pt x="123" y="23"/>
                    <a:pt x="124" y="20"/>
                  </a:cubicBezTo>
                  <a:cubicBezTo>
                    <a:pt x="128" y="7"/>
                    <a:pt x="132" y="0"/>
                    <a:pt x="139" y="1"/>
                  </a:cubicBezTo>
                  <a:cubicBezTo>
                    <a:pt x="144" y="3"/>
                    <a:pt x="148" y="12"/>
                    <a:pt x="154" y="32"/>
                  </a:cubicBezTo>
                  <a:cubicBezTo>
                    <a:pt x="156" y="41"/>
                    <a:pt x="157" y="50"/>
                    <a:pt x="158" y="61"/>
                  </a:cubicBezTo>
                  <a:cubicBezTo>
                    <a:pt x="158" y="71"/>
                    <a:pt x="158" y="82"/>
                    <a:pt x="157" y="93"/>
                  </a:cubicBezTo>
                  <a:cubicBezTo>
                    <a:pt x="156" y="103"/>
                    <a:pt x="153" y="114"/>
                    <a:pt x="151" y="122"/>
                  </a:cubicBezTo>
                  <a:cubicBezTo>
                    <a:pt x="148" y="130"/>
                    <a:pt x="144" y="137"/>
                    <a:pt x="139" y="141"/>
                  </a:cubicBezTo>
                  <a:close/>
                  <a:moveTo>
                    <a:pt x="116" y="142"/>
                  </a:moveTo>
                  <a:cubicBezTo>
                    <a:pt x="123" y="139"/>
                    <a:pt x="129" y="137"/>
                    <a:pt x="133" y="133"/>
                  </a:cubicBezTo>
                  <a:cubicBezTo>
                    <a:pt x="136" y="131"/>
                    <a:pt x="139" y="125"/>
                    <a:pt x="141" y="119"/>
                  </a:cubicBezTo>
                  <a:cubicBezTo>
                    <a:pt x="144" y="111"/>
                    <a:pt x="146" y="102"/>
                    <a:pt x="147" y="92"/>
                  </a:cubicBezTo>
                  <a:cubicBezTo>
                    <a:pt x="148" y="82"/>
                    <a:pt x="148" y="71"/>
                    <a:pt x="148" y="61"/>
                  </a:cubicBezTo>
                  <a:cubicBezTo>
                    <a:pt x="147" y="51"/>
                    <a:pt x="146" y="42"/>
                    <a:pt x="144" y="35"/>
                  </a:cubicBezTo>
                  <a:cubicBezTo>
                    <a:pt x="143" y="30"/>
                    <a:pt x="142" y="26"/>
                    <a:pt x="141" y="23"/>
                  </a:cubicBezTo>
                  <a:cubicBezTo>
                    <a:pt x="136" y="6"/>
                    <a:pt x="137" y="13"/>
                    <a:pt x="133" y="23"/>
                  </a:cubicBezTo>
                  <a:cubicBezTo>
                    <a:pt x="133" y="25"/>
                    <a:pt x="132" y="27"/>
                    <a:pt x="131" y="30"/>
                  </a:cubicBezTo>
                  <a:cubicBezTo>
                    <a:pt x="125" y="50"/>
                    <a:pt x="115" y="80"/>
                    <a:pt x="97" y="98"/>
                  </a:cubicBezTo>
                  <a:cubicBezTo>
                    <a:pt x="83" y="111"/>
                    <a:pt x="58" y="120"/>
                    <a:pt x="37" y="127"/>
                  </a:cubicBezTo>
                  <a:cubicBezTo>
                    <a:pt x="33" y="129"/>
                    <a:pt x="28" y="130"/>
                    <a:pt x="24" y="132"/>
                  </a:cubicBezTo>
                  <a:cubicBezTo>
                    <a:pt x="16" y="135"/>
                    <a:pt x="10" y="138"/>
                    <a:pt x="10" y="138"/>
                  </a:cubicBezTo>
                  <a:cubicBezTo>
                    <a:pt x="10" y="140"/>
                    <a:pt x="16" y="142"/>
                    <a:pt x="32" y="146"/>
                  </a:cubicBezTo>
                  <a:cubicBezTo>
                    <a:pt x="40" y="147"/>
                    <a:pt x="49" y="148"/>
                    <a:pt x="58" y="149"/>
                  </a:cubicBezTo>
                  <a:cubicBezTo>
                    <a:pt x="68" y="149"/>
                    <a:pt x="78" y="149"/>
                    <a:pt x="88" y="148"/>
                  </a:cubicBezTo>
                  <a:cubicBezTo>
                    <a:pt x="99" y="146"/>
                    <a:pt x="108" y="144"/>
                    <a:pt x="116" y="14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4" name="Freeform 110"/>
            <p:cNvSpPr>
              <a:spLocks noEditPoints="1"/>
            </p:cNvSpPr>
            <p:nvPr/>
          </p:nvSpPr>
          <p:spPr bwMode="auto">
            <a:xfrm>
              <a:off x="6335484" y="1419460"/>
              <a:ext cx="417513" cy="428625"/>
            </a:xfrm>
            <a:custGeom>
              <a:avLst/>
              <a:gdLst>
                <a:gd name="T0" fmla="*/ 92 w 111"/>
                <a:gd name="T1" fmla="*/ 94 h 114"/>
                <a:gd name="T2" fmla="*/ 78 w 111"/>
                <a:gd name="T3" fmla="*/ 102 h 114"/>
                <a:gd name="T4" fmla="*/ 59 w 111"/>
                <a:gd name="T5" fmla="*/ 109 h 114"/>
                <a:gd name="T6" fmla="*/ 38 w 111"/>
                <a:gd name="T7" fmla="*/ 112 h 114"/>
                <a:gd name="T8" fmla="*/ 0 w 111"/>
                <a:gd name="T9" fmla="*/ 101 h 114"/>
                <a:gd name="T10" fmla="*/ 14 w 111"/>
                <a:gd name="T11" fmla="*/ 88 h 114"/>
                <a:gd name="T12" fmla="*/ 25 w 111"/>
                <a:gd name="T13" fmla="*/ 82 h 114"/>
                <a:gd name="T14" fmla="*/ 59 w 111"/>
                <a:gd name="T15" fmla="*/ 60 h 114"/>
                <a:gd name="T16" fmla="*/ 85 w 111"/>
                <a:gd name="T17" fmla="*/ 20 h 114"/>
                <a:gd name="T18" fmla="*/ 88 w 111"/>
                <a:gd name="T19" fmla="*/ 14 h 114"/>
                <a:gd name="T20" fmla="*/ 101 w 111"/>
                <a:gd name="T21" fmla="*/ 2 h 114"/>
                <a:gd name="T22" fmla="*/ 110 w 111"/>
                <a:gd name="T23" fmla="*/ 17 h 114"/>
                <a:gd name="T24" fmla="*/ 111 w 111"/>
                <a:gd name="T25" fmla="*/ 28 h 114"/>
                <a:gd name="T26" fmla="*/ 111 w 111"/>
                <a:gd name="T27" fmla="*/ 41 h 114"/>
                <a:gd name="T28" fmla="*/ 108 w 111"/>
                <a:gd name="T29" fmla="*/ 61 h 114"/>
                <a:gd name="T30" fmla="*/ 101 w 111"/>
                <a:gd name="T31" fmla="*/ 81 h 114"/>
                <a:gd name="T32" fmla="*/ 92 w 111"/>
                <a:gd name="T33" fmla="*/ 94 h 114"/>
                <a:gd name="T34" fmla="*/ 74 w 111"/>
                <a:gd name="T35" fmla="*/ 93 h 114"/>
                <a:gd name="T36" fmla="*/ 86 w 111"/>
                <a:gd name="T37" fmla="*/ 86 h 114"/>
                <a:gd name="T38" fmla="*/ 92 w 111"/>
                <a:gd name="T39" fmla="*/ 77 h 114"/>
                <a:gd name="T40" fmla="*/ 98 w 111"/>
                <a:gd name="T41" fmla="*/ 59 h 114"/>
                <a:gd name="T42" fmla="*/ 101 w 111"/>
                <a:gd name="T43" fmla="*/ 40 h 114"/>
                <a:gd name="T44" fmla="*/ 101 w 111"/>
                <a:gd name="T45" fmla="*/ 27 h 114"/>
                <a:gd name="T46" fmla="*/ 100 w 111"/>
                <a:gd name="T47" fmla="*/ 16 h 114"/>
                <a:gd name="T48" fmla="*/ 97 w 111"/>
                <a:gd name="T49" fmla="*/ 18 h 114"/>
                <a:gd name="T50" fmla="*/ 94 w 111"/>
                <a:gd name="T51" fmla="*/ 25 h 114"/>
                <a:gd name="T52" fmla="*/ 66 w 111"/>
                <a:gd name="T53" fmla="*/ 67 h 114"/>
                <a:gd name="T54" fmla="*/ 29 w 111"/>
                <a:gd name="T55" fmla="*/ 91 h 114"/>
                <a:gd name="T56" fmla="*/ 19 w 111"/>
                <a:gd name="T57" fmla="*/ 96 h 114"/>
                <a:gd name="T58" fmla="*/ 12 w 111"/>
                <a:gd name="T59" fmla="*/ 100 h 114"/>
                <a:gd name="T60" fmla="*/ 13 w 111"/>
                <a:gd name="T61" fmla="*/ 102 h 114"/>
                <a:gd name="T62" fmla="*/ 37 w 111"/>
                <a:gd name="T63" fmla="*/ 102 h 114"/>
                <a:gd name="T64" fmla="*/ 57 w 111"/>
                <a:gd name="T65" fmla="*/ 99 h 114"/>
                <a:gd name="T66" fmla="*/ 74 w 111"/>
                <a:gd name="T67" fmla="*/ 9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 h="114">
                  <a:moveTo>
                    <a:pt x="92" y="94"/>
                  </a:moveTo>
                  <a:cubicBezTo>
                    <a:pt x="89" y="97"/>
                    <a:pt x="84" y="100"/>
                    <a:pt x="78" y="102"/>
                  </a:cubicBezTo>
                  <a:cubicBezTo>
                    <a:pt x="73" y="105"/>
                    <a:pt x="66" y="107"/>
                    <a:pt x="59" y="109"/>
                  </a:cubicBezTo>
                  <a:cubicBezTo>
                    <a:pt x="52" y="110"/>
                    <a:pt x="45" y="112"/>
                    <a:pt x="38" y="112"/>
                  </a:cubicBezTo>
                  <a:cubicBezTo>
                    <a:pt x="30" y="113"/>
                    <a:pt x="0" y="114"/>
                    <a:pt x="0" y="101"/>
                  </a:cubicBezTo>
                  <a:cubicBezTo>
                    <a:pt x="0" y="96"/>
                    <a:pt x="6" y="92"/>
                    <a:pt x="14" y="88"/>
                  </a:cubicBezTo>
                  <a:cubicBezTo>
                    <a:pt x="17" y="86"/>
                    <a:pt x="21" y="84"/>
                    <a:pt x="25" y="82"/>
                  </a:cubicBezTo>
                  <a:cubicBezTo>
                    <a:pt x="37" y="76"/>
                    <a:pt x="51" y="68"/>
                    <a:pt x="59" y="60"/>
                  </a:cubicBezTo>
                  <a:cubicBezTo>
                    <a:pt x="71" y="49"/>
                    <a:pt x="79" y="32"/>
                    <a:pt x="85" y="20"/>
                  </a:cubicBezTo>
                  <a:cubicBezTo>
                    <a:pt x="86" y="18"/>
                    <a:pt x="87" y="16"/>
                    <a:pt x="88" y="14"/>
                  </a:cubicBezTo>
                  <a:cubicBezTo>
                    <a:pt x="92" y="6"/>
                    <a:pt x="96" y="0"/>
                    <a:pt x="101" y="2"/>
                  </a:cubicBezTo>
                  <a:cubicBezTo>
                    <a:pt x="105" y="2"/>
                    <a:pt x="108" y="7"/>
                    <a:pt x="110" y="17"/>
                  </a:cubicBezTo>
                  <a:cubicBezTo>
                    <a:pt x="111" y="21"/>
                    <a:pt x="111" y="24"/>
                    <a:pt x="111" y="28"/>
                  </a:cubicBezTo>
                  <a:cubicBezTo>
                    <a:pt x="111" y="32"/>
                    <a:pt x="111" y="36"/>
                    <a:pt x="111" y="41"/>
                  </a:cubicBezTo>
                  <a:cubicBezTo>
                    <a:pt x="110" y="47"/>
                    <a:pt x="109" y="55"/>
                    <a:pt x="108" y="61"/>
                  </a:cubicBezTo>
                  <a:cubicBezTo>
                    <a:pt x="106" y="68"/>
                    <a:pt x="104" y="75"/>
                    <a:pt x="101" y="81"/>
                  </a:cubicBezTo>
                  <a:cubicBezTo>
                    <a:pt x="99" y="86"/>
                    <a:pt x="96" y="91"/>
                    <a:pt x="92" y="94"/>
                  </a:cubicBezTo>
                  <a:close/>
                  <a:moveTo>
                    <a:pt x="74" y="93"/>
                  </a:moveTo>
                  <a:cubicBezTo>
                    <a:pt x="79" y="91"/>
                    <a:pt x="83" y="89"/>
                    <a:pt x="86" y="86"/>
                  </a:cubicBezTo>
                  <a:cubicBezTo>
                    <a:pt x="88" y="84"/>
                    <a:pt x="90" y="81"/>
                    <a:pt x="92" y="77"/>
                  </a:cubicBezTo>
                  <a:cubicBezTo>
                    <a:pt x="94" y="72"/>
                    <a:pt x="96" y="66"/>
                    <a:pt x="98" y="59"/>
                  </a:cubicBezTo>
                  <a:cubicBezTo>
                    <a:pt x="99" y="53"/>
                    <a:pt x="101" y="46"/>
                    <a:pt x="101" y="40"/>
                  </a:cubicBezTo>
                  <a:cubicBezTo>
                    <a:pt x="101" y="35"/>
                    <a:pt x="101" y="31"/>
                    <a:pt x="101" y="27"/>
                  </a:cubicBezTo>
                  <a:cubicBezTo>
                    <a:pt x="101" y="24"/>
                    <a:pt x="100" y="19"/>
                    <a:pt x="100" y="16"/>
                  </a:cubicBezTo>
                  <a:cubicBezTo>
                    <a:pt x="99" y="12"/>
                    <a:pt x="99" y="14"/>
                    <a:pt x="97" y="18"/>
                  </a:cubicBezTo>
                  <a:cubicBezTo>
                    <a:pt x="96" y="20"/>
                    <a:pt x="95" y="22"/>
                    <a:pt x="94" y="25"/>
                  </a:cubicBezTo>
                  <a:cubicBezTo>
                    <a:pt x="88" y="37"/>
                    <a:pt x="79" y="55"/>
                    <a:pt x="66" y="67"/>
                  </a:cubicBezTo>
                  <a:cubicBezTo>
                    <a:pt x="57" y="77"/>
                    <a:pt x="42" y="84"/>
                    <a:pt x="29" y="91"/>
                  </a:cubicBezTo>
                  <a:cubicBezTo>
                    <a:pt x="26" y="93"/>
                    <a:pt x="22" y="94"/>
                    <a:pt x="19" y="96"/>
                  </a:cubicBezTo>
                  <a:cubicBezTo>
                    <a:pt x="16" y="98"/>
                    <a:pt x="14" y="99"/>
                    <a:pt x="12" y="100"/>
                  </a:cubicBezTo>
                  <a:cubicBezTo>
                    <a:pt x="9" y="102"/>
                    <a:pt x="10" y="102"/>
                    <a:pt x="13" y="102"/>
                  </a:cubicBezTo>
                  <a:cubicBezTo>
                    <a:pt x="20" y="102"/>
                    <a:pt x="33" y="103"/>
                    <a:pt x="37" y="102"/>
                  </a:cubicBezTo>
                  <a:cubicBezTo>
                    <a:pt x="44" y="102"/>
                    <a:pt x="50" y="101"/>
                    <a:pt x="57" y="99"/>
                  </a:cubicBezTo>
                  <a:cubicBezTo>
                    <a:pt x="63" y="98"/>
                    <a:pt x="69" y="96"/>
                    <a:pt x="74" y="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5" name="Freeform 111"/>
            <p:cNvSpPr>
              <a:spLocks noEditPoints="1"/>
            </p:cNvSpPr>
            <p:nvPr/>
          </p:nvSpPr>
          <p:spPr bwMode="auto">
            <a:xfrm>
              <a:off x="6340247" y="1424222"/>
              <a:ext cx="228600" cy="231775"/>
            </a:xfrm>
            <a:custGeom>
              <a:avLst/>
              <a:gdLst>
                <a:gd name="T0" fmla="*/ 50 w 61"/>
                <a:gd name="T1" fmla="*/ 52 h 62"/>
                <a:gd name="T2" fmla="*/ 33 w 61"/>
                <a:gd name="T3" fmla="*/ 60 h 62"/>
                <a:gd name="T4" fmla="*/ 22 w 61"/>
                <a:gd name="T5" fmla="*/ 62 h 62"/>
                <a:gd name="T6" fmla="*/ 12 w 61"/>
                <a:gd name="T7" fmla="*/ 62 h 62"/>
                <a:gd name="T8" fmla="*/ 0 w 61"/>
                <a:gd name="T9" fmla="*/ 54 h 62"/>
                <a:gd name="T10" fmla="*/ 0 w 61"/>
                <a:gd name="T11" fmla="*/ 54 h 62"/>
                <a:gd name="T12" fmla="*/ 0 w 61"/>
                <a:gd name="T13" fmla="*/ 53 h 62"/>
                <a:gd name="T14" fmla="*/ 6 w 61"/>
                <a:gd name="T15" fmla="*/ 43 h 62"/>
                <a:gd name="T16" fmla="*/ 15 w 61"/>
                <a:gd name="T17" fmla="*/ 37 h 62"/>
                <a:gd name="T18" fmla="*/ 26 w 61"/>
                <a:gd name="T19" fmla="*/ 28 h 62"/>
                <a:gd name="T20" fmla="*/ 38 w 61"/>
                <a:gd name="T21" fmla="*/ 13 h 62"/>
                <a:gd name="T22" fmla="*/ 43 w 61"/>
                <a:gd name="T23" fmla="*/ 7 h 62"/>
                <a:gd name="T24" fmla="*/ 54 w 61"/>
                <a:gd name="T25" fmla="*/ 2 h 62"/>
                <a:gd name="T26" fmla="*/ 60 w 61"/>
                <a:gd name="T27" fmla="*/ 14 h 62"/>
                <a:gd name="T28" fmla="*/ 61 w 61"/>
                <a:gd name="T29" fmla="*/ 24 h 62"/>
                <a:gd name="T30" fmla="*/ 59 w 61"/>
                <a:gd name="T31" fmla="*/ 35 h 62"/>
                <a:gd name="T32" fmla="*/ 55 w 61"/>
                <a:gd name="T33" fmla="*/ 44 h 62"/>
                <a:gd name="T34" fmla="*/ 50 w 61"/>
                <a:gd name="T35" fmla="*/ 52 h 62"/>
                <a:gd name="T36" fmla="*/ 43 w 61"/>
                <a:gd name="T37" fmla="*/ 44 h 62"/>
                <a:gd name="T38" fmla="*/ 46 w 61"/>
                <a:gd name="T39" fmla="*/ 40 h 62"/>
                <a:gd name="T40" fmla="*/ 49 w 61"/>
                <a:gd name="T41" fmla="*/ 32 h 62"/>
                <a:gd name="T42" fmla="*/ 51 w 61"/>
                <a:gd name="T43" fmla="*/ 23 h 62"/>
                <a:gd name="T44" fmla="*/ 51 w 61"/>
                <a:gd name="T45" fmla="*/ 15 h 62"/>
                <a:gd name="T46" fmla="*/ 50 w 61"/>
                <a:gd name="T47" fmla="*/ 13 h 62"/>
                <a:gd name="T48" fmla="*/ 46 w 61"/>
                <a:gd name="T49" fmla="*/ 19 h 62"/>
                <a:gd name="T50" fmla="*/ 33 w 61"/>
                <a:gd name="T51" fmla="*/ 35 h 62"/>
                <a:gd name="T52" fmla="*/ 21 w 61"/>
                <a:gd name="T53" fmla="*/ 45 h 62"/>
                <a:gd name="T54" fmla="*/ 13 w 61"/>
                <a:gd name="T55" fmla="*/ 51 h 62"/>
                <a:gd name="T56" fmla="*/ 13 w 61"/>
                <a:gd name="T57" fmla="*/ 52 h 62"/>
                <a:gd name="T58" fmla="*/ 21 w 61"/>
                <a:gd name="T59" fmla="*/ 52 h 62"/>
                <a:gd name="T60" fmla="*/ 30 w 61"/>
                <a:gd name="T61" fmla="*/ 51 h 62"/>
                <a:gd name="T62" fmla="*/ 43 w 61"/>
                <a:gd name="T63"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62">
                  <a:moveTo>
                    <a:pt x="50" y="52"/>
                  </a:moveTo>
                  <a:cubicBezTo>
                    <a:pt x="46" y="56"/>
                    <a:pt x="38" y="58"/>
                    <a:pt x="33" y="60"/>
                  </a:cubicBezTo>
                  <a:cubicBezTo>
                    <a:pt x="29" y="61"/>
                    <a:pt x="25" y="62"/>
                    <a:pt x="22" y="62"/>
                  </a:cubicBezTo>
                  <a:cubicBezTo>
                    <a:pt x="18" y="62"/>
                    <a:pt x="15" y="62"/>
                    <a:pt x="12" y="62"/>
                  </a:cubicBezTo>
                  <a:cubicBezTo>
                    <a:pt x="4" y="61"/>
                    <a:pt x="1" y="58"/>
                    <a:pt x="0" y="54"/>
                  </a:cubicBezTo>
                  <a:cubicBezTo>
                    <a:pt x="0" y="54"/>
                    <a:pt x="0" y="54"/>
                    <a:pt x="0" y="54"/>
                  </a:cubicBezTo>
                  <a:cubicBezTo>
                    <a:pt x="0" y="54"/>
                    <a:pt x="0" y="53"/>
                    <a:pt x="0" y="53"/>
                  </a:cubicBezTo>
                  <a:cubicBezTo>
                    <a:pt x="0" y="50"/>
                    <a:pt x="3" y="47"/>
                    <a:pt x="6" y="43"/>
                  </a:cubicBezTo>
                  <a:cubicBezTo>
                    <a:pt x="9" y="41"/>
                    <a:pt x="12" y="39"/>
                    <a:pt x="15" y="37"/>
                  </a:cubicBezTo>
                  <a:cubicBezTo>
                    <a:pt x="19" y="34"/>
                    <a:pt x="23" y="31"/>
                    <a:pt x="26" y="28"/>
                  </a:cubicBezTo>
                  <a:cubicBezTo>
                    <a:pt x="31" y="23"/>
                    <a:pt x="35" y="18"/>
                    <a:pt x="38" y="13"/>
                  </a:cubicBezTo>
                  <a:cubicBezTo>
                    <a:pt x="40" y="11"/>
                    <a:pt x="42" y="8"/>
                    <a:pt x="43" y="7"/>
                  </a:cubicBezTo>
                  <a:cubicBezTo>
                    <a:pt x="47" y="2"/>
                    <a:pt x="50" y="0"/>
                    <a:pt x="54" y="2"/>
                  </a:cubicBezTo>
                  <a:cubicBezTo>
                    <a:pt x="57" y="3"/>
                    <a:pt x="59" y="7"/>
                    <a:pt x="60" y="14"/>
                  </a:cubicBezTo>
                  <a:cubicBezTo>
                    <a:pt x="61" y="17"/>
                    <a:pt x="61" y="20"/>
                    <a:pt x="61" y="24"/>
                  </a:cubicBezTo>
                  <a:cubicBezTo>
                    <a:pt x="60" y="27"/>
                    <a:pt x="60" y="31"/>
                    <a:pt x="59" y="35"/>
                  </a:cubicBezTo>
                  <a:cubicBezTo>
                    <a:pt x="58" y="38"/>
                    <a:pt x="56" y="42"/>
                    <a:pt x="55" y="44"/>
                  </a:cubicBezTo>
                  <a:cubicBezTo>
                    <a:pt x="54" y="47"/>
                    <a:pt x="52" y="50"/>
                    <a:pt x="50" y="52"/>
                  </a:cubicBezTo>
                  <a:close/>
                  <a:moveTo>
                    <a:pt x="43" y="44"/>
                  </a:moveTo>
                  <a:cubicBezTo>
                    <a:pt x="44" y="43"/>
                    <a:pt x="45" y="42"/>
                    <a:pt x="46" y="40"/>
                  </a:cubicBezTo>
                  <a:cubicBezTo>
                    <a:pt x="47" y="38"/>
                    <a:pt x="48" y="35"/>
                    <a:pt x="49" y="32"/>
                  </a:cubicBezTo>
                  <a:cubicBezTo>
                    <a:pt x="50" y="29"/>
                    <a:pt x="50" y="26"/>
                    <a:pt x="51" y="23"/>
                  </a:cubicBezTo>
                  <a:cubicBezTo>
                    <a:pt x="51" y="20"/>
                    <a:pt x="51" y="17"/>
                    <a:pt x="51" y="15"/>
                  </a:cubicBezTo>
                  <a:cubicBezTo>
                    <a:pt x="50" y="14"/>
                    <a:pt x="50" y="14"/>
                    <a:pt x="50" y="13"/>
                  </a:cubicBezTo>
                  <a:cubicBezTo>
                    <a:pt x="49" y="15"/>
                    <a:pt x="48" y="17"/>
                    <a:pt x="46" y="19"/>
                  </a:cubicBezTo>
                  <a:cubicBezTo>
                    <a:pt x="43" y="24"/>
                    <a:pt x="38" y="30"/>
                    <a:pt x="33" y="35"/>
                  </a:cubicBezTo>
                  <a:cubicBezTo>
                    <a:pt x="30" y="38"/>
                    <a:pt x="25" y="42"/>
                    <a:pt x="21" y="45"/>
                  </a:cubicBezTo>
                  <a:cubicBezTo>
                    <a:pt x="18" y="47"/>
                    <a:pt x="15" y="49"/>
                    <a:pt x="13" y="51"/>
                  </a:cubicBezTo>
                  <a:cubicBezTo>
                    <a:pt x="12" y="52"/>
                    <a:pt x="12" y="52"/>
                    <a:pt x="13" y="52"/>
                  </a:cubicBezTo>
                  <a:cubicBezTo>
                    <a:pt x="16" y="52"/>
                    <a:pt x="18" y="52"/>
                    <a:pt x="21" y="52"/>
                  </a:cubicBezTo>
                  <a:cubicBezTo>
                    <a:pt x="24" y="52"/>
                    <a:pt x="27" y="51"/>
                    <a:pt x="30" y="51"/>
                  </a:cubicBezTo>
                  <a:cubicBezTo>
                    <a:pt x="34" y="49"/>
                    <a:pt x="40" y="47"/>
                    <a:pt x="43" y="4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2053" name="组合 2052"/>
          <p:cNvGrpSpPr/>
          <p:nvPr/>
        </p:nvGrpSpPr>
        <p:grpSpPr>
          <a:xfrm>
            <a:off x="6979993" y="2378367"/>
            <a:ext cx="425451" cy="485038"/>
            <a:chOff x="6966138" y="2336801"/>
            <a:chExt cx="566738" cy="646113"/>
          </a:xfrm>
        </p:grpSpPr>
        <p:sp>
          <p:nvSpPr>
            <p:cNvPr id="266" name="Freeform 217"/>
            <p:cNvSpPr>
              <a:spLocks noEditPoints="1"/>
            </p:cNvSpPr>
            <p:nvPr/>
          </p:nvSpPr>
          <p:spPr bwMode="auto">
            <a:xfrm>
              <a:off x="7191563" y="2633664"/>
              <a:ext cx="115888" cy="333375"/>
            </a:xfrm>
            <a:custGeom>
              <a:avLst/>
              <a:gdLst>
                <a:gd name="T0" fmla="*/ 11 w 31"/>
                <a:gd name="T1" fmla="*/ 1 h 89"/>
                <a:gd name="T2" fmla="*/ 6 w 31"/>
                <a:gd name="T3" fmla="*/ 1 h 89"/>
                <a:gd name="T4" fmla="*/ 6 w 31"/>
                <a:gd name="T5" fmla="*/ 6 h 89"/>
                <a:gd name="T6" fmla="*/ 20 w 31"/>
                <a:gd name="T7" fmla="*/ 25 h 89"/>
                <a:gd name="T8" fmla="*/ 24 w 31"/>
                <a:gd name="T9" fmla="*/ 50 h 89"/>
                <a:gd name="T10" fmla="*/ 31 w 31"/>
                <a:gd name="T11" fmla="*/ 45 h 89"/>
                <a:gd name="T12" fmla="*/ 26 w 31"/>
                <a:gd name="T13" fmla="*/ 22 h 89"/>
                <a:gd name="T14" fmla="*/ 11 w 31"/>
                <a:gd name="T15" fmla="*/ 1 h 89"/>
                <a:gd name="T16" fmla="*/ 0 w 31"/>
                <a:gd name="T17" fmla="*/ 89 h 89"/>
                <a:gd name="T18" fmla="*/ 0 w 31"/>
                <a:gd name="T19" fmla="*/ 89 h 89"/>
                <a:gd name="T20" fmla="*/ 0 w 31"/>
                <a:gd name="T21" fmla="*/ 89 h 89"/>
                <a:gd name="T22" fmla="*/ 0 w 31"/>
                <a:gd name="T2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89">
                  <a:moveTo>
                    <a:pt x="11" y="1"/>
                  </a:moveTo>
                  <a:cubicBezTo>
                    <a:pt x="10" y="0"/>
                    <a:pt x="8" y="0"/>
                    <a:pt x="6" y="1"/>
                  </a:cubicBezTo>
                  <a:cubicBezTo>
                    <a:pt x="5" y="2"/>
                    <a:pt x="5" y="5"/>
                    <a:pt x="6" y="6"/>
                  </a:cubicBezTo>
                  <a:cubicBezTo>
                    <a:pt x="12" y="11"/>
                    <a:pt x="17" y="18"/>
                    <a:pt x="20" y="25"/>
                  </a:cubicBezTo>
                  <a:cubicBezTo>
                    <a:pt x="24" y="33"/>
                    <a:pt x="25" y="41"/>
                    <a:pt x="24" y="50"/>
                  </a:cubicBezTo>
                  <a:cubicBezTo>
                    <a:pt x="27" y="48"/>
                    <a:pt x="29" y="46"/>
                    <a:pt x="31" y="45"/>
                  </a:cubicBezTo>
                  <a:cubicBezTo>
                    <a:pt x="31" y="37"/>
                    <a:pt x="29" y="29"/>
                    <a:pt x="26" y="22"/>
                  </a:cubicBezTo>
                  <a:cubicBezTo>
                    <a:pt x="23" y="14"/>
                    <a:pt x="18" y="7"/>
                    <a:pt x="11" y="1"/>
                  </a:cubicBezTo>
                  <a:close/>
                  <a:moveTo>
                    <a:pt x="0" y="89"/>
                  </a:moveTo>
                  <a:cubicBezTo>
                    <a:pt x="0" y="89"/>
                    <a:pt x="0" y="89"/>
                    <a:pt x="0" y="89"/>
                  </a:cubicBezTo>
                  <a:cubicBezTo>
                    <a:pt x="0" y="89"/>
                    <a:pt x="0" y="89"/>
                    <a:pt x="0" y="89"/>
                  </a:cubicBezTo>
                  <a:cubicBezTo>
                    <a:pt x="0" y="89"/>
                    <a:pt x="0" y="89"/>
                    <a:pt x="0" y="8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218"/>
            <p:cNvSpPr/>
            <p:nvPr/>
          </p:nvSpPr>
          <p:spPr bwMode="auto">
            <a:xfrm>
              <a:off x="7183626" y="2752726"/>
              <a:ext cx="342900" cy="214313"/>
            </a:xfrm>
            <a:custGeom>
              <a:avLst/>
              <a:gdLst>
                <a:gd name="T0" fmla="*/ 3 w 91"/>
                <a:gd name="T1" fmla="*/ 50 h 57"/>
                <a:gd name="T2" fmla="*/ 1 w 91"/>
                <a:gd name="T3" fmla="*/ 54 h 57"/>
                <a:gd name="T4" fmla="*/ 5 w 91"/>
                <a:gd name="T5" fmla="*/ 57 h 57"/>
                <a:gd name="T6" fmla="*/ 49 w 91"/>
                <a:gd name="T7" fmla="*/ 40 h 57"/>
                <a:gd name="T8" fmla="*/ 90 w 91"/>
                <a:gd name="T9" fmla="*/ 6 h 57"/>
                <a:gd name="T10" fmla="*/ 90 w 91"/>
                <a:gd name="T11" fmla="*/ 1 h 57"/>
                <a:gd name="T12" fmla="*/ 85 w 91"/>
                <a:gd name="T13" fmla="*/ 1 h 57"/>
                <a:gd name="T14" fmla="*/ 45 w 91"/>
                <a:gd name="T15" fmla="*/ 34 h 57"/>
                <a:gd name="T16" fmla="*/ 3 w 91"/>
                <a:gd name="T17" fmla="*/ 5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57">
                  <a:moveTo>
                    <a:pt x="3" y="50"/>
                  </a:moveTo>
                  <a:cubicBezTo>
                    <a:pt x="1" y="51"/>
                    <a:pt x="0" y="52"/>
                    <a:pt x="1" y="54"/>
                  </a:cubicBezTo>
                  <a:cubicBezTo>
                    <a:pt x="1" y="56"/>
                    <a:pt x="3" y="57"/>
                    <a:pt x="5" y="57"/>
                  </a:cubicBezTo>
                  <a:cubicBezTo>
                    <a:pt x="22" y="52"/>
                    <a:pt x="35" y="47"/>
                    <a:pt x="49" y="40"/>
                  </a:cubicBezTo>
                  <a:cubicBezTo>
                    <a:pt x="62" y="32"/>
                    <a:pt x="74" y="21"/>
                    <a:pt x="90" y="6"/>
                  </a:cubicBezTo>
                  <a:cubicBezTo>
                    <a:pt x="91" y="4"/>
                    <a:pt x="91" y="2"/>
                    <a:pt x="90" y="1"/>
                  </a:cubicBezTo>
                  <a:cubicBezTo>
                    <a:pt x="89" y="0"/>
                    <a:pt x="87" y="0"/>
                    <a:pt x="85" y="1"/>
                  </a:cubicBezTo>
                  <a:cubicBezTo>
                    <a:pt x="70" y="16"/>
                    <a:pt x="58" y="26"/>
                    <a:pt x="45" y="34"/>
                  </a:cubicBezTo>
                  <a:cubicBezTo>
                    <a:pt x="33" y="41"/>
                    <a:pt x="20" y="46"/>
                    <a:pt x="3"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219"/>
            <p:cNvSpPr>
              <a:spLocks noEditPoints="1"/>
            </p:cNvSpPr>
            <p:nvPr/>
          </p:nvSpPr>
          <p:spPr bwMode="auto">
            <a:xfrm>
              <a:off x="7180451" y="2749551"/>
              <a:ext cx="352425" cy="233363"/>
            </a:xfrm>
            <a:custGeom>
              <a:avLst/>
              <a:gdLst>
                <a:gd name="T0" fmla="*/ 93 w 94"/>
                <a:gd name="T1" fmla="*/ 5 h 62"/>
                <a:gd name="T2" fmla="*/ 62 w 94"/>
                <a:gd name="T3" fmla="*/ 53 h 62"/>
                <a:gd name="T4" fmla="*/ 3 w 94"/>
                <a:gd name="T5" fmla="*/ 58 h 62"/>
                <a:gd name="T6" fmla="*/ 3 w 94"/>
                <a:gd name="T7" fmla="*/ 58 h 62"/>
                <a:gd name="T8" fmla="*/ 0 w 94"/>
                <a:gd name="T9" fmla="*/ 55 h 62"/>
                <a:gd name="T10" fmla="*/ 1 w 94"/>
                <a:gd name="T11" fmla="*/ 53 h 62"/>
                <a:gd name="T12" fmla="*/ 35 w 94"/>
                <a:gd name="T13" fmla="*/ 13 h 62"/>
                <a:gd name="T14" fmla="*/ 90 w 94"/>
                <a:gd name="T15" fmla="*/ 0 h 62"/>
                <a:gd name="T16" fmla="*/ 90 w 94"/>
                <a:gd name="T17" fmla="*/ 0 h 62"/>
                <a:gd name="T18" fmla="*/ 94 w 94"/>
                <a:gd name="T19" fmla="*/ 3 h 62"/>
                <a:gd name="T20" fmla="*/ 93 w 94"/>
                <a:gd name="T21" fmla="*/ 5 h 62"/>
                <a:gd name="T22" fmla="*/ 59 w 94"/>
                <a:gd name="T23" fmla="*/ 47 h 62"/>
                <a:gd name="T24" fmla="*/ 85 w 94"/>
                <a:gd name="T25" fmla="*/ 7 h 62"/>
                <a:gd name="T26" fmla="*/ 39 w 94"/>
                <a:gd name="T27" fmla="*/ 19 h 62"/>
                <a:gd name="T28" fmla="*/ 9 w 94"/>
                <a:gd name="T29" fmla="*/ 52 h 62"/>
                <a:gd name="T30" fmla="*/ 59 w 94"/>
                <a:gd name="T3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2">
                  <a:moveTo>
                    <a:pt x="93" y="5"/>
                  </a:moveTo>
                  <a:cubicBezTo>
                    <a:pt x="86" y="29"/>
                    <a:pt x="76" y="44"/>
                    <a:pt x="62" y="53"/>
                  </a:cubicBezTo>
                  <a:cubicBezTo>
                    <a:pt x="48" y="61"/>
                    <a:pt x="29" y="62"/>
                    <a:pt x="3" y="58"/>
                  </a:cubicBezTo>
                  <a:cubicBezTo>
                    <a:pt x="3" y="58"/>
                    <a:pt x="3" y="58"/>
                    <a:pt x="3" y="58"/>
                  </a:cubicBezTo>
                  <a:cubicBezTo>
                    <a:pt x="1" y="58"/>
                    <a:pt x="0" y="56"/>
                    <a:pt x="0" y="55"/>
                  </a:cubicBezTo>
                  <a:cubicBezTo>
                    <a:pt x="0" y="54"/>
                    <a:pt x="1" y="53"/>
                    <a:pt x="1" y="53"/>
                  </a:cubicBezTo>
                  <a:cubicBezTo>
                    <a:pt x="12" y="34"/>
                    <a:pt x="22" y="21"/>
                    <a:pt x="35" y="13"/>
                  </a:cubicBezTo>
                  <a:cubicBezTo>
                    <a:pt x="49" y="5"/>
                    <a:pt x="65" y="1"/>
                    <a:pt x="90" y="0"/>
                  </a:cubicBezTo>
                  <a:cubicBezTo>
                    <a:pt x="90" y="0"/>
                    <a:pt x="90" y="0"/>
                    <a:pt x="90" y="0"/>
                  </a:cubicBezTo>
                  <a:cubicBezTo>
                    <a:pt x="92" y="0"/>
                    <a:pt x="93" y="1"/>
                    <a:pt x="94" y="3"/>
                  </a:cubicBezTo>
                  <a:cubicBezTo>
                    <a:pt x="94" y="4"/>
                    <a:pt x="93" y="4"/>
                    <a:pt x="93" y="5"/>
                  </a:cubicBezTo>
                  <a:close/>
                  <a:moveTo>
                    <a:pt x="59" y="47"/>
                  </a:moveTo>
                  <a:cubicBezTo>
                    <a:pt x="70" y="40"/>
                    <a:pt x="79" y="27"/>
                    <a:pt x="85" y="7"/>
                  </a:cubicBezTo>
                  <a:cubicBezTo>
                    <a:pt x="65" y="8"/>
                    <a:pt x="50" y="12"/>
                    <a:pt x="39" y="19"/>
                  </a:cubicBezTo>
                  <a:cubicBezTo>
                    <a:pt x="28" y="26"/>
                    <a:pt x="19" y="36"/>
                    <a:pt x="9" y="52"/>
                  </a:cubicBezTo>
                  <a:cubicBezTo>
                    <a:pt x="31" y="55"/>
                    <a:pt x="47" y="54"/>
                    <a:pt x="59" y="4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20"/>
            <p:cNvSpPr/>
            <p:nvPr/>
          </p:nvSpPr>
          <p:spPr bwMode="auto">
            <a:xfrm>
              <a:off x="7142351" y="2336801"/>
              <a:ext cx="117475" cy="168275"/>
            </a:xfrm>
            <a:custGeom>
              <a:avLst/>
              <a:gdLst>
                <a:gd name="T0" fmla="*/ 15 w 31"/>
                <a:gd name="T1" fmla="*/ 6 h 45"/>
                <a:gd name="T2" fmla="*/ 7 w 31"/>
                <a:gd name="T3" fmla="*/ 18 h 45"/>
                <a:gd name="T4" fmla="*/ 12 w 31"/>
                <a:gd name="T5" fmla="*/ 40 h 45"/>
                <a:gd name="T6" fmla="*/ 13 w 31"/>
                <a:gd name="T7" fmla="*/ 43 h 45"/>
                <a:gd name="T8" fmla="*/ 6 w 31"/>
                <a:gd name="T9" fmla="*/ 45 h 45"/>
                <a:gd name="T10" fmla="*/ 5 w 31"/>
                <a:gd name="T11" fmla="*/ 42 h 45"/>
                <a:gd name="T12" fmla="*/ 0 w 31"/>
                <a:gd name="T13" fmla="*/ 18 h 45"/>
                <a:gd name="T14" fmla="*/ 15 w 31"/>
                <a:gd name="T15" fmla="*/ 0 h 45"/>
                <a:gd name="T16" fmla="*/ 31 w 31"/>
                <a:gd name="T17" fmla="*/ 18 h 45"/>
                <a:gd name="T18" fmla="*/ 25 w 31"/>
                <a:gd name="T19" fmla="*/ 42 h 45"/>
                <a:gd name="T20" fmla="*/ 24 w 31"/>
                <a:gd name="T21" fmla="*/ 45 h 45"/>
                <a:gd name="T22" fmla="*/ 18 w 31"/>
                <a:gd name="T23" fmla="*/ 43 h 45"/>
                <a:gd name="T24" fmla="*/ 19 w 31"/>
                <a:gd name="T25" fmla="*/ 40 h 45"/>
                <a:gd name="T26" fmla="*/ 24 w 31"/>
                <a:gd name="T27" fmla="*/ 18 h 45"/>
                <a:gd name="T28" fmla="*/ 15 w 31"/>
                <a:gd name="T29"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5">
                  <a:moveTo>
                    <a:pt x="15" y="6"/>
                  </a:moveTo>
                  <a:cubicBezTo>
                    <a:pt x="10" y="6"/>
                    <a:pt x="7" y="13"/>
                    <a:pt x="7" y="18"/>
                  </a:cubicBezTo>
                  <a:cubicBezTo>
                    <a:pt x="7" y="21"/>
                    <a:pt x="9" y="32"/>
                    <a:pt x="12" y="40"/>
                  </a:cubicBezTo>
                  <a:cubicBezTo>
                    <a:pt x="13" y="43"/>
                    <a:pt x="13" y="43"/>
                    <a:pt x="13" y="43"/>
                  </a:cubicBezTo>
                  <a:cubicBezTo>
                    <a:pt x="11" y="43"/>
                    <a:pt x="8" y="44"/>
                    <a:pt x="6" y="45"/>
                  </a:cubicBezTo>
                  <a:cubicBezTo>
                    <a:pt x="6" y="44"/>
                    <a:pt x="6" y="43"/>
                    <a:pt x="5" y="42"/>
                  </a:cubicBezTo>
                  <a:cubicBezTo>
                    <a:pt x="2" y="33"/>
                    <a:pt x="0" y="22"/>
                    <a:pt x="0" y="18"/>
                  </a:cubicBezTo>
                  <a:cubicBezTo>
                    <a:pt x="0" y="9"/>
                    <a:pt x="6" y="0"/>
                    <a:pt x="15" y="0"/>
                  </a:cubicBezTo>
                  <a:cubicBezTo>
                    <a:pt x="25" y="0"/>
                    <a:pt x="31" y="9"/>
                    <a:pt x="31" y="18"/>
                  </a:cubicBezTo>
                  <a:cubicBezTo>
                    <a:pt x="31" y="22"/>
                    <a:pt x="28" y="33"/>
                    <a:pt x="25" y="42"/>
                  </a:cubicBezTo>
                  <a:cubicBezTo>
                    <a:pt x="25" y="43"/>
                    <a:pt x="25" y="44"/>
                    <a:pt x="24" y="45"/>
                  </a:cubicBezTo>
                  <a:cubicBezTo>
                    <a:pt x="22" y="44"/>
                    <a:pt x="20" y="43"/>
                    <a:pt x="18" y="43"/>
                  </a:cubicBezTo>
                  <a:cubicBezTo>
                    <a:pt x="19" y="40"/>
                    <a:pt x="19" y="40"/>
                    <a:pt x="19" y="40"/>
                  </a:cubicBezTo>
                  <a:cubicBezTo>
                    <a:pt x="22" y="32"/>
                    <a:pt x="24" y="21"/>
                    <a:pt x="24" y="18"/>
                  </a:cubicBezTo>
                  <a:cubicBezTo>
                    <a:pt x="24" y="13"/>
                    <a:pt x="21" y="6"/>
                    <a:pt x="15"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21"/>
            <p:cNvSpPr/>
            <p:nvPr/>
          </p:nvSpPr>
          <p:spPr bwMode="auto">
            <a:xfrm>
              <a:off x="7142351" y="2633664"/>
              <a:ext cx="117475" cy="173038"/>
            </a:xfrm>
            <a:custGeom>
              <a:avLst/>
              <a:gdLst>
                <a:gd name="T0" fmla="*/ 15 w 31"/>
                <a:gd name="T1" fmla="*/ 39 h 46"/>
                <a:gd name="T2" fmla="*/ 7 w 31"/>
                <a:gd name="T3" fmla="*/ 28 h 46"/>
                <a:gd name="T4" fmla="*/ 12 w 31"/>
                <a:gd name="T5" fmla="*/ 6 h 46"/>
                <a:gd name="T6" fmla="*/ 13 w 31"/>
                <a:gd name="T7" fmla="*/ 2 h 46"/>
                <a:gd name="T8" fmla="*/ 7 w 31"/>
                <a:gd name="T9" fmla="*/ 0 h 46"/>
                <a:gd name="T10" fmla="*/ 5 w 31"/>
                <a:gd name="T11" fmla="*/ 3 h 46"/>
                <a:gd name="T12" fmla="*/ 0 w 31"/>
                <a:gd name="T13" fmla="*/ 28 h 46"/>
                <a:gd name="T14" fmla="*/ 15 w 31"/>
                <a:gd name="T15" fmla="*/ 46 h 46"/>
                <a:gd name="T16" fmla="*/ 31 w 31"/>
                <a:gd name="T17" fmla="*/ 28 h 46"/>
                <a:gd name="T18" fmla="*/ 25 w 31"/>
                <a:gd name="T19" fmla="*/ 3 h 46"/>
                <a:gd name="T20" fmla="*/ 24 w 31"/>
                <a:gd name="T21" fmla="*/ 0 h 46"/>
                <a:gd name="T22" fmla="*/ 18 w 31"/>
                <a:gd name="T23" fmla="*/ 2 h 46"/>
                <a:gd name="T24" fmla="*/ 19 w 31"/>
                <a:gd name="T25" fmla="*/ 6 h 46"/>
                <a:gd name="T26" fmla="*/ 24 w 31"/>
                <a:gd name="T27" fmla="*/ 28 h 46"/>
                <a:gd name="T28" fmla="*/ 15 w 31"/>
                <a:gd name="T2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6">
                  <a:moveTo>
                    <a:pt x="15" y="39"/>
                  </a:moveTo>
                  <a:cubicBezTo>
                    <a:pt x="10" y="39"/>
                    <a:pt x="7" y="32"/>
                    <a:pt x="7" y="28"/>
                  </a:cubicBezTo>
                  <a:cubicBezTo>
                    <a:pt x="7" y="24"/>
                    <a:pt x="9" y="14"/>
                    <a:pt x="12" y="6"/>
                  </a:cubicBezTo>
                  <a:cubicBezTo>
                    <a:pt x="12" y="4"/>
                    <a:pt x="13" y="3"/>
                    <a:pt x="13" y="2"/>
                  </a:cubicBezTo>
                  <a:cubicBezTo>
                    <a:pt x="11" y="2"/>
                    <a:pt x="9" y="1"/>
                    <a:pt x="7" y="0"/>
                  </a:cubicBezTo>
                  <a:cubicBezTo>
                    <a:pt x="6" y="1"/>
                    <a:pt x="6" y="2"/>
                    <a:pt x="5" y="3"/>
                  </a:cubicBezTo>
                  <a:cubicBezTo>
                    <a:pt x="2" y="12"/>
                    <a:pt x="0" y="23"/>
                    <a:pt x="0" y="28"/>
                  </a:cubicBezTo>
                  <a:cubicBezTo>
                    <a:pt x="0" y="36"/>
                    <a:pt x="6" y="46"/>
                    <a:pt x="15" y="46"/>
                  </a:cubicBezTo>
                  <a:cubicBezTo>
                    <a:pt x="25" y="46"/>
                    <a:pt x="31" y="36"/>
                    <a:pt x="31" y="28"/>
                  </a:cubicBezTo>
                  <a:cubicBezTo>
                    <a:pt x="31" y="23"/>
                    <a:pt x="28" y="12"/>
                    <a:pt x="25" y="3"/>
                  </a:cubicBezTo>
                  <a:cubicBezTo>
                    <a:pt x="25" y="2"/>
                    <a:pt x="25" y="1"/>
                    <a:pt x="24" y="0"/>
                  </a:cubicBezTo>
                  <a:cubicBezTo>
                    <a:pt x="22" y="1"/>
                    <a:pt x="20" y="2"/>
                    <a:pt x="18" y="2"/>
                  </a:cubicBezTo>
                  <a:cubicBezTo>
                    <a:pt x="18" y="3"/>
                    <a:pt x="18" y="4"/>
                    <a:pt x="19" y="6"/>
                  </a:cubicBezTo>
                  <a:cubicBezTo>
                    <a:pt x="22" y="14"/>
                    <a:pt x="24" y="24"/>
                    <a:pt x="24" y="28"/>
                  </a:cubicBezTo>
                  <a:cubicBezTo>
                    <a:pt x="24" y="32"/>
                    <a:pt x="21" y="39"/>
                    <a:pt x="15" y="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22"/>
            <p:cNvSpPr/>
            <p:nvPr/>
          </p:nvSpPr>
          <p:spPr bwMode="auto">
            <a:xfrm>
              <a:off x="7266176" y="2513014"/>
              <a:ext cx="169863" cy="115888"/>
            </a:xfrm>
            <a:custGeom>
              <a:avLst/>
              <a:gdLst>
                <a:gd name="T0" fmla="*/ 38 w 45"/>
                <a:gd name="T1" fmla="*/ 15 h 31"/>
                <a:gd name="T2" fmla="*/ 27 w 45"/>
                <a:gd name="T3" fmla="*/ 6 h 31"/>
                <a:gd name="T4" fmla="*/ 5 w 45"/>
                <a:gd name="T5" fmla="*/ 12 h 31"/>
                <a:gd name="T6" fmla="*/ 2 w 45"/>
                <a:gd name="T7" fmla="*/ 13 h 31"/>
                <a:gd name="T8" fmla="*/ 0 w 45"/>
                <a:gd name="T9" fmla="*/ 6 h 31"/>
                <a:gd name="T10" fmla="*/ 2 w 45"/>
                <a:gd name="T11" fmla="*/ 5 h 31"/>
                <a:gd name="T12" fmla="*/ 27 w 45"/>
                <a:gd name="T13" fmla="*/ 0 h 31"/>
                <a:gd name="T14" fmla="*/ 45 w 45"/>
                <a:gd name="T15" fmla="*/ 15 h 31"/>
                <a:gd name="T16" fmla="*/ 27 w 45"/>
                <a:gd name="T17" fmla="*/ 31 h 31"/>
                <a:gd name="T18" fmla="*/ 2 w 45"/>
                <a:gd name="T19" fmla="*/ 25 h 31"/>
                <a:gd name="T20" fmla="*/ 0 w 45"/>
                <a:gd name="T21" fmla="*/ 24 h 31"/>
                <a:gd name="T22" fmla="*/ 2 w 45"/>
                <a:gd name="T23" fmla="*/ 18 h 31"/>
                <a:gd name="T24" fmla="*/ 5 w 45"/>
                <a:gd name="T25" fmla="*/ 19 h 31"/>
                <a:gd name="T26" fmla="*/ 27 w 45"/>
                <a:gd name="T27" fmla="*/ 24 h 31"/>
                <a:gd name="T28" fmla="*/ 38 w 45"/>
                <a:gd name="T2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31">
                  <a:moveTo>
                    <a:pt x="38" y="15"/>
                  </a:moveTo>
                  <a:cubicBezTo>
                    <a:pt x="38" y="10"/>
                    <a:pt x="31" y="6"/>
                    <a:pt x="27" y="6"/>
                  </a:cubicBezTo>
                  <a:cubicBezTo>
                    <a:pt x="23" y="6"/>
                    <a:pt x="13" y="9"/>
                    <a:pt x="5" y="12"/>
                  </a:cubicBezTo>
                  <a:cubicBezTo>
                    <a:pt x="4" y="12"/>
                    <a:pt x="3" y="12"/>
                    <a:pt x="2" y="13"/>
                  </a:cubicBezTo>
                  <a:cubicBezTo>
                    <a:pt x="2" y="10"/>
                    <a:pt x="1" y="8"/>
                    <a:pt x="0" y="6"/>
                  </a:cubicBezTo>
                  <a:cubicBezTo>
                    <a:pt x="1" y="6"/>
                    <a:pt x="2" y="6"/>
                    <a:pt x="2" y="5"/>
                  </a:cubicBezTo>
                  <a:cubicBezTo>
                    <a:pt x="11" y="2"/>
                    <a:pt x="23" y="0"/>
                    <a:pt x="27" y="0"/>
                  </a:cubicBezTo>
                  <a:cubicBezTo>
                    <a:pt x="35" y="0"/>
                    <a:pt x="45" y="6"/>
                    <a:pt x="45" y="15"/>
                  </a:cubicBezTo>
                  <a:cubicBezTo>
                    <a:pt x="45" y="24"/>
                    <a:pt x="35" y="31"/>
                    <a:pt x="27" y="31"/>
                  </a:cubicBezTo>
                  <a:cubicBezTo>
                    <a:pt x="23" y="31"/>
                    <a:pt x="11" y="28"/>
                    <a:pt x="2" y="25"/>
                  </a:cubicBezTo>
                  <a:cubicBezTo>
                    <a:pt x="2" y="25"/>
                    <a:pt x="1" y="24"/>
                    <a:pt x="0" y="24"/>
                  </a:cubicBezTo>
                  <a:cubicBezTo>
                    <a:pt x="1" y="22"/>
                    <a:pt x="1" y="20"/>
                    <a:pt x="2" y="18"/>
                  </a:cubicBezTo>
                  <a:cubicBezTo>
                    <a:pt x="3" y="18"/>
                    <a:pt x="4" y="18"/>
                    <a:pt x="5" y="19"/>
                  </a:cubicBezTo>
                  <a:cubicBezTo>
                    <a:pt x="13" y="21"/>
                    <a:pt x="23" y="24"/>
                    <a:pt x="27" y="24"/>
                  </a:cubicBezTo>
                  <a:cubicBezTo>
                    <a:pt x="31" y="24"/>
                    <a:pt x="38" y="20"/>
                    <a:pt x="38"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223"/>
            <p:cNvSpPr/>
            <p:nvPr/>
          </p:nvSpPr>
          <p:spPr bwMode="auto">
            <a:xfrm>
              <a:off x="6966138" y="2513014"/>
              <a:ext cx="169863" cy="115888"/>
            </a:xfrm>
            <a:custGeom>
              <a:avLst/>
              <a:gdLst>
                <a:gd name="T0" fmla="*/ 7 w 45"/>
                <a:gd name="T1" fmla="*/ 15 h 31"/>
                <a:gd name="T2" fmla="*/ 18 w 45"/>
                <a:gd name="T3" fmla="*/ 6 h 31"/>
                <a:gd name="T4" fmla="*/ 40 w 45"/>
                <a:gd name="T5" fmla="*/ 12 h 31"/>
                <a:gd name="T6" fmla="*/ 43 w 45"/>
                <a:gd name="T7" fmla="*/ 13 h 31"/>
                <a:gd name="T8" fmla="*/ 45 w 45"/>
                <a:gd name="T9" fmla="*/ 6 h 31"/>
                <a:gd name="T10" fmla="*/ 42 w 45"/>
                <a:gd name="T11" fmla="*/ 5 h 31"/>
                <a:gd name="T12" fmla="*/ 18 w 45"/>
                <a:gd name="T13" fmla="*/ 0 h 31"/>
                <a:gd name="T14" fmla="*/ 0 w 45"/>
                <a:gd name="T15" fmla="*/ 15 h 31"/>
                <a:gd name="T16" fmla="*/ 18 w 45"/>
                <a:gd name="T17" fmla="*/ 31 h 31"/>
                <a:gd name="T18" fmla="*/ 42 w 45"/>
                <a:gd name="T19" fmla="*/ 25 h 31"/>
                <a:gd name="T20" fmla="*/ 45 w 45"/>
                <a:gd name="T21" fmla="*/ 24 h 31"/>
                <a:gd name="T22" fmla="*/ 43 w 45"/>
                <a:gd name="T23" fmla="*/ 18 h 31"/>
                <a:gd name="T24" fmla="*/ 40 w 45"/>
                <a:gd name="T25" fmla="*/ 19 h 31"/>
                <a:gd name="T26" fmla="*/ 18 w 45"/>
                <a:gd name="T27" fmla="*/ 24 h 31"/>
                <a:gd name="T28" fmla="*/ 7 w 45"/>
                <a:gd name="T2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31">
                  <a:moveTo>
                    <a:pt x="7" y="15"/>
                  </a:moveTo>
                  <a:cubicBezTo>
                    <a:pt x="7" y="10"/>
                    <a:pt x="13" y="6"/>
                    <a:pt x="18" y="6"/>
                  </a:cubicBezTo>
                  <a:cubicBezTo>
                    <a:pt x="22" y="6"/>
                    <a:pt x="32" y="9"/>
                    <a:pt x="40" y="12"/>
                  </a:cubicBezTo>
                  <a:cubicBezTo>
                    <a:pt x="41" y="12"/>
                    <a:pt x="42" y="12"/>
                    <a:pt x="43" y="13"/>
                  </a:cubicBezTo>
                  <a:cubicBezTo>
                    <a:pt x="43" y="10"/>
                    <a:pt x="44" y="8"/>
                    <a:pt x="45" y="6"/>
                  </a:cubicBezTo>
                  <a:cubicBezTo>
                    <a:pt x="44" y="6"/>
                    <a:pt x="43" y="6"/>
                    <a:pt x="42" y="5"/>
                  </a:cubicBezTo>
                  <a:cubicBezTo>
                    <a:pt x="33" y="2"/>
                    <a:pt x="22" y="0"/>
                    <a:pt x="18" y="0"/>
                  </a:cubicBezTo>
                  <a:cubicBezTo>
                    <a:pt x="9" y="0"/>
                    <a:pt x="0" y="6"/>
                    <a:pt x="0" y="15"/>
                  </a:cubicBezTo>
                  <a:cubicBezTo>
                    <a:pt x="0" y="24"/>
                    <a:pt x="9" y="31"/>
                    <a:pt x="18" y="31"/>
                  </a:cubicBezTo>
                  <a:cubicBezTo>
                    <a:pt x="22" y="31"/>
                    <a:pt x="33" y="28"/>
                    <a:pt x="42" y="25"/>
                  </a:cubicBezTo>
                  <a:cubicBezTo>
                    <a:pt x="43" y="25"/>
                    <a:pt x="44" y="24"/>
                    <a:pt x="45" y="24"/>
                  </a:cubicBezTo>
                  <a:cubicBezTo>
                    <a:pt x="44" y="22"/>
                    <a:pt x="43" y="20"/>
                    <a:pt x="43" y="18"/>
                  </a:cubicBezTo>
                  <a:cubicBezTo>
                    <a:pt x="42" y="18"/>
                    <a:pt x="41" y="18"/>
                    <a:pt x="40" y="19"/>
                  </a:cubicBezTo>
                  <a:cubicBezTo>
                    <a:pt x="32" y="21"/>
                    <a:pt x="22" y="24"/>
                    <a:pt x="18" y="24"/>
                  </a:cubicBezTo>
                  <a:cubicBezTo>
                    <a:pt x="13" y="24"/>
                    <a:pt x="7" y="20"/>
                    <a:pt x="7"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224"/>
            <p:cNvSpPr/>
            <p:nvPr/>
          </p:nvSpPr>
          <p:spPr bwMode="auto">
            <a:xfrm>
              <a:off x="7221726" y="2378076"/>
              <a:ext cx="169863" cy="168275"/>
            </a:xfrm>
            <a:custGeom>
              <a:avLst/>
              <a:gdLst>
                <a:gd name="T0" fmla="*/ 34 w 45"/>
                <a:gd name="T1" fmla="*/ 12 h 45"/>
                <a:gd name="T2" fmla="*/ 20 w 45"/>
                <a:gd name="T3" fmla="*/ 14 h 45"/>
                <a:gd name="T4" fmla="*/ 8 w 45"/>
                <a:gd name="T5" fmla="*/ 33 h 45"/>
                <a:gd name="T6" fmla="*/ 6 w 45"/>
                <a:gd name="T7" fmla="*/ 36 h 45"/>
                <a:gd name="T8" fmla="*/ 0 w 45"/>
                <a:gd name="T9" fmla="*/ 32 h 45"/>
                <a:gd name="T10" fmla="*/ 2 w 45"/>
                <a:gd name="T11" fmla="*/ 30 h 45"/>
                <a:gd name="T12" fmla="*/ 15 w 45"/>
                <a:gd name="T13" fmla="*/ 9 h 45"/>
                <a:gd name="T14" fmla="*/ 39 w 45"/>
                <a:gd name="T15" fmla="*/ 7 h 45"/>
                <a:gd name="T16" fmla="*/ 37 w 45"/>
                <a:gd name="T17" fmla="*/ 31 h 45"/>
                <a:gd name="T18" fmla="*/ 16 w 45"/>
                <a:gd name="T19" fmla="*/ 44 h 45"/>
                <a:gd name="T20" fmla="*/ 13 w 45"/>
                <a:gd name="T21" fmla="*/ 45 h 45"/>
                <a:gd name="T22" fmla="*/ 10 w 45"/>
                <a:gd name="T23" fmla="*/ 39 h 45"/>
                <a:gd name="T24" fmla="*/ 13 w 45"/>
                <a:gd name="T25" fmla="*/ 38 h 45"/>
                <a:gd name="T26" fmla="*/ 32 w 45"/>
                <a:gd name="T27" fmla="*/ 26 h 45"/>
                <a:gd name="T28" fmla="*/ 34 w 45"/>
                <a:gd name="T2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34" y="12"/>
                  </a:moveTo>
                  <a:cubicBezTo>
                    <a:pt x="30" y="8"/>
                    <a:pt x="23" y="10"/>
                    <a:pt x="20" y="14"/>
                  </a:cubicBezTo>
                  <a:cubicBezTo>
                    <a:pt x="17" y="16"/>
                    <a:pt x="12" y="25"/>
                    <a:pt x="8" y="33"/>
                  </a:cubicBezTo>
                  <a:cubicBezTo>
                    <a:pt x="6" y="36"/>
                    <a:pt x="6" y="36"/>
                    <a:pt x="6" y="36"/>
                  </a:cubicBezTo>
                  <a:cubicBezTo>
                    <a:pt x="5" y="34"/>
                    <a:pt x="3" y="33"/>
                    <a:pt x="0" y="32"/>
                  </a:cubicBezTo>
                  <a:cubicBezTo>
                    <a:pt x="1" y="32"/>
                    <a:pt x="1" y="31"/>
                    <a:pt x="2" y="30"/>
                  </a:cubicBezTo>
                  <a:cubicBezTo>
                    <a:pt x="6" y="21"/>
                    <a:pt x="12" y="12"/>
                    <a:pt x="15" y="9"/>
                  </a:cubicBezTo>
                  <a:cubicBezTo>
                    <a:pt x="21" y="3"/>
                    <a:pt x="32" y="0"/>
                    <a:pt x="39" y="7"/>
                  </a:cubicBezTo>
                  <a:cubicBezTo>
                    <a:pt x="45" y="13"/>
                    <a:pt x="43" y="25"/>
                    <a:pt x="37" y="31"/>
                  </a:cubicBezTo>
                  <a:cubicBezTo>
                    <a:pt x="34" y="34"/>
                    <a:pt x="24" y="40"/>
                    <a:pt x="16" y="44"/>
                  </a:cubicBezTo>
                  <a:cubicBezTo>
                    <a:pt x="15" y="44"/>
                    <a:pt x="14" y="45"/>
                    <a:pt x="13" y="45"/>
                  </a:cubicBezTo>
                  <a:cubicBezTo>
                    <a:pt x="12" y="43"/>
                    <a:pt x="11" y="41"/>
                    <a:pt x="10" y="39"/>
                  </a:cubicBezTo>
                  <a:cubicBezTo>
                    <a:pt x="13" y="38"/>
                    <a:pt x="13" y="38"/>
                    <a:pt x="13" y="38"/>
                  </a:cubicBezTo>
                  <a:cubicBezTo>
                    <a:pt x="21" y="34"/>
                    <a:pt x="30" y="29"/>
                    <a:pt x="32" y="26"/>
                  </a:cubicBezTo>
                  <a:cubicBezTo>
                    <a:pt x="35" y="23"/>
                    <a:pt x="38" y="15"/>
                    <a:pt x="34"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225"/>
            <p:cNvSpPr/>
            <p:nvPr/>
          </p:nvSpPr>
          <p:spPr bwMode="auto">
            <a:xfrm>
              <a:off x="7012176" y="2592389"/>
              <a:ext cx="168275" cy="168275"/>
            </a:xfrm>
            <a:custGeom>
              <a:avLst/>
              <a:gdLst>
                <a:gd name="T0" fmla="*/ 11 w 45"/>
                <a:gd name="T1" fmla="*/ 34 h 45"/>
                <a:gd name="T2" fmla="*/ 13 w 45"/>
                <a:gd name="T3" fmla="*/ 19 h 45"/>
                <a:gd name="T4" fmla="*/ 32 w 45"/>
                <a:gd name="T5" fmla="*/ 8 h 45"/>
                <a:gd name="T6" fmla="*/ 35 w 45"/>
                <a:gd name="T7" fmla="*/ 6 h 45"/>
                <a:gd name="T8" fmla="*/ 32 w 45"/>
                <a:gd name="T9" fmla="*/ 0 h 45"/>
                <a:gd name="T10" fmla="*/ 29 w 45"/>
                <a:gd name="T11" fmla="*/ 1 h 45"/>
                <a:gd name="T12" fmla="*/ 8 w 45"/>
                <a:gd name="T13" fmla="*/ 15 h 45"/>
                <a:gd name="T14" fmla="*/ 6 w 45"/>
                <a:gd name="T15" fmla="*/ 39 h 45"/>
                <a:gd name="T16" fmla="*/ 30 w 45"/>
                <a:gd name="T17" fmla="*/ 37 h 45"/>
                <a:gd name="T18" fmla="*/ 43 w 45"/>
                <a:gd name="T19" fmla="*/ 15 h 45"/>
                <a:gd name="T20" fmla="*/ 45 w 45"/>
                <a:gd name="T21" fmla="*/ 13 h 45"/>
                <a:gd name="T22" fmla="*/ 39 w 45"/>
                <a:gd name="T23" fmla="*/ 9 h 45"/>
                <a:gd name="T24" fmla="*/ 37 w 45"/>
                <a:gd name="T25" fmla="*/ 12 h 45"/>
                <a:gd name="T26" fmla="*/ 25 w 45"/>
                <a:gd name="T27" fmla="*/ 32 h 45"/>
                <a:gd name="T28" fmla="*/ 11 w 45"/>
                <a:gd name="T2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11" y="34"/>
                  </a:moveTo>
                  <a:cubicBezTo>
                    <a:pt x="7" y="30"/>
                    <a:pt x="10" y="23"/>
                    <a:pt x="13" y="19"/>
                  </a:cubicBezTo>
                  <a:cubicBezTo>
                    <a:pt x="15" y="17"/>
                    <a:pt x="24" y="11"/>
                    <a:pt x="32" y="8"/>
                  </a:cubicBezTo>
                  <a:cubicBezTo>
                    <a:pt x="33" y="7"/>
                    <a:pt x="34" y="7"/>
                    <a:pt x="35" y="6"/>
                  </a:cubicBezTo>
                  <a:cubicBezTo>
                    <a:pt x="34" y="4"/>
                    <a:pt x="33" y="2"/>
                    <a:pt x="32" y="0"/>
                  </a:cubicBezTo>
                  <a:cubicBezTo>
                    <a:pt x="31" y="1"/>
                    <a:pt x="30" y="1"/>
                    <a:pt x="29" y="1"/>
                  </a:cubicBezTo>
                  <a:cubicBezTo>
                    <a:pt x="21" y="6"/>
                    <a:pt x="11" y="12"/>
                    <a:pt x="8" y="15"/>
                  </a:cubicBezTo>
                  <a:cubicBezTo>
                    <a:pt x="2" y="21"/>
                    <a:pt x="0" y="32"/>
                    <a:pt x="6" y="39"/>
                  </a:cubicBezTo>
                  <a:cubicBezTo>
                    <a:pt x="13" y="45"/>
                    <a:pt x="24" y="43"/>
                    <a:pt x="30" y="37"/>
                  </a:cubicBezTo>
                  <a:cubicBezTo>
                    <a:pt x="33" y="34"/>
                    <a:pt x="39" y="24"/>
                    <a:pt x="43" y="15"/>
                  </a:cubicBezTo>
                  <a:cubicBezTo>
                    <a:pt x="44" y="14"/>
                    <a:pt x="44" y="13"/>
                    <a:pt x="45" y="13"/>
                  </a:cubicBezTo>
                  <a:cubicBezTo>
                    <a:pt x="42" y="12"/>
                    <a:pt x="40" y="11"/>
                    <a:pt x="39" y="9"/>
                  </a:cubicBezTo>
                  <a:cubicBezTo>
                    <a:pt x="38" y="10"/>
                    <a:pt x="38" y="11"/>
                    <a:pt x="37" y="12"/>
                  </a:cubicBezTo>
                  <a:cubicBezTo>
                    <a:pt x="33" y="20"/>
                    <a:pt x="28" y="29"/>
                    <a:pt x="25" y="32"/>
                  </a:cubicBezTo>
                  <a:cubicBezTo>
                    <a:pt x="22" y="35"/>
                    <a:pt x="15" y="37"/>
                    <a:pt x="11" y="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226"/>
            <p:cNvSpPr/>
            <p:nvPr/>
          </p:nvSpPr>
          <p:spPr bwMode="auto">
            <a:xfrm>
              <a:off x="7221726" y="2592389"/>
              <a:ext cx="169863" cy="168275"/>
            </a:xfrm>
            <a:custGeom>
              <a:avLst/>
              <a:gdLst>
                <a:gd name="T0" fmla="*/ 34 w 45"/>
                <a:gd name="T1" fmla="*/ 34 h 45"/>
                <a:gd name="T2" fmla="*/ 32 w 45"/>
                <a:gd name="T3" fmla="*/ 19 h 45"/>
                <a:gd name="T4" fmla="*/ 13 w 45"/>
                <a:gd name="T5" fmla="*/ 8 h 45"/>
                <a:gd name="T6" fmla="*/ 10 w 45"/>
                <a:gd name="T7" fmla="*/ 6 h 45"/>
                <a:gd name="T8" fmla="*/ 13 w 45"/>
                <a:gd name="T9" fmla="*/ 0 h 45"/>
                <a:gd name="T10" fmla="*/ 16 w 45"/>
                <a:gd name="T11" fmla="*/ 1 h 45"/>
                <a:gd name="T12" fmla="*/ 37 w 45"/>
                <a:gd name="T13" fmla="*/ 15 h 45"/>
                <a:gd name="T14" fmla="*/ 39 w 45"/>
                <a:gd name="T15" fmla="*/ 39 h 45"/>
                <a:gd name="T16" fmla="*/ 15 w 45"/>
                <a:gd name="T17" fmla="*/ 37 h 45"/>
                <a:gd name="T18" fmla="*/ 2 w 45"/>
                <a:gd name="T19" fmla="*/ 15 h 45"/>
                <a:gd name="T20" fmla="*/ 0 w 45"/>
                <a:gd name="T21" fmla="*/ 13 h 45"/>
                <a:gd name="T22" fmla="*/ 6 w 45"/>
                <a:gd name="T23" fmla="*/ 9 h 45"/>
                <a:gd name="T24" fmla="*/ 8 w 45"/>
                <a:gd name="T25" fmla="*/ 12 h 45"/>
                <a:gd name="T26" fmla="*/ 20 w 45"/>
                <a:gd name="T27" fmla="*/ 32 h 45"/>
                <a:gd name="T28" fmla="*/ 34 w 45"/>
                <a:gd name="T2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34" y="34"/>
                  </a:moveTo>
                  <a:cubicBezTo>
                    <a:pt x="38" y="30"/>
                    <a:pt x="35" y="23"/>
                    <a:pt x="32" y="19"/>
                  </a:cubicBezTo>
                  <a:cubicBezTo>
                    <a:pt x="30" y="17"/>
                    <a:pt x="21" y="11"/>
                    <a:pt x="13" y="8"/>
                  </a:cubicBezTo>
                  <a:cubicBezTo>
                    <a:pt x="12" y="7"/>
                    <a:pt x="11" y="7"/>
                    <a:pt x="10" y="6"/>
                  </a:cubicBezTo>
                  <a:cubicBezTo>
                    <a:pt x="11" y="4"/>
                    <a:pt x="12" y="2"/>
                    <a:pt x="13" y="0"/>
                  </a:cubicBezTo>
                  <a:cubicBezTo>
                    <a:pt x="14" y="1"/>
                    <a:pt x="15" y="1"/>
                    <a:pt x="16" y="1"/>
                  </a:cubicBezTo>
                  <a:cubicBezTo>
                    <a:pt x="24" y="6"/>
                    <a:pt x="34" y="12"/>
                    <a:pt x="37" y="15"/>
                  </a:cubicBezTo>
                  <a:cubicBezTo>
                    <a:pt x="43" y="21"/>
                    <a:pt x="45" y="32"/>
                    <a:pt x="39" y="39"/>
                  </a:cubicBezTo>
                  <a:cubicBezTo>
                    <a:pt x="32" y="45"/>
                    <a:pt x="21" y="43"/>
                    <a:pt x="15" y="37"/>
                  </a:cubicBezTo>
                  <a:cubicBezTo>
                    <a:pt x="12" y="34"/>
                    <a:pt x="6" y="24"/>
                    <a:pt x="2" y="15"/>
                  </a:cubicBezTo>
                  <a:cubicBezTo>
                    <a:pt x="1" y="14"/>
                    <a:pt x="1" y="13"/>
                    <a:pt x="0" y="13"/>
                  </a:cubicBezTo>
                  <a:cubicBezTo>
                    <a:pt x="2" y="12"/>
                    <a:pt x="4" y="11"/>
                    <a:pt x="6" y="9"/>
                  </a:cubicBezTo>
                  <a:cubicBezTo>
                    <a:pt x="7" y="10"/>
                    <a:pt x="7" y="11"/>
                    <a:pt x="8" y="12"/>
                  </a:cubicBezTo>
                  <a:cubicBezTo>
                    <a:pt x="12" y="20"/>
                    <a:pt x="17" y="29"/>
                    <a:pt x="20" y="32"/>
                  </a:cubicBezTo>
                  <a:cubicBezTo>
                    <a:pt x="23" y="35"/>
                    <a:pt x="30" y="37"/>
                    <a:pt x="34" y="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227"/>
            <p:cNvSpPr/>
            <p:nvPr/>
          </p:nvSpPr>
          <p:spPr bwMode="auto">
            <a:xfrm>
              <a:off x="7012176" y="2378076"/>
              <a:ext cx="165100" cy="168275"/>
            </a:xfrm>
            <a:custGeom>
              <a:avLst/>
              <a:gdLst>
                <a:gd name="T0" fmla="*/ 11 w 44"/>
                <a:gd name="T1" fmla="*/ 12 h 45"/>
                <a:gd name="T2" fmla="*/ 25 w 44"/>
                <a:gd name="T3" fmla="*/ 14 h 45"/>
                <a:gd name="T4" fmla="*/ 37 w 44"/>
                <a:gd name="T5" fmla="*/ 33 h 45"/>
                <a:gd name="T6" fmla="*/ 38 w 44"/>
                <a:gd name="T7" fmla="*/ 36 h 45"/>
                <a:gd name="T8" fmla="*/ 44 w 44"/>
                <a:gd name="T9" fmla="*/ 32 h 45"/>
                <a:gd name="T10" fmla="*/ 43 w 44"/>
                <a:gd name="T11" fmla="*/ 30 h 45"/>
                <a:gd name="T12" fmla="*/ 30 w 44"/>
                <a:gd name="T13" fmla="*/ 9 h 45"/>
                <a:gd name="T14" fmla="*/ 6 w 44"/>
                <a:gd name="T15" fmla="*/ 7 h 45"/>
                <a:gd name="T16" fmla="*/ 8 w 44"/>
                <a:gd name="T17" fmla="*/ 31 h 45"/>
                <a:gd name="T18" fmla="*/ 29 w 44"/>
                <a:gd name="T19" fmla="*/ 44 h 45"/>
                <a:gd name="T20" fmla="*/ 32 w 44"/>
                <a:gd name="T21" fmla="*/ 45 h 45"/>
                <a:gd name="T22" fmla="*/ 35 w 44"/>
                <a:gd name="T23" fmla="*/ 39 h 45"/>
                <a:gd name="T24" fmla="*/ 32 w 44"/>
                <a:gd name="T25" fmla="*/ 38 h 45"/>
                <a:gd name="T26" fmla="*/ 13 w 44"/>
                <a:gd name="T27" fmla="*/ 26 h 45"/>
                <a:gd name="T28" fmla="*/ 11 w 44"/>
                <a:gd name="T2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45">
                  <a:moveTo>
                    <a:pt x="11" y="12"/>
                  </a:moveTo>
                  <a:cubicBezTo>
                    <a:pt x="15" y="8"/>
                    <a:pt x="22" y="10"/>
                    <a:pt x="25" y="14"/>
                  </a:cubicBezTo>
                  <a:cubicBezTo>
                    <a:pt x="28" y="16"/>
                    <a:pt x="33" y="25"/>
                    <a:pt x="37" y="33"/>
                  </a:cubicBezTo>
                  <a:cubicBezTo>
                    <a:pt x="38" y="36"/>
                    <a:pt x="38" y="36"/>
                    <a:pt x="38" y="36"/>
                  </a:cubicBezTo>
                  <a:cubicBezTo>
                    <a:pt x="40" y="34"/>
                    <a:pt x="42" y="33"/>
                    <a:pt x="44" y="32"/>
                  </a:cubicBezTo>
                  <a:cubicBezTo>
                    <a:pt x="44" y="32"/>
                    <a:pt x="44" y="31"/>
                    <a:pt x="43" y="30"/>
                  </a:cubicBezTo>
                  <a:cubicBezTo>
                    <a:pt x="39" y="21"/>
                    <a:pt x="33" y="12"/>
                    <a:pt x="30" y="9"/>
                  </a:cubicBezTo>
                  <a:cubicBezTo>
                    <a:pt x="24" y="3"/>
                    <a:pt x="13" y="0"/>
                    <a:pt x="6" y="7"/>
                  </a:cubicBezTo>
                  <a:cubicBezTo>
                    <a:pt x="0" y="13"/>
                    <a:pt x="2" y="25"/>
                    <a:pt x="8" y="31"/>
                  </a:cubicBezTo>
                  <a:cubicBezTo>
                    <a:pt x="11" y="34"/>
                    <a:pt x="21" y="40"/>
                    <a:pt x="29" y="44"/>
                  </a:cubicBezTo>
                  <a:cubicBezTo>
                    <a:pt x="30" y="44"/>
                    <a:pt x="31" y="45"/>
                    <a:pt x="32" y="45"/>
                  </a:cubicBezTo>
                  <a:cubicBezTo>
                    <a:pt x="32" y="43"/>
                    <a:pt x="33" y="41"/>
                    <a:pt x="35" y="39"/>
                  </a:cubicBezTo>
                  <a:cubicBezTo>
                    <a:pt x="32" y="38"/>
                    <a:pt x="32" y="38"/>
                    <a:pt x="32" y="38"/>
                  </a:cubicBezTo>
                  <a:cubicBezTo>
                    <a:pt x="24" y="34"/>
                    <a:pt x="15" y="29"/>
                    <a:pt x="13" y="26"/>
                  </a:cubicBezTo>
                  <a:cubicBezTo>
                    <a:pt x="10" y="23"/>
                    <a:pt x="7" y="15"/>
                    <a:pt x="11"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228"/>
            <p:cNvSpPr>
              <a:spLocks noEditPoints="1"/>
            </p:cNvSpPr>
            <p:nvPr/>
          </p:nvSpPr>
          <p:spPr bwMode="auto">
            <a:xfrm>
              <a:off x="7128063" y="2493964"/>
              <a:ext cx="146050" cy="146050"/>
            </a:xfrm>
            <a:custGeom>
              <a:avLst/>
              <a:gdLst>
                <a:gd name="T0" fmla="*/ 19 w 39"/>
                <a:gd name="T1" fmla="*/ 7 h 39"/>
                <a:gd name="T2" fmla="*/ 7 w 39"/>
                <a:gd name="T3" fmla="*/ 20 h 39"/>
                <a:gd name="T4" fmla="*/ 19 w 39"/>
                <a:gd name="T5" fmla="*/ 33 h 39"/>
                <a:gd name="T6" fmla="*/ 32 w 39"/>
                <a:gd name="T7" fmla="*/ 20 h 39"/>
                <a:gd name="T8" fmla="*/ 19 w 39"/>
                <a:gd name="T9" fmla="*/ 7 h 39"/>
                <a:gd name="T10" fmla="*/ 19 w 39"/>
                <a:gd name="T11" fmla="*/ 0 h 39"/>
                <a:gd name="T12" fmla="*/ 39 w 39"/>
                <a:gd name="T13" fmla="*/ 20 h 39"/>
                <a:gd name="T14" fmla="*/ 19 w 39"/>
                <a:gd name="T15" fmla="*/ 39 h 39"/>
                <a:gd name="T16" fmla="*/ 0 w 39"/>
                <a:gd name="T17" fmla="*/ 20 h 39"/>
                <a:gd name="T18" fmla="*/ 19 w 39"/>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19" y="7"/>
                  </a:moveTo>
                  <a:cubicBezTo>
                    <a:pt x="12" y="7"/>
                    <a:pt x="7" y="13"/>
                    <a:pt x="7" y="20"/>
                  </a:cubicBezTo>
                  <a:cubicBezTo>
                    <a:pt x="7" y="27"/>
                    <a:pt x="12" y="33"/>
                    <a:pt x="19" y="33"/>
                  </a:cubicBezTo>
                  <a:cubicBezTo>
                    <a:pt x="26" y="33"/>
                    <a:pt x="32" y="27"/>
                    <a:pt x="32" y="20"/>
                  </a:cubicBezTo>
                  <a:cubicBezTo>
                    <a:pt x="32" y="13"/>
                    <a:pt x="26" y="7"/>
                    <a:pt x="19" y="7"/>
                  </a:cubicBezTo>
                  <a:close/>
                  <a:moveTo>
                    <a:pt x="19" y="0"/>
                  </a:moveTo>
                  <a:cubicBezTo>
                    <a:pt x="30" y="0"/>
                    <a:pt x="39" y="9"/>
                    <a:pt x="39" y="20"/>
                  </a:cubicBezTo>
                  <a:cubicBezTo>
                    <a:pt x="39" y="31"/>
                    <a:pt x="30" y="39"/>
                    <a:pt x="19" y="39"/>
                  </a:cubicBezTo>
                  <a:cubicBezTo>
                    <a:pt x="9" y="39"/>
                    <a:pt x="0" y="31"/>
                    <a:pt x="0" y="20"/>
                  </a:cubicBezTo>
                  <a:cubicBezTo>
                    <a:pt x="0" y="9"/>
                    <a:pt x="9" y="0"/>
                    <a:pt x="1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grpSp>
        <p:nvGrpSpPr>
          <p:cNvPr id="234" name="组合 233"/>
          <p:cNvGrpSpPr/>
          <p:nvPr/>
        </p:nvGrpSpPr>
        <p:grpSpPr>
          <a:xfrm>
            <a:off x="3856105" y="4473507"/>
            <a:ext cx="467124" cy="313660"/>
            <a:chOff x="8119783" y="5100842"/>
            <a:chExt cx="1101725" cy="739775"/>
          </a:xfrm>
        </p:grpSpPr>
        <p:sp>
          <p:nvSpPr>
            <p:cNvPr id="278" name="Freeform 188"/>
            <p:cNvSpPr/>
            <p:nvPr/>
          </p:nvSpPr>
          <p:spPr bwMode="auto">
            <a:xfrm>
              <a:off x="8119783" y="5100842"/>
              <a:ext cx="989013" cy="582613"/>
            </a:xfrm>
            <a:custGeom>
              <a:avLst/>
              <a:gdLst>
                <a:gd name="T0" fmla="*/ 20 w 263"/>
                <a:gd name="T1" fmla="*/ 44 h 155"/>
                <a:gd name="T2" fmla="*/ 50 w 263"/>
                <a:gd name="T3" fmla="*/ 47 h 155"/>
                <a:gd name="T4" fmla="*/ 55 w 263"/>
                <a:gd name="T5" fmla="*/ 48 h 155"/>
                <a:gd name="T6" fmla="*/ 62 w 263"/>
                <a:gd name="T7" fmla="*/ 48 h 155"/>
                <a:gd name="T8" fmla="*/ 125 w 263"/>
                <a:gd name="T9" fmla="*/ 36 h 155"/>
                <a:gd name="T10" fmla="*/ 163 w 263"/>
                <a:gd name="T11" fmla="*/ 23 h 155"/>
                <a:gd name="T12" fmla="*/ 231 w 263"/>
                <a:gd name="T13" fmla="*/ 11 h 155"/>
                <a:gd name="T14" fmla="*/ 241 w 263"/>
                <a:gd name="T15" fmla="*/ 11 h 155"/>
                <a:gd name="T16" fmla="*/ 263 w 263"/>
                <a:gd name="T17" fmla="*/ 14 h 155"/>
                <a:gd name="T18" fmla="*/ 263 w 263"/>
                <a:gd name="T19" fmla="*/ 8 h 155"/>
                <a:gd name="T20" fmla="*/ 259 w 263"/>
                <a:gd name="T21" fmla="*/ 4 h 155"/>
                <a:gd name="T22" fmla="*/ 224 w 263"/>
                <a:gd name="T23" fmla="*/ 0 h 155"/>
                <a:gd name="T24" fmla="*/ 216 w 263"/>
                <a:gd name="T25" fmla="*/ 0 h 155"/>
                <a:gd name="T26" fmla="*/ 150 w 263"/>
                <a:gd name="T27" fmla="*/ 12 h 155"/>
                <a:gd name="T28" fmla="*/ 113 w 263"/>
                <a:gd name="T29" fmla="*/ 25 h 155"/>
                <a:gd name="T30" fmla="*/ 47 w 263"/>
                <a:gd name="T31" fmla="*/ 37 h 155"/>
                <a:gd name="T32" fmla="*/ 39 w 263"/>
                <a:gd name="T33" fmla="*/ 37 h 155"/>
                <a:gd name="T34" fmla="*/ 4 w 263"/>
                <a:gd name="T35" fmla="*/ 33 h 155"/>
                <a:gd name="T36" fmla="*/ 4 w 263"/>
                <a:gd name="T37" fmla="*/ 33 h 155"/>
                <a:gd name="T38" fmla="*/ 0 w 263"/>
                <a:gd name="T39" fmla="*/ 36 h 155"/>
                <a:gd name="T40" fmla="*/ 0 w 263"/>
                <a:gd name="T41" fmla="*/ 86 h 155"/>
                <a:gd name="T42" fmla="*/ 0 w 263"/>
                <a:gd name="T43" fmla="*/ 100 h 155"/>
                <a:gd name="T44" fmla="*/ 0 w 263"/>
                <a:gd name="T45" fmla="*/ 150 h 155"/>
                <a:gd name="T46" fmla="*/ 5 w 263"/>
                <a:gd name="T47" fmla="*/ 155 h 155"/>
                <a:gd name="T48" fmla="*/ 7 w 263"/>
                <a:gd name="T49" fmla="*/ 155 h 155"/>
                <a:gd name="T50" fmla="*/ 7 w 263"/>
                <a:gd name="T51" fmla="*/ 119 h 155"/>
                <a:gd name="T52" fmla="*/ 7 w 263"/>
                <a:gd name="T53" fmla="*/ 105 h 155"/>
                <a:gd name="T54" fmla="*/ 7 w 263"/>
                <a:gd name="T55" fmla="*/ 55 h 155"/>
                <a:gd name="T56" fmla="*/ 19 w 263"/>
                <a:gd name="T57" fmla="*/ 44 h 155"/>
                <a:gd name="T58" fmla="*/ 20 w 263"/>
                <a:gd name="T59"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 h="155">
                  <a:moveTo>
                    <a:pt x="20" y="44"/>
                  </a:moveTo>
                  <a:cubicBezTo>
                    <a:pt x="22" y="44"/>
                    <a:pt x="35" y="46"/>
                    <a:pt x="50" y="47"/>
                  </a:cubicBezTo>
                  <a:cubicBezTo>
                    <a:pt x="55" y="48"/>
                    <a:pt x="55" y="48"/>
                    <a:pt x="55" y="48"/>
                  </a:cubicBezTo>
                  <a:cubicBezTo>
                    <a:pt x="57" y="48"/>
                    <a:pt x="60" y="48"/>
                    <a:pt x="62" y="48"/>
                  </a:cubicBezTo>
                  <a:cubicBezTo>
                    <a:pt x="80" y="48"/>
                    <a:pt x="106" y="43"/>
                    <a:pt x="125" y="36"/>
                  </a:cubicBezTo>
                  <a:cubicBezTo>
                    <a:pt x="163" y="23"/>
                    <a:pt x="163" y="23"/>
                    <a:pt x="163" y="23"/>
                  </a:cubicBezTo>
                  <a:cubicBezTo>
                    <a:pt x="183" y="16"/>
                    <a:pt x="211" y="11"/>
                    <a:pt x="231" y="11"/>
                  </a:cubicBezTo>
                  <a:cubicBezTo>
                    <a:pt x="235" y="11"/>
                    <a:pt x="238" y="11"/>
                    <a:pt x="241" y="11"/>
                  </a:cubicBezTo>
                  <a:cubicBezTo>
                    <a:pt x="249" y="12"/>
                    <a:pt x="256" y="13"/>
                    <a:pt x="263" y="14"/>
                  </a:cubicBezTo>
                  <a:cubicBezTo>
                    <a:pt x="263" y="10"/>
                    <a:pt x="263" y="8"/>
                    <a:pt x="263" y="8"/>
                  </a:cubicBezTo>
                  <a:cubicBezTo>
                    <a:pt x="263" y="6"/>
                    <a:pt x="261" y="4"/>
                    <a:pt x="259" y="4"/>
                  </a:cubicBezTo>
                  <a:cubicBezTo>
                    <a:pt x="258" y="4"/>
                    <a:pt x="242" y="2"/>
                    <a:pt x="224" y="0"/>
                  </a:cubicBezTo>
                  <a:cubicBezTo>
                    <a:pt x="222" y="0"/>
                    <a:pt x="219" y="0"/>
                    <a:pt x="216" y="0"/>
                  </a:cubicBezTo>
                  <a:cubicBezTo>
                    <a:pt x="198" y="0"/>
                    <a:pt x="170" y="4"/>
                    <a:pt x="150" y="12"/>
                  </a:cubicBezTo>
                  <a:cubicBezTo>
                    <a:pt x="113" y="25"/>
                    <a:pt x="113" y="25"/>
                    <a:pt x="113" y="25"/>
                  </a:cubicBezTo>
                  <a:cubicBezTo>
                    <a:pt x="92" y="32"/>
                    <a:pt x="65" y="37"/>
                    <a:pt x="47" y="37"/>
                  </a:cubicBezTo>
                  <a:cubicBezTo>
                    <a:pt x="44" y="37"/>
                    <a:pt x="41" y="37"/>
                    <a:pt x="39" y="37"/>
                  </a:cubicBezTo>
                  <a:cubicBezTo>
                    <a:pt x="22" y="35"/>
                    <a:pt x="6" y="33"/>
                    <a:pt x="4" y="33"/>
                  </a:cubicBezTo>
                  <a:cubicBezTo>
                    <a:pt x="4" y="33"/>
                    <a:pt x="4" y="33"/>
                    <a:pt x="4" y="33"/>
                  </a:cubicBezTo>
                  <a:cubicBezTo>
                    <a:pt x="2" y="33"/>
                    <a:pt x="0" y="34"/>
                    <a:pt x="0" y="36"/>
                  </a:cubicBezTo>
                  <a:cubicBezTo>
                    <a:pt x="0" y="39"/>
                    <a:pt x="0" y="61"/>
                    <a:pt x="0" y="86"/>
                  </a:cubicBezTo>
                  <a:cubicBezTo>
                    <a:pt x="0" y="100"/>
                    <a:pt x="0" y="100"/>
                    <a:pt x="0" y="100"/>
                  </a:cubicBezTo>
                  <a:cubicBezTo>
                    <a:pt x="0" y="125"/>
                    <a:pt x="0" y="147"/>
                    <a:pt x="0" y="150"/>
                  </a:cubicBezTo>
                  <a:cubicBezTo>
                    <a:pt x="0" y="152"/>
                    <a:pt x="2" y="155"/>
                    <a:pt x="5" y="155"/>
                  </a:cubicBezTo>
                  <a:cubicBezTo>
                    <a:pt x="5" y="155"/>
                    <a:pt x="6" y="155"/>
                    <a:pt x="7" y="155"/>
                  </a:cubicBezTo>
                  <a:cubicBezTo>
                    <a:pt x="7" y="119"/>
                    <a:pt x="7" y="119"/>
                    <a:pt x="7" y="119"/>
                  </a:cubicBezTo>
                  <a:cubicBezTo>
                    <a:pt x="7" y="105"/>
                    <a:pt x="7" y="105"/>
                    <a:pt x="7" y="105"/>
                  </a:cubicBezTo>
                  <a:cubicBezTo>
                    <a:pt x="7" y="55"/>
                    <a:pt x="7" y="55"/>
                    <a:pt x="7" y="55"/>
                  </a:cubicBezTo>
                  <a:cubicBezTo>
                    <a:pt x="7" y="49"/>
                    <a:pt x="12" y="44"/>
                    <a:pt x="19" y="44"/>
                  </a:cubicBezTo>
                  <a:cubicBezTo>
                    <a:pt x="19" y="44"/>
                    <a:pt x="20" y="44"/>
                    <a:pt x="20"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89"/>
            <p:cNvSpPr/>
            <p:nvPr/>
          </p:nvSpPr>
          <p:spPr bwMode="auto">
            <a:xfrm>
              <a:off x="8176933" y="5172279"/>
              <a:ext cx="987425" cy="582613"/>
            </a:xfrm>
            <a:custGeom>
              <a:avLst/>
              <a:gdLst>
                <a:gd name="T0" fmla="*/ 21 w 263"/>
                <a:gd name="T1" fmla="*/ 44 h 155"/>
                <a:gd name="T2" fmla="*/ 50 w 263"/>
                <a:gd name="T3" fmla="*/ 47 h 155"/>
                <a:gd name="T4" fmla="*/ 56 w 263"/>
                <a:gd name="T5" fmla="*/ 48 h 155"/>
                <a:gd name="T6" fmla="*/ 63 w 263"/>
                <a:gd name="T7" fmla="*/ 48 h 155"/>
                <a:gd name="T8" fmla="*/ 126 w 263"/>
                <a:gd name="T9" fmla="*/ 36 h 155"/>
                <a:gd name="T10" fmla="*/ 163 w 263"/>
                <a:gd name="T11" fmla="*/ 23 h 155"/>
                <a:gd name="T12" fmla="*/ 232 w 263"/>
                <a:gd name="T13" fmla="*/ 11 h 155"/>
                <a:gd name="T14" fmla="*/ 241 w 263"/>
                <a:gd name="T15" fmla="*/ 11 h 155"/>
                <a:gd name="T16" fmla="*/ 263 w 263"/>
                <a:gd name="T17" fmla="*/ 14 h 155"/>
                <a:gd name="T18" fmla="*/ 263 w 263"/>
                <a:gd name="T19" fmla="*/ 8 h 155"/>
                <a:gd name="T20" fmla="*/ 260 w 263"/>
                <a:gd name="T21" fmla="*/ 4 h 155"/>
                <a:gd name="T22" fmla="*/ 225 w 263"/>
                <a:gd name="T23" fmla="*/ 0 h 155"/>
                <a:gd name="T24" fmla="*/ 216 w 263"/>
                <a:gd name="T25" fmla="*/ 0 h 155"/>
                <a:gd name="T26" fmla="*/ 150 w 263"/>
                <a:gd name="T27" fmla="*/ 12 h 155"/>
                <a:gd name="T28" fmla="*/ 113 w 263"/>
                <a:gd name="T29" fmla="*/ 25 h 155"/>
                <a:gd name="T30" fmla="*/ 47 w 263"/>
                <a:gd name="T31" fmla="*/ 37 h 155"/>
                <a:gd name="T32" fmla="*/ 39 w 263"/>
                <a:gd name="T33" fmla="*/ 37 h 155"/>
                <a:gd name="T34" fmla="*/ 4 w 263"/>
                <a:gd name="T35" fmla="*/ 33 h 155"/>
                <a:gd name="T36" fmla="*/ 4 w 263"/>
                <a:gd name="T37" fmla="*/ 33 h 155"/>
                <a:gd name="T38" fmla="*/ 0 w 263"/>
                <a:gd name="T39" fmla="*/ 36 h 155"/>
                <a:gd name="T40" fmla="*/ 0 w 263"/>
                <a:gd name="T41" fmla="*/ 86 h 155"/>
                <a:gd name="T42" fmla="*/ 0 w 263"/>
                <a:gd name="T43" fmla="*/ 100 h 155"/>
                <a:gd name="T44" fmla="*/ 0 w 263"/>
                <a:gd name="T45" fmla="*/ 150 h 155"/>
                <a:gd name="T46" fmla="*/ 5 w 263"/>
                <a:gd name="T47" fmla="*/ 155 h 155"/>
                <a:gd name="T48" fmla="*/ 8 w 263"/>
                <a:gd name="T49" fmla="*/ 155 h 155"/>
                <a:gd name="T50" fmla="*/ 8 w 263"/>
                <a:gd name="T51" fmla="*/ 119 h 155"/>
                <a:gd name="T52" fmla="*/ 8 w 263"/>
                <a:gd name="T53" fmla="*/ 105 h 155"/>
                <a:gd name="T54" fmla="*/ 8 w 263"/>
                <a:gd name="T55" fmla="*/ 55 h 155"/>
                <a:gd name="T56" fmla="*/ 19 w 263"/>
                <a:gd name="T57" fmla="*/ 44 h 155"/>
                <a:gd name="T58" fmla="*/ 21 w 263"/>
                <a:gd name="T59"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 h="155">
                  <a:moveTo>
                    <a:pt x="21" y="44"/>
                  </a:moveTo>
                  <a:cubicBezTo>
                    <a:pt x="23" y="44"/>
                    <a:pt x="35" y="46"/>
                    <a:pt x="50" y="47"/>
                  </a:cubicBezTo>
                  <a:cubicBezTo>
                    <a:pt x="56" y="48"/>
                    <a:pt x="56" y="48"/>
                    <a:pt x="56" y="48"/>
                  </a:cubicBezTo>
                  <a:cubicBezTo>
                    <a:pt x="58" y="48"/>
                    <a:pt x="60" y="48"/>
                    <a:pt x="63" y="48"/>
                  </a:cubicBezTo>
                  <a:cubicBezTo>
                    <a:pt x="80" y="48"/>
                    <a:pt x="107" y="43"/>
                    <a:pt x="126" y="36"/>
                  </a:cubicBezTo>
                  <a:cubicBezTo>
                    <a:pt x="163" y="23"/>
                    <a:pt x="163" y="23"/>
                    <a:pt x="163" y="23"/>
                  </a:cubicBezTo>
                  <a:cubicBezTo>
                    <a:pt x="184" y="16"/>
                    <a:pt x="212" y="11"/>
                    <a:pt x="232" y="11"/>
                  </a:cubicBezTo>
                  <a:cubicBezTo>
                    <a:pt x="235" y="11"/>
                    <a:pt x="238" y="11"/>
                    <a:pt x="241" y="11"/>
                  </a:cubicBezTo>
                  <a:cubicBezTo>
                    <a:pt x="249" y="12"/>
                    <a:pt x="257" y="13"/>
                    <a:pt x="263" y="14"/>
                  </a:cubicBezTo>
                  <a:cubicBezTo>
                    <a:pt x="263" y="10"/>
                    <a:pt x="263" y="8"/>
                    <a:pt x="263" y="8"/>
                  </a:cubicBezTo>
                  <a:cubicBezTo>
                    <a:pt x="263" y="6"/>
                    <a:pt x="262" y="4"/>
                    <a:pt x="260" y="4"/>
                  </a:cubicBezTo>
                  <a:cubicBezTo>
                    <a:pt x="258" y="4"/>
                    <a:pt x="242" y="2"/>
                    <a:pt x="225" y="0"/>
                  </a:cubicBezTo>
                  <a:cubicBezTo>
                    <a:pt x="222" y="0"/>
                    <a:pt x="219" y="0"/>
                    <a:pt x="216" y="0"/>
                  </a:cubicBezTo>
                  <a:cubicBezTo>
                    <a:pt x="198" y="0"/>
                    <a:pt x="170" y="4"/>
                    <a:pt x="150" y="12"/>
                  </a:cubicBezTo>
                  <a:cubicBezTo>
                    <a:pt x="113" y="25"/>
                    <a:pt x="113" y="25"/>
                    <a:pt x="113" y="25"/>
                  </a:cubicBezTo>
                  <a:cubicBezTo>
                    <a:pt x="93" y="32"/>
                    <a:pt x="65" y="37"/>
                    <a:pt x="47" y="37"/>
                  </a:cubicBezTo>
                  <a:cubicBezTo>
                    <a:pt x="44" y="37"/>
                    <a:pt x="42" y="37"/>
                    <a:pt x="39" y="37"/>
                  </a:cubicBezTo>
                  <a:cubicBezTo>
                    <a:pt x="22" y="35"/>
                    <a:pt x="7" y="33"/>
                    <a:pt x="4" y="33"/>
                  </a:cubicBezTo>
                  <a:cubicBezTo>
                    <a:pt x="4" y="33"/>
                    <a:pt x="4" y="33"/>
                    <a:pt x="4" y="33"/>
                  </a:cubicBezTo>
                  <a:cubicBezTo>
                    <a:pt x="2" y="33"/>
                    <a:pt x="0" y="34"/>
                    <a:pt x="0" y="36"/>
                  </a:cubicBezTo>
                  <a:cubicBezTo>
                    <a:pt x="0" y="39"/>
                    <a:pt x="0" y="61"/>
                    <a:pt x="0" y="86"/>
                  </a:cubicBezTo>
                  <a:cubicBezTo>
                    <a:pt x="0" y="100"/>
                    <a:pt x="0" y="100"/>
                    <a:pt x="0" y="100"/>
                  </a:cubicBezTo>
                  <a:cubicBezTo>
                    <a:pt x="0" y="125"/>
                    <a:pt x="0" y="147"/>
                    <a:pt x="0" y="150"/>
                  </a:cubicBezTo>
                  <a:cubicBezTo>
                    <a:pt x="0" y="152"/>
                    <a:pt x="2" y="155"/>
                    <a:pt x="5" y="155"/>
                  </a:cubicBezTo>
                  <a:cubicBezTo>
                    <a:pt x="5" y="155"/>
                    <a:pt x="6" y="155"/>
                    <a:pt x="8" y="155"/>
                  </a:cubicBezTo>
                  <a:cubicBezTo>
                    <a:pt x="8" y="119"/>
                    <a:pt x="8" y="119"/>
                    <a:pt x="8" y="119"/>
                  </a:cubicBezTo>
                  <a:cubicBezTo>
                    <a:pt x="8" y="105"/>
                    <a:pt x="8" y="105"/>
                    <a:pt x="8" y="105"/>
                  </a:cubicBezTo>
                  <a:cubicBezTo>
                    <a:pt x="8" y="55"/>
                    <a:pt x="8" y="55"/>
                    <a:pt x="8" y="55"/>
                  </a:cubicBezTo>
                  <a:cubicBezTo>
                    <a:pt x="8" y="49"/>
                    <a:pt x="13" y="44"/>
                    <a:pt x="19" y="44"/>
                  </a:cubicBezTo>
                  <a:cubicBezTo>
                    <a:pt x="20" y="44"/>
                    <a:pt x="20" y="44"/>
                    <a:pt x="21"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90"/>
            <p:cNvSpPr>
              <a:spLocks noEditPoints="1"/>
            </p:cNvSpPr>
            <p:nvPr/>
          </p:nvSpPr>
          <p:spPr bwMode="auto">
            <a:xfrm>
              <a:off x="8237258" y="5243717"/>
              <a:ext cx="984250" cy="596900"/>
            </a:xfrm>
            <a:custGeom>
              <a:avLst/>
              <a:gdLst>
                <a:gd name="T0" fmla="*/ 259 w 262"/>
                <a:gd name="T1" fmla="*/ 4 h 159"/>
                <a:gd name="T2" fmla="*/ 224 w 262"/>
                <a:gd name="T3" fmla="*/ 0 h 159"/>
                <a:gd name="T4" fmla="*/ 216 w 262"/>
                <a:gd name="T5" fmla="*/ 0 h 159"/>
                <a:gd name="T6" fmla="*/ 150 w 262"/>
                <a:gd name="T7" fmla="*/ 12 h 159"/>
                <a:gd name="T8" fmla="*/ 112 w 262"/>
                <a:gd name="T9" fmla="*/ 25 h 159"/>
                <a:gd name="T10" fmla="*/ 47 w 262"/>
                <a:gd name="T11" fmla="*/ 37 h 159"/>
                <a:gd name="T12" fmla="*/ 39 w 262"/>
                <a:gd name="T13" fmla="*/ 37 h 159"/>
                <a:gd name="T14" fmla="*/ 4 w 262"/>
                <a:gd name="T15" fmla="*/ 33 h 159"/>
                <a:gd name="T16" fmla="*/ 3 w 262"/>
                <a:gd name="T17" fmla="*/ 33 h 159"/>
                <a:gd name="T18" fmla="*/ 0 w 262"/>
                <a:gd name="T19" fmla="*/ 36 h 159"/>
                <a:gd name="T20" fmla="*/ 0 w 262"/>
                <a:gd name="T21" fmla="*/ 86 h 159"/>
                <a:gd name="T22" fmla="*/ 0 w 262"/>
                <a:gd name="T23" fmla="*/ 100 h 159"/>
                <a:gd name="T24" fmla="*/ 0 w 262"/>
                <a:gd name="T25" fmla="*/ 150 h 159"/>
                <a:gd name="T26" fmla="*/ 4 w 262"/>
                <a:gd name="T27" fmla="*/ 155 h 159"/>
                <a:gd name="T28" fmla="*/ 39 w 262"/>
                <a:gd name="T29" fmla="*/ 159 h 159"/>
                <a:gd name="T30" fmla="*/ 47 w 262"/>
                <a:gd name="T31" fmla="*/ 159 h 159"/>
                <a:gd name="T32" fmla="*/ 112 w 262"/>
                <a:gd name="T33" fmla="*/ 147 h 159"/>
                <a:gd name="T34" fmla="*/ 150 w 262"/>
                <a:gd name="T35" fmla="*/ 134 h 159"/>
                <a:gd name="T36" fmla="*/ 215 w 262"/>
                <a:gd name="T37" fmla="*/ 121 h 159"/>
                <a:gd name="T38" fmla="*/ 223 w 262"/>
                <a:gd name="T39" fmla="*/ 122 h 159"/>
                <a:gd name="T40" fmla="*/ 258 w 262"/>
                <a:gd name="T41" fmla="*/ 126 h 159"/>
                <a:gd name="T42" fmla="*/ 259 w 262"/>
                <a:gd name="T43" fmla="*/ 126 h 159"/>
                <a:gd name="T44" fmla="*/ 262 w 262"/>
                <a:gd name="T45" fmla="*/ 122 h 159"/>
                <a:gd name="T46" fmla="*/ 262 w 262"/>
                <a:gd name="T47" fmla="*/ 73 h 159"/>
                <a:gd name="T48" fmla="*/ 262 w 262"/>
                <a:gd name="T49" fmla="*/ 57 h 159"/>
                <a:gd name="T50" fmla="*/ 262 w 262"/>
                <a:gd name="T51" fmla="*/ 8 h 159"/>
                <a:gd name="T52" fmla="*/ 259 w 262"/>
                <a:gd name="T53" fmla="*/ 4 h 159"/>
                <a:gd name="T54" fmla="*/ 139 w 262"/>
                <a:gd name="T55" fmla="*/ 107 h 159"/>
                <a:gd name="T56" fmla="*/ 139 w 262"/>
                <a:gd name="T57" fmla="*/ 119 h 159"/>
                <a:gd name="T58" fmla="*/ 129 w 262"/>
                <a:gd name="T59" fmla="*/ 123 h 159"/>
                <a:gd name="T60" fmla="*/ 129 w 262"/>
                <a:gd name="T61" fmla="*/ 112 h 159"/>
                <a:gd name="T62" fmla="*/ 110 w 262"/>
                <a:gd name="T63" fmla="*/ 115 h 159"/>
                <a:gd name="T64" fmla="*/ 114 w 262"/>
                <a:gd name="T65" fmla="*/ 101 h 159"/>
                <a:gd name="T66" fmla="*/ 132 w 262"/>
                <a:gd name="T67" fmla="*/ 99 h 159"/>
                <a:gd name="T68" fmla="*/ 142 w 262"/>
                <a:gd name="T69" fmla="*/ 88 h 159"/>
                <a:gd name="T70" fmla="*/ 130 w 262"/>
                <a:gd name="T71" fmla="*/ 83 h 159"/>
                <a:gd name="T72" fmla="*/ 111 w 262"/>
                <a:gd name="T73" fmla="*/ 71 h 159"/>
                <a:gd name="T74" fmla="*/ 129 w 262"/>
                <a:gd name="T75" fmla="*/ 44 h 159"/>
                <a:gd name="T76" fmla="*/ 129 w 262"/>
                <a:gd name="T77" fmla="*/ 34 h 159"/>
                <a:gd name="T78" fmla="*/ 140 w 262"/>
                <a:gd name="T79" fmla="*/ 30 h 159"/>
                <a:gd name="T80" fmla="*/ 140 w 262"/>
                <a:gd name="T81" fmla="*/ 39 h 159"/>
                <a:gd name="T82" fmla="*/ 156 w 262"/>
                <a:gd name="T83" fmla="*/ 37 h 159"/>
                <a:gd name="T84" fmla="*/ 152 w 262"/>
                <a:gd name="T85" fmla="*/ 50 h 159"/>
                <a:gd name="T86" fmla="*/ 137 w 262"/>
                <a:gd name="T87" fmla="*/ 53 h 159"/>
                <a:gd name="T88" fmla="*/ 128 w 262"/>
                <a:gd name="T89" fmla="*/ 62 h 159"/>
                <a:gd name="T90" fmla="*/ 141 w 262"/>
                <a:gd name="T91" fmla="*/ 67 h 159"/>
                <a:gd name="T92" fmla="*/ 159 w 262"/>
                <a:gd name="T93" fmla="*/ 80 h 159"/>
                <a:gd name="T94" fmla="*/ 139 w 262"/>
                <a:gd name="T95" fmla="*/ 10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 h="159">
                  <a:moveTo>
                    <a:pt x="259" y="4"/>
                  </a:moveTo>
                  <a:cubicBezTo>
                    <a:pt x="257" y="4"/>
                    <a:pt x="242" y="2"/>
                    <a:pt x="224" y="0"/>
                  </a:cubicBezTo>
                  <a:cubicBezTo>
                    <a:pt x="222" y="0"/>
                    <a:pt x="219" y="0"/>
                    <a:pt x="216" y="0"/>
                  </a:cubicBezTo>
                  <a:cubicBezTo>
                    <a:pt x="197" y="0"/>
                    <a:pt x="170" y="4"/>
                    <a:pt x="150" y="12"/>
                  </a:cubicBezTo>
                  <a:cubicBezTo>
                    <a:pt x="112" y="25"/>
                    <a:pt x="112" y="25"/>
                    <a:pt x="112" y="25"/>
                  </a:cubicBezTo>
                  <a:cubicBezTo>
                    <a:pt x="92" y="32"/>
                    <a:pt x="65" y="37"/>
                    <a:pt x="47" y="37"/>
                  </a:cubicBezTo>
                  <a:cubicBezTo>
                    <a:pt x="44" y="37"/>
                    <a:pt x="41" y="37"/>
                    <a:pt x="39" y="37"/>
                  </a:cubicBezTo>
                  <a:cubicBezTo>
                    <a:pt x="22" y="35"/>
                    <a:pt x="6" y="33"/>
                    <a:pt x="4" y="33"/>
                  </a:cubicBezTo>
                  <a:cubicBezTo>
                    <a:pt x="4" y="33"/>
                    <a:pt x="3" y="33"/>
                    <a:pt x="3" y="33"/>
                  </a:cubicBezTo>
                  <a:cubicBezTo>
                    <a:pt x="1" y="33"/>
                    <a:pt x="0" y="34"/>
                    <a:pt x="0" y="36"/>
                  </a:cubicBezTo>
                  <a:cubicBezTo>
                    <a:pt x="0" y="39"/>
                    <a:pt x="0" y="61"/>
                    <a:pt x="0" y="86"/>
                  </a:cubicBezTo>
                  <a:cubicBezTo>
                    <a:pt x="0" y="100"/>
                    <a:pt x="0" y="100"/>
                    <a:pt x="0" y="100"/>
                  </a:cubicBezTo>
                  <a:cubicBezTo>
                    <a:pt x="0" y="125"/>
                    <a:pt x="0" y="147"/>
                    <a:pt x="0" y="150"/>
                  </a:cubicBezTo>
                  <a:cubicBezTo>
                    <a:pt x="0" y="152"/>
                    <a:pt x="2" y="155"/>
                    <a:pt x="4" y="155"/>
                  </a:cubicBezTo>
                  <a:cubicBezTo>
                    <a:pt x="7" y="155"/>
                    <a:pt x="22" y="157"/>
                    <a:pt x="39" y="159"/>
                  </a:cubicBezTo>
                  <a:cubicBezTo>
                    <a:pt x="41" y="159"/>
                    <a:pt x="44" y="159"/>
                    <a:pt x="47" y="159"/>
                  </a:cubicBezTo>
                  <a:cubicBezTo>
                    <a:pt x="65" y="159"/>
                    <a:pt x="92" y="154"/>
                    <a:pt x="112" y="147"/>
                  </a:cubicBezTo>
                  <a:cubicBezTo>
                    <a:pt x="150" y="134"/>
                    <a:pt x="150" y="134"/>
                    <a:pt x="150" y="134"/>
                  </a:cubicBezTo>
                  <a:cubicBezTo>
                    <a:pt x="170" y="126"/>
                    <a:pt x="197" y="121"/>
                    <a:pt x="215" y="121"/>
                  </a:cubicBezTo>
                  <a:cubicBezTo>
                    <a:pt x="218" y="121"/>
                    <a:pt x="221" y="122"/>
                    <a:pt x="223" y="122"/>
                  </a:cubicBezTo>
                  <a:cubicBezTo>
                    <a:pt x="240" y="124"/>
                    <a:pt x="256" y="126"/>
                    <a:pt x="258" y="126"/>
                  </a:cubicBezTo>
                  <a:cubicBezTo>
                    <a:pt x="258" y="126"/>
                    <a:pt x="258" y="126"/>
                    <a:pt x="259" y="126"/>
                  </a:cubicBezTo>
                  <a:cubicBezTo>
                    <a:pt x="261" y="126"/>
                    <a:pt x="262" y="124"/>
                    <a:pt x="262" y="122"/>
                  </a:cubicBezTo>
                  <a:cubicBezTo>
                    <a:pt x="262" y="120"/>
                    <a:pt x="262" y="98"/>
                    <a:pt x="262" y="73"/>
                  </a:cubicBezTo>
                  <a:cubicBezTo>
                    <a:pt x="262" y="57"/>
                    <a:pt x="262" y="57"/>
                    <a:pt x="262" y="57"/>
                  </a:cubicBezTo>
                  <a:cubicBezTo>
                    <a:pt x="262" y="32"/>
                    <a:pt x="262" y="10"/>
                    <a:pt x="262" y="8"/>
                  </a:cubicBezTo>
                  <a:cubicBezTo>
                    <a:pt x="262" y="6"/>
                    <a:pt x="261" y="4"/>
                    <a:pt x="259" y="4"/>
                  </a:cubicBezTo>
                  <a:close/>
                  <a:moveTo>
                    <a:pt x="139" y="107"/>
                  </a:moveTo>
                  <a:cubicBezTo>
                    <a:pt x="139" y="119"/>
                    <a:pt x="139" y="119"/>
                    <a:pt x="139" y="119"/>
                  </a:cubicBezTo>
                  <a:cubicBezTo>
                    <a:pt x="129" y="123"/>
                    <a:pt x="129" y="123"/>
                    <a:pt x="129" y="123"/>
                  </a:cubicBezTo>
                  <a:cubicBezTo>
                    <a:pt x="129" y="112"/>
                    <a:pt x="129" y="112"/>
                    <a:pt x="129" y="112"/>
                  </a:cubicBezTo>
                  <a:cubicBezTo>
                    <a:pt x="121" y="115"/>
                    <a:pt x="114" y="116"/>
                    <a:pt x="110" y="115"/>
                  </a:cubicBezTo>
                  <a:cubicBezTo>
                    <a:pt x="114" y="101"/>
                    <a:pt x="114" y="101"/>
                    <a:pt x="114" y="101"/>
                  </a:cubicBezTo>
                  <a:cubicBezTo>
                    <a:pt x="118" y="102"/>
                    <a:pt x="124" y="102"/>
                    <a:pt x="132" y="99"/>
                  </a:cubicBezTo>
                  <a:cubicBezTo>
                    <a:pt x="138" y="96"/>
                    <a:pt x="142" y="92"/>
                    <a:pt x="142" y="88"/>
                  </a:cubicBezTo>
                  <a:cubicBezTo>
                    <a:pt x="142" y="84"/>
                    <a:pt x="138" y="83"/>
                    <a:pt x="130" y="83"/>
                  </a:cubicBezTo>
                  <a:cubicBezTo>
                    <a:pt x="119" y="84"/>
                    <a:pt x="111" y="81"/>
                    <a:pt x="111" y="71"/>
                  </a:cubicBezTo>
                  <a:cubicBezTo>
                    <a:pt x="111" y="61"/>
                    <a:pt x="118" y="51"/>
                    <a:pt x="129" y="44"/>
                  </a:cubicBezTo>
                  <a:cubicBezTo>
                    <a:pt x="129" y="34"/>
                    <a:pt x="129" y="34"/>
                    <a:pt x="129" y="34"/>
                  </a:cubicBezTo>
                  <a:cubicBezTo>
                    <a:pt x="140" y="30"/>
                    <a:pt x="140" y="30"/>
                    <a:pt x="140" y="30"/>
                  </a:cubicBezTo>
                  <a:cubicBezTo>
                    <a:pt x="140" y="39"/>
                    <a:pt x="140" y="39"/>
                    <a:pt x="140" y="39"/>
                  </a:cubicBezTo>
                  <a:cubicBezTo>
                    <a:pt x="147" y="37"/>
                    <a:pt x="152" y="37"/>
                    <a:pt x="156" y="37"/>
                  </a:cubicBezTo>
                  <a:cubicBezTo>
                    <a:pt x="152" y="50"/>
                    <a:pt x="152" y="50"/>
                    <a:pt x="152" y="50"/>
                  </a:cubicBezTo>
                  <a:cubicBezTo>
                    <a:pt x="150" y="50"/>
                    <a:pt x="145" y="50"/>
                    <a:pt x="137" y="53"/>
                  </a:cubicBezTo>
                  <a:cubicBezTo>
                    <a:pt x="130" y="55"/>
                    <a:pt x="128" y="59"/>
                    <a:pt x="128" y="62"/>
                  </a:cubicBezTo>
                  <a:cubicBezTo>
                    <a:pt x="128" y="66"/>
                    <a:pt x="131" y="67"/>
                    <a:pt x="141" y="67"/>
                  </a:cubicBezTo>
                  <a:cubicBezTo>
                    <a:pt x="154" y="66"/>
                    <a:pt x="159" y="70"/>
                    <a:pt x="159" y="80"/>
                  </a:cubicBezTo>
                  <a:cubicBezTo>
                    <a:pt x="159" y="90"/>
                    <a:pt x="152" y="100"/>
                    <a:pt x="139" y="10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3" name="Freeform 60"/>
          <p:cNvSpPr/>
          <p:nvPr/>
        </p:nvSpPr>
        <p:spPr bwMode="auto">
          <a:xfrm>
            <a:off x="8179003" y="4260697"/>
            <a:ext cx="425001" cy="407566"/>
          </a:xfrm>
          <a:custGeom>
            <a:avLst/>
            <a:gdLst>
              <a:gd name="T0" fmla="*/ 78 w 82"/>
              <a:gd name="T1" fmla="*/ 18 h 79"/>
              <a:gd name="T2" fmla="*/ 21 w 82"/>
              <a:gd name="T3" fmla="*/ 18 h 79"/>
              <a:gd name="T4" fmla="*/ 21 w 82"/>
              <a:gd name="T5" fmla="*/ 18 h 79"/>
              <a:gd name="T6" fmla="*/ 17 w 82"/>
              <a:gd name="T7" fmla="*/ 5 h 79"/>
              <a:gd name="T8" fmla="*/ 15 w 82"/>
              <a:gd name="T9" fmla="*/ 3 h 79"/>
              <a:gd name="T10" fmla="*/ 4 w 82"/>
              <a:gd name="T11" fmla="*/ 0 h 79"/>
              <a:gd name="T12" fmla="*/ 1 w 82"/>
              <a:gd name="T13" fmla="*/ 2 h 79"/>
              <a:gd name="T14" fmla="*/ 3 w 82"/>
              <a:gd name="T15" fmla="*/ 5 h 79"/>
              <a:gd name="T16" fmla="*/ 12 w 82"/>
              <a:gd name="T17" fmla="*/ 8 h 79"/>
              <a:gd name="T18" fmla="*/ 25 w 82"/>
              <a:gd name="T19" fmla="*/ 53 h 79"/>
              <a:gd name="T20" fmla="*/ 20 w 82"/>
              <a:gd name="T21" fmla="*/ 68 h 79"/>
              <a:gd name="T22" fmla="*/ 16 w 82"/>
              <a:gd name="T23" fmla="*/ 74 h 79"/>
              <a:gd name="T24" fmla="*/ 22 w 82"/>
              <a:gd name="T25" fmla="*/ 79 h 79"/>
              <a:gd name="T26" fmla="*/ 27 w 82"/>
              <a:gd name="T27" fmla="*/ 74 h 79"/>
              <a:gd name="T28" fmla="*/ 27 w 82"/>
              <a:gd name="T29" fmla="*/ 72 h 79"/>
              <a:gd name="T30" fmla="*/ 63 w 82"/>
              <a:gd name="T31" fmla="*/ 72 h 79"/>
              <a:gd name="T32" fmla="*/ 62 w 82"/>
              <a:gd name="T33" fmla="*/ 74 h 79"/>
              <a:gd name="T34" fmla="*/ 68 w 82"/>
              <a:gd name="T35" fmla="*/ 79 h 79"/>
              <a:gd name="T36" fmla="*/ 74 w 82"/>
              <a:gd name="T37" fmla="*/ 74 h 79"/>
              <a:gd name="T38" fmla="*/ 73 w 82"/>
              <a:gd name="T39" fmla="*/ 72 h 79"/>
              <a:gd name="T40" fmla="*/ 74 w 82"/>
              <a:gd name="T41" fmla="*/ 72 h 79"/>
              <a:gd name="T42" fmla="*/ 76 w 82"/>
              <a:gd name="T43" fmla="*/ 69 h 79"/>
              <a:gd name="T44" fmla="*/ 74 w 82"/>
              <a:gd name="T45" fmla="*/ 66 h 79"/>
              <a:gd name="T46" fmla="*/ 26 w 82"/>
              <a:gd name="T47" fmla="*/ 66 h 79"/>
              <a:gd name="T48" fmla="*/ 29 w 82"/>
              <a:gd name="T49" fmla="*/ 57 h 79"/>
              <a:gd name="T50" fmla="*/ 29 w 82"/>
              <a:gd name="T51" fmla="*/ 57 h 79"/>
              <a:gd name="T52" fmla="*/ 73 w 82"/>
              <a:gd name="T53" fmla="*/ 57 h 79"/>
              <a:gd name="T54" fmla="*/ 76 w 82"/>
              <a:gd name="T55" fmla="*/ 54 h 79"/>
              <a:gd name="T56" fmla="*/ 82 w 82"/>
              <a:gd name="T57" fmla="*/ 22 h 79"/>
              <a:gd name="T58" fmla="*/ 81 w 82"/>
              <a:gd name="T59" fmla="*/ 19 h 79"/>
              <a:gd name="T60" fmla="*/ 78 w 82"/>
              <a:gd name="T61"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79">
                <a:moveTo>
                  <a:pt x="78" y="18"/>
                </a:moveTo>
                <a:cubicBezTo>
                  <a:pt x="21" y="18"/>
                  <a:pt x="21" y="18"/>
                  <a:pt x="21" y="18"/>
                </a:cubicBezTo>
                <a:cubicBezTo>
                  <a:pt x="21" y="18"/>
                  <a:pt x="21" y="18"/>
                  <a:pt x="21" y="18"/>
                </a:cubicBezTo>
                <a:cubicBezTo>
                  <a:pt x="17" y="5"/>
                  <a:pt x="17" y="5"/>
                  <a:pt x="17" y="5"/>
                </a:cubicBezTo>
                <a:cubicBezTo>
                  <a:pt x="17" y="4"/>
                  <a:pt x="16" y="3"/>
                  <a:pt x="15" y="3"/>
                </a:cubicBezTo>
                <a:cubicBezTo>
                  <a:pt x="4" y="0"/>
                  <a:pt x="4" y="0"/>
                  <a:pt x="4" y="0"/>
                </a:cubicBezTo>
                <a:cubicBezTo>
                  <a:pt x="3" y="0"/>
                  <a:pt x="1" y="1"/>
                  <a:pt x="1" y="2"/>
                </a:cubicBezTo>
                <a:cubicBezTo>
                  <a:pt x="0" y="3"/>
                  <a:pt x="1" y="5"/>
                  <a:pt x="3" y="5"/>
                </a:cubicBezTo>
                <a:cubicBezTo>
                  <a:pt x="12" y="8"/>
                  <a:pt x="12" y="8"/>
                  <a:pt x="12" y="8"/>
                </a:cubicBezTo>
                <a:cubicBezTo>
                  <a:pt x="25" y="53"/>
                  <a:pt x="25" y="53"/>
                  <a:pt x="25" y="53"/>
                </a:cubicBezTo>
                <a:cubicBezTo>
                  <a:pt x="20" y="68"/>
                  <a:pt x="20" y="68"/>
                  <a:pt x="20" y="68"/>
                </a:cubicBezTo>
                <a:cubicBezTo>
                  <a:pt x="18" y="69"/>
                  <a:pt x="16" y="71"/>
                  <a:pt x="16" y="74"/>
                </a:cubicBezTo>
                <a:cubicBezTo>
                  <a:pt x="16" y="77"/>
                  <a:pt x="19" y="79"/>
                  <a:pt x="22" y="79"/>
                </a:cubicBezTo>
                <a:cubicBezTo>
                  <a:pt x="25" y="79"/>
                  <a:pt x="27" y="77"/>
                  <a:pt x="27" y="74"/>
                </a:cubicBezTo>
                <a:cubicBezTo>
                  <a:pt x="27" y="73"/>
                  <a:pt x="27" y="72"/>
                  <a:pt x="27" y="72"/>
                </a:cubicBezTo>
                <a:cubicBezTo>
                  <a:pt x="63" y="72"/>
                  <a:pt x="63" y="72"/>
                  <a:pt x="63" y="72"/>
                </a:cubicBezTo>
                <a:cubicBezTo>
                  <a:pt x="62" y="72"/>
                  <a:pt x="62" y="73"/>
                  <a:pt x="62" y="74"/>
                </a:cubicBezTo>
                <a:cubicBezTo>
                  <a:pt x="62" y="77"/>
                  <a:pt x="65" y="79"/>
                  <a:pt x="68" y="79"/>
                </a:cubicBezTo>
                <a:cubicBezTo>
                  <a:pt x="71" y="79"/>
                  <a:pt x="74" y="77"/>
                  <a:pt x="74" y="74"/>
                </a:cubicBezTo>
                <a:cubicBezTo>
                  <a:pt x="74" y="73"/>
                  <a:pt x="73" y="72"/>
                  <a:pt x="73" y="72"/>
                </a:cubicBezTo>
                <a:cubicBezTo>
                  <a:pt x="74" y="72"/>
                  <a:pt x="74" y="72"/>
                  <a:pt x="74" y="72"/>
                </a:cubicBezTo>
                <a:cubicBezTo>
                  <a:pt x="75" y="72"/>
                  <a:pt x="76" y="71"/>
                  <a:pt x="76" y="69"/>
                </a:cubicBezTo>
                <a:cubicBezTo>
                  <a:pt x="76" y="68"/>
                  <a:pt x="75" y="66"/>
                  <a:pt x="74" y="66"/>
                </a:cubicBezTo>
                <a:cubicBezTo>
                  <a:pt x="26" y="66"/>
                  <a:pt x="26" y="66"/>
                  <a:pt x="26" y="66"/>
                </a:cubicBezTo>
                <a:cubicBezTo>
                  <a:pt x="29" y="57"/>
                  <a:pt x="29" y="57"/>
                  <a:pt x="29" y="57"/>
                </a:cubicBezTo>
                <a:cubicBezTo>
                  <a:pt x="29" y="57"/>
                  <a:pt x="29" y="57"/>
                  <a:pt x="29" y="57"/>
                </a:cubicBezTo>
                <a:cubicBezTo>
                  <a:pt x="73" y="57"/>
                  <a:pt x="73" y="57"/>
                  <a:pt x="73" y="57"/>
                </a:cubicBezTo>
                <a:cubicBezTo>
                  <a:pt x="75" y="57"/>
                  <a:pt x="76" y="55"/>
                  <a:pt x="76" y="54"/>
                </a:cubicBezTo>
                <a:cubicBezTo>
                  <a:pt x="82" y="22"/>
                  <a:pt x="82" y="22"/>
                  <a:pt x="82" y="22"/>
                </a:cubicBezTo>
                <a:cubicBezTo>
                  <a:pt x="82" y="21"/>
                  <a:pt x="81" y="20"/>
                  <a:pt x="81" y="19"/>
                </a:cubicBezTo>
                <a:cubicBezTo>
                  <a:pt x="80" y="18"/>
                  <a:pt x="79" y="18"/>
                  <a:pt x="78" y="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89" name="组合 288"/>
          <p:cNvGrpSpPr/>
          <p:nvPr/>
        </p:nvGrpSpPr>
        <p:grpSpPr>
          <a:xfrm rot="1969884">
            <a:off x="7509889" y="3261018"/>
            <a:ext cx="493509" cy="603751"/>
            <a:chOff x="7612970" y="4146551"/>
            <a:chExt cx="909638" cy="1112837"/>
          </a:xfrm>
        </p:grpSpPr>
        <p:sp>
          <p:nvSpPr>
            <p:cNvPr id="290" name="Freeform 16"/>
            <p:cNvSpPr/>
            <p:nvPr/>
          </p:nvSpPr>
          <p:spPr bwMode="auto">
            <a:xfrm>
              <a:off x="7797120" y="4357688"/>
              <a:ext cx="503238" cy="901700"/>
            </a:xfrm>
            <a:custGeom>
              <a:avLst/>
              <a:gdLst>
                <a:gd name="T0" fmla="*/ 26 w 134"/>
                <a:gd name="T1" fmla="*/ 110 h 240"/>
                <a:gd name="T2" fmla="*/ 36 w 134"/>
                <a:gd name="T3" fmla="*/ 119 h 240"/>
                <a:gd name="T4" fmla="*/ 50 w 134"/>
                <a:gd name="T5" fmla="*/ 176 h 240"/>
                <a:gd name="T6" fmla="*/ 52 w 134"/>
                <a:gd name="T7" fmla="*/ 179 h 240"/>
                <a:gd name="T8" fmla="*/ 52 w 134"/>
                <a:gd name="T9" fmla="*/ 179 h 240"/>
                <a:gd name="T10" fmla="*/ 55 w 134"/>
                <a:gd name="T11" fmla="*/ 176 h 240"/>
                <a:gd name="T12" fmla="*/ 40 w 134"/>
                <a:gd name="T13" fmla="*/ 116 h 240"/>
                <a:gd name="T14" fmla="*/ 30 w 134"/>
                <a:gd name="T15" fmla="*/ 106 h 240"/>
                <a:gd name="T16" fmla="*/ 6 w 134"/>
                <a:gd name="T17" fmla="*/ 57 h 240"/>
                <a:gd name="T18" fmla="*/ 67 w 134"/>
                <a:gd name="T19" fmla="*/ 5 h 240"/>
                <a:gd name="T20" fmla="*/ 128 w 134"/>
                <a:gd name="T21" fmla="*/ 57 h 240"/>
                <a:gd name="T22" fmla="*/ 104 w 134"/>
                <a:gd name="T23" fmla="*/ 106 h 240"/>
                <a:gd name="T24" fmla="*/ 94 w 134"/>
                <a:gd name="T25" fmla="*/ 116 h 240"/>
                <a:gd name="T26" fmla="*/ 79 w 134"/>
                <a:gd name="T27" fmla="*/ 179 h 240"/>
                <a:gd name="T28" fmla="*/ 50 w 134"/>
                <a:gd name="T29" fmla="*/ 189 h 240"/>
                <a:gd name="T30" fmla="*/ 59 w 134"/>
                <a:gd name="T31" fmla="*/ 196 h 240"/>
                <a:gd name="T32" fmla="*/ 50 w 134"/>
                <a:gd name="T33" fmla="*/ 203 h 240"/>
                <a:gd name="T34" fmla="*/ 59 w 134"/>
                <a:gd name="T35" fmla="*/ 210 h 240"/>
                <a:gd name="T36" fmla="*/ 50 w 134"/>
                <a:gd name="T37" fmla="*/ 217 h 240"/>
                <a:gd name="T38" fmla="*/ 79 w 134"/>
                <a:gd name="T39" fmla="*/ 226 h 240"/>
                <a:gd name="T40" fmla="*/ 67 w 134"/>
                <a:gd name="T41" fmla="*/ 235 h 240"/>
                <a:gd name="T42" fmla="*/ 60 w 134"/>
                <a:gd name="T43" fmla="*/ 232 h 240"/>
                <a:gd name="T44" fmla="*/ 56 w 134"/>
                <a:gd name="T45" fmla="*/ 233 h 240"/>
                <a:gd name="T46" fmla="*/ 57 w 134"/>
                <a:gd name="T47" fmla="*/ 236 h 240"/>
                <a:gd name="T48" fmla="*/ 67 w 134"/>
                <a:gd name="T49" fmla="*/ 240 h 240"/>
                <a:gd name="T50" fmla="*/ 84 w 134"/>
                <a:gd name="T51" fmla="*/ 224 h 240"/>
                <a:gd name="T52" fmla="*/ 82 w 134"/>
                <a:gd name="T53" fmla="*/ 221 h 240"/>
                <a:gd name="T54" fmla="*/ 56 w 134"/>
                <a:gd name="T55" fmla="*/ 217 h 240"/>
                <a:gd name="T56" fmla="*/ 85 w 134"/>
                <a:gd name="T57" fmla="*/ 212 h 240"/>
                <a:gd name="T58" fmla="*/ 88 w 134"/>
                <a:gd name="T59" fmla="*/ 210 h 240"/>
                <a:gd name="T60" fmla="*/ 85 w 134"/>
                <a:gd name="T61" fmla="*/ 207 h 240"/>
                <a:gd name="T62" fmla="*/ 56 w 134"/>
                <a:gd name="T63" fmla="*/ 203 h 240"/>
                <a:gd name="T64" fmla="*/ 85 w 134"/>
                <a:gd name="T65" fmla="*/ 199 h 240"/>
                <a:gd name="T66" fmla="*/ 88 w 134"/>
                <a:gd name="T67" fmla="*/ 196 h 240"/>
                <a:gd name="T68" fmla="*/ 85 w 134"/>
                <a:gd name="T69" fmla="*/ 193 h 240"/>
                <a:gd name="T70" fmla="*/ 56 w 134"/>
                <a:gd name="T71" fmla="*/ 189 h 240"/>
                <a:gd name="T72" fmla="*/ 82 w 134"/>
                <a:gd name="T73" fmla="*/ 185 h 240"/>
                <a:gd name="T74" fmla="*/ 83 w 134"/>
                <a:gd name="T75" fmla="*/ 184 h 240"/>
                <a:gd name="T76" fmla="*/ 84 w 134"/>
                <a:gd name="T77" fmla="*/ 182 h 240"/>
                <a:gd name="T78" fmla="*/ 98 w 134"/>
                <a:gd name="T79" fmla="*/ 119 h 240"/>
                <a:gd name="T80" fmla="*/ 108 w 134"/>
                <a:gd name="T81" fmla="*/ 110 h 240"/>
                <a:gd name="T82" fmla="*/ 133 w 134"/>
                <a:gd name="T83" fmla="*/ 57 h 240"/>
                <a:gd name="T84" fmla="*/ 67 w 134"/>
                <a:gd name="T85" fmla="*/ 0 h 240"/>
                <a:gd name="T86" fmla="*/ 1 w 134"/>
                <a:gd name="T87" fmla="*/ 57 h 240"/>
                <a:gd name="T88" fmla="*/ 26 w 134"/>
                <a:gd name="T89" fmla="*/ 11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240">
                  <a:moveTo>
                    <a:pt x="26" y="110"/>
                  </a:moveTo>
                  <a:cubicBezTo>
                    <a:pt x="30" y="113"/>
                    <a:pt x="33" y="116"/>
                    <a:pt x="36" y="119"/>
                  </a:cubicBezTo>
                  <a:cubicBezTo>
                    <a:pt x="48" y="132"/>
                    <a:pt x="50" y="156"/>
                    <a:pt x="50" y="176"/>
                  </a:cubicBezTo>
                  <a:cubicBezTo>
                    <a:pt x="50" y="178"/>
                    <a:pt x="51" y="179"/>
                    <a:pt x="52" y="179"/>
                  </a:cubicBezTo>
                  <a:cubicBezTo>
                    <a:pt x="52" y="179"/>
                    <a:pt x="52" y="179"/>
                    <a:pt x="52" y="179"/>
                  </a:cubicBezTo>
                  <a:cubicBezTo>
                    <a:pt x="54" y="179"/>
                    <a:pt x="55" y="178"/>
                    <a:pt x="55" y="176"/>
                  </a:cubicBezTo>
                  <a:cubicBezTo>
                    <a:pt x="55" y="154"/>
                    <a:pt x="53" y="129"/>
                    <a:pt x="40" y="116"/>
                  </a:cubicBezTo>
                  <a:cubicBezTo>
                    <a:pt x="37" y="112"/>
                    <a:pt x="33" y="109"/>
                    <a:pt x="30" y="106"/>
                  </a:cubicBezTo>
                  <a:cubicBezTo>
                    <a:pt x="17" y="94"/>
                    <a:pt x="5" y="84"/>
                    <a:pt x="6" y="57"/>
                  </a:cubicBezTo>
                  <a:cubicBezTo>
                    <a:pt x="7" y="28"/>
                    <a:pt x="34" y="5"/>
                    <a:pt x="67" y="5"/>
                  </a:cubicBezTo>
                  <a:cubicBezTo>
                    <a:pt x="100" y="5"/>
                    <a:pt x="127" y="28"/>
                    <a:pt x="128" y="57"/>
                  </a:cubicBezTo>
                  <a:cubicBezTo>
                    <a:pt x="129" y="84"/>
                    <a:pt x="117" y="94"/>
                    <a:pt x="104" y="106"/>
                  </a:cubicBezTo>
                  <a:cubicBezTo>
                    <a:pt x="101" y="109"/>
                    <a:pt x="97" y="112"/>
                    <a:pt x="94" y="116"/>
                  </a:cubicBezTo>
                  <a:cubicBezTo>
                    <a:pt x="81" y="129"/>
                    <a:pt x="79" y="154"/>
                    <a:pt x="79" y="179"/>
                  </a:cubicBezTo>
                  <a:cubicBezTo>
                    <a:pt x="71" y="180"/>
                    <a:pt x="50" y="181"/>
                    <a:pt x="50" y="189"/>
                  </a:cubicBezTo>
                  <a:cubicBezTo>
                    <a:pt x="50" y="192"/>
                    <a:pt x="54" y="194"/>
                    <a:pt x="59" y="196"/>
                  </a:cubicBezTo>
                  <a:cubicBezTo>
                    <a:pt x="54" y="197"/>
                    <a:pt x="50" y="200"/>
                    <a:pt x="50" y="203"/>
                  </a:cubicBezTo>
                  <a:cubicBezTo>
                    <a:pt x="50" y="206"/>
                    <a:pt x="54" y="208"/>
                    <a:pt x="59" y="210"/>
                  </a:cubicBezTo>
                  <a:cubicBezTo>
                    <a:pt x="54" y="211"/>
                    <a:pt x="50" y="213"/>
                    <a:pt x="50" y="217"/>
                  </a:cubicBezTo>
                  <a:cubicBezTo>
                    <a:pt x="50" y="225"/>
                    <a:pt x="70" y="226"/>
                    <a:pt x="79" y="226"/>
                  </a:cubicBezTo>
                  <a:cubicBezTo>
                    <a:pt x="77" y="231"/>
                    <a:pt x="73" y="235"/>
                    <a:pt x="67" y="235"/>
                  </a:cubicBezTo>
                  <a:cubicBezTo>
                    <a:pt x="65" y="235"/>
                    <a:pt x="62" y="234"/>
                    <a:pt x="60" y="232"/>
                  </a:cubicBezTo>
                  <a:cubicBezTo>
                    <a:pt x="59" y="231"/>
                    <a:pt x="57" y="232"/>
                    <a:pt x="56" y="233"/>
                  </a:cubicBezTo>
                  <a:cubicBezTo>
                    <a:pt x="55" y="234"/>
                    <a:pt x="55" y="236"/>
                    <a:pt x="57" y="236"/>
                  </a:cubicBezTo>
                  <a:cubicBezTo>
                    <a:pt x="60" y="239"/>
                    <a:pt x="63" y="240"/>
                    <a:pt x="67" y="240"/>
                  </a:cubicBezTo>
                  <a:cubicBezTo>
                    <a:pt x="77" y="240"/>
                    <a:pt x="84" y="233"/>
                    <a:pt x="84" y="224"/>
                  </a:cubicBezTo>
                  <a:cubicBezTo>
                    <a:pt x="84" y="222"/>
                    <a:pt x="83" y="221"/>
                    <a:pt x="82" y="221"/>
                  </a:cubicBezTo>
                  <a:cubicBezTo>
                    <a:pt x="67" y="221"/>
                    <a:pt x="58" y="218"/>
                    <a:pt x="56" y="217"/>
                  </a:cubicBezTo>
                  <a:cubicBezTo>
                    <a:pt x="59" y="215"/>
                    <a:pt x="71" y="212"/>
                    <a:pt x="85" y="212"/>
                  </a:cubicBezTo>
                  <a:cubicBezTo>
                    <a:pt x="86" y="212"/>
                    <a:pt x="88" y="211"/>
                    <a:pt x="88" y="210"/>
                  </a:cubicBezTo>
                  <a:cubicBezTo>
                    <a:pt x="88" y="208"/>
                    <a:pt x="86" y="207"/>
                    <a:pt x="85" y="207"/>
                  </a:cubicBezTo>
                  <a:cubicBezTo>
                    <a:pt x="71" y="207"/>
                    <a:pt x="59" y="205"/>
                    <a:pt x="56" y="203"/>
                  </a:cubicBezTo>
                  <a:cubicBezTo>
                    <a:pt x="59" y="201"/>
                    <a:pt x="71" y="199"/>
                    <a:pt x="85" y="199"/>
                  </a:cubicBezTo>
                  <a:cubicBezTo>
                    <a:pt x="86" y="199"/>
                    <a:pt x="88" y="197"/>
                    <a:pt x="88" y="196"/>
                  </a:cubicBezTo>
                  <a:cubicBezTo>
                    <a:pt x="88" y="194"/>
                    <a:pt x="86" y="193"/>
                    <a:pt x="85" y="193"/>
                  </a:cubicBezTo>
                  <a:cubicBezTo>
                    <a:pt x="71" y="193"/>
                    <a:pt x="59" y="191"/>
                    <a:pt x="56" y="189"/>
                  </a:cubicBezTo>
                  <a:cubicBezTo>
                    <a:pt x="58" y="187"/>
                    <a:pt x="67" y="185"/>
                    <a:pt x="82" y="185"/>
                  </a:cubicBezTo>
                  <a:cubicBezTo>
                    <a:pt x="82" y="185"/>
                    <a:pt x="83" y="185"/>
                    <a:pt x="83" y="184"/>
                  </a:cubicBezTo>
                  <a:cubicBezTo>
                    <a:pt x="84" y="183"/>
                    <a:pt x="84" y="183"/>
                    <a:pt x="84" y="182"/>
                  </a:cubicBezTo>
                  <a:cubicBezTo>
                    <a:pt x="84" y="157"/>
                    <a:pt x="86" y="132"/>
                    <a:pt x="98" y="119"/>
                  </a:cubicBezTo>
                  <a:cubicBezTo>
                    <a:pt x="101" y="116"/>
                    <a:pt x="104" y="113"/>
                    <a:pt x="108" y="110"/>
                  </a:cubicBezTo>
                  <a:cubicBezTo>
                    <a:pt x="121" y="98"/>
                    <a:pt x="134" y="86"/>
                    <a:pt x="133" y="57"/>
                  </a:cubicBezTo>
                  <a:cubicBezTo>
                    <a:pt x="132" y="25"/>
                    <a:pt x="103" y="0"/>
                    <a:pt x="67" y="0"/>
                  </a:cubicBezTo>
                  <a:cubicBezTo>
                    <a:pt x="31" y="0"/>
                    <a:pt x="2" y="25"/>
                    <a:pt x="1" y="57"/>
                  </a:cubicBezTo>
                  <a:cubicBezTo>
                    <a:pt x="0" y="86"/>
                    <a:pt x="13" y="98"/>
                    <a:pt x="26" y="1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7"/>
            <p:cNvSpPr/>
            <p:nvPr/>
          </p:nvSpPr>
          <p:spPr bwMode="auto">
            <a:xfrm>
              <a:off x="8187645" y="4811713"/>
              <a:ext cx="115888" cy="93663"/>
            </a:xfrm>
            <a:custGeom>
              <a:avLst/>
              <a:gdLst>
                <a:gd name="T0" fmla="*/ 29 w 31"/>
                <a:gd name="T1" fmla="*/ 21 h 25"/>
                <a:gd name="T2" fmla="*/ 6 w 31"/>
                <a:gd name="T3" fmla="*/ 1 h 25"/>
                <a:gd name="T4" fmla="*/ 2 w 31"/>
                <a:gd name="T5" fmla="*/ 4 h 25"/>
                <a:gd name="T6" fmla="*/ 25 w 31"/>
                <a:gd name="T7" fmla="*/ 23 h 25"/>
                <a:gd name="T8" fmla="*/ 29 w 31"/>
                <a:gd name="T9" fmla="*/ 21 h 25"/>
              </a:gdLst>
              <a:ahLst/>
              <a:cxnLst>
                <a:cxn ang="0">
                  <a:pos x="T0" y="T1"/>
                </a:cxn>
                <a:cxn ang="0">
                  <a:pos x="T2" y="T3"/>
                </a:cxn>
                <a:cxn ang="0">
                  <a:pos x="T4" y="T5"/>
                </a:cxn>
                <a:cxn ang="0">
                  <a:pos x="T6" y="T7"/>
                </a:cxn>
                <a:cxn ang="0">
                  <a:pos x="T8" y="T9"/>
                </a:cxn>
              </a:cxnLst>
              <a:rect l="0" t="0" r="r" b="b"/>
              <a:pathLst>
                <a:path w="31" h="25">
                  <a:moveTo>
                    <a:pt x="29" y="21"/>
                  </a:moveTo>
                  <a:cubicBezTo>
                    <a:pt x="22" y="14"/>
                    <a:pt x="15" y="7"/>
                    <a:pt x="6" y="1"/>
                  </a:cubicBezTo>
                  <a:cubicBezTo>
                    <a:pt x="5" y="0"/>
                    <a:pt x="0" y="3"/>
                    <a:pt x="2" y="4"/>
                  </a:cubicBezTo>
                  <a:cubicBezTo>
                    <a:pt x="11" y="9"/>
                    <a:pt x="18" y="16"/>
                    <a:pt x="25" y="23"/>
                  </a:cubicBezTo>
                  <a:cubicBezTo>
                    <a:pt x="26" y="25"/>
                    <a:pt x="31" y="23"/>
                    <a:pt x="29"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8"/>
            <p:cNvSpPr/>
            <p:nvPr/>
          </p:nvSpPr>
          <p:spPr bwMode="auto">
            <a:xfrm>
              <a:off x="8322583" y="4684713"/>
              <a:ext cx="147638" cy="44450"/>
            </a:xfrm>
            <a:custGeom>
              <a:avLst/>
              <a:gdLst>
                <a:gd name="T0" fmla="*/ 4 w 39"/>
                <a:gd name="T1" fmla="*/ 1 h 12"/>
                <a:gd name="T2" fmla="*/ 3 w 39"/>
                <a:gd name="T3" fmla="*/ 4 h 12"/>
                <a:gd name="T4" fmla="*/ 18 w 39"/>
                <a:gd name="T5" fmla="*/ 6 h 12"/>
                <a:gd name="T6" fmla="*/ 33 w 39"/>
                <a:gd name="T7" fmla="*/ 11 h 12"/>
                <a:gd name="T8" fmla="*/ 37 w 39"/>
                <a:gd name="T9" fmla="*/ 9 h 12"/>
                <a:gd name="T10" fmla="*/ 4 w 39"/>
                <a:gd name="T11" fmla="*/ 1 h 12"/>
              </a:gdLst>
              <a:ahLst/>
              <a:cxnLst>
                <a:cxn ang="0">
                  <a:pos x="T0" y="T1"/>
                </a:cxn>
                <a:cxn ang="0">
                  <a:pos x="T2" y="T3"/>
                </a:cxn>
                <a:cxn ang="0">
                  <a:pos x="T4" y="T5"/>
                </a:cxn>
                <a:cxn ang="0">
                  <a:pos x="T6" y="T7"/>
                </a:cxn>
                <a:cxn ang="0">
                  <a:pos x="T8" y="T9"/>
                </a:cxn>
                <a:cxn ang="0">
                  <a:pos x="T10" y="T11"/>
                </a:cxn>
              </a:cxnLst>
              <a:rect l="0" t="0" r="r" b="b"/>
              <a:pathLst>
                <a:path w="39" h="12">
                  <a:moveTo>
                    <a:pt x="4" y="1"/>
                  </a:moveTo>
                  <a:cubicBezTo>
                    <a:pt x="2" y="2"/>
                    <a:pt x="0" y="4"/>
                    <a:pt x="3" y="4"/>
                  </a:cubicBezTo>
                  <a:cubicBezTo>
                    <a:pt x="8" y="3"/>
                    <a:pt x="13" y="5"/>
                    <a:pt x="18" y="6"/>
                  </a:cubicBezTo>
                  <a:cubicBezTo>
                    <a:pt x="23" y="7"/>
                    <a:pt x="28" y="9"/>
                    <a:pt x="33" y="11"/>
                  </a:cubicBezTo>
                  <a:cubicBezTo>
                    <a:pt x="34" y="12"/>
                    <a:pt x="39" y="10"/>
                    <a:pt x="37" y="9"/>
                  </a:cubicBezTo>
                  <a:cubicBezTo>
                    <a:pt x="27" y="5"/>
                    <a:pt x="15" y="0"/>
                    <a:pt x="4"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9"/>
            <p:cNvSpPr/>
            <p:nvPr/>
          </p:nvSpPr>
          <p:spPr bwMode="auto">
            <a:xfrm>
              <a:off x="8360683" y="4429126"/>
              <a:ext cx="161925" cy="90488"/>
            </a:xfrm>
            <a:custGeom>
              <a:avLst/>
              <a:gdLst>
                <a:gd name="T0" fmla="*/ 37 w 43"/>
                <a:gd name="T1" fmla="*/ 1 h 24"/>
                <a:gd name="T2" fmla="*/ 1 w 43"/>
                <a:gd name="T3" fmla="*/ 22 h 24"/>
                <a:gd name="T4" fmla="*/ 5 w 43"/>
                <a:gd name="T5" fmla="*/ 22 h 24"/>
                <a:gd name="T6" fmla="*/ 41 w 43"/>
                <a:gd name="T7" fmla="*/ 2 h 24"/>
                <a:gd name="T8" fmla="*/ 37 w 43"/>
                <a:gd name="T9" fmla="*/ 1 h 24"/>
              </a:gdLst>
              <a:ahLst/>
              <a:cxnLst>
                <a:cxn ang="0">
                  <a:pos x="T0" y="T1"/>
                </a:cxn>
                <a:cxn ang="0">
                  <a:pos x="T2" y="T3"/>
                </a:cxn>
                <a:cxn ang="0">
                  <a:pos x="T4" y="T5"/>
                </a:cxn>
                <a:cxn ang="0">
                  <a:pos x="T6" y="T7"/>
                </a:cxn>
                <a:cxn ang="0">
                  <a:pos x="T8" y="T9"/>
                </a:cxn>
              </a:cxnLst>
              <a:rect l="0" t="0" r="r" b="b"/>
              <a:pathLst>
                <a:path w="43" h="24">
                  <a:moveTo>
                    <a:pt x="37" y="1"/>
                  </a:moveTo>
                  <a:cubicBezTo>
                    <a:pt x="25" y="10"/>
                    <a:pt x="10" y="11"/>
                    <a:pt x="1" y="22"/>
                  </a:cubicBezTo>
                  <a:cubicBezTo>
                    <a:pt x="0" y="24"/>
                    <a:pt x="5" y="23"/>
                    <a:pt x="5" y="22"/>
                  </a:cubicBezTo>
                  <a:cubicBezTo>
                    <a:pt x="14" y="11"/>
                    <a:pt x="30" y="10"/>
                    <a:pt x="41" y="2"/>
                  </a:cubicBezTo>
                  <a:cubicBezTo>
                    <a:pt x="43" y="0"/>
                    <a:pt x="38" y="1"/>
                    <a:pt x="37"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20"/>
            <p:cNvSpPr/>
            <p:nvPr/>
          </p:nvSpPr>
          <p:spPr bwMode="auto">
            <a:xfrm>
              <a:off x="8308295" y="4289426"/>
              <a:ext cx="112713" cy="117475"/>
            </a:xfrm>
            <a:custGeom>
              <a:avLst/>
              <a:gdLst>
                <a:gd name="T0" fmla="*/ 5 w 30"/>
                <a:gd name="T1" fmla="*/ 29 h 31"/>
                <a:gd name="T2" fmla="*/ 29 w 30"/>
                <a:gd name="T3" fmla="*/ 1 h 31"/>
                <a:gd name="T4" fmla="*/ 24 w 30"/>
                <a:gd name="T5" fmla="*/ 2 h 31"/>
                <a:gd name="T6" fmla="*/ 0 w 30"/>
                <a:gd name="T7" fmla="*/ 30 h 31"/>
                <a:gd name="T8" fmla="*/ 5 w 30"/>
                <a:gd name="T9" fmla="*/ 29 h 31"/>
              </a:gdLst>
              <a:ahLst/>
              <a:cxnLst>
                <a:cxn ang="0">
                  <a:pos x="T0" y="T1"/>
                </a:cxn>
                <a:cxn ang="0">
                  <a:pos x="T2" y="T3"/>
                </a:cxn>
                <a:cxn ang="0">
                  <a:pos x="T4" y="T5"/>
                </a:cxn>
                <a:cxn ang="0">
                  <a:pos x="T6" y="T7"/>
                </a:cxn>
                <a:cxn ang="0">
                  <a:pos x="T8" y="T9"/>
                </a:cxn>
              </a:cxnLst>
              <a:rect l="0" t="0" r="r" b="b"/>
              <a:pathLst>
                <a:path w="30" h="31">
                  <a:moveTo>
                    <a:pt x="5" y="29"/>
                  </a:moveTo>
                  <a:cubicBezTo>
                    <a:pt x="8" y="16"/>
                    <a:pt x="20" y="10"/>
                    <a:pt x="29" y="1"/>
                  </a:cubicBezTo>
                  <a:cubicBezTo>
                    <a:pt x="30" y="0"/>
                    <a:pt x="25" y="1"/>
                    <a:pt x="24" y="2"/>
                  </a:cubicBezTo>
                  <a:cubicBezTo>
                    <a:pt x="16" y="11"/>
                    <a:pt x="3" y="16"/>
                    <a:pt x="0" y="30"/>
                  </a:cubicBezTo>
                  <a:cubicBezTo>
                    <a:pt x="0" y="31"/>
                    <a:pt x="5" y="30"/>
                    <a:pt x="5"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21"/>
            <p:cNvSpPr/>
            <p:nvPr/>
          </p:nvSpPr>
          <p:spPr bwMode="auto">
            <a:xfrm>
              <a:off x="8113033" y="4165601"/>
              <a:ext cx="85725" cy="131763"/>
            </a:xfrm>
            <a:custGeom>
              <a:avLst/>
              <a:gdLst>
                <a:gd name="T0" fmla="*/ 5 w 23"/>
                <a:gd name="T1" fmla="*/ 33 h 35"/>
                <a:gd name="T2" fmla="*/ 23 w 23"/>
                <a:gd name="T3" fmla="*/ 2 h 35"/>
                <a:gd name="T4" fmla="*/ 18 w 23"/>
                <a:gd name="T5" fmla="*/ 3 h 35"/>
                <a:gd name="T6" fmla="*/ 0 w 23"/>
                <a:gd name="T7" fmla="*/ 34 h 35"/>
                <a:gd name="T8" fmla="*/ 5 w 23"/>
                <a:gd name="T9" fmla="*/ 33 h 35"/>
              </a:gdLst>
              <a:ahLst/>
              <a:cxnLst>
                <a:cxn ang="0">
                  <a:pos x="T0" y="T1"/>
                </a:cxn>
                <a:cxn ang="0">
                  <a:pos x="T2" y="T3"/>
                </a:cxn>
                <a:cxn ang="0">
                  <a:pos x="T4" y="T5"/>
                </a:cxn>
                <a:cxn ang="0">
                  <a:pos x="T6" y="T7"/>
                </a:cxn>
                <a:cxn ang="0">
                  <a:pos x="T8" y="T9"/>
                </a:cxn>
              </a:cxnLst>
              <a:rect l="0" t="0" r="r" b="b"/>
              <a:pathLst>
                <a:path w="23" h="35">
                  <a:moveTo>
                    <a:pt x="5" y="33"/>
                  </a:moveTo>
                  <a:cubicBezTo>
                    <a:pt x="11" y="23"/>
                    <a:pt x="21" y="14"/>
                    <a:pt x="23" y="2"/>
                  </a:cubicBezTo>
                  <a:cubicBezTo>
                    <a:pt x="23" y="0"/>
                    <a:pt x="18" y="1"/>
                    <a:pt x="18" y="3"/>
                  </a:cubicBezTo>
                  <a:cubicBezTo>
                    <a:pt x="16" y="15"/>
                    <a:pt x="6" y="24"/>
                    <a:pt x="0" y="34"/>
                  </a:cubicBezTo>
                  <a:cubicBezTo>
                    <a:pt x="0" y="35"/>
                    <a:pt x="4" y="35"/>
                    <a:pt x="5"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22"/>
            <p:cNvSpPr/>
            <p:nvPr/>
          </p:nvSpPr>
          <p:spPr bwMode="auto">
            <a:xfrm>
              <a:off x="7882845" y="4146551"/>
              <a:ext cx="82550" cy="147638"/>
            </a:xfrm>
            <a:custGeom>
              <a:avLst/>
              <a:gdLst>
                <a:gd name="T0" fmla="*/ 21 w 22"/>
                <a:gd name="T1" fmla="*/ 35 h 39"/>
                <a:gd name="T2" fmla="*/ 6 w 22"/>
                <a:gd name="T3" fmla="*/ 3 h 39"/>
                <a:gd name="T4" fmla="*/ 1 w 22"/>
                <a:gd name="T5" fmla="*/ 4 h 39"/>
                <a:gd name="T6" fmla="*/ 16 w 22"/>
                <a:gd name="T7" fmla="*/ 37 h 39"/>
                <a:gd name="T8" fmla="*/ 21 w 22"/>
                <a:gd name="T9" fmla="*/ 35 h 39"/>
              </a:gdLst>
              <a:ahLst/>
              <a:cxnLst>
                <a:cxn ang="0">
                  <a:pos x="T0" y="T1"/>
                </a:cxn>
                <a:cxn ang="0">
                  <a:pos x="T2" y="T3"/>
                </a:cxn>
                <a:cxn ang="0">
                  <a:pos x="T4" y="T5"/>
                </a:cxn>
                <a:cxn ang="0">
                  <a:pos x="T6" y="T7"/>
                </a:cxn>
                <a:cxn ang="0">
                  <a:pos x="T8" y="T9"/>
                </a:cxn>
              </a:cxnLst>
              <a:rect l="0" t="0" r="r" b="b"/>
              <a:pathLst>
                <a:path w="22" h="39">
                  <a:moveTo>
                    <a:pt x="21" y="35"/>
                  </a:moveTo>
                  <a:cubicBezTo>
                    <a:pt x="15" y="25"/>
                    <a:pt x="10" y="14"/>
                    <a:pt x="6" y="3"/>
                  </a:cubicBezTo>
                  <a:cubicBezTo>
                    <a:pt x="5" y="0"/>
                    <a:pt x="0" y="2"/>
                    <a:pt x="1" y="4"/>
                  </a:cubicBezTo>
                  <a:cubicBezTo>
                    <a:pt x="5" y="15"/>
                    <a:pt x="10" y="27"/>
                    <a:pt x="16" y="37"/>
                  </a:cubicBezTo>
                  <a:cubicBezTo>
                    <a:pt x="18" y="39"/>
                    <a:pt x="22" y="37"/>
                    <a:pt x="21"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23"/>
            <p:cNvSpPr/>
            <p:nvPr/>
          </p:nvSpPr>
          <p:spPr bwMode="auto">
            <a:xfrm>
              <a:off x="7676470" y="4256088"/>
              <a:ext cx="165100" cy="109538"/>
            </a:xfrm>
            <a:custGeom>
              <a:avLst/>
              <a:gdLst>
                <a:gd name="T0" fmla="*/ 1 w 44"/>
                <a:gd name="T1" fmla="*/ 3 h 29"/>
                <a:gd name="T2" fmla="*/ 38 w 44"/>
                <a:gd name="T3" fmla="*/ 29 h 29"/>
                <a:gd name="T4" fmla="*/ 42 w 44"/>
                <a:gd name="T5" fmla="*/ 28 h 29"/>
                <a:gd name="T6" fmla="*/ 43 w 44"/>
                <a:gd name="T7" fmla="*/ 27 h 29"/>
                <a:gd name="T8" fmla="*/ 6 w 44"/>
                <a:gd name="T9" fmla="*/ 1 h 29"/>
                <a:gd name="T10" fmla="*/ 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1" y="3"/>
                  </a:moveTo>
                  <a:cubicBezTo>
                    <a:pt x="13" y="12"/>
                    <a:pt x="24" y="22"/>
                    <a:pt x="38" y="29"/>
                  </a:cubicBezTo>
                  <a:cubicBezTo>
                    <a:pt x="39" y="29"/>
                    <a:pt x="41" y="29"/>
                    <a:pt x="42" y="28"/>
                  </a:cubicBezTo>
                  <a:cubicBezTo>
                    <a:pt x="42" y="28"/>
                    <a:pt x="44" y="27"/>
                    <a:pt x="43" y="27"/>
                  </a:cubicBezTo>
                  <a:cubicBezTo>
                    <a:pt x="29" y="21"/>
                    <a:pt x="18" y="10"/>
                    <a:pt x="6" y="1"/>
                  </a:cubicBezTo>
                  <a:cubicBezTo>
                    <a:pt x="5" y="0"/>
                    <a:pt x="0" y="2"/>
                    <a:pt x="1" y="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24"/>
            <p:cNvSpPr/>
            <p:nvPr/>
          </p:nvSpPr>
          <p:spPr bwMode="auto">
            <a:xfrm>
              <a:off x="7612970" y="4467226"/>
              <a:ext cx="139700" cy="41275"/>
            </a:xfrm>
            <a:custGeom>
              <a:avLst/>
              <a:gdLst>
                <a:gd name="T0" fmla="*/ 34 w 37"/>
                <a:gd name="T1" fmla="*/ 7 h 11"/>
                <a:gd name="T2" fmla="*/ 6 w 37"/>
                <a:gd name="T3" fmla="*/ 0 h 11"/>
                <a:gd name="T4" fmla="*/ 3 w 37"/>
                <a:gd name="T5" fmla="*/ 4 h 11"/>
                <a:gd name="T6" fmla="*/ 31 w 37"/>
                <a:gd name="T7" fmla="*/ 11 h 11"/>
                <a:gd name="T8" fmla="*/ 34 w 37"/>
                <a:gd name="T9" fmla="*/ 7 h 11"/>
              </a:gdLst>
              <a:ahLst/>
              <a:cxnLst>
                <a:cxn ang="0">
                  <a:pos x="T0" y="T1"/>
                </a:cxn>
                <a:cxn ang="0">
                  <a:pos x="T2" y="T3"/>
                </a:cxn>
                <a:cxn ang="0">
                  <a:pos x="T4" y="T5"/>
                </a:cxn>
                <a:cxn ang="0">
                  <a:pos x="T6" y="T7"/>
                </a:cxn>
                <a:cxn ang="0">
                  <a:pos x="T8" y="T9"/>
                </a:cxn>
              </a:cxnLst>
              <a:rect l="0" t="0" r="r" b="b"/>
              <a:pathLst>
                <a:path w="37" h="11">
                  <a:moveTo>
                    <a:pt x="34" y="7"/>
                  </a:moveTo>
                  <a:cubicBezTo>
                    <a:pt x="25" y="4"/>
                    <a:pt x="15" y="3"/>
                    <a:pt x="6" y="0"/>
                  </a:cubicBezTo>
                  <a:cubicBezTo>
                    <a:pt x="4" y="0"/>
                    <a:pt x="0" y="3"/>
                    <a:pt x="3" y="4"/>
                  </a:cubicBezTo>
                  <a:cubicBezTo>
                    <a:pt x="12" y="6"/>
                    <a:pt x="22" y="7"/>
                    <a:pt x="31" y="11"/>
                  </a:cubicBezTo>
                  <a:cubicBezTo>
                    <a:pt x="33" y="11"/>
                    <a:pt x="37" y="8"/>
                    <a:pt x="34"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25"/>
            <p:cNvSpPr/>
            <p:nvPr/>
          </p:nvSpPr>
          <p:spPr bwMode="auto">
            <a:xfrm>
              <a:off x="7620908" y="4668838"/>
              <a:ext cx="123825" cy="57150"/>
            </a:xfrm>
            <a:custGeom>
              <a:avLst/>
              <a:gdLst>
                <a:gd name="T0" fmla="*/ 29 w 33"/>
                <a:gd name="T1" fmla="*/ 1 h 15"/>
                <a:gd name="T2" fmla="*/ 1 w 33"/>
                <a:gd name="T3" fmla="*/ 13 h 15"/>
                <a:gd name="T4" fmla="*/ 1 w 33"/>
                <a:gd name="T5" fmla="*/ 15 h 15"/>
                <a:gd name="T6" fmla="*/ 4 w 33"/>
                <a:gd name="T7" fmla="*/ 14 h 15"/>
                <a:gd name="T8" fmla="*/ 31 w 33"/>
                <a:gd name="T9" fmla="*/ 3 h 15"/>
                <a:gd name="T10" fmla="*/ 32 w 33"/>
                <a:gd name="T11" fmla="*/ 1 h 15"/>
                <a:gd name="T12" fmla="*/ 29 w 33"/>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33" h="15">
                  <a:moveTo>
                    <a:pt x="29" y="1"/>
                  </a:moveTo>
                  <a:cubicBezTo>
                    <a:pt x="19" y="4"/>
                    <a:pt x="10" y="8"/>
                    <a:pt x="1" y="13"/>
                  </a:cubicBezTo>
                  <a:cubicBezTo>
                    <a:pt x="0" y="13"/>
                    <a:pt x="0" y="14"/>
                    <a:pt x="1" y="15"/>
                  </a:cubicBezTo>
                  <a:cubicBezTo>
                    <a:pt x="2" y="15"/>
                    <a:pt x="3" y="15"/>
                    <a:pt x="4" y="14"/>
                  </a:cubicBezTo>
                  <a:cubicBezTo>
                    <a:pt x="13" y="9"/>
                    <a:pt x="22" y="6"/>
                    <a:pt x="31" y="3"/>
                  </a:cubicBezTo>
                  <a:cubicBezTo>
                    <a:pt x="31" y="3"/>
                    <a:pt x="33" y="2"/>
                    <a:pt x="32" y="1"/>
                  </a:cubicBezTo>
                  <a:cubicBezTo>
                    <a:pt x="31" y="0"/>
                    <a:pt x="30" y="0"/>
                    <a:pt x="29"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26"/>
            <p:cNvSpPr/>
            <p:nvPr/>
          </p:nvSpPr>
          <p:spPr bwMode="auto">
            <a:xfrm>
              <a:off x="7774895" y="4792663"/>
              <a:ext cx="96838" cy="87313"/>
            </a:xfrm>
            <a:custGeom>
              <a:avLst/>
              <a:gdLst>
                <a:gd name="T0" fmla="*/ 7 w 26"/>
                <a:gd name="T1" fmla="*/ 21 h 23"/>
                <a:gd name="T2" fmla="*/ 24 w 26"/>
                <a:gd name="T3" fmla="*/ 2 h 23"/>
                <a:gd name="T4" fmla="*/ 20 w 26"/>
                <a:gd name="T5" fmla="*/ 1 h 23"/>
                <a:gd name="T6" fmla="*/ 2 w 26"/>
                <a:gd name="T7" fmla="*/ 20 h 23"/>
                <a:gd name="T8" fmla="*/ 7 w 26"/>
                <a:gd name="T9" fmla="*/ 21 h 23"/>
              </a:gdLst>
              <a:ahLst/>
              <a:cxnLst>
                <a:cxn ang="0">
                  <a:pos x="T0" y="T1"/>
                </a:cxn>
                <a:cxn ang="0">
                  <a:pos x="T2" y="T3"/>
                </a:cxn>
                <a:cxn ang="0">
                  <a:pos x="T4" y="T5"/>
                </a:cxn>
                <a:cxn ang="0">
                  <a:pos x="T6" y="T7"/>
                </a:cxn>
                <a:cxn ang="0">
                  <a:pos x="T8" y="T9"/>
                </a:cxn>
              </a:cxnLst>
              <a:rect l="0" t="0" r="r" b="b"/>
              <a:pathLst>
                <a:path w="26" h="23">
                  <a:moveTo>
                    <a:pt x="7" y="21"/>
                  </a:moveTo>
                  <a:cubicBezTo>
                    <a:pt x="11" y="14"/>
                    <a:pt x="19" y="9"/>
                    <a:pt x="24" y="2"/>
                  </a:cubicBezTo>
                  <a:cubicBezTo>
                    <a:pt x="26" y="0"/>
                    <a:pt x="21" y="0"/>
                    <a:pt x="20" y="1"/>
                  </a:cubicBezTo>
                  <a:cubicBezTo>
                    <a:pt x="14" y="8"/>
                    <a:pt x="7" y="13"/>
                    <a:pt x="2" y="20"/>
                  </a:cubicBezTo>
                  <a:cubicBezTo>
                    <a:pt x="0" y="23"/>
                    <a:pt x="5" y="22"/>
                    <a:pt x="7"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27"/>
            <p:cNvSpPr>
              <a:spLocks noEditPoints="1"/>
            </p:cNvSpPr>
            <p:nvPr/>
          </p:nvSpPr>
          <p:spPr bwMode="auto">
            <a:xfrm>
              <a:off x="7890783" y="4459288"/>
              <a:ext cx="357188" cy="566738"/>
            </a:xfrm>
            <a:custGeom>
              <a:avLst/>
              <a:gdLst>
                <a:gd name="T0" fmla="*/ 13 w 95"/>
                <a:gd name="T1" fmla="*/ 27 h 151"/>
                <a:gd name="T2" fmla="*/ 1 w 95"/>
                <a:gd name="T3" fmla="*/ 51 h 151"/>
                <a:gd name="T4" fmla="*/ 20 w 95"/>
                <a:gd name="T5" fmla="*/ 69 h 151"/>
                <a:gd name="T6" fmla="*/ 36 w 95"/>
                <a:gd name="T7" fmla="*/ 139 h 151"/>
                <a:gd name="T8" fmla="*/ 40 w 95"/>
                <a:gd name="T9" fmla="*/ 149 h 151"/>
                <a:gd name="T10" fmla="*/ 26 w 95"/>
                <a:gd name="T11" fmla="*/ 71 h 151"/>
                <a:gd name="T12" fmla="*/ 9 w 95"/>
                <a:gd name="T13" fmla="*/ 58 h 151"/>
                <a:gd name="T14" fmla="*/ 7 w 95"/>
                <a:gd name="T15" fmla="*/ 37 h 151"/>
                <a:gd name="T16" fmla="*/ 14 w 95"/>
                <a:gd name="T17" fmla="*/ 32 h 151"/>
                <a:gd name="T18" fmla="*/ 29 w 95"/>
                <a:gd name="T19" fmla="*/ 30 h 151"/>
                <a:gd name="T20" fmla="*/ 39 w 95"/>
                <a:gd name="T21" fmla="*/ 34 h 151"/>
                <a:gd name="T22" fmla="*/ 51 w 95"/>
                <a:gd name="T23" fmla="*/ 34 h 151"/>
                <a:gd name="T24" fmla="*/ 63 w 95"/>
                <a:gd name="T25" fmla="*/ 33 h 151"/>
                <a:gd name="T26" fmla="*/ 75 w 95"/>
                <a:gd name="T27" fmla="*/ 32 h 151"/>
                <a:gd name="T28" fmla="*/ 89 w 95"/>
                <a:gd name="T29" fmla="*/ 31 h 151"/>
                <a:gd name="T30" fmla="*/ 89 w 95"/>
                <a:gd name="T31" fmla="*/ 45 h 151"/>
                <a:gd name="T32" fmla="*/ 49 w 95"/>
                <a:gd name="T33" fmla="*/ 74 h 151"/>
                <a:gd name="T34" fmla="*/ 44 w 95"/>
                <a:gd name="T35" fmla="*/ 148 h 151"/>
                <a:gd name="T36" fmla="*/ 47 w 95"/>
                <a:gd name="T37" fmla="*/ 99 h 151"/>
                <a:gd name="T38" fmla="*/ 73 w 95"/>
                <a:gd name="T39" fmla="*/ 63 h 151"/>
                <a:gd name="T40" fmla="*/ 95 w 95"/>
                <a:gd name="T41" fmla="*/ 33 h 151"/>
                <a:gd name="T42" fmla="*/ 86 w 95"/>
                <a:gd name="T43" fmla="*/ 30 h 151"/>
                <a:gd name="T44" fmla="*/ 77 w 95"/>
                <a:gd name="T45" fmla="*/ 28 h 151"/>
                <a:gd name="T46" fmla="*/ 79 w 95"/>
                <a:gd name="T47" fmla="*/ 22 h 151"/>
                <a:gd name="T48" fmla="*/ 65 w 95"/>
                <a:gd name="T49" fmla="*/ 26 h 151"/>
                <a:gd name="T50" fmla="*/ 54 w 95"/>
                <a:gd name="T51" fmla="*/ 33 h 151"/>
                <a:gd name="T52" fmla="*/ 58 w 95"/>
                <a:gd name="T53" fmla="*/ 28 h 151"/>
                <a:gd name="T54" fmla="*/ 56 w 95"/>
                <a:gd name="T55" fmla="*/ 19 h 151"/>
                <a:gd name="T56" fmla="*/ 47 w 95"/>
                <a:gd name="T57" fmla="*/ 32 h 151"/>
                <a:gd name="T58" fmla="*/ 43 w 95"/>
                <a:gd name="T59" fmla="*/ 29 h 151"/>
                <a:gd name="T60" fmla="*/ 49 w 95"/>
                <a:gd name="T61" fmla="*/ 5 h 151"/>
                <a:gd name="T62" fmla="*/ 45 w 95"/>
                <a:gd name="T63" fmla="*/ 3 h 151"/>
                <a:gd name="T64" fmla="*/ 40 w 95"/>
                <a:gd name="T65" fmla="*/ 19 h 151"/>
                <a:gd name="T66" fmla="*/ 29 w 95"/>
                <a:gd name="T67" fmla="*/ 26 h 151"/>
                <a:gd name="T68" fmla="*/ 17 w 95"/>
                <a:gd name="T69" fmla="*/ 28 h 151"/>
                <a:gd name="T70" fmla="*/ 19 w 95"/>
                <a:gd name="T71" fmla="*/ 24 h 151"/>
                <a:gd name="T72" fmla="*/ 18 w 95"/>
                <a:gd name="T73" fmla="*/ 18 h 151"/>
                <a:gd name="T74" fmla="*/ 15 w 95"/>
                <a:gd name="T75" fmla="*/ 25 h 151"/>
                <a:gd name="T76" fmla="*/ 67 w 95"/>
                <a:gd name="T77" fmla="*/ 27 h 151"/>
                <a:gd name="T78" fmla="*/ 74 w 95"/>
                <a:gd name="T79" fmla="*/ 27 h 151"/>
                <a:gd name="T80" fmla="*/ 66 w 95"/>
                <a:gd name="T81" fmla="*/ 30 h 151"/>
                <a:gd name="T82" fmla="*/ 55 w 95"/>
                <a:gd name="T83" fmla="*/ 22 h 151"/>
                <a:gd name="T84" fmla="*/ 56 w 95"/>
                <a:gd name="T85" fmla="*/ 26 h 151"/>
                <a:gd name="T86" fmla="*/ 53 w 95"/>
                <a:gd name="T87" fmla="*/ 25 h 151"/>
                <a:gd name="T88" fmla="*/ 36 w 95"/>
                <a:gd name="T89" fmla="*/ 24 h 151"/>
                <a:gd name="T90" fmla="*/ 41 w 95"/>
                <a:gd name="T91" fmla="*/ 24 h 151"/>
                <a:gd name="T92" fmla="*/ 40 w 95"/>
                <a:gd name="T93" fmla="*/ 28 h 151"/>
                <a:gd name="T94" fmla="*/ 34 w 95"/>
                <a:gd name="T95" fmla="*/ 3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51">
                  <a:moveTo>
                    <a:pt x="15" y="25"/>
                  </a:moveTo>
                  <a:cubicBezTo>
                    <a:pt x="14" y="26"/>
                    <a:pt x="14" y="26"/>
                    <a:pt x="13" y="27"/>
                  </a:cubicBezTo>
                  <a:cubicBezTo>
                    <a:pt x="11" y="29"/>
                    <a:pt x="8" y="31"/>
                    <a:pt x="6" y="34"/>
                  </a:cubicBezTo>
                  <a:cubicBezTo>
                    <a:pt x="2" y="38"/>
                    <a:pt x="0" y="44"/>
                    <a:pt x="1" y="51"/>
                  </a:cubicBezTo>
                  <a:cubicBezTo>
                    <a:pt x="2" y="57"/>
                    <a:pt x="8" y="62"/>
                    <a:pt x="13" y="65"/>
                  </a:cubicBezTo>
                  <a:cubicBezTo>
                    <a:pt x="16" y="66"/>
                    <a:pt x="18" y="67"/>
                    <a:pt x="20" y="69"/>
                  </a:cubicBezTo>
                  <a:cubicBezTo>
                    <a:pt x="26" y="75"/>
                    <a:pt x="29" y="84"/>
                    <a:pt x="31" y="92"/>
                  </a:cubicBezTo>
                  <a:cubicBezTo>
                    <a:pt x="35" y="107"/>
                    <a:pt x="36" y="123"/>
                    <a:pt x="36" y="139"/>
                  </a:cubicBezTo>
                  <a:cubicBezTo>
                    <a:pt x="36" y="142"/>
                    <a:pt x="37" y="146"/>
                    <a:pt x="37" y="149"/>
                  </a:cubicBezTo>
                  <a:cubicBezTo>
                    <a:pt x="37" y="151"/>
                    <a:pt x="40" y="151"/>
                    <a:pt x="40" y="149"/>
                  </a:cubicBezTo>
                  <a:cubicBezTo>
                    <a:pt x="39" y="132"/>
                    <a:pt x="39" y="115"/>
                    <a:pt x="35" y="98"/>
                  </a:cubicBezTo>
                  <a:cubicBezTo>
                    <a:pt x="34" y="89"/>
                    <a:pt x="31" y="79"/>
                    <a:pt x="26" y="71"/>
                  </a:cubicBezTo>
                  <a:cubicBezTo>
                    <a:pt x="24" y="69"/>
                    <a:pt x="22" y="66"/>
                    <a:pt x="19" y="65"/>
                  </a:cubicBezTo>
                  <a:cubicBezTo>
                    <a:pt x="16" y="62"/>
                    <a:pt x="12" y="61"/>
                    <a:pt x="9" y="58"/>
                  </a:cubicBezTo>
                  <a:cubicBezTo>
                    <a:pt x="5" y="55"/>
                    <a:pt x="4" y="52"/>
                    <a:pt x="4" y="48"/>
                  </a:cubicBezTo>
                  <a:cubicBezTo>
                    <a:pt x="4" y="44"/>
                    <a:pt x="5" y="40"/>
                    <a:pt x="7" y="37"/>
                  </a:cubicBezTo>
                  <a:cubicBezTo>
                    <a:pt x="9" y="35"/>
                    <a:pt x="12" y="32"/>
                    <a:pt x="14" y="30"/>
                  </a:cubicBezTo>
                  <a:cubicBezTo>
                    <a:pt x="14" y="31"/>
                    <a:pt x="14" y="31"/>
                    <a:pt x="14" y="32"/>
                  </a:cubicBezTo>
                  <a:cubicBezTo>
                    <a:pt x="15" y="37"/>
                    <a:pt x="19" y="37"/>
                    <a:pt x="23" y="36"/>
                  </a:cubicBezTo>
                  <a:cubicBezTo>
                    <a:pt x="25" y="35"/>
                    <a:pt x="27" y="33"/>
                    <a:pt x="29" y="30"/>
                  </a:cubicBezTo>
                  <a:cubicBezTo>
                    <a:pt x="29" y="33"/>
                    <a:pt x="30" y="35"/>
                    <a:pt x="33" y="36"/>
                  </a:cubicBezTo>
                  <a:cubicBezTo>
                    <a:pt x="35" y="37"/>
                    <a:pt x="38" y="36"/>
                    <a:pt x="39" y="34"/>
                  </a:cubicBezTo>
                  <a:cubicBezTo>
                    <a:pt x="40" y="36"/>
                    <a:pt x="41" y="37"/>
                    <a:pt x="43" y="37"/>
                  </a:cubicBezTo>
                  <a:cubicBezTo>
                    <a:pt x="46" y="37"/>
                    <a:pt x="49" y="36"/>
                    <a:pt x="51" y="34"/>
                  </a:cubicBezTo>
                  <a:cubicBezTo>
                    <a:pt x="54" y="37"/>
                    <a:pt x="58" y="37"/>
                    <a:pt x="62" y="34"/>
                  </a:cubicBezTo>
                  <a:cubicBezTo>
                    <a:pt x="62" y="34"/>
                    <a:pt x="62" y="33"/>
                    <a:pt x="63" y="33"/>
                  </a:cubicBezTo>
                  <a:cubicBezTo>
                    <a:pt x="63" y="36"/>
                    <a:pt x="66" y="38"/>
                    <a:pt x="70" y="36"/>
                  </a:cubicBezTo>
                  <a:cubicBezTo>
                    <a:pt x="72" y="35"/>
                    <a:pt x="73" y="34"/>
                    <a:pt x="75" y="32"/>
                  </a:cubicBezTo>
                  <a:cubicBezTo>
                    <a:pt x="75" y="33"/>
                    <a:pt x="75" y="34"/>
                    <a:pt x="76" y="35"/>
                  </a:cubicBezTo>
                  <a:cubicBezTo>
                    <a:pt x="79" y="40"/>
                    <a:pt x="86" y="34"/>
                    <a:pt x="89" y="31"/>
                  </a:cubicBezTo>
                  <a:cubicBezTo>
                    <a:pt x="92" y="29"/>
                    <a:pt x="92" y="32"/>
                    <a:pt x="92" y="35"/>
                  </a:cubicBezTo>
                  <a:cubicBezTo>
                    <a:pt x="92" y="38"/>
                    <a:pt x="90" y="41"/>
                    <a:pt x="89" y="45"/>
                  </a:cubicBezTo>
                  <a:cubicBezTo>
                    <a:pt x="85" y="53"/>
                    <a:pt x="79" y="58"/>
                    <a:pt x="71" y="61"/>
                  </a:cubicBezTo>
                  <a:cubicBezTo>
                    <a:pt x="63" y="64"/>
                    <a:pt x="53" y="66"/>
                    <a:pt x="49" y="74"/>
                  </a:cubicBezTo>
                  <a:cubicBezTo>
                    <a:pt x="45" y="80"/>
                    <a:pt x="45" y="87"/>
                    <a:pt x="45" y="94"/>
                  </a:cubicBezTo>
                  <a:cubicBezTo>
                    <a:pt x="43" y="111"/>
                    <a:pt x="44" y="130"/>
                    <a:pt x="44" y="148"/>
                  </a:cubicBezTo>
                  <a:cubicBezTo>
                    <a:pt x="44" y="150"/>
                    <a:pt x="47" y="150"/>
                    <a:pt x="47" y="148"/>
                  </a:cubicBezTo>
                  <a:cubicBezTo>
                    <a:pt x="47" y="131"/>
                    <a:pt x="47" y="115"/>
                    <a:pt x="47" y="99"/>
                  </a:cubicBezTo>
                  <a:cubicBezTo>
                    <a:pt x="48" y="92"/>
                    <a:pt x="48" y="84"/>
                    <a:pt x="51" y="77"/>
                  </a:cubicBezTo>
                  <a:cubicBezTo>
                    <a:pt x="54" y="69"/>
                    <a:pt x="65" y="67"/>
                    <a:pt x="73" y="63"/>
                  </a:cubicBezTo>
                  <a:cubicBezTo>
                    <a:pt x="80" y="61"/>
                    <a:pt x="86" y="56"/>
                    <a:pt x="90" y="50"/>
                  </a:cubicBezTo>
                  <a:cubicBezTo>
                    <a:pt x="93" y="45"/>
                    <a:pt x="95" y="39"/>
                    <a:pt x="95" y="33"/>
                  </a:cubicBezTo>
                  <a:cubicBezTo>
                    <a:pt x="95" y="31"/>
                    <a:pt x="94" y="29"/>
                    <a:pt x="93" y="28"/>
                  </a:cubicBezTo>
                  <a:cubicBezTo>
                    <a:pt x="90" y="27"/>
                    <a:pt x="88" y="28"/>
                    <a:pt x="86" y="30"/>
                  </a:cubicBezTo>
                  <a:cubicBezTo>
                    <a:pt x="84" y="31"/>
                    <a:pt x="79" y="36"/>
                    <a:pt x="78" y="32"/>
                  </a:cubicBezTo>
                  <a:cubicBezTo>
                    <a:pt x="77" y="30"/>
                    <a:pt x="77" y="29"/>
                    <a:pt x="77" y="28"/>
                  </a:cubicBezTo>
                  <a:cubicBezTo>
                    <a:pt x="78" y="26"/>
                    <a:pt x="78" y="24"/>
                    <a:pt x="79" y="23"/>
                  </a:cubicBezTo>
                  <a:cubicBezTo>
                    <a:pt x="79" y="23"/>
                    <a:pt x="79" y="22"/>
                    <a:pt x="79" y="22"/>
                  </a:cubicBezTo>
                  <a:cubicBezTo>
                    <a:pt x="79" y="22"/>
                    <a:pt x="79" y="22"/>
                    <a:pt x="79" y="22"/>
                  </a:cubicBezTo>
                  <a:cubicBezTo>
                    <a:pt x="75" y="15"/>
                    <a:pt x="68" y="20"/>
                    <a:pt x="65" y="26"/>
                  </a:cubicBezTo>
                  <a:cubicBezTo>
                    <a:pt x="64" y="26"/>
                    <a:pt x="64" y="26"/>
                    <a:pt x="64" y="27"/>
                  </a:cubicBezTo>
                  <a:cubicBezTo>
                    <a:pt x="62" y="29"/>
                    <a:pt x="58" y="35"/>
                    <a:pt x="54" y="33"/>
                  </a:cubicBezTo>
                  <a:cubicBezTo>
                    <a:pt x="54" y="33"/>
                    <a:pt x="54" y="33"/>
                    <a:pt x="54" y="33"/>
                  </a:cubicBezTo>
                  <a:cubicBezTo>
                    <a:pt x="56" y="31"/>
                    <a:pt x="57" y="30"/>
                    <a:pt x="58" y="28"/>
                  </a:cubicBezTo>
                  <a:cubicBezTo>
                    <a:pt x="60" y="26"/>
                    <a:pt x="61" y="24"/>
                    <a:pt x="60" y="22"/>
                  </a:cubicBezTo>
                  <a:cubicBezTo>
                    <a:pt x="60" y="20"/>
                    <a:pt x="57" y="18"/>
                    <a:pt x="56" y="19"/>
                  </a:cubicBezTo>
                  <a:cubicBezTo>
                    <a:pt x="50" y="20"/>
                    <a:pt x="47" y="27"/>
                    <a:pt x="49" y="32"/>
                  </a:cubicBezTo>
                  <a:cubicBezTo>
                    <a:pt x="49" y="32"/>
                    <a:pt x="48" y="32"/>
                    <a:pt x="47" y="32"/>
                  </a:cubicBezTo>
                  <a:cubicBezTo>
                    <a:pt x="46" y="33"/>
                    <a:pt x="44" y="34"/>
                    <a:pt x="42" y="34"/>
                  </a:cubicBezTo>
                  <a:cubicBezTo>
                    <a:pt x="42" y="34"/>
                    <a:pt x="42" y="31"/>
                    <a:pt x="43" y="29"/>
                  </a:cubicBezTo>
                  <a:cubicBezTo>
                    <a:pt x="43" y="27"/>
                    <a:pt x="44" y="24"/>
                    <a:pt x="45" y="22"/>
                  </a:cubicBezTo>
                  <a:cubicBezTo>
                    <a:pt x="46" y="17"/>
                    <a:pt x="48" y="11"/>
                    <a:pt x="49" y="5"/>
                  </a:cubicBezTo>
                  <a:cubicBezTo>
                    <a:pt x="49" y="4"/>
                    <a:pt x="50" y="1"/>
                    <a:pt x="48" y="1"/>
                  </a:cubicBezTo>
                  <a:cubicBezTo>
                    <a:pt x="47" y="0"/>
                    <a:pt x="46" y="2"/>
                    <a:pt x="45" y="3"/>
                  </a:cubicBezTo>
                  <a:cubicBezTo>
                    <a:pt x="43" y="9"/>
                    <a:pt x="43" y="14"/>
                    <a:pt x="42" y="20"/>
                  </a:cubicBezTo>
                  <a:cubicBezTo>
                    <a:pt x="41" y="20"/>
                    <a:pt x="41" y="20"/>
                    <a:pt x="40" y="19"/>
                  </a:cubicBezTo>
                  <a:cubicBezTo>
                    <a:pt x="38" y="18"/>
                    <a:pt x="35" y="20"/>
                    <a:pt x="33" y="23"/>
                  </a:cubicBezTo>
                  <a:cubicBezTo>
                    <a:pt x="31" y="24"/>
                    <a:pt x="30" y="25"/>
                    <a:pt x="29" y="26"/>
                  </a:cubicBezTo>
                  <a:cubicBezTo>
                    <a:pt x="26" y="29"/>
                    <a:pt x="23" y="33"/>
                    <a:pt x="20" y="34"/>
                  </a:cubicBezTo>
                  <a:cubicBezTo>
                    <a:pt x="16" y="34"/>
                    <a:pt x="17" y="30"/>
                    <a:pt x="17" y="28"/>
                  </a:cubicBezTo>
                  <a:cubicBezTo>
                    <a:pt x="17" y="28"/>
                    <a:pt x="17" y="27"/>
                    <a:pt x="18" y="26"/>
                  </a:cubicBezTo>
                  <a:cubicBezTo>
                    <a:pt x="18" y="25"/>
                    <a:pt x="19" y="25"/>
                    <a:pt x="19" y="24"/>
                  </a:cubicBezTo>
                  <a:cubicBezTo>
                    <a:pt x="20" y="22"/>
                    <a:pt x="21" y="19"/>
                    <a:pt x="20" y="18"/>
                  </a:cubicBezTo>
                  <a:cubicBezTo>
                    <a:pt x="20" y="17"/>
                    <a:pt x="19" y="17"/>
                    <a:pt x="18" y="18"/>
                  </a:cubicBezTo>
                  <a:cubicBezTo>
                    <a:pt x="16" y="19"/>
                    <a:pt x="15" y="22"/>
                    <a:pt x="15" y="24"/>
                  </a:cubicBezTo>
                  <a:cubicBezTo>
                    <a:pt x="15" y="24"/>
                    <a:pt x="15" y="25"/>
                    <a:pt x="15" y="25"/>
                  </a:cubicBezTo>
                  <a:close/>
                  <a:moveTo>
                    <a:pt x="66" y="30"/>
                  </a:moveTo>
                  <a:cubicBezTo>
                    <a:pt x="66" y="30"/>
                    <a:pt x="66" y="29"/>
                    <a:pt x="67" y="27"/>
                  </a:cubicBezTo>
                  <a:cubicBezTo>
                    <a:pt x="70" y="24"/>
                    <a:pt x="74" y="21"/>
                    <a:pt x="75" y="23"/>
                  </a:cubicBezTo>
                  <a:cubicBezTo>
                    <a:pt x="75" y="24"/>
                    <a:pt x="74" y="25"/>
                    <a:pt x="74" y="27"/>
                  </a:cubicBezTo>
                  <a:cubicBezTo>
                    <a:pt x="74" y="29"/>
                    <a:pt x="73" y="30"/>
                    <a:pt x="72" y="31"/>
                  </a:cubicBezTo>
                  <a:cubicBezTo>
                    <a:pt x="70" y="33"/>
                    <a:pt x="65" y="35"/>
                    <a:pt x="66" y="30"/>
                  </a:cubicBezTo>
                  <a:close/>
                  <a:moveTo>
                    <a:pt x="53" y="25"/>
                  </a:moveTo>
                  <a:cubicBezTo>
                    <a:pt x="53" y="24"/>
                    <a:pt x="54" y="23"/>
                    <a:pt x="55" y="22"/>
                  </a:cubicBezTo>
                  <a:cubicBezTo>
                    <a:pt x="57" y="22"/>
                    <a:pt x="58" y="23"/>
                    <a:pt x="57" y="24"/>
                  </a:cubicBezTo>
                  <a:cubicBezTo>
                    <a:pt x="57" y="25"/>
                    <a:pt x="57" y="25"/>
                    <a:pt x="56" y="26"/>
                  </a:cubicBezTo>
                  <a:cubicBezTo>
                    <a:pt x="55" y="28"/>
                    <a:pt x="54" y="29"/>
                    <a:pt x="52" y="30"/>
                  </a:cubicBezTo>
                  <a:cubicBezTo>
                    <a:pt x="51" y="28"/>
                    <a:pt x="52" y="27"/>
                    <a:pt x="53" y="25"/>
                  </a:cubicBezTo>
                  <a:close/>
                  <a:moveTo>
                    <a:pt x="33" y="29"/>
                  </a:moveTo>
                  <a:cubicBezTo>
                    <a:pt x="33" y="28"/>
                    <a:pt x="34" y="25"/>
                    <a:pt x="36" y="24"/>
                  </a:cubicBezTo>
                  <a:cubicBezTo>
                    <a:pt x="37" y="23"/>
                    <a:pt x="38" y="22"/>
                    <a:pt x="39" y="22"/>
                  </a:cubicBezTo>
                  <a:cubicBezTo>
                    <a:pt x="40" y="23"/>
                    <a:pt x="40" y="23"/>
                    <a:pt x="41" y="24"/>
                  </a:cubicBezTo>
                  <a:cubicBezTo>
                    <a:pt x="41" y="25"/>
                    <a:pt x="41" y="25"/>
                    <a:pt x="40" y="26"/>
                  </a:cubicBezTo>
                  <a:cubicBezTo>
                    <a:pt x="40" y="26"/>
                    <a:pt x="40" y="27"/>
                    <a:pt x="40" y="28"/>
                  </a:cubicBezTo>
                  <a:cubicBezTo>
                    <a:pt x="39" y="29"/>
                    <a:pt x="39" y="31"/>
                    <a:pt x="38" y="32"/>
                  </a:cubicBezTo>
                  <a:cubicBezTo>
                    <a:pt x="37" y="33"/>
                    <a:pt x="35" y="33"/>
                    <a:pt x="34" y="33"/>
                  </a:cubicBezTo>
                  <a:cubicBezTo>
                    <a:pt x="32" y="34"/>
                    <a:pt x="32" y="31"/>
                    <a:pt x="33"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28"/>
            <p:cNvSpPr/>
            <p:nvPr/>
          </p:nvSpPr>
          <p:spPr bwMode="auto">
            <a:xfrm>
              <a:off x="7954283" y="4492626"/>
              <a:ext cx="11113" cy="26988"/>
            </a:xfrm>
            <a:custGeom>
              <a:avLst/>
              <a:gdLst>
                <a:gd name="T0" fmla="*/ 3 w 3"/>
                <a:gd name="T1" fmla="*/ 5 h 7"/>
                <a:gd name="T2" fmla="*/ 3 w 3"/>
                <a:gd name="T3" fmla="*/ 2 h 7"/>
                <a:gd name="T4" fmla="*/ 0 w 3"/>
                <a:gd name="T5" fmla="*/ 2 h 7"/>
                <a:gd name="T6" fmla="*/ 0 w 3"/>
                <a:gd name="T7" fmla="*/ 5 h 7"/>
                <a:gd name="T8" fmla="*/ 3 w 3"/>
                <a:gd name="T9" fmla="*/ 5 h 7"/>
              </a:gdLst>
              <a:ahLst/>
              <a:cxnLst>
                <a:cxn ang="0">
                  <a:pos x="T0" y="T1"/>
                </a:cxn>
                <a:cxn ang="0">
                  <a:pos x="T2" y="T3"/>
                </a:cxn>
                <a:cxn ang="0">
                  <a:pos x="T4" y="T5"/>
                </a:cxn>
                <a:cxn ang="0">
                  <a:pos x="T6" y="T7"/>
                </a:cxn>
                <a:cxn ang="0">
                  <a:pos x="T8" y="T9"/>
                </a:cxn>
              </a:cxnLst>
              <a:rect l="0" t="0" r="r" b="b"/>
              <a:pathLst>
                <a:path w="3" h="7">
                  <a:moveTo>
                    <a:pt x="3" y="5"/>
                  </a:moveTo>
                  <a:cubicBezTo>
                    <a:pt x="3" y="4"/>
                    <a:pt x="3" y="3"/>
                    <a:pt x="3" y="2"/>
                  </a:cubicBezTo>
                  <a:cubicBezTo>
                    <a:pt x="3" y="0"/>
                    <a:pt x="0" y="0"/>
                    <a:pt x="0" y="2"/>
                  </a:cubicBezTo>
                  <a:cubicBezTo>
                    <a:pt x="0" y="3"/>
                    <a:pt x="0" y="4"/>
                    <a:pt x="0" y="5"/>
                  </a:cubicBezTo>
                  <a:cubicBezTo>
                    <a:pt x="0" y="7"/>
                    <a:pt x="3" y="7"/>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TextBox 14">
            <a:extLst>
              <a:ext uri="{FF2B5EF4-FFF2-40B4-BE49-F238E27FC236}">
                <a16:creationId xmlns:a16="http://schemas.microsoft.com/office/drawing/2014/main" id="{60EEF67D-A485-7F45-B20D-2D95B361CF7B}"/>
              </a:ext>
            </a:extLst>
          </p:cNvPr>
          <p:cNvSpPr txBox="1"/>
          <p:nvPr/>
        </p:nvSpPr>
        <p:spPr>
          <a:xfrm>
            <a:off x="7349924" y="2592729"/>
            <a:ext cx="184731" cy="369332"/>
          </a:xfrm>
          <a:prstGeom prst="rect">
            <a:avLst/>
          </a:prstGeom>
          <a:noFill/>
        </p:spPr>
        <p:txBody>
          <a:bodyPr wrap="none" rtlCol="0">
            <a:spAutoFit/>
          </a:bodyPr>
          <a:lstStyle/>
          <a:p>
            <a:endParaRPr lang="en-US" dirty="0"/>
          </a:p>
        </p:txBody>
      </p:sp>
      <p:pic>
        <p:nvPicPr>
          <p:cNvPr id="281" name="Picture 2" descr="C:\Users\lenovo\Desktop\lvanotomo\小小PPT\素材\科技图\1509365037083.jpg">
            <a:extLst>
              <a:ext uri="{FF2B5EF4-FFF2-40B4-BE49-F238E27FC236}">
                <a16:creationId xmlns:a16="http://schemas.microsoft.com/office/drawing/2014/main" id="{58CAD0BF-C31D-2D4B-8B8A-288D9E4CF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95" y="-4050941"/>
            <a:ext cx="11430000" cy="704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fallOve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anim calcmode="lin" valueType="num">
                                      <p:cBhvr>
                                        <p:cTn id="8" dur="1000" fill="hold"/>
                                        <p:tgtEl>
                                          <p:spTgt spid="116"/>
                                        </p:tgtEl>
                                        <p:attrNameLst>
                                          <p:attrName>ppt_x</p:attrName>
                                        </p:attrNameLst>
                                      </p:cBhvr>
                                      <p:tavLst>
                                        <p:tav tm="0">
                                          <p:val>
                                            <p:strVal val="#ppt_x"/>
                                          </p:val>
                                        </p:tav>
                                        <p:tav tm="100000">
                                          <p:val>
                                            <p:strVal val="#ppt_x"/>
                                          </p:val>
                                        </p:tav>
                                      </p:tavLst>
                                    </p:anim>
                                    <p:anim calcmode="lin" valueType="num">
                                      <p:cBhvr>
                                        <p:cTn id="9" dur="1000" fill="hold"/>
                                        <p:tgtEl>
                                          <p:spTgt spid="1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6" presetClass="emph" presetSubtype="0" fill="hold" nodeType="withEffect">
                                  <p:stCondLst>
                                    <p:cond delay="0"/>
                                  </p:stCondLst>
                                  <p:childTnLst>
                                    <p:animScale>
                                      <p:cBhvr>
                                        <p:cTn id="16" dur="1500" fill="hold"/>
                                        <p:tgtEl>
                                          <p:spTgt spid="2"/>
                                        </p:tgtEl>
                                      </p:cBhvr>
                                      <p:by x="150000" y="150000"/>
                                    </p:animScale>
                                  </p:childTnLst>
                                </p:cTn>
                              </p:par>
                            </p:childTnLst>
                          </p:cTn>
                        </p:par>
                        <p:par>
                          <p:cTn id="17" fill="hold">
                            <p:stCondLst>
                              <p:cond delay="1000"/>
                            </p:stCondLst>
                            <p:childTnLst>
                              <p:par>
                                <p:cTn id="18" presetID="21"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1)">
                                      <p:cBhvr>
                                        <p:cTn id="20" dur="500"/>
                                        <p:tgtEl>
                                          <p:spTgt spid="5"/>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2048"/>
                                        </p:tgtEl>
                                        <p:attrNameLst>
                                          <p:attrName>style.visibility</p:attrName>
                                        </p:attrNameLst>
                                      </p:cBhvr>
                                      <p:to>
                                        <p:strVal val="visible"/>
                                      </p:to>
                                    </p:set>
                                    <p:anim calcmode="lin" valueType="num">
                                      <p:cBhvr>
                                        <p:cTn id="24" dur="500" fill="hold"/>
                                        <p:tgtEl>
                                          <p:spTgt spid="2048"/>
                                        </p:tgtEl>
                                        <p:attrNameLst>
                                          <p:attrName>ppt_w</p:attrName>
                                        </p:attrNameLst>
                                      </p:cBhvr>
                                      <p:tavLst>
                                        <p:tav tm="0">
                                          <p:val>
                                            <p:fltVal val="0"/>
                                          </p:val>
                                        </p:tav>
                                        <p:tav tm="100000">
                                          <p:val>
                                            <p:strVal val="#ppt_w"/>
                                          </p:val>
                                        </p:tav>
                                      </p:tavLst>
                                    </p:anim>
                                    <p:anim calcmode="lin" valueType="num">
                                      <p:cBhvr>
                                        <p:cTn id="25" dur="500" fill="hold"/>
                                        <p:tgtEl>
                                          <p:spTgt spid="2048"/>
                                        </p:tgtEl>
                                        <p:attrNameLst>
                                          <p:attrName>ppt_h</p:attrName>
                                        </p:attrNameLst>
                                      </p:cBhvr>
                                      <p:tavLst>
                                        <p:tav tm="0">
                                          <p:val>
                                            <p:fltVal val="0"/>
                                          </p:val>
                                        </p:tav>
                                        <p:tav tm="100000">
                                          <p:val>
                                            <p:strVal val="#ppt_h"/>
                                          </p:val>
                                        </p:tav>
                                      </p:tavLst>
                                    </p:anim>
                                    <p:animEffect transition="in" filter="fade">
                                      <p:cBhvr>
                                        <p:cTn id="26" dur="500"/>
                                        <p:tgtEl>
                                          <p:spTgt spid="2048"/>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anim calcmode="lin" valueType="num">
                                      <p:cBhvr>
                                        <p:cTn id="29" dur="750" fill="hold"/>
                                        <p:tgtEl>
                                          <p:spTgt spid="58"/>
                                        </p:tgtEl>
                                        <p:attrNameLst>
                                          <p:attrName>ppt_w</p:attrName>
                                        </p:attrNameLst>
                                      </p:cBhvr>
                                      <p:tavLst>
                                        <p:tav tm="0">
                                          <p:val>
                                            <p:fltVal val="0"/>
                                          </p:val>
                                        </p:tav>
                                        <p:tav tm="100000">
                                          <p:val>
                                            <p:strVal val="#ppt_w"/>
                                          </p:val>
                                        </p:tav>
                                      </p:tavLst>
                                    </p:anim>
                                    <p:anim calcmode="lin" valueType="num">
                                      <p:cBhvr>
                                        <p:cTn id="30" dur="750" fill="hold"/>
                                        <p:tgtEl>
                                          <p:spTgt spid="58"/>
                                        </p:tgtEl>
                                        <p:attrNameLst>
                                          <p:attrName>ppt_h</p:attrName>
                                        </p:attrNameLst>
                                      </p:cBhvr>
                                      <p:tavLst>
                                        <p:tav tm="0">
                                          <p:val>
                                            <p:fltVal val="0"/>
                                          </p:val>
                                        </p:tav>
                                        <p:tav tm="100000">
                                          <p:val>
                                            <p:strVal val="#ppt_h"/>
                                          </p:val>
                                        </p:tav>
                                      </p:tavLst>
                                    </p:anim>
                                    <p:anim calcmode="lin" valueType="num">
                                      <p:cBhvr>
                                        <p:cTn id="31" dur="750" fill="hold"/>
                                        <p:tgtEl>
                                          <p:spTgt spid="58"/>
                                        </p:tgtEl>
                                        <p:attrNameLst>
                                          <p:attrName>style.rotation</p:attrName>
                                        </p:attrNameLst>
                                      </p:cBhvr>
                                      <p:tavLst>
                                        <p:tav tm="0">
                                          <p:val>
                                            <p:fltVal val="90"/>
                                          </p:val>
                                        </p:tav>
                                        <p:tav tm="100000">
                                          <p:val>
                                            <p:fltVal val="0"/>
                                          </p:val>
                                        </p:tav>
                                      </p:tavLst>
                                    </p:anim>
                                    <p:animEffect transition="in" filter="fade">
                                      <p:cBhvr>
                                        <p:cTn id="32" dur="750"/>
                                        <p:tgtEl>
                                          <p:spTgt spid="58"/>
                                        </p:tgtEl>
                                      </p:cBhvr>
                                    </p:animEffect>
                                  </p:childTnLst>
                                </p:cTn>
                              </p:par>
                            </p:childTnLst>
                          </p:cTn>
                        </p:par>
                        <p:par>
                          <p:cTn id="33" fill="hold">
                            <p:stCondLst>
                              <p:cond delay="2000"/>
                            </p:stCondLst>
                            <p:childTnLst>
                              <p:par>
                                <p:cTn id="34" presetID="21" presetClass="entr" presetSubtype="1"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heel(1)">
                                      <p:cBhvr>
                                        <p:cTn id="36" dur="500"/>
                                        <p:tgtEl>
                                          <p:spTgt spid="6"/>
                                        </p:tgtEl>
                                      </p:cBhvr>
                                    </p:animEffect>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 calcmode="lin" valueType="num">
                                      <p:cBhvr>
                                        <p:cTn id="40" dur="500" fill="hold"/>
                                        <p:tgtEl>
                                          <p:spTgt spid="115"/>
                                        </p:tgtEl>
                                        <p:attrNameLst>
                                          <p:attrName>ppt_w</p:attrName>
                                        </p:attrNameLst>
                                      </p:cBhvr>
                                      <p:tavLst>
                                        <p:tav tm="0">
                                          <p:val>
                                            <p:fltVal val="0"/>
                                          </p:val>
                                        </p:tav>
                                        <p:tav tm="100000">
                                          <p:val>
                                            <p:strVal val="#ppt_w"/>
                                          </p:val>
                                        </p:tav>
                                      </p:tavLst>
                                    </p:anim>
                                    <p:anim calcmode="lin" valueType="num">
                                      <p:cBhvr>
                                        <p:cTn id="41" dur="500" fill="hold"/>
                                        <p:tgtEl>
                                          <p:spTgt spid="115"/>
                                        </p:tgtEl>
                                        <p:attrNameLst>
                                          <p:attrName>ppt_h</p:attrName>
                                        </p:attrNameLst>
                                      </p:cBhvr>
                                      <p:tavLst>
                                        <p:tav tm="0">
                                          <p:val>
                                            <p:fltVal val="0"/>
                                          </p:val>
                                        </p:tav>
                                        <p:tav tm="100000">
                                          <p:val>
                                            <p:strVal val="#ppt_h"/>
                                          </p:val>
                                        </p:tav>
                                      </p:tavLst>
                                    </p:anim>
                                    <p:animEffect transition="in" filter="fade">
                                      <p:cBhvr>
                                        <p:cTn id="42" dur="500"/>
                                        <p:tgtEl>
                                          <p:spTgt spid="115"/>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750" fill="hold"/>
                                        <p:tgtEl>
                                          <p:spTgt spid="68"/>
                                        </p:tgtEl>
                                        <p:attrNameLst>
                                          <p:attrName>ppt_w</p:attrName>
                                        </p:attrNameLst>
                                      </p:cBhvr>
                                      <p:tavLst>
                                        <p:tav tm="0">
                                          <p:val>
                                            <p:fltVal val="0"/>
                                          </p:val>
                                        </p:tav>
                                        <p:tav tm="100000">
                                          <p:val>
                                            <p:strVal val="#ppt_w"/>
                                          </p:val>
                                        </p:tav>
                                      </p:tavLst>
                                    </p:anim>
                                    <p:anim calcmode="lin" valueType="num">
                                      <p:cBhvr>
                                        <p:cTn id="46" dur="750" fill="hold"/>
                                        <p:tgtEl>
                                          <p:spTgt spid="68"/>
                                        </p:tgtEl>
                                        <p:attrNameLst>
                                          <p:attrName>ppt_h</p:attrName>
                                        </p:attrNameLst>
                                      </p:cBhvr>
                                      <p:tavLst>
                                        <p:tav tm="0">
                                          <p:val>
                                            <p:fltVal val="0"/>
                                          </p:val>
                                        </p:tav>
                                        <p:tav tm="100000">
                                          <p:val>
                                            <p:strVal val="#ppt_h"/>
                                          </p:val>
                                        </p:tav>
                                      </p:tavLst>
                                    </p:anim>
                                    <p:anim calcmode="lin" valueType="num">
                                      <p:cBhvr>
                                        <p:cTn id="47" dur="750" fill="hold"/>
                                        <p:tgtEl>
                                          <p:spTgt spid="68"/>
                                        </p:tgtEl>
                                        <p:attrNameLst>
                                          <p:attrName>style.rotation</p:attrName>
                                        </p:attrNameLst>
                                      </p:cBhvr>
                                      <p:tavLst>
                                        <p:tav tm="0">
                                          <p:val>
                                            <p:fltVal val="90"/>
                                          </p:val>
                                        </p:tav>
                                        <p:tav tm="100000">
                                          <p:val>
                                            <p:fltVal val="0"/>
                                          </p:val>
                                        </p:tav>
                                      </p:tavLst>
                                    </p:anim>
                                    <p:animEffect transition="in" filter="fade">
                                      <p:cBhvr>
                                        <p:cTn id="48" dur="750"/>
                                        <p:tgtEl>
                                          <p:spTgt spid="68"/>
                                        </p:tgtEl>
                                      </p:cBhvr>
                                    </p:animEffect>
                                  </p:childTnLst>
                                </p:cTn>
                              </p:par>
                            </p:childTnLst>
                          </p:cTn>
                        </p:par>
                        <p:par>
                          <p:cTn id="49" fill="hold">
                            <p:stCondLst>
                              <p:cond delay="3000"/>
                            </p:stCondLst>
                            <p:childTnLst>
                              <p:par>
                                <p:cTn id="50" presetID="21"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heel(1)">
                                      <p:cBhvr>
                                        <p:cTn id="52" dur="500"/>
                                        <p:tgtEl>
                                          <p:spTgt spid="7"/>
                                        </p:tgtEl>
                                      </p:cBhvr>
                                    </p:animEffect>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2049"/>
                                        </p:tgtEl>
                                        <p:attrNameLst>
                                          <p:attrName>style.visibility</p:attrName>
                                        </p:attrNameLst>
                                      </p:cBhvr>
                                      <p:to>
                                        <p:strVal val="visible"/>
                                      </p:to>
                                    </p:set>
                                    <p:anim calcmode="lin" valueType="num">
                                      <p:cBhvr>
                                        <p:cTn id="56" dur="500" fill="hold"/>
                                        <p:tgtEl>
                                          <p:spTgt spid="2049"/>
                                        </p:tgtEl>
                                        <p:attrNameLst>
                                          <p:attrName>ppt_w</p:attrName>
                                        </p:attrNameLst>
                                      </p:cBhvr>
                                      <p:tavLst>
                                        <p:tav tm="0">
                                          <p:val>
                                            <p:fltVal val="0"/>
                                          </p:val>
                                        </p:tav>
                                        <p:tav tm="100000">
                                          <p:val>
                                            <p:strVal val="#ppt_w"/>
                                          </p:val>
                                        </p:tav>
                                      </p:tavLst>
                                    </p:anim>
                                    <p:anim calcmode="lin" valueType="num">
                                      <p:cBhvr>
                                        <p:cTn id="57" dur="500" fill="hold"/>
                                        <p:tgtEl>
                                          <p:spTgt spid="2049"/>
                                        </p:tgtEl>
                                        <p:attrNameLst>
                                          <p:attrName>ppt_h</p:attrName>
                                        </p:attrNameLst>
                                      </p:cBhvr>
                                      <p:tavLst>
                                        <p:tav tm="0">
                                          <p:val>
                                            <p:fltVal val="0"/>
                                          </p:val>
                                        </p:tav>
                                        <p:tav tm="100000">
                                          <p:val>
                                            <p:strVal val="#ppt_h"/>
                                          </p:val>
                                        </p:tav>
                                      </p:tavLst>
                                    </p:anim>
                                    <p:animEffect transition="in" filter="fade">
                                      <p:cBhvr>
                                        <p:cTn id="58" dur="500"/>
                                        <p:tgtEl>
                                          <p:spTgt spid="2049"/>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p:cTn id="61" dur="750" fill="hold"/>
                                        <p:tgtEl>
                                          <p:spTgt spid="71"/>
                                        </p:tgtEl>
                                        <p:attrNameLst>
                                          <p:attrName>ppt_w</p:attrName>
                                        </p:attrNameLst>
                                      </p:cBhvr>
                                      <p:tavLst>
                                        <p:tav tm="0">
                                          <p:val>
                                            <p:fltVal val="0"/>
                                          </p:val>
                                        </p:tav>
                                        <p:tav tm="100000">
                                          <p:val>
                                            <p:strVal val="#ppt_w"/>
                                          </p:val>
                                        </p:tav>
                                      </p:tavLst>
                                    </p:anim>
                                    <p:anim calcmode="lin" valueType="num">
                                      <p:cBhvr>
                                        <p:cTn id="62" dur="750" fill="hold"/>
                                        <p:tgtEl>
                                          <p:spTgt spid="71"/>
                                        </p:tgtEl>
                                        <p:attrNameLst>
                                          <p:attrName>ppt_h</p:attrName>
                                        </p:attrNameLst>
                                      </p:cBhvr>
                                      <p:tavLst>
                                        <p:tav tm="0">
                                          <p:val>
                                            <p:fltVal val="0"/>
                                          </p:val>
                                        </p:tav>
                                        <p:tav tm="100000">
                                          <p:val>
                                            <p:strVal val="#ppt_h"/>
                                          </p:val>
                                        </p:tav>
                                      </p:tavLst>
                                    </p:anim>
                                    <p:anim calcmode="lin" valueType="num">
                                      <p:cBhvr>
                                        <p:cTn id="63" dur="750" fill="hold"/>
                                        <p:tgtEl>
                                          <p:spTgt spid="71"/>
                                        </p:tgtEl>
                                        <p:attrNameLst>
                                          <p:attrName>style.rotation</p:attrName>
                                        </p:attrNameLst>
                                      </p:cBhvr>
                                      <p:tavLst>
                                        <p:tav tm="0">
                                          <p:val>
                                            <p:fltVal val="90"/>
                                          </p:val>
                                        </p:tav>
                                        <p:tav tm="100000">
                                          <p:val>
                                            <p:fltVal val="0"/>
                                          </p:val>
                                        </p:tav>
                                      </p:tavLst>
                                    </p:anim>
                                    <p:animEffect transition="in" filter="fade">
                                      <p:cBhvr>
                                        <p:cTn id="64" dur="750"/>
                                        <p:tgtEl>
                                          <p:spTgt spid="71"/>
                                        </p:tgtEl>
                                      </p:cBhvr>
                                    </p:animEffect>
                                  </p:childTnLst>
                                </p:cTn>
                              </p:par>
                            </p:childTnLst>
                          </p:cTn>
                        </p:par>
                        <p:par>
                          <p:cTn id="65" fill="hold">
                            <p:stCondLst>
                              <p:cond delay="4250"/>
                            </p:stCondLst>
                            <p:childTnLst>
                              <p:par>
                                <p:cTn id="66" presetID="21" presetClass="entr" presetSubtype="1" fill="hold"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heel(1)">
                                      <p:cBhvr>
                                        <p:cTn id="68" dur="500"/>
                                        <p:tgtEl>
                                          <p:spTgt spid="14"/>
                                        </p:tgtEl>
                                      </p:cBhvr>
                                    </p:animEffect>
                                  </p:childTnLst>
                                </p:cTn>
                              </p:par>
                            </p:childTnLst>
                          </p:cTn>
                        </p:par>
                        <p:par>
                          <p:cTn id="69" fill="hold">
                            <p:stCondLst>
                              <p:cond delay="4750"/>
                            </p:stCondLst>
                            <p:childTnLst>
                              <p:par>
                                <p:cTn id="70" presetID="53" presetClass="entr" presetSubtype="16" fill="hold" nodeType="afterEffect">
                                  <p:stCondLst>
                                    <p:cond delay="0"/>
                                  </p:stCondLst>
                                  <p:childTnLst>
                                    <p:set>
                                      <p:cBhvr>
                                        <p:cTn id="71" dur="1" fill="hold">
                                          <p:stCondLst>
                                            <p:cond delay="0"/>
                                          </p:stCondLst>
                                        </p:cTn>
                                        <p:tgtEl>
                                          <p:spTgt spid="234"/>
                                        </p:tgtEl>
                                        <p:attrNameLst>
                                          <p:attrName>style.visibility</p:attrName>
                                        </p:attrNameLst>
                                      </p:cBhvr>
                                      <p:to>
                                        <p:strVal val="visible"/>
                                      </p:to>
                                    </p:set>
                                    <p:anim calcmode="lin" valueType="num">
                                      <p:cBhvr>
                                        <p:cTn id="72" dur="500" fill="hold"/>
                                        <p:tgtEl>
                                          <p:spTgt spid="234"/>
                                        </p:tgtEl>
                                        <p:attrNameLst>
                                          <p:attrName>ppt_w</p:attrName>
                                        </p:attrNameLst>
                                      </p:cBhvr>
                                      <p:tavLst>
                                        <p:tav tm="0">
                                          <p:val>
                                            <p:fltVal val="0"/>
                                          </p:val>
                                        </p:tav>
                                        <p:tav tm="100000">
                                          <p:val>
                                            <p:strVal val="#ppt_w"/>
                                          </p:val>
                                        </p:tav>
                                      </p:tavLst>
                                    </p:anim>
                                    <p:anim calcmode="lin" valueType="num">
                                      <p:cBhvr>
                                        <p:cTn id="73" dur="500" fill="hold"/>
                                        <p:tgtEl>
                                          <p:spTgt spid="234"/>
                                        </p:tgtEl>
                                        <p:attrNameLst>
                                          <p:attrName>ppt_h</p:attrName>
                                        </p:attrNameLst>
                                      </p:cBhvr>
                                      <p:tavLst>
                                        <p:tav tm="0">
                                          <p:val>
                                            <p:fltVal val="0"/>
                                          </p:val>
                                        </p:tav>
                                        <p:tav tm="100000">
                                          <p:val>
                                            <p:strVal val="#ppt_h"/>
                                          </p:val>
                                        </p:tav>
                                      </p:tavLst>
                                    </p:anim>
                                    <p:animEffect transition="in" filter="fade">
                                      <p:cBhvr>
                                        <p:cTn id="74" dur="500"/>
                                        <p:tgtEl>
                                          <p:spTgt spid="234"/>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anim calcmode="lin" valueType="num">
                                      <p:cBhvr>
                                        <p:cTn id="77" dur="750" fill="hold"/>
                                        <p:tgtEl>
                                          <p:spTgt spid="111"/>
                                        </p:tgtEl>
                                        <p:attrNameLst>
                                          <p:attrName>ppt_w</p:attrName>
                                        </p:attrNameLst>
                                      </p:cBhvr>
                                      <p:tavLst>
                                        <p:tav tm="0">
                                          <p:val>
                                            <p:fltVal val="0"/>
                                          </p:val>
                                        </p:tav>
                                        <p:tav tm="100000">
                                          <p:val>
                                            <p:strVal val="#ppt_w"/>
                                          </p:val>
                                        </p:tav>
                                      </p:tavLst>
                                    </p:anim>
                                    <p:anim calcmode="lin" valueType="num">
                                      <p:cBhvr>
                                        <p:cTn id="78" dur="750" fill="hold"/>
                                        <p:tgtEl>
                                          <p:spTgt spid="111"/>
                                        </p:tgtEl>
                                        <p:attrNameLst>
                                          <p:attrName>ppt_h</p:attrName>
                                        </p:attrNameLst>
                                      </p:cBhvr>
                                      <p:tavLst>
                                        <p:tav tm="0">
                                          <p:val>
                                            <p:fltVal val="0"/>
                                          </p:val>
                                        </p:tav>
                                        <p:tav tm="100000">
                                          <p:val>
                                            <p:strVal val="#ppt_h"/>
                                          </p:val>
                                        </p:tav>
                                      </p:tavLst>
                                    </p:anim>
                                    <p:anim calcmode="lin" valueType="num">
                                      <p:cBhvr>
                                        <p:cTn id="79" dur="750" fill="hold"/>
                                        <p:tgtEl>
                                          <p:spTgt spid="111"/>
                                        </p:tgtEl>
                                        <p:attrNameLst>
                                          <p:attrName>style.rotation</p:attrName>
                                        </p:attrNameLst>
                                      </p:cBhvr>
                                      <p:tavLst>
                                        <p:tav tm="0">
                                          <p:val>
                                            <p:fltVal val="90"/>
                                          </p:val>
                                        </p:tav>
                                        <p:tav tm="100000">
                                          <p:val>
                                            <p:fltVal val="0"/>
                                          </p:val>
                                        </p:tav>
                                      </p:tavLst>
                                    </p:anim>
                                    <p:animEffect transition="in" filter="fade">
                                      <p:cBhvr>
                                        <p:cTn id="80" dur="750"/>
                                        <p:tgtEl>
                                          <p:spTgt spid="111"/>
                                        </p:tgtEl>
                                      </p:cBhvr>
                                    </p:animEffect>
                                  </p:childTnLst>
                                </p:cTn>
                              </p:par>
                            </p:childTnLst>
                          </p:cTn>
                        </p:par>
                        <p:par>
                          <p:cTn id="81" fill="hold">
                            <p:stCondLst>
                              <p:cond delay="5500"/>
                            </p:stCondLst>
                            <p:childTnLst>
                              <p:par>
                                <p:cTn id="82" presetID="21" presetClass="entr" presetSubtype="1"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heel(1)">
                                      <p:cBhvr>
                                        <p:cTn id="84" dur="500"/>
                                        <p:tgtEl>
                                          <p:spTgt spid="9"/>
                                        </p:tgtEl>
                                      </p:cBhvr>
                                    </p:animEffect>
                                  </p:childTnLst>
                                </p:cTn>
                              </p:par>
                            </p:childTnLst>
                          </p:cTn>
                        </p:par>
                        <p:par>
                          <p:cTn id="85" fill="hold">
                            <p:stCondLst>
                              <p:cond delay="6000"/>
                            </p:stCondLst>
                            <p:childTnLst>
                              <p:par>
                                <p:cTn id="86" presetID="53" presetClass="entr" presetSubtype="16" fill="hold" nodeType="afterEffect">
                                  <p:stCondLst>
                                    <p:cond delay="0"/>
                                  </p:stCondLst>
                                  <p:childTnLst>
                                    <p:set>
                                      <p:cBhvr>
                                        <p:cTn id="87" dur="1" fill="hold">
                                          <p:stCondLst>
                                            <p:cond delay="0"/>
                                          </p:stCondLst>
                                        </p:cTn>
                                        <p:tgtEl>
                                          <p:spTgt spid="2051"/>
                                        </p:tgtEl>
                                        <p:attrNameLst>
                                          <p:attrName>style.visibility</p:attrName>
                                        </p:attrNameLst>
                                      </p:cBhvr>
                                      <p:to>
                                        <p:strVal val="visible"/>
                                      </p:to>
                                    </p:set>
                                    <p:anim calcmode="lin" valueType="num">
                                      <p:cBhvr>
                                        <p:cTn id="88" dur="500" fill="hold"/>
                                        <p:tgtEl>
                                          <p:spTgt spid="2051"/>
                                        </p:tgtEl>
                                        <p:attrNameLst>
                                          <p:attrName>ppt_w</p:attrName>
                                        </p:attrNameLst>
                                      </p:cBhvr>
                                      <p:tavLst>
                                        <p:tav tm="0">
                                          <p:val>
                                            <p:fltVal val="0"/>
                                          </p:val>
                                        </p:tav>
                                        <p:tav tm="100000">
                                          <p:val>
                                            <p:strVal val="#ppt_w"/>
                                          </p:val>
                                        </p:tav>
                                      </p:tavLst>
                                    </p:anim>
                                    <p:anim calcmode="lin" valueType="num">
                                      <p:cBhvr>
                                        <p:cTn id="89" dur="500" fill="hold"/>
                                        <p:tgtEl>
                                          <p:spTgt spid="2051"/>
                                        </p:tgtEl>
                                        <p:attrNameLst>
                                          <p:attrName>ppt_h</p:attrName>
                                        </p:attrNameLst>
                                      </p:cBhvr>
                                      <p:tavLst>
                                        <p:tav tm="0">
                                          <p:val>
                                            <p:fltVal val="0"/>
                                          </p:val>
                                        </p:tav>
                                        <p:tav tm="100000">
                                          <p:val>
                                            <p:strVal val="#ppt_h"/>
                                          </p:val>
                                        </p:tav>
                                      </p:tavLst>
                                    </p:anim>
                                    <p:animEffect transition="in" filter="fade">
                                      <p:cBhvr>
                                        <p:cTn id="90" dur="500"/>
                                        <p:tgtEl>
                                          <p:spTgt spid="2051"/>
                                        </p:tgtEl>
                                      </p:cBhvr>
                                    </p:animEffect>
                                  </p:childTnLst>
                                </p:cTn>
                              </p:par>
                              <p:par>
                                <p:cTn id="91" presetID="31" presetClass="entr" presetSubtype="0" fill="hold" grpId="0" nodeType="withEffect">
                                  <p:stCondLst>
                                    <p:cond delay="0"/>
                                  </p:stCondLst>
                                  <p:childTnLst>
                                    <p:set>
                                      <p:cBhvr>
                                        <p:cTn id="92" dur="1" fill="hold">
                                          <p:stCondLst>
                                            <p:cond delay="0"/>
                                          </p:stCondLst>
                                        </p:cTn>
                                        <p:tgtEl>
                                          <p:spTgt spid="77"/>
                                        </p:tgtEl>
                                        <p:attrNameLst>
                                          <p:attrName>style.visibility</p:attrName>
                                        </p:attrNameLst>
                                      </p:cBhvr>
                                      <p:to>
                                        <p:strVal val="visible"/>
                                      </p:to>
                                    </p:set>
                                    <p:anim calcmode="lin" valueType="num">
                                      <p:cBhvr>
                                        <p:cTn id="93" dur="750" fill="hold"/>
                                        <p:tgtEl>
                                          <p:spTgt spid="77"/>
                                        </p:tgtEl>
                                        <p:attrNameLst>
                                          <p:attrName>ppt_w</p:attrName>
                                        </p:attrNameLst>
                                      </p:cBhvr>
                                      <p:tavLst>
                                        <p:tav tm="0">
                                          <p:val>
                                            <p:fltVal val="0"/>
                                          </p:val>
                                        </p:tav>
                                        <p:tav tm="100000">
                                          <p:val>
                                            <p:strVal val="#ppt_w"/>
                                          </p:val>
                                        </p:tav>
                                      </p:tavLst>
                                    </p:anim>
                                    <p:anim calcmode="lin" valueType="num">
                                      <p:cBhvr>
                                        <p:cTn id="94" dur="750" fill="hold"/>
                                        <p:tgtEl>
                                          <p:spTgt spid="77"/>
                                        </p:tgtEl>
                                        <p:attrNameLst>
                                          <p:attrName>ppt_h</p:attrName>
                                        </p:attrNameLst>
                                      </p:cBhvr>
                                      <p:tavLst>
                                        <p:tav tm="0">
                                          <p:val>
                                            <p:fltVal val="0"/>
                                          </p:val>
                                        </p:tav>
                                        <p:tav tm="100000">
                                          <p:val>
                                            <p:strVal val="#ppt_h"/>
                                          </p:val>
                                        </p:tav>
                                      </p:tavLst>
                                    </p:anim>
                                    <p:anim calcmode="lin" valueType="num">
                                      <p:cBhvr>
                                        <p:cTn id="95" dur="750" fill="hold"/>
                                        <p:tgtEl>
                                          <p:spTgt spid="77"/>
                                        </p:tgtEl>
                                        <p:attrNameLst>
                                          <p:attrName>style.rotation</p:attrName>
                                        </p:attrNameLst>
                                      </p:cBhvr>
                                      <p:tavLst>
                                        <p:tav tm="0">
                                          <p:val>
                                            <p:fltVal val="90"/>
                                          </p:val>
                                        </p:tav>
                                        <p:tav tm="100000">
                                          <p:val>
                                            <p:fltVal val="0"/>
                                          </p:val>
                                        </p:tav>
                                      </p:tavLst>
                                    </p:anim>
                                    <p:animEffect transition="in" filter="fade">
                                      <p:cBhvr>
                                        <p:cTn id="96" dur="750"/>
                                        <p:tgtEl>
                                          <p:spTgt spid="77"/>
                                        </p:tgtEl>
                                      </p:cBhvr>
                                    </p:animEffect>
                                  </p:childTnLst>
                                </p:cTn>
                              </p:par>
                            </p:childTnLst>
                          </p:cTn>
                        </p:par>
                        <p:par>
                          <p:cTn id="97" fill="hold">
                            <p:stCondLst>
                              <p:cond delay="6750"/>
                            </p:stCondLst>
                            <p:childTnLst>
                              <p:par>
                                <p:cTn id="98" presetID="21" presetClass="entr" presetSubtype="1" fill="hold" nodeType="after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wheel(1)">
                                      <p:cBhvr>
                                        <p:cTn id="100" dur="500"/>
                                        <p:tgtEl>
                                          <p:spTgt spid="10"/>
                                        </p:tgtEl>
                                      </p:cBhvr>
                                    </p:animEffect>
                                  </p:childTnLst>
                                </p:cTn>
                              </p:par>
                            </p:childTnLst>
                          </p:cTn>
                        </p:par>
                        <p:par>
                          <p:cTn id="101" fill="hold">
                            <p:stCondLst>
                              <p:cond delay="7250"/>
                            </p:stCondLst>
                            <p:childTnLst>
                              <p:par>
                                <p:cTn id="102" presetID="53" presetClass="entr" presetSubtype="16" fill="hold" nodeType="afterEffect">
                                  <p:stCondLst>
                                    <p:cond delay="0"/>
                                  </p:stCondLst>
                                  <p:childTnLst>
                                    <p:set>
                                      <p:cBhvr>
                                        <p:cTn id="103" dur="1" fill="hold">
                                          <p:stCondLst>
                                            <p:cond delay="0"/>
                                          </p:stCondLst>
                                        </p:cTn>
                                        <p:tgtEl>
                                          <p:spTgt spid="2052"/>
                                        </p:tgtEl>
                                        <p:attrNameLst>
                                          <p:attrName>style.visibility</p:attrName>
                                        </p:attrNameLst>
                                      </p:cBhvr>
                                      <p:to>
                                        <p:strVal val="visible"/>
                                      </p:to>
                                    </p:set>
                                    <p:anim calcmode="lin" valueType="num">
                                      <p:cBhvr>
                                        <p:cTn id="104" dur="500" fill="hold"/>
                                        <p:tgtEl>
                                          <p:spTgt spid="2052"/>
                                        </p:tgtEl>
                                        <p:attrNameLst>
                                          <p:attrName>ppt_w</p:attrName>
                                        </p:attrNameLst>
                                      </p:cBhvr>
                                      <p:tavLst>
                                        <p:tav tm="0">
                                          <p:val>
                                            <p:fltVal val="0"/>
                                          </p:val>
                                        </p:tav>
                                        <p:tav tm="100000">
                                          <p:val>
                                            <p:strVal val="#ppt_w"/>
                                          </p:val>
                                        </p:tav>
                                      </p:tavLst>
                                    </p:anim>
                                    <p:anim calcmode="lin" valueType="num">
                                      <p:cBhvr>
                                        <p:cTn id="105" dur="500" fill="hold"/>
                                        <p:tgtEl>
                                          <p:spTgt spid="2052"/>
                                        </p:tgtEl>
                                        <p:attrNameLst>
                                          <p:attrName>ppt_h</p:attrName>
                                        </p:attrNameLst>
                                      </p:cBhvr>
                                      <p:tavLst>
                                        <p:tav tm="0">
                                          <p:val>
                                            <p:fltVal val="0"/>
                                          </p:val>
                                        </p:tav>
                                        <p:tav tm="100000">
                                          <p:val>
                                            <p:strVal val="#ppt_h"/>
                                          </p:val>
                                        </p:tav>
                                      </p:tavLst>
                                    </p:anim>
                                    <p:animEffect transition="in" filter="fade">
                                      <p:cBhvr>
                                        <p:cTn id="106" dur="500"/>
                                        <p:tgtEl>
                                          <p:spTgt spid="2052"/>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99"/>
                                        </p:tgtEl>
                                        <p:attrNameLst>
                                          <p:attrName>style.visibility</p:attrName>
                                        </p:attrNameLst>
                                      </p:cBhvr>
                                      <p:to>
                                        <p:strVal val="visible"/>
                                      </p:to>
                                    </p:set>
                                    <p:anim calcmode="lin" valueType="num">
                                      <p:cBhvr>
                                        <p:cTn id="109" dur="750" fill="hold"/>
                                        <p:tgtEl>
                                          <p:spTgt spid="99"/>
                                        </p:tgtEl>
                                        <p:attrNameLst>
                                          <p:attrName>ppt_w</p:attrName>
                                        </p:attrNameLst>
                                      </p:cBhvr>
                                      <p:tavLst>
                                        <p:tav tm="0">
                                          <p:val>
                                            <p:fltVal val="0"/>
                                          </p:val>
                                        </p:tav>
                                        <p:tav tm="100000">
                                          <p:val>
                                            <p:strVal val="#ppt_w"/>
                                          </p:val>
                                        </p:tav>
                                      </p:tavLst>
                                    </p:anim>
                                    <p:anim calcmode="lin" valueType="num">
                                      <p:cBhvr>
                                        <p:cTn id="110" dur="750" fill="hold"/>
                                        <p:tgtEl>
                                          <p:spTgt spid="99"/>
                                        </p:tgtEl>
                                        <p:attrNameLst>
                                          <p:attrName>ppt_h</p:attrName>
                                        </p:attrNameLst>
                                      </p:cBhvr>
                                      <p:tavLst>
                                        <p:tav tm="0">
                                          <p:val>
                                            <p:fltVal val="0"/>
                                          </p:val>
                                        </p:tav>
                                        <p:tav tm="100000">
                                          <p:val>
                                            <p:strVal val="#ppt_h"/>
                                          </p:val>
                                        </p:tav>
                                      </p:tavLst>
                                    </p:anim>
                                    <p:anim calcmode="lin" valueType="num">
                                      <p:cBhvr>
                                        <p:cTn id="111" dur="750" fill="hold"/>
                                        <p:tgtEl>
                                          <p:spTgt spid="99"/>
                                        </p:tgtEl>
                                        <p:attrNameLst>
                                          <p:attrName>style.rotation</p:attrName>
                                        </p:attrNameLst>
                                      </p:cBhvr>
                                      <p:tavLst>
                                        <p:tav tm="0">
                                          <p:val>
                                            <p:fltVal val="90"/>
                                          </p:val>
                                        </p:tav>
                                        <p:tav tm="100000">
                                          <p:val>
                                            <p:fltVal val="0"/>
                                          </p:val>
                                        </p:tav>
                                      </p:tavLst>
                                    </p:anim>
                                    <p:animEffect transition="in" filter="fade">
                                      <p:cBhvr>
                                        <p:cTn id="112" dur="750"/>
                                        <p:tgtEl>
                                          <p:spTgt spid="99"/>
                                        </p:tgtEl>
                                      </p:cBhvr>
                                    </p:animEffect>
                                  </p:childTnLst>
                                </p:cTn>
                              </p:par>
                            </p:childTnLst>
                          </p:cTn>
                        </p:par>
                        <p:par>
                          <p:cTn id="113" fill="hold">
                            <p:stCondLst>
                              <p:cond delay="8000"/>
                            </p:stCondLst>
                            <p:childTnLst>
                              <p:par>
                                <p:cTn id="114" presetID="21" presetClass="entr" presetSubtype="1" fill="hold" nodeType="after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wheel(1)">
                                      <p:cBhvr>
                                        <p:cTn id="116" dur="500"/>
                                        <p:tgtEl>
                                          <p:spTgt spid="11"/>
                                        </p:tgtEl>
                                      </p:cBhvr>
                                    </p:animEffect>
                                  </p:childTnLst>
                                </p:cTn>
                              </p:par>
                            </p:childTnLst>
                          </p:cTn>
                        </p:par>
                        <p:par>
                          <p:cTn id="117" fill="hold">
                            <p:stCondLst>
                              <p:cond delay="8500"/>
                            </p:stCondLst>
                            <p:childTnLst>
                              <p:par>
                                <p:cTn id="118" presetID="53" presetClass="entr" presetSubtype="16" fill="hold" nodeType="afterEffect">
                                  <p:stCondLst>
                                    <p:cond delay="0"/>
                                  </p:stCondLst>
                                  <p:childTnLst>
                                    <p:set>
                                      <p:cBhvr>
                                        <p:cTn id="119" dur="1" fill="hold">
                                          <p:stCondLst>
                                            <p:cond delay="0"/>
                                          </p:stCondLst>
                                        </p:cTn>
                                        <p:tgtEl>
                                          <p:spTgt spid="2053"/>
                                        </p:tgtEl>
                                        <p:attrNameLst>
                                          <p:attrName>style.visibility</p:attrName>
                                        </p:attrNameLst>
                                      </p:cBhvr>
                                      <p:to>
                                        <p:strVal val="visible"/>
                                      </p:to>
                                    </p:set>
                                    <p:anim calcmode="lin" valueType="num">
                                      <p:cBhvr>
                                        <p:cTn id="120" dur="500" fill="hold"/>
                                        <p:tgtEl>
                                          <p:spTgt spid="2053"/>
                                        </p:tgtEl>
                                        <p:attrNameLst>
                                          <p:attrName>ppt_w</p:attrName>
                                        </p:attrNameLst>
                                      </p:cBhvr>
                                      <p:tavLst>
                                        <p:tav tm="0">
                                          <p:val>
                                            <p:fltVal val="0"/>
                                          </p:val>
                                        </p:tav>
                                        <p:tav tm="100000">
                                          <p:val>
                                            <p:strVal val="#ppt_w"/>
                                          </p:val>
                                        </p:tav>
                                      </p:tavLst>
                                    </p:anim>
                                    <p:anim calcmode="lin" valueType="num">
                                      <p:cBhvr>
                                        <p:cTn id="121" dur="500" fill="hold"/>
                                        <p:tgtEl>
                                          <p:spTgt spid="2053"/>
                                        </p:tgtEl>
                                        <p:attrNameLst>
                                          <p:attrName>ppt_h</p:attrName>
                                        </p:attrNameLst>
                                      </p:cBhvr>
                                      <p:tavLst>
                                        <p:tav tm="0">
                                          <p:val>
                                            <p:fltVal val="0"/>
                                          </p:val>
                                        </p:tav>
                                        <p:tav tm="100000">
                                          <p:val>
                                            <p:strVal val="#ppt_h"/>
                                          </p:val>
                                        </p:tav>
                                      </p:tavLst>
                                    </p:anim>
                                    <p:animEffect transition="in" filter="fade">
                                      <p:cBhvr>
                                        <p:cTn id="122" dur="500"/>
                                        <p:tgtEl>
                                          <p:spTgt spid="2053"/>
                                        </p:tgtEl>
                                      </p:cBhvr>
                                    </p:animEffect>
                                  </p:childTnLst>
                                </p:cTn>
                              </p:par>
                              <p:par>
                                <p:cTn id="123" presetID="31" presetClass="entr" presetSubtype="0" fill="hold" grpId="0" nodeType="withEffect">
                                  <p:stCondLst>
                                    <p:cond delay="0"/>
                                  </p:stCondLst>
                                  <p:childTnLst>
                                    <p:set>
                                      <p:cBhvr>
                                        <p:cTn id="124" dur="1" fill="hold">
                                          <p:stCondLst>
                                            <p:cond delay="0"/>
                                          </p:stCondLst>
                                        </p:cTn>
                                        <p:tgtEl>
                                          <p:spTgt spid="102"/>
                                        </p:tgtEl>
                                        <p:attrNameLst>
                                          <p:attrName>style.visibility</p:attrName>
                                        </p:attrNameLst>
                                      </p:cBhvr>
                                      <p:to>
                                        <p:strVal val="visible"/>
                                      </p:to>
                                    </p:set>
                                    <p:anim calcmode="lin" valueType="num">
                                      <p:cBhvr>
                                        <p:cTn id="125" dur="750" fill="hold"/>
                                        <p:tgtEl>
                                          <p:spTgt spid="102"/>
                                        </p:tgtEl>
                                        <p:attrNameLst>
                                          <p:attrName>ppt_w</p:attrName>
                                        </p:attrNameLst>
                                      </p:cBhvr>
                                      <p:tavLst>
                                        <p:tav tm="0">
                                          <p:val>
                                            <p:fltVal val="0"/>
                                          </p:val>
                                        </p:tav>
                                        <p:tav tm="100000">
                                          <p:val>
                                            <p:strVal val="#ppt_w"/>
                                          </p:val>
                                        </p:tav>
                                      </p:tavLst>
                                    </p:anim>
                                    <p:anim calcmode="lin" valueType="num">
                                      <p:cBhvr>
                                        <p:cTn id="126" dur="750" fill="hold"/>
                                        <p:tgtEl>
                                          <p:spTgt spid="102"/>
                                        </p:tgtEl>
                                        <p:attrNameLst>
                                          <p:attrName>ppt_h</p:attrName>
                                        </p:attrNameLst>
                                      </p:cBhvr>
                                      <p:tavLst>
                                        <p:tav tm="0">
                                          <p:val>
                                            <p:fltVal val="0"/>
                                          </p:val>
                                        </p:tav>
                                        <p:tav tm="100000">
                                          <p:val>
                                            <p:strVal val="#ppt_h"/>
                                          </p:val>
                                        </p:tav>
                                      </p:tavLst>
                                    </p:anim>
                                    <p:anim calcmode="lin" valueType="num">
                                      <p:cBhvr>
                                        <p:cTn id="127" dur="750" fill="hold"/>
                                        <p:tgtEl>
                                          <p:spTgt spid="102"/>
                                        </p:tgtEl>
                                        <p:attrNameLst>
                                          <p:attrName>style.rotation</p:attrName>
                                        </p:attrNameLst>
                                      </p:cBhvr>
                                      <p:tavLst>
                                        <p:tav tm="0">
                                          <p:val>
                                            <p:fltVal val="90"/>
                                          </p:val>
                                        </p:tav>
                                        <p:tav tm="100000">
                                          <p:val>
                                            <p:fltVal val="0"/>
                                          </p:val>
                                        </p:tav>
                                      </p:tavLst>
                                    </p:anim>
                                    <p:animEffect transition="in" filter="fade">
                                      <p:cBhvr>
                                        <p:cTn id="128" dur="750"/>
                                        <p:tgtEl>
                                          <p:spTgt spid="102"/>
                                        </p:tgtEl>
                                      </p:cBhvr>
                                    </p:animEffect>
                                  </p:childTnLst>
                                </p:cTn>
                              </p:par>
                            </p:childTnLst>
                          </p:cTn>
                        </p:par>
                        <p:par>
                          <p:cTn id="129" fill="hold">
                            <p:stCondLst>
                              <p:cond delay="9250"/>
                            </p:stCondLst>
                            <p:childTnLst>
                              <p:par>
                                <p:cTn id="130" presetID="21" presetClass="entr" presetSubtype="1" fill="hold" nodeType="afterEffect">
                                  <p:stCondLst>
                                    <p:cond delay="50"/>
                                  </p:stCondLst>
                                  <p:childTnLst>
                                    <p:set>
                                      <p:cBhvr>
                                        <p:cTn id="131" dur="1" fill="hold">
                                          <p:stCondLst>
                                            <p:cond delay="0"/>
                                          </p:stCondLst>
                                        </p:cTn>
                                        <p:tgtEl>
                                          <p:spTgt spid="12"/>
                                        </p:tgtEl>
                                        <p:attrNameLst>
                                          <p:attrName>style.visibility</p:attrName>
                                        </p:attrNameLst>
                                      </p:cBhvr>
                                      <p:to>
                                        <p:strVal val="visible"/>
                                      </p:to>
                                    </p:set>
                                    <p:animEffect transition="in" filter="wheel(1)">
                                      <p:cBhvr>
                                        <p:cTn id="132" dur="500"/>
                                        <p:tgtEl>
                                          <p:spTgt spid="12"/>
                                        </p:tgtEl>
                                      </p:cBhvr>
                                    </p:animEffect>
                                  </p:childTnLst>
                                </p:cTn>
                              </p:par>
                            </p:childTnLst>
                          </p:cTn>
                        </p:par>
                        <p:par>
                          <p:cTn id="133" fill="hold">
                            <p:stCondLst>
                              <p:cond delay="9800"/>
                            </p:stCondLst>
                            <p:childTnLst>
                              <p:par>
                                <p:cTn id="134" presetID="53" presetClass="entr" presetSubtype="16" fill="hold" nodeType="afterEffect">
                                  <p:stCondLst>
                                    <p:cond delay="0"/>
                                  </p:stCondLst>
                                  <p:childTnLst>
                                    <p:set>
                                      <p:cBhvr>
                                        <p:cTn id="135" dur="1" fill="hold">
                                          <p:stCondLst>
                                            <p:cond delay="0"/>
                                          </p:stCondLst>
                                        </p:cTn>
                                        <p:tgtEl>
                                          <p:spTgt spid="289"/>
                                        </p:tgtEl>
                                        <p:attrNameLst>
                                          <p:attrName>style.visibility</p:attrName>
                                        </p:attrNameLst>
                                      </p:cBhvr>
                                      <p:to>
                                        <p:strVal val="visible"/>
                                      </p:to>
                                    </p:set>
                                    <p:anim calcmode="lin" valueType="num">
                                      <p:cBhvr>
                                        <p:cTn id="136" dur="500" fill="hold"/>
                                        <p:tgtEl>
                                          <p:spTgt spid="289"/>
                                        </p:tgtEl>
                                        <p:attrNameLst>
                                          <p:attrName>ppt_w</p:attrName>
                                        </p:attrNameLst>
                                      </p:cBhvr>
                                      <p:tavLst>
                                        <p:tav tm="0">
                                          <p:val>
                                            <p:fltVal val="0"/>
                                          </p:val>
                                        </p:tav>
                                        <p:tav tm="100000">
                                          <p:val>
                                            <p:strVal val="#ppt_w"/>
                                          </p:val>
                                        </p:tav>
                                      </p:tavLst>
                                    </p:anim>
                                    <p:anim calcmode="lin" valueType="num">
                                      <p:cBhvr>
                                        <p:cTn id="137" dur="500" fill="hold"/>
                                        <p:tgtEl>
                                          <p:spTgt spid="289"/>
                                        </p:tgtEl>
                                        <p:attrNameLst>
                                          <p:attrName>ppt_h</p:attrName>
                                        </p:attrNameLst>
                                      </p:cBhvr>
                                      <p:tavLst>
                                        <p:tav tm="0">
                                          <p:val>
                                            <p:fltVal val="0"/>
                                          </p:val>
                                        </p:tav>
                                        <p:tav tm="100000">
                                          <p:val>
                                            <p:strVal val="#ppt_h"/>
                                          </p:val>
                                        </p:tav>
                                      </p:tavLst>
                                    </p:anim>
                                    <p:animEffect transition="in" filter="fade">
                                      <p:cBhvr>
                                        <p:cTn id="138" dur="500"/>
                                        <p:tgtEl>
                                          <p:spTgt spid="289"/>
                                        </p:tgtEl>
                                      </p:cBhvr>
                                    </p:animEffect>
                                  </p:childTnLst>
                                </p:cTn>
                              </p:par>
                              <p:par>
                                <p:cTn id="139" presetID="31" presetClass="entr" presetSubtype="0" fill="hold" grpId="0" nodeType="withEffect">
                                  <p:stCondLst>
                                    <p:cond delay="0"/>
                                  </p:stCondLst>
                                  <p:childTnLst>
                                    <p:set>
                                      <p:cBhvr>
                                        <p:cTn id="140" dur="1" fill="hold">
                                          <p:stCondLst>
                                            <p:cond delay="0"/>
                                          </p:stCondLst>
                                        </p:cTn>
                                        <p:tgtEl>
                                          <p:spTgt spid="105"/>
                                        </p:tgtEl>
                                        <p:attrNameLst>
                                          <p:attrName>style.visibility</p:attrName>
                                        </p:attrNameLst>
                                      </p:cBhvr>
                                      <p:to>
                                        <p:strVal val="visible"/>
                                      </p:to>
                                    </p:set>
                                    <p:anim calcmode="lin" valueType="num">
                                      <p:cBhvr>
                                        <p:cTn id="141" dur="750" fill="hold"/>
                                        <p:tgtEl>
                                          <p:spTgt spid="105"/>
                                        </p:tgtEl>
                                        <p:attrNameLst>
                                          <p:attrName>ppt_w</p:attrName>
                                        </p:attrNameLst>
                                      </p:cBhvr>
                                      <p:tavLst>
                                        <p:tav tm="0">
                                          <p:val>
                                            <p:fltVal val="0"/>
                                          </p:val>
                                        </p:tav>
                                        <p:tav tm="100000">
                                          <p:val>
                                            <p:strVal val="#ppt_w"/>
                                          </p:val>
                                        </p:tav>
                                      </p:tavLst>
                                    </p:anim>
                                    <p:anim calcmode="lin" valueType="num">
                                      <p:cBhvr>
                                        <p:cTn id="142" dur="750" fill="hold"/>
                                        <p:tgtEl>
                                          <p:spTgt spid="105"/>
                                        </p:tgtEl>
                                        <p:attrNameLst>
                                          <p:attrName>ppt_h</p:attrName>
                                        </p:attrNameLst>
                                      </p:cBhvr>
                                      <p:tavLst>
                                        <p:tav tm="0">
                                          <p:val>
                                            <p:fltVal val="0"/>
                                          </p:val>
                                        </p:tav>
                                        <p:tav tm="100000">
                                          <p:val>
                                            <p:strVal val="#ppt_h"/>
                                          </p:val>
                                        </p:tav>
                                      </p:tavLst>
                                    </p:anim>
                                    <p:anim calcmode="lin" valueType="num">
                                      <p:cBhvr>
                                        <p:cTn id="143" dur="750" fill="hold"/>
                                        <p:tgtEl>
                                          <p:spTgt spid="105"/>
                                        </p:tgtEl>
                                        <p:attrNameLst>
                                          <p:attrName>style.rotation</p:attrName>
                                        </p:attrNameLst>
                                      </p:cBhvr>
                                      <p:tavLst>
                                        <p:tav tm="0">
                                          <p:val>
                                            <p:fltVal val="90"/>
                                          </p:val>
                                        </p:tav>
                                        <p:tav tm="100000">
                                          <p:val>
                                            <p:fltVal val="0"/>
                                          </p:val>
                                        </p:tav>
                                      </p:tavLst>
                                    </p:anim>
                                    <p:animEffect transition="in" filter="fade">
                                      <p:cBhvr>
                                        <p:cTn id="144" dur="750"/>
                                        <p:tgtEl>
                                          <p:spTgt spid="105"/>
                                        </p:tgtEl>
                                      </p:cBhvr>
                                    </p:animEffect>
                                  </p:childTnLst>
                                </p:cTn>
                              </p:par>
                            </p:childTnLst>
                          </p:cTn>
                        </p:par>
                        <p:par>
                          <p:cTn id="145" fill="hold">
                            <p:stCondLst>
                              <p:cond delay="10550"/>
                            </p:stCondLst>
                            <p:childTnLst>
                              <p:par>
                                <p:cTn id="146" presetID="21" presetClass="entr" presetSubtype="1" fill="hold" nodeType="afterEffect">
                                  <p:stCondLst>
                                    <p:cond delay="0"/>
                                  </p:stCondLst>
                                  <p:childTnLst>
                                    <p:set>
                                      <p:cBhvr>
                                        <p:cTn id="147" dur="1" fill="hold">
                                          <p:stCondLst>
                                            <p:cond delay="0"/>
                                          </p:stCondLst>
                                        </p:cTn>
                                        <p:tgtEl>
                                          <p:spTgt spid="13"/>
                                        </p:tgtEl>
                                        <p:attrNameLst>
                                          <p:attrName>style.visibility</p:attrName>
                                        </p:attrNameLst>
                                      </p:cBhvr>
                                      <p:to>
                                        <p:strVal val="visible"/>
                                      </p:to>
                                    </p:set>
                                    <p:animEffect transition="in" filter="wheel(1)">
                                      <p:cBhvr>
                                        <p:cTn id="148" dur="500"/>
                                        <p:tgtEl>
                                          <p:spTgt spid="13"/>
                                        </p:tgtEl>
                                      </p:cBhvr>
                                    </p:animEffect>
                                  </p:childTnLst>
                                </p:cTn>
                              </p:par>
                            </p:childTnLst>
                          </p:cTn>
                        </p:par>
                        <p:par>
                          <p:cTn id="149" fill="hold">
                            <p:stCondLst>
                              <p:cond delay="11050"/>
                            </p:stCondLst>
                            <p:childTnLst>
                              <p:par>
                                <p:cTn id="150" presetID="53" presetClass="entr" presetSubtype="16" fill="hold" grpId="0" nodeType="afterEffect">
                                  <p:stCondLst>
                                    <p:cond delay="0"/>
                                  </p:stCondLst>
                                  <p:childTnLst>
                                    <p:set>
                                      <p:cBhvr>
                                        <p:cTn id="151" dur="1" fill="hold">
                                          <p:stCondLst>
                                            <p:cond delay="0"/>
                                          </p:stCondLst>
                                        </p:cTn>
                                        <p:tgtEl>
                                          <p:spTgt spid="283"/>
                                        </p:tgtEl>
                                        <p:attrNameLst>
                                          <p:attrName>style.visibility</p:attrName>
                                        </p:attrNameLst>
                                      </p:cBhvr>
                                      <p:to>
                                        <p:strVal val="visible"/>
                                      </p:to>
                                    </p:set>
                                    <p:anim calcmode="lin" valueType="num">
                                      <p:cBhvr>
                                        <p:cTn id="152" dur="500" fill="hold"/>
                                        <p:tgtEl>
                                          <p:spTgt spid="283"/>
                                        </p:tgtEl>
                                        <p:attrNameLst>
                                          <p:attrName>ppt_w</p:attrName>
                                        </p:attrNameLst>
                                      </p:cBhvr>
                                      <p:tavLst>
                                        <p:tav tm="0">
                                          <p:val>
                                            <p:fltVal val="0"/>
                                          </p:val>
                                        </p:tav>
                                        <p:tav tm="100000">
                                          <p:val>
                                            <p:strVal val="#ppt_w"/>
                                          </p:val>
                                        </p:tav>
                                      </p:tavLst>
                                    </p:anim>
                                    <p:anim calcmode="lin" valueType="num">
                                      <p:cBhvr>
                                        <p:cTn id="153" dur="500" fill="hold"/>
                                        <p:tgtEl>
                                          <p:spTgt spid="283"/>
                                        </p:tgtEl>
                                        <p:attrNameLst>
                                          <p:attrName>ppt_h</p:attrName>
                                        </p:attrNameLst>
                                      </p:cBhvr>
                                      <p:tavLst>
                                        <p:tav tm="0">
                                          <p:val>
                                            <p:fltVal val="0"/>
                                          </p:val>
                                        </p:tav>
                                        <p:tav tm="100000">
                                          <p:val>
                                            <p:strVal val="#ppt_h"/>
                                          </p:val>
                                        </p:tav>
                                      </p:tavLst>
                                    </p:anim>
                                    <p:animEffect transition="in" filter="fade">
                                      <p:cBhvr>
                                        <p:cTn id="154" dur="500"/>
                                        <p:tgtEl>
                                          <p:spTgt spid="283"/>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p:cTn id="157" dur="750" fill="hold"/>
                                        <p:tgtEl>
                                          <p:spTgt spid="108"/>
                                        </p:tgtEl>
                                        <p:attrNameLst>
                                          <p:attrName>ppt_w</p:attrName>
                                        </p:attrNameLst>
                                      </p:cBhvr>
                                      <p:tavLst>
                                        <p:tav tm="0">
                                          <p:val>
                                            <p:fltVal val="0"/>
                                          </p:val>
                                        </p:tav>
                                        <p:tav tm="100000">
                                          <p:val>
                                            <p:strVal val="#ppt_w"/>
                                          </p:val>
                                        </p:tav>
                                      </p:tavLst>
                                    </p:anim>
                                    <p:anim calcmode="lin" valueType="num">
                                      <p:cBhvr>
                                        <p:cTn id="158" dur="750" fill="hold"/>
                                        <p:tgtEl>
                                          <p:spTgt spid="108"/>
                                        </p:tgtEl>
                                        <p:attrNameLst>
                                          <p:attrName>ppt_h</p:attrName>
                                        </p:attrNameLst>
                                      </p:cBhvr>
                                      <p:tavLst>
                                        <p:tav tm="0">
                                          <p:val>
                                            <p:fltVal val="0"/>
                                          </p:val>
                                        </p:tav>
                                        <p:tav tm="100000">
                                          <p:val>
                                            <p:strVal val="#ppt_h"/>
                                          </p:val>
                                        </p:tav>
                                      </p:tavLst>
                                    </p:anim>
                                    <p:anim calcmode="lin" valueType="num">
                                      <p:cBhvr>
                                        <p:cTn id="159" dur="750" fill="hold"/>
                                        <p:tgtEl>
                                          <p:spTgt spid="108"/>
                                        </p:tgtEl>
                                        <p:attrNameLst>
                                          <p:attrName>style.rotation</p:attrName>
                                        </p:attrNameLst>
                                      </p:cBhvr>
                                      <p:tavLst>
                                        <p:tav tm="0">
                                          <p:val>
                                            <p:fltVal val="90"/>
                                          </p:val>
                                        </p:tav>
                                        <p:tav tm="100000">
                                          <p:val>
                                            <p:fltVal val="0"/>
                                          </p:val>
                                        </p:tav>
                                      </p:tavLst>
                                    </p:anim>
                                    <p:animEffect transition="in" filter="fade">
                                      <p:cBhvr>
                                        <p:cTn id="160" dur="750"/>
                                        <p:tgtEl>
                                          <p:spTgt spid="108"/>
                                        </p:tgtEl>
                                      </p:cBhvr>
                                    </p:animEffect>
                                  </p:childTnLst>
                                </p:cTn>
                              </p:par>
                            </p:childTnLst>
                          </p:cTn>
                        </p:par>
                        <p:par>
                          <p:cTn id="161" fill="hold">
                            <p:stCondLst>
                              <p:cond delay="11800"/>
                            </p:stCondLst>
                            <p:childTnLst>
                              <p:par>
                                <p:cTn id="162" presetID="42" presetClass="entr" presetSubtype="0" fill="hold" nodeType="afterEffect">
                                  <p:stCondLst>
                                    <p:cond delay="0"/>
                                  </p:stCondLst>
                                  <p:childTnLst>
                                    <p:set>
                                      <p:cBhvr>
                                        <p:cTn id="163" dur="1" fill="hold">
                                          <p:stCondLst>
                                            <p:cond delay="0"/>
                                          </p:stCondLst>
                                        </p:cTn>
                                        <p:tgtEl>
                                          <p:spTgt spid="281"/>
                                        </p:tgtEl>
                                        <p:attrNameLst>
                                          <p:attrName>style.visibility</p:attrName>
                                        </p:attrNameLst>
                                      </p:cBhvr>
                                      <p:to>
                                        <p:strVal val="visible"/>
                                      </p:to>
                                    </p:set>
                                    <p:animEffect transition="in" filter="fade">
                                      <p:cBhvr>
                                        <p:cTn id="164" dur="1000"/>
                                        <p:tgtEl>
                                          <p:spTgt spid="281"/>
                                        </p:tgtEl>
                                      </p:cBhvr>
                                    </p:animEffect>
                                    <p:anim calcmode="lin" valueType="num">
                                      <p:cBhvr>
                                        <p:cTn id="165" dur="1000" fill="hold"/>
                                        <p:tgtEl>
                                          <p:spTgt spid="281"/>
                                        </p:tgtEl>
                                        <p:attrNameLst>
                                          <p:attrName>ppt_x</p:attrName>
                                        </p:attrNameLst>
                                      </p:cBhvr>
                                      <p:tavLst>
                                        <p:tav tm="0">
                                          <p:val>
                                            <p:strVal val="#ppt_x"/>
                                          </p:val>
                                        </p:tav>
                                        <p:tav tm="100000">
                                          <p:val>
                                            <p:strVal val="#ppt_x"/>
                                          </p:val>
                                        </p:tav>
                                      </p:tavLst>
                                    </p:anim>
                                    <p:anim calcmode="lin" valueType="num">
                                      <p:cBhvr>
                                        <p:cTn id="166" dur="1000" fill="hold"/>
                                        <p:tgtEl>
                                          <p:spTgt spid="2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8" grpId="0"/>
      <p:bldP spid="71" grpId="0"/>
      <p:bldP spid="77" grpId="0"/>
      <p:bldP spid="99" grpId="0"/>
      <p:bldP spid="102" grpId="0"/>
      <p:bldP spid="105" grpId="0"/>
      <p:bldP spid="108" grpId="0"/>
      <p:bldP spid="111" grpId="0"/>
      <p:bldP spid="2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2949991" y="1588806"/>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4608726" y="2802493"/>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4738255" y="2414733"/>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4829487" y="3891491"/>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4011826" y="4037938"/>
            <a:ext cx="2489200" cy="469900"/>
          </a:xfrm>
          <a:prstGeom prst="rect">
            <a:avLst/>
          </a:prstGeom>
        </p:spPr>
      </p:pic>
      <p:pic>
        <p:nvPicPr>
          <p:cNvPr id="3" name="Picture 2">
            <a:extLst>
              <a:ext uri="{FF2B5EF4-FFF2-40B4-BE49-F238E27FC236}">
                <a16:creationId xmlns:a16="http://schemas.microsoft.com/office/drawing/2014/main" id="{C1FBB87F-38B3-BB4F-97F8-EC24372A96DF}"/>
              </a:ext>
            </a:extLst>
          </p:cNvPr>
          <p:cNvPicPr>
            <a:picLocks noChangeAspect="1"/>
          </p:cNvPicPr>
          <p:nvPr/>
        </p:nvPicPr>
        <p:blipFill>
          <a:blip r:embed="rId7"/>
          <a:stretch>
            <a:fillRect/>
          </a:stretch>
        </p:blipFill>
        <p:spPr>
          <a:xfrm>
            <a:off x="4529282" y="4215738"/>
            <a:ext cx="1206500" cy="114300"/>
          </a:xfrm>
          <a:prstGeom prst="rect">
            <a:avLst/>
          </a:prstGeom>
        </p:spPr>
      </p:pic>
    </p:spTree>
    <p:extLst>
      <p:ext uri="{BB962C8B-B14F-4D97-AF65-F5344CB8AC3E}">
        <p14:creationId xmlns:p14="http://schemas.microsoft.com/office/powerpoint/2010/main" val="3642556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B889A9B2-EDE5-3740-8058-9B24FD423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627" y="898914"/>
            <a:ext cx="2217877" cy="4928616"/>
          </a:xfrm>
          <a:prstGeom prst="rect">
            <a:avLst/>
          </a:prstGeom>
        </p:spPr>
      </p:pic>
      <p:sp>
        <p:nvSpPr>
          <p:cNvPr id="18" name="Rectangle 17">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8F88BB39-DBEF-0843-A0F6-5331F6415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250" y="899929"/>
            <a:ext cx="2291334" cy="492760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7D249866-AF12-6F42-82CA-1A3EDB366D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5411" y="1125050"/>
            <a:ext cx="2217420" cy="4927601"/>
          </a:xfrm>
          <a:prstGeom prst="rect">
            <a:avLst/>
          </a:prstGeom>
        </p:spPr>
      </p:pic>
    </p:spTree>
    <p:extLst>
      <p:ext uri="{BB962C8B-B14F-4D97-AF65-F5344CB8AC3E}">
        <p14:creationId xmlns:p14="http://schemas.microsoft.com/office/powerpoint/2010/main" val="114300084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close up of a logo&#10;&#10;Description automatically generated">
            <a:extLst>
              <a:ext uri="{FF2B5EF4-FFF2-40B4-BE49-F238E27FC236}">
                <a16:creationId xmlns:a16="http://schemas.microsoft.com/office/drawing/2014/main" id="{092EE159-71BB-1341-ABB8-8ADC231D3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185" y="1000702"/>
            <a:ext cx="1055781" cy="1055781"/>
          </a:xfrm>
          <a:prstGeom prst="rect">
            <a:avLst/>
          </a:prstGeom>
        </p:spPr>
      </p:pic>
      <p:sp>
        <p:nvSpPr>
          <p:cNvPr id="16" name="TextBox 15">
            <a:extLst>
              <a:ext uri="{FF2B5EF4-FFF2-40B4-BE49-F238E27FC236}">
                <a16:creationId xmlns:a16="http://schemas.microsoft.com/office/drawing/2014/main" id="{A067685E-629B-774E-B681-70CB2DB3E906}"/>
              </a:ext>
            </a:extLst>
          </p:cNvPr>
          <p:cNvSpPr txBox="1"/>
          <p:nvPr/>
        </p:nvSpPr>
        <p:spPr>
          <a:xfrm>
            <a:off x="5355966" y="1601766"/>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Chatbot</a:t>
            </a:r>
            <a:endParaRPr lang="en-US" b="1" dirty="0">
              <a:solidFill>
                <a:schemeClr val="bg1"/>
              </a:solidFill>
            </a:endParaRPr>
          </a:p>
        </p:txBody>
      </p:sp>
      <p:cxnSp>
        <p:nvCxnSpPr>
          <p:cNvPr id="17" name="Straight Arrow Connector 16">
            <a:extLst>
              <a:ext uri="{FF2B5EF4-FFF2-40B4-BE49-F238E27FC236}">
                <a16:creationId xmlns:a16="http://schemas.microsoft.com/office/drawing/2014/main" id="{B52F904F-C523-974C-8A90-85A24C20D28B}"/>
              </a:ext>
            </a:extLst>
          </p:cNvPr>
          <p:cNvCxnSpPr>
            <a:cxnSpLocks/>
          </p:cNvCxnSpPr>
          <p:nvPr/>
        </p:nvCxnSpPr>
        <p:spPr>
          <a:xfrm flipV="1">
            <a:off x="4978399" y="2179357"/>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8" name="Picture 17" descr="A picture containing drawing&#10;&#10;Description automatically generated">
            <a:extLst>
              <a:ext uri="{FF2B5EF4-FFF2-40B4-BE49-F238E27FC236}">
                <a16:creationId xmlns:a16="http://schemas.microsoft.com/office/drawing/2014/main" id="{01EF91FF-CA62-ED4B-86C9-4411BFC8B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7462" y="3247452"/>
            <a:ext cx="1028018" cy="827554"/>
          </a:xfrm>
          <a:prstGeom prst="rect">
            <a:avLst/>
          </a:prstGeom>
        </p:spPr>
      </p:pic>
      <p:sp>
        <p:nvSpPr>
          <p:cNvPr id="19" name="TextBox 18">
            <a:extLst>
              <a:ext uri="{FF2B5EF4-FFF2-40B4-BE49-F238E27FC236}">
                <a16:creationId xmlns:a16="http://schemas.microsoft.com/office/drawing/2014/main" id="{A3C56396-454F-4244-B266-01BCCD2488A4}"/>
              </a:ext>
            </a:extLst>
          </p:cNvPr>
          <p:cNvSpPr txBox="1"/>
          <p:nvPr/>
        </p:nvSpPr>
        <p:spPr>
          <a:xfrm>
            <a:off x="5355966" y="3635829"/>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Search Engine</a:t>
            </a:r>
            <a:endParaRPr lang="en-US" b="1" dirty="0">
              <a:solidFill>
                <a:schemeClr val="bg1"/>
              </a:solidFill>
            </a:endParaRPr>
          </a:p>
        </p:txBody>
      </p:sp>
      <p:cxnSp>
        <p:nvCxnSpPr>
          <p:cNvPr id="20" name="Straight Arrow Connector 19">
            <a:extLst>
              <a:ext uri="{FF2B5EF4-FFF2-40B4-BE49-F238E27FC236}">
                <a16:creationId xmlns:a16="http://schemas.microsoft.com/office/drawing/2014/main" id="{D8653852-CFD3-F547-9A2D-76BCF38AFF53}"/>
              </a:ext>
            </a:extLst>
          </p:cNvPr>
          <p:cNvCxnSpPr>
            <a:cxnSpLocks/>
          </p:cNvCxnSpPr>
          <p:nvPr/>
        </p:nvCxnSpPr>
        <p:spPr>
          <a:xfrm flipV="1">
            <a:off x="4978399" y="4122702"/>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1" name="Picture 20" descr="A close up of a logo&#10;&#10;Description automatically generated">
            <a:extLst>
              <a:ext uri="{FF2B5EF4-FFF2-40B4-BE49-F238E27FC236}">
                <a16:creationId xmlns:a16="http://schemas.microsoft.com/office/drawing/2014/main" id="{A2B4A219-5AA3-3B40-A098-239735B76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3274" y="5032210"/>
            <a:ext cx="704801" cy="704801"/>
          </a:xfrm>
          <a:prstGeom prst="rect">
            <a:avLst/>
          </a:prstGeom>
        </p:spPr>
      </p:pic>
      <p:sp>
        <p:nvSpPr>
          <p:cNvPr id="22" name="TextBox 21">
            <a:extLst>
              <a:ext uri="{FF2B5EF4-FFF2-40B4-BE49-F238E27FC236}">
                <a16:creationId xmlns:a16="http://schemas.microsoft.com/office/drawing/2014/main" id="{589B9D35-8D40-1849-B3EE-0A0101252155}"/>
              </a:ext>
            </a:extLst>
          </p:cNvPr>
          <p:cNvSpPr txBox="1"/>
          <p:nvPr/>
        </p:nvSpPr>
        <p:spPr>
          <a:xfrm>
            <a:off x="5355966" y="5300560"/>
            <a:ext cx="1995054" cy="369332"/>
          </a:xfrm>
          <a:prstGeom prst="rect">
            <a:avLst/>
          </a:prstGeom>
          <a:noFill/>
        </p:spPr>
        <p:txBody>
          <a:bodyPr wrap="square" rtlCol="0">
            <a:spAutoFit/>
          </a:bodyPr>
          <a:lstStyle/>
          <a:p>
            <a:r>
              <a:rPr lang="en-US" b="1" dirty="0">
                <a:solidFill>
                  <a:schemeClr val="bg1"/>
                </a:solidFill>
              </a:rPr>
              <a:t>Database</a:t>
            </a:r>
          </a:p>
        </p:txBody>
      </p:sp>
    </p:spTree>
    <p:extLst>
      <p:ext uri="{BB962C8B-B14F-4D97-AF65-F5344CB8AC3E}">
        <p14:creationId xmlns:p14="http://schemas.microsoft.com/office/powerpoint/2010/main" val="3122244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2312</Words>
  <Application>Microsoft Macintosh PowerPoint</Application>
  <PresentationFormat>Widescreen</PresentationFormat>
  <Paragraphs>418</Paragraphs>
  <Slides>53</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53</vt:i4>
      </vt:variant>
    </vt:vector>
  </HeadingPairs>
  <TitlesOfParts>
    <vt:vector size="71" baseType="lpstr">
      <vt:lpstr>Adobe 宋体 Std L</vt:lpstr>
      <vt:lpstr>Adobe 黑体 Std R</vt:lpstr>
      <vt:lpstr>微软雅黑</vt:lpstr>
      <vt:lpstr>宋体</vt:lpstr>
      <vt:lpstr>华文仿宋</vt:lpstr>
      <vt:lpstr>华文宋体</vt:lpstr>
      <vt:lpstr>华文中宋</vt:lpstr>
      <vt:lpstr>楷体</vt:lpstr>
      <vt:lpstr>造字工房尚雅体演示版常规体</vt:lpstr>
      <vt:lpstr>Agency FB</vt:lpstr>
      <vt:lpstr>Arial</vt:lpstr>
      <vt:lpstr>Baskerville Old Face</vt:lpstr>
      <vt:lpstr>Calibri</vt:lpstr>
      <vt:lpstr>Calibri Light</vt:lpstr>
      <vt:lpstr>Candara</vt:lpstr>
      <vt:lpstr>Castellar</vt:lpstr>
      <vt:lpstr>Impact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 Yinrui</dc:creator>
  <cp:lastModifiedBy>Hu, Yinrui</cp:lastModifiedBy>
  <cp:revision>35</cp:revision>
  <dcterms:created xsi:type="dcterms:W3CDTF">2019-11-01T22:58:14Z</dcterms:created>
  <dcterms:modified xsi:type="dcterms:W3CDTF">2019-11-02T02:33:21Z</dcterms:modified>
</cp:coreProperties>
</file>